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1" r:id="rId2"/>
    <p:sldId id="326" r:id="rId3"/>
    <p:sldId id="312" r:id="rId4"/>
    <p:sldId id="313" r:id="rId5"/>
    <p:sldId id="314" r:id="rId6"/>
    <p:sldId id="325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8DB0F-4767-0FCE-9126-6B1C0342A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EF1E7C-A635-03BC-DDD6-BD022CA64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A44EE9-9E2C-015F-5648-74E81DB8C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CD11F-D2A7-6FF5-DF0C-FE59C759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9636F-BD67-DFDA-8E12-BB6C74C8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7965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30E9F-DE0E-B4CC-FC45-AD82649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37098D-3A26-2A00-62AB-F24DA385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B4E6CF-A2DE-4351-81C4-82EA00C4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4C91B-68DF-114B-DA41-D8817414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95C922-4CAA-55F6-061A-B9C24D4A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318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7CE5FE-2A78-C665-112A-AEA5387C9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596AE7-6999-15E2-F57A-7F4D71FE7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B2C875-F99B-FDFD-DCA5-6F0730056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9D2E0A-76CB-A24B-276C-F747C8F5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4121B8-FD18-9399-4B9D-EBB9875B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702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8BFA7-001F-A678-E19D-8D2823729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619624"/>
            <a:ext cx="10369550" cy="96000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U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395076-1138-E897-31D7-4D82C17225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D"/>
              <a:t>PUNCA BRAND STRATEGY</a:t>
            </a:r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0B50C-90EF-E120-9AA5-A1857D9D89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‹Nº›</a:t>
            </a:fld>
            <a:endParaRPr lang="en-ID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850E3DC5-CC2E-0762-D65B-58E1F832F268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1184082" y="2314299"/>
            <a:ext cx="9199418" cy="3874051"/>
          </a:xfrm>
        </p:spPr>
        <p:txBody>
          <a:bodyPr/>
          <a:lstStyle/>
          <a:p>
            <a:endParaRPr lang="en-UZ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9668BFF-4227-7693-3ECD-1D04DE721F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4859" y="1804459"/>
            <a:ext cx="9179983" cy="389467"/>
          </a:xfrm>
        </p:spPr>
        <p:txBody>
          <a:bodyPr anchor="b"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52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2A8BB-2B84-9264-7339-E764F07B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88C846-D8E3-137F-0428-3BCC7AC89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F05DF1-F57C-950A-0FD7-1C3407270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047BA3-5651-08DD-42F5-29624A87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8A639-3747-3A2A-8E01-DBD4D4BB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234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1377A-A5B4-95BE-0F2F-5471BA977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D095F4-4FF1-60EF-2598-83EFB61CF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935449-4C7F-A42C-381D-9DFD3BEA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D43DB0-BD8E-1677-BD4A-CE049BD7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F8295E-22C8-DA03-66D6-72247F6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1415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9F42F-9265-F832-C948-6C3B4A11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C66174-366D-7C1E-CF78-EB5261B9D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A7792D-D10B-1F62-1FAA-F8AD19E38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48546E-E15A-6314-B139-55137FCB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ECCB7C-AE7D-D01B-5902-8671B681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4CC18D-BFED-9168-D6CE-F0A6F8DF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249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B389E1-FFC5-C2F6-BB41-EFB8B14EB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1D6635-0565-A26F-1A75-F15E3C11C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244CC3-2C32-58BA-74BA-C99A7AE3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BBD0FA-63C1-63D0-5971-73082A85E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CC15FA-D066-A16F-9E6A-4161D0593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B0AA73-0770-B908-BC4C-9A99452F1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637837-6C0C-D35B-7C3B-7D6A398E6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12702C-622E-6678-92E5-F1D91941A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742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3F2A2-08BE-6FAE-426F-0BB53EA7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A96310-21DF-55BA-C984-4BE7E2F3E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B306C3-6AE2-517E-0FC4-58A08A18B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3750C0-A0E7-7032-DCF9-8C5A27525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913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52EDE4-EEF1-7BDA-CAD4-F6A09D59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0535E0-5A0A-4DA6-C770-34084CAC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FC15E1-F352-3347-2448-1EED69C5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04640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F3626-FE6F-32B9-CB05-983B6EFB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193103-9B41-7255-1818-2F1F0DC9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8F03C6-09D3-65F1-0F54-411D9C751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039409-EC7B-2A2C-2F3A-A7EDB656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AEFBA9-4C88-86A8-B7E0-D36BBD36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37C947-B4A7-7A3D-7759-5871BDE7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5040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2CDDC-360A-E09D-E494-F23C19B2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ED4E6D-34FC-0588-2A5D-AFE944B92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77EDDE-75FE-4091-DF8D-5C1503835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C38B35-E0C2-71D3-604F-363EC0D6F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65FC9B-0E06-D797-D9C2-8D689260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1D79FB-E10D-5527-F5A5-942C7AB5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8741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B0740B-8768-50A8-8C11-77F067565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5B99F6-4F22-68B1-E525-7B3B08C96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94AA-BEB8-D53E-85B0-08C64CA1F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2A3ACE-F4EC-9C4D-909F-A6FA78A360DA}" type="datetimeFigureOut">
              <a:rPr lang="es-ES_tradnl" smtClean="0"/>
              <a:t>2/7/25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5C3930-337A-F07D-DC1A-AEB2E0296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7BECD9-FCFF-B5B8-6CF4-CEF475FB2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0D57A2-3ECB-3340-A240-10939B5EA63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211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1AA1E1C-DA67-488F-A983-F3ABD792C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79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86AFD1D-0853-411E-8130-FF867E71A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429760"/>
            <a:ext cx="12192000" cy="2435066"/>
          </a:xfrm>
          <a:custGeom>
            <a:avLst/>
            <a:gdLst>
              <a:gd name="connsiteX0" fmla="*/ 1479835 w 12192000"/>
              <a:gd name="connsiteY0" fmla="*/ 0 h 2693565"/>
              <a:gd name="connsiteX1" fmla="*/ 1511804 w 12192000"/>
              <a:gd name="connsiteY1" fmla="*/ 3644 h 2693565"/>
              <a:gd name="connsiteX2" fmla="*/ 1540872 w 12192000"/>
              <a:gd name="connsiteY2" fmla="*/ 15524 h 2693565"/>
              <a:gd name="connsiteX3" fmla="*/ 1540229 w 12192000"/>
              <a:gd name="connsiteY3" fmla="*/ 18447 h 2693565"/>
              <a:gd name="connsiteX4" fmla="*/ 1544831 w 12192000"/>
              <a:gd name="connsiteY4" fmla="*/ 20367 h 2693565"/>
              <a:gd name="connsiteX5" fmla="*/ 1549414 w 12192000"/>
              <a:gd name="connsiteY5" fmla="*/ 19016 h 2693565"/>
              <a:gd name="connsiteX6" fmla="*/ 1554920 w 12192000"/>
              <a:gd name="connsiteY6" fmla="*/ 21266 h 2693565"/>
              <a:gd name="connsiteX7" fmla="*/ 1570090 w 12192000"/>
              <a:gd name="connsiteY7" fmla="*/ 26625 h 2693565"/>
              <a:gd name="connsiteX8" fmla="*/ 1574449 w 12192000"/>
              <a:gd name="connsiteY8" fmla="*/ 33255 h 2693565"/>
              <a:gd name="connsiteX9" fmla="*/ 1634129 w 12192000"/>
              <a:gd name="connsiteY9" fmla="*/ 52786 h 2693565"/>
              <a:gd name="connsiteX10" fmla="*/ 1653408 w 12192000"/>
              <a:gd name="connsiteY10" fmla="*/ 50933 h 2693565"/>
              <a:gd name="connsiteX11" fmla="*/ 1673821 w 12192000"/>
              <a:gd name="connsiteY11" fmla="*/ 63320 h 2693565"/>
              <a:gd name="connsiteX12" fmla="*/ 1735578 w 12192000"/>
              <a:gd name="connsiteY12" fmla="*/ 74197 h 2693565"/>
              <a:gd name="connsiteX13" fmla="*/ 1803240 w 12192000"/>
              <a:gd name="connsiteY13" fmla="*/ 93803 h 2693565"/>
              <a:gd name="connsiteX14" fmla="*/ 1850407 w 12192000"/>
              <a:gd name="connsiteY14" fmla="*/ 112482 h 2693565"/>
              <a:gd name="connsiteX15" fmla="*/ 1981598 w 12192000"/>
              <a:gd name="connsiteY15" fmla="*/ 136278 h 2693565"/>
              <a:gd name="connsiteX16" fmla="*/ 2203718 w 12192000"/>
              <a:gd name="connsiteY16" fmla="*/ 165797 h 2693565"/>
              <a:gd name="connsiteX17" fmla="*/ 2249831 w 12192000"/>
              <a:gd name="connsiteY17" fmla="*/ 174273 h 2693565"/>
              <a:gd name="connsiteX18" fmla="*/ 2284800 w 12192000"/>
              <a:gd name="connsiteY18" fmla="*/ 190263 h 2693565"/>
              <a:gd name="connsiteX19" fmla="*/ 2288840 w 12192000"/>
              <a:gd name="connsiteY19" fmla="*/ 201561 h 2693565"/>
              <a:gd name="connsiteX20" fmla="*/ 2313454 w 12192000"/>
              <a:gd name="connsiteY20" fmla="*/ 207617 h 2693565"/>
              <a:gd name="connsiteX21" fmla="*/ 2319021 w 12192000"/>
              <a:gd name="connsiteY21" fmla="*/ 211049 h 2693565"/>
              <a:gd name="connsiteX22" fmla="*/ 2351943 w 12192000"/>
              <a:gd name="connsiteY22" fmla="*/ 228899 h 2693565"/>
              <a:gd name="connsiteX23" fmla="*/ 2446476 w 12192000"/>
              <a:gd name="connsiteY23" fmla="*/ 221823 h 2693565"/>
              <a:gd name="connsiteX24" fmla="*/ 2514466 w 12192000"/>
              <a:gd name="connsiteY24" fmla="*/ 225768 h 2693565"/>
              <a:gd name="connsiteX25" fmla="*/ 2519045 w 12192000"/>
              <a:gd name="connsiteY25" fmla="*/ 229167 h 2693565"/>
              <a:gd name="connsiteX26" fmla="*/ 2521518 w 12192000"/>
              <a:gd name="connsiteY26" fmla="*/ 236740 h 2693565"/>
              <a:gd name="connsiteX27" fmla="*/ 2532948 w 12192000"/>
              <a:gd name="connsiteY27" fmla="*/ 240920 h 2693565"/>
              <a:gd name="connsiteX28" fmla="*/ 2542831 w 12192000"/>
              <a:gd name="connsiteY28" fmla="*/ 250292 h 2693565"/>
              <a:gd name="connsiteX29" fmla="*/ 2951466 w 12192000"/>
              <a:gd name="connsiteY29" fmla="*/ 331735 h 2693565"/>
              <a:gd name="connsiteX30" fmla="*/ 3145677 w 12192000"/>
              <a:gd name="connsiteY30" fmla="*/ 312283 h 2693565"/>
              <a:gd name="connsiteX31" fmla="*/ 3221782 w 12192000"/>
              <a:gd name="connsiteY31" fmla="*/ 315740 h 2693565"/>
              <a:gd name="connsiteX32" fmla="*/ 3230913 w 12192000"/>
              <a:gd name="connsiteY32" fmla="*/ 323864 h 2693565"/>
              <a:gd name="connsiteX33" fmla="*/ 3343537 w 12192000"/>
              <a:gd name="connsiteY33" fmla="*/ 298906 h 2693565"/>
              <a:gd name="connsiteX34" fmla="*/ 3493591 w 12192000"/>
              <a:gd name="connsiteY34" fmla="*/ 322860 h 2693565"/>
              <a:gd name="connsiteX35" fmla="*/ 3604486 w 12192000"/>
              <a:gd name="connsiteY35" fmla="*/ 350634 h 2693565"/>
              <a:gd name="connsiteX36" fmla="*/ 3667668 w 12192000"/>
              <a:gd name="connsiteY36" fmla="*/ 362018 h 2693565"/>
              <a:gd name="connsiteX37" fmla="*/ 3712536 w 12192000"/>
              <a:gd name="connsiteY37" fmla="*/ 374952 h 2693565"/>
              <a:gd name="connsiteX38" fmla="*/ 3832709 w 12192000"/>
              <a:gd name="connsiteY38" fmla="*/ 382853 h 2693565"/>
              <a:gd name="connsiteX39" fmla="*/ 4034400 w 12192000"/>
              <a:gd name="connsiteY39" fmla="*/ 385496 h 2693565"/>
              <a:gd name="connsiteX40" fmla="*/ 4176121 w 12192000"/>
              <a:gd name="connsiteY40" fmla="*/ 430521 h 2693565"/>
              <a:gd name="connsiteX41" fmla="*/ 4258735 w 12192000"/>
              <a:gd name="connsiteY41" fmla="*/ 412077 h 2693565"/>
              <a:gd name="connsiteX42" fmla="*/ 4348797 w 12192000"/>
              <a:gd name="connsiteY42" fmla="*/ 428832 h 2693565"/>
              <a:gd name="connsiteX43" fmla="*/ 4707799 w 12192000"/>
              <a:gd name="connsiteY43" fmla="*/ 430789 h 2693565"/>
              <a:gd name="connsiteX44" fmla="*/ 4939895 w 12192000"/>
              <a:gd name="connsiteY44" fmla="*/ 425286 h 2693565"/>
              <a:gd name="connsiteX45" fmla="*/ 4972179 w 12192000"/>
              <a:gd name="connsiteY45" fmla="*/ 421596 h 2693565"/>
              <a:gd name="connsiteX46" fmla="*/ 4972746 w 12192000"/>
              <a:gd name="connsiteY46" fmla="*/ 418665 h 2693565"/>
              <a:gd name="connsiteX47" fmla="*/ 4977873 w 12192000"/>
              <a:gd name="connsiteY47" fmla="*/ 418043 h 2693565"/>
              <a:gd name="connsiteX48" fmla="*/ 4981666 w 12192000"/>
              <a:gd name="connsiteY48" fmla="*/ 420512 h 2693565"/>
              <a:gd name="connsiteX49" fmla="*/ 4987781 w 12192000"/>
              <a:gd name="connsiteY49" fmla="*/ 419813 h 2693565"/>
              <a:gd name="connsiteX50" fmla="*/ 5004292 w 12192000"/>
              <a:gd name="connsiteY50" fmla="*/ 418684 h 2693565"/>
              <a:gd name="connsiteX51" fmla="*/ 5011080 w 12192000"/>
              <a:gd name="connsiteY51" fmla="*/ 413543 h 2693565"/>
              <a:gd name="connsiteX52" fmla="*/ 5092908 w 12192000"/>
              <a:gd name="connsiteY52" fmla="*/ 417334 h 2693565"/>
              <a:gd name="connsiteX53" fmla="*/ 5117205 w 12192000"/>
              <a:gd name="connsiteY53" fmla="*/ 410915 h 2693565"/>
              <a:gd name="connsiteX54" fmla="*/ 5180020 w 12192000"/>
              <a:gd name="connsiteY54" fmla="*/ 416669 h 2693565"/>
              <a:gd name="connsiteX55" fmla="*/ 5251931 w 12192000"/>
              <a:gd name="connsiteY55" fmla="*/ 415698 h 2693565"/>
              <a:gd name="connsiteX56" fmla="*/ 5304075 w 12192000"/>
              <a:gd name="connsiteY56" fmla="*/ 410278 h 2693565"/>
              <a:gd name="connsiteX57" fmla="*/ 5437791 w 12192000"/>
              <a:gd name="connsiteY57" fmla="*/ 421851 h 2693565"/>
              <a:gd name="connsiteX58" fmla="*/ 5659855 w 12192000"/>
              <a:gd name="connsiteY58" fmla="*/ 451638 h 2693565"/>
              <a:gd name="connsiteX59" fmla="*/ 5706898 w 12192000"/>
              <a:gd name="connsiteY59" fmla="*/ 455600 h 2693565"/>
              <a:gd name="connsiteX60" fmla="*/ 5754782 w 12192000"/>
              <a:gd name="connsiteY60" fmla="*/ 439912 h 2693565"/>
              <a:gd name="connsiteX61" fmla="*/ 5780510 w 12192000"/>
              <a:gd name="connsiteY61" fmla="*/ 440576 h 2693565"/>
              <a:gd name="connsiteX62" fmla="*/ 5787158 w 12192000"/>
              <a:gd name="connsiteY62" fmla="*/ 438777 h 2693565"/>
              <a:gd name="connsiteX63" fmla="*/ 5825490 w 12192000"/>
              <a:gd name="connsiteY63" fmla="*/ 430438 h 2693565"/>
              <a:gd name="connsiteX64" fmla="*/ 5912104 w 12192000"/>
              <a:gd name="connsiteY64" fmla="*/ 461700 h 2693565"/>
              <a:gd name="connsiteX65" fmla="*/ 5978031 w 12192000"/>
              <a:gd name="connsiteY65" fmla="*/ 475635 h 2693565"/>
              <a:gd name="connsiteX66" fmla="*/ 5983729 w 12192000"/>
              <a:gd name="connsiteY66" fmla="*/ 473608 h 2693565"/>
              <a:gd name="connsiteX67" fmla="*/ 5989115 w 12192000"/>
              <a:gd name="connsiteY67" fmla="*/ 467085 h 2693565"/>
              <a:gd name="connsiteX68" fmla="*/ 6001610 w 12192000"/>
              <a:gd name="connsiteY68" fmla="*/ 466101 h 2693565"/>
              <a:gd name="connsiteX69" fmla="*/ 6014731 w 12192000"/>
              <a:gd name="connsiteY69" fmla="*/ 459798 h 2693565"/>
              <a:gd name="connsiteX70" fmla="*/ 6409381 w 12192000"/>
              <a:gd name="connsiteY70" fmla="*/ 515501 h 2693565"/>
              <a:gd name="connsiteX71" fmla="*/ 6487437 w 12192000"/>
              <a:gd name="connsiteY71" fmla="*/ 553647 h 2693565"/>
              <a:gd name="connsiteX72" fmla="*/ 6610142 w 12192000"/>
              <a:gd name="connsiteY72" fmla="*/ 557790 h 2693565"/>
              <a:gd name="connsiteX73" fmla="*/ 6683551 w 12192000"/>
              <a:gd name="connsiteY73" fmla="*/ 574296 h 2693565"/>
              <a:gd name="connsiteX74" fmla="*/ 6695459 w 12192000"/>
              <a:gd name="connsiteY74" fmla="*/ 568981 h 2693565"/>
              <a:gd name="connsiteX75" fmla="*/ 6792010 w 12192000"/>
              <a:gd name="connsiteY75" fmla="*/ 621866 h 2693565"/>
              <a:gd name="connsiteX76" fmla="*/ 6943635 w 12192000"/>
              <a:gd name="connsiteY76" fmla="*/ 638192 h 2693565"/>
              <a:gd name="connsiteX77" fmla="*/ 7059745 w 12192000"/>
              <a:gd name="connsiteY77" fmla="*/ 640725 h 2693565"/>
              <a:gd name="connsiteX78" fmla="*/ 7124112 w 12192000"/>
              <a:gd name="connsiteY78" fmla="*/ 646371 h 2693565"/>
              <a:gd name="connsiteX79" fmla="*/ 7171770 w 12192000"/>
              <a:gd name="connsiteY79" fmla="*/ 645791 h 2693565"/>
              <a:gd name="connsiteX80" fmla="*/ 7288670 w 12192000"/>
              <a:gd name="connsiteY80" fmla="*/ 669540 h 2693565"/>
              <a:gd name="connsiteX81" fmla="*/ 7480598 w 12192000"/>
              <a:gd name="connsiteY81" fmla="*/ 719452 h 2693565"/>
              <a:gd name="connsiteX82" fmla="*/ 7703580 w 12192000"/>
              <a:gd name="connsiteY82" fmla="*/ 752595 h 2693565"/>
              <a:gd name="connsiteX83" fmla="*/ 7795544 w 12192000"/>
              <a:gd name="connsiteY83" fmla="*/ 760142 h 2693565"/>
              <a:gd name="connsiteX84" fmla="*/ 8234397 w 12192000"/>
              <a:gd name="connsiteY84" fmla="*/ 817628 h 2693565"/>
              <a:gd name="connsiteX85" fmla="*/ 8335061 w 12192000"/>
              <a:gd name="connsiteY85" fmla="*/ 849146 h 2693565"/>
              <a:gd name="connsiteX86" fmla="*/ 8537578 w 12192000"/>
              <a:gd name="connsiteY86" fmla="*/ 956663 h 2693565"/>
              <a:gd name="connsiteX87" fmla="*/ 8796979 w 12192000"/>
              <a:gd name="connsiteY87" fmla="*/ 1002770 h 2693565"/>
              <a:gd name="connsiteX88" fmla="*/ 8813274 w 12192000"/>
              <a:gd name="connsiteY88" fmla="*/ 1021683 h 2693565"/>
              <a:gd name="connsiteX89" fmla="*/ 8817811 w 12192000"/>
              <a:gd name="connsiteY89" fmla="*/ 1024375 h 2693565"/>
              <a:gd name="connsiteX90" fmla="*/ 8819508 w 12192000"/>
              <a:gd name="connsiteY90" fmla="*/ 1023536 h 2693565"/>
              <a:gd name="connsiteX91" fmla="*/ 8844321 w 12192000"/>
              <a:gd name="connsiteY91" fmla="*/ 1022121 h 2693565"/>
              <a:gd name="connsiteX92" fmla="*/ 8901176 w 12192000"/>
              <a:gd name="connsiteY92" fmla="*/ 999714 h 2693565"/>
              <a:gd name="connsiteX93" fmla="*/ 8970456 w 12192000"/>
              <a:gd name="connsiteY93" fmla="*/ 971358 h 2693565"/>
              <a:gd name="connsiteX94" fmla="*/ 9021279 w 12192000"/>
              <a:gd name="connsiteY94" fmla="*/ 968334 h 2693565"/>
              <a:gd name="connsiteX95" fmla="*/ 9144634 w 12192000"/>
              <a:gd name="connsiteY95" fmla="*/ 945164 h 2693565"/>
              <a:gd name="connsiteX96" fmla="*/ 9224215 w 12192000"/>
              <a:gd name="connsiteY96" fmla="*/ 935769 h 2693565"/>
              <a:gd name="connsiteX97" fmla="*/ 9226449 w 12192000"/>
              <a:gd name="connsiteY97" fmla="*/ 935197 h 2693565"/>
              <a:gd name="connsiteX98" fmla="*/ 9242615 w 12192000"/>
              <a:gd name="connsiteY98" fmla="*/ 940365 h 2693565"/>
              <a:gd name="connsiteX99" fmla="*/ 9241484 w 12192000"/>
              <a:gd name="connsiteY99" fmla="*/ 947917 h 2693565"/>
              <a:gd name="connsiteX100" fmla="*/ 9255340 w 12192000"/>
              <a:gd name="connsiteY100" fmla="*/ 954591 h 2693565"/>
              <a:gd name="connsiteX101" fmla="*/ 9284189 w 12192000"/>
              <a:gd name="connsiteY101" fmla="*/ 954041 h 2693565"/>
              <a:gd name="connsiteX102" fmla="*/ 9294504 w 12192000"/>
              <a:gd name="connsiteY102" fmla="*/ 958215 h 2693565"/>
              <a:gd name="connsiteX103" fmla="*/ 9298497 w 12192000"/>
              <a:gd name="connsiteY103" fmla="*/ 958155 h 2693565"/>
              <a:gd name="connsiteX104" fmla="*/ 9307861 w 12192000"/>
              <a:gd name="connsiteY104" fmla="*/ 958940 h 2693565"/>
              <a:gd name="connsiteX105" fmla="*/ 9307085 w 12192000"/>
              <a:gd name="connsiteY105" fmla="*/ 954092 h 2693565"/>
              <a:gd name="connsiteX106" fmla="*/ 9319074 w 12192000"/>
              <a:gd name="connsiteY106" fmla="*/ 946047 h 2693565"/>
              <a:gd name="connsiteX107" fmla="*/ 9372632 w 12192000"/>
              <a:gd name="connsiteY107" fmla="*/ 953006 h 2693565"/>
              <a:gd name="connsiteX108" fmla="*/ 9375071 w 12192000"/>
              <a:gd name="connsiteY108" fmla="*/ 958595 h 2693565"/>
              <a:gd name="connsiteX109" fmla="*/ 9381767 w 12192000"/>
              <a:gd name="connsiteY109" fmla="*/ 959998 h 2693565"/>
              <a:gd name="connsiteX110" fmla="*/ 9387324 w 12192000"/>
              <a:gd name="connsiteY110" fmla="*/ 955424 h 2693565"/>
              <a:gd name="connsiteX111" fmla="*/ 9478921 w 12192000"/>
              <a:gd name="connsiteY111" fmla="*/ 950802 h 2693565"/>
              <a:gd name="connsiteX112" fmla="*/ 9600789 w 12192000"/>
              <a:gd name="connsiteY112" fmla="*/ 953342 h 2693565"/>
              <a:gd name="connsiteX113" fmla="*/ 9685744 w 12192000"/>
              <a:gd name="connsiteY113" fmla="*/ 982941 h 2693565"/>
              <a:gd name="connsiteX114" fmla="*/ 9694172 w 12192000"/>
              <a:gd name="connsiteY114" fmla="*/ 978796 h 2693565"/>
              <a:gd name="connsiteX115" fmla="*/ 9754661 w 12192000"/>
              <a:gd name="connsiteY115" fmla="*/ 985691 h 2693565"/>
              <a:gd name="connsiteX116" fmla="*/ 9961620 w 12192000"/>
              <a:gd name="connsiteY116" fmla="*/ 1043270 h 2693565"/>
              <a:gd name="connsiteX117" fmla="*/ 10079965 w 12192000"/>
              <a:gd name="connsiteY117" fmla="*/ 1055820 h 2693565"/>
              <a:gd name="connsiteX118" fmla="*/ 10122766 w 12192000"/>
              <a:gd name="connsiteY118" fmla="*/ 1054885 h 2693565"/>
              <a:gd name="connsiteX119" fmla="*/ 10194425 w 12192000"/>
              <a:gd name="connsiteY119" fmla="*/ 1053652 h 2693565"/>
              <a:gd name="connsiteX120" fmla="*/ 10249948 w 12192000"/>
              <a:gd name="connsiteY120" fmla="*/ 1039456 h 2693565"/>
              <a:gd name="connsiteX121" fmla="*/ 10309089 w 12192000"/>
              <a:gd name="connsiteY121" fmla="*/ 1043685 h 2693565"/>
              <a:gd name="connsiteX122" fmla="*/ 10320289 w 12192000"/>
              <a:gd name="connsiteY122" fmla="*/ 1061835 h 2693565"/>
              <a:gd name="connsiteX123" fmla="*/ 10384377 w 12192000"/>
              <a:gd name="connsiteY123" fmla="*/ 1060786 h 2693565"/>
              <a:gd name="connsiteX124" fmla="*/ 10481874 w 12192000"/>
              <a:gd name="connsiteY124" fmla="*/ 1057315 h 2693565"/>
              <a:gd name="connsiteX125" fmla="*/ 10537450 w 12192000"/>
              <a:gd name="connsiteY125" fmla="*/ 1059745 h 2693565"/>
              <a:gd name="connsiteX126" fmla="*/ 10689967 w 12192000"/>
              <a:gd name="connsiteY126" fmla="*/ 1061568 h 2693565"/>
              <a:gd name="connsiteX127" fmla="*/ 10843272 w 12192000"/>
              <a:gd name="connsiteY127" fmla="*/ 1059725 h 2693565"/>
              <a:gd name="connsiteX128" fmla="*/ 10937143 w 12192000"/>
              <a:gd name="connsiteY128" fmla="*/ 1037919 h 2693565"/>
              <a:gd name="connsiteX129" fmla="*/ 11062831 w 12192000"/>
              <a:gd name="connsiteY129" fmla="*/ 1038640 h 2693565"/>
              <a:gd name="connsiteX130" fmla="*/ 11084314 w 12192000"/>
              <a:gd name="connsiteY130" fmla="*/ 1035726 h 2693565"/>
              <a:gd name="connsiteX131" fmla="*/ 11112761 w 12192000"/>
              <a:gd name="connsiteY131" fmla="*/ 1041304 h 2693565"/>
              <a:gd name="connsiteX132" fmla="*/ 11226650 w 12192000"/>
              <a:gd name="connsiteY132" fmla="*/ 1064615 h 2693565"/>
              <a:gd name="connsiteX133" fmla="*/ 11315138 w 12192000"/>
              <a:gd name="connsiteY133" fmla="*/ 1091562 h 2693565"/>
              <a:gd name="connsiteX134" fmla="*/ 11430149 w 12192000"/>
              <a:gd name="connsiteY134" fmla="*/ 1089068 h 2693565"/>
              <a:gd name="connsiteX135" fmla="*/ 11498691 w 12192000"/>
              <a:gd name="connsiteY135" fmla="*/ 1099602 h 2693565"/>
              <a:gd name="connsiteX136" fmla="*/ 11608544 w 12192000"/>
              <a:gd name="connsiteY136" fmla="*/ 1135250 h 2693565"/>
              <a:gd name="connsiteX137" fmla="*/ 11758635 w 12192000"/>
              <a:gd name="connsiteY137" fmla="*/ 1141533 h 2693565"/>
              <a:gd name="connsiteX138" fmla="*/ 11792628 w 12192000"/>
              <a:gd name="connsiteY138" fmla="*/ 1118443 h 2693565"/>
              <a:gd name="connsiteX139" fmla="*/ 11835851 w 12192000"/>
              <a:gd name="connsiteY139" fmla="*/ 1106547 h 2693565"/>
              <a:gd name="connsiteX140" fmla="*/ 11848808 w 12192000"/>
              <a:gd name="connsiteY140" fmla="*/ 1144622 h 2693565"/>
              <a:gd name="connsiteX141" fmla="*/ 11974416 w 12192000"/>
              <a:gd name="connsiteY141" fmla="*/ 1183759 h 2693565"/>
              <a:gd name="connsiteX142" fmla="*/ 12037690 w 12192000"/>
              <a:gd name="connsiteY142" fmla="*/ 1199182 h 2693565"/>
              <a:gd name="connsiteX143" fmla="*/ 12137350 w 12192000"/>
              <a:gd name="connsiteY143" fmla="*/ 1214847 h 2693565"/>
              <a:gd name="connsiteX144" fmla="*/ 12167506 w 12192000"/>
              <a:gd name="connsiteY144" fmla="*/ 1221091 h 2693565"/>
              <a:gd name="connsiteX145" fmla="*/ 12192000 w 12192000"/>
              <a:gd name="connsiteY145" fmla="*/ 1225437 h 2693565"/>
              <a:gd name="connsiteX146" fmla="*/ 12192000 w 12192000"/>
              <a:gd name="connsiteY146" fmla="*/ 2693565 h 2693565"/>
              <a:gd name="connsiteX147" fmla="*/ 0 w 12192000"/>
              <a:gd name="connsiteY147" fmla="*/ 2693565 h 2693565"/>
              <a:gd name="connsiteX148" fmla="*/ 0 w 12192000"/>
              <a:gd name="connsiteY148" fmla="*/ 305932 h 2693565"/>
              <a:gd name="connsiteX149" fmla="*/ 7453 w 12192000"/>
              <a:gd name="connsiteY149" fmla="*/ 309471 h 2693565"/>
              <a:gd name="connsiteX150" fmla="*/ 56573 w 12192000"/>
              <a:gd name="connsiteY150" fmla="*/ 335374 h 2693565"/>
              <a:gd name="connsiteX151" fmla="*/ 184586 w 12192000"/>
              <a:gd name="connsiteY151" fmla="*/ 353266 h 2693565"/>
              <a:gd name="connsiteX152" fmla="*/ 235650 w 12192000"/>
              <a:gd name="connsiteY152" fmla="*/ 342210 h 2693565"/>
              <a:gd name="connsiteX153" fmla="*/ 333156 w 12192000"/>
              <a:gd name="connsiteY153" fmla="*/ 324339 h 2693565"/>
              <a:gd name="connsiteX154" fmla="*/ 414362 w 12192000"/>
              <a:gd name="connsiteY154" fmla="*/ 275773 h 2693565"/>
              <a:gd name="connsiteX155" fmla="*/ 509613 w 12192000"/>
              <a:gd name="connsiteY155" fmla="*/ 242197 h 2693565"/>
              <a:gd name="connsiteX156" fmla="*/ 521640 w 12192000"/>
              <a:gd name="connsiteY156" fmla="*/ 245434 h 2693565"/>
              <a:gd name="connsiteX157" fmla="*/ 575469 w 12192000"/>
              <a:gd name="connsiteY157" fmla="*/ 224434 h 2693565"/>
              <a:gd name="connsiteX158" fmla="*/ 727704 w 12192000"/>
              <a:gd name="connsiteY158" fmla="*/ 167150 h 2693565"/>
              <a:gd name="connsiteX159" fmla="*/ 835654 w 12192000"/>
              <a:gd name="connsiteY159" fmla="*/ 71601 h 2693565"/>
              <a:gd name="connsiteX160" fmla="*/ 878896 w 12192000"/>
              <a:gd name="connsiteY160" fmla="*/ 63761 h 2693565"/>
              <a:gd name="connsiteX161" fmla="*/ 951001 w 12192000"/>
              <a:gd name="connsiteY161" fmla="*/ 50233 h 2693565"/>
              <a:gd name="connsiteX162" fmla="*/ 965408 w 12192000"/>
              <a:gd name="connsiteY162" fmla="*/ 55880 h 2693565"/>
              <a:gd name="connsiteX163" fmla="*/ 971791 w 12192000"/>
              <a:gd name="connsiteY163" fmla="*/ 54603 h 2693565"/>
              <a:gd name="connsiteX164" fmla="*/ 972435 w 12192000"/>
              <a:gd name="connsiteY164" fmla="*/ 54961 h 2693565"/>
              <a:gd name="connsiteX165" fmla="*/ 973799 w 12192000"/>
              <a:gd name="connsiteY165" fmla="*/ 54202 h 2693565"/>
              <a:gd name="connsiteX166" fmla="*/ 987946 w 12192000"/>
              <a:gd name="connsiteY166" fmla="*/ 51373 h 2693565"/>
              <a:gd name="connsiteX167" fmla="*/ 1018608 w 12192000"/>
              <a:gd name="connsiteY167" fmla="*/ 55733 h 2693565"/>
              <a:gd name="connsiteX168" fmla="*/ 1037218 w 12192000"/>
              <a:gd name="connsiteY168" fmla="*/ 55219 h 2693565"/>
              <a:gd name="connsiteX169" fmla="*/ 1055961 w 12192000"/>
              <a:gd name="connsiteY169" fmla="*/ 39838 h 2693565"/>
              <a:gd name="connsiteX170" fmla="*/ 1068713 w 12192000"/>
              <a:gd name="connsiteY170" fmla="*/ 38669 h 2693565"/>
              <a:gd name="connsiteX171" fmla="*/ 1071331 w 12192000"/>
              <a:gd name="connsiteY171" fmla="*/ 36555 h 2693565"/>
              <a:gd name="connsiteX172" fmla="*/ 1078748 w 12192000"/>
              <a:gd name="connsiteY172" fmla="*/ 32518 h 2693565"/>
              <a:gd name="connsiteX173" fmla="*/ 1071510 w 12192000"/>
              <a:gd name="connsiteY173" fmla="*/ 28114 h 2693565"/>
              <a:gd name="connsiteX174" fmla="*/ 1158018 w 12192000"/>
              <a:gd name="connsiteY174" fmla="*/ 14155 h 2693565"/>
              <a:gd name="connsiteX175" fmla="*/ 1231493 w 12192000"/>
              <a:gd name="connsiteY175" fmla="*/ 2246 h 2693565"/>
              <a:gd name="connsiteX176" fmla="*/ 1355072 w 12192000"/>
              <a:gd name="connsiteY176" fmla="*/ 31208 h 2693565"/>
              <a:gd name="connsiteX177" fmla="*/ 1479835 w 12192000"/>
              <a:gd name="connsiteY177" fmla="*/ 0 h 2693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192000" h="2693565">
                <a:moveTo>
                  <a:pt x="1479835" y="0"/>
                </a:moveTo>
                <a:lnTo>
                  <a:pt x="1511804" y="3644"/>
                </a:lnTo>
                <a:lnTo>
                  <a:pt x="1540872" y="15524"/>
                </a:lnTo>
                <a:lnTo>
                  <a:pt x="1540229" y="18447"/>
                </a:lnTo>
                <a:cubicBezTo>
                  <a:pt x="1540641" y="20467"/>
                  <a:pt x="1542255" y="20832"/>
                  <a:pt x="1544831" y="20367"/>
                </a:cubicBezTo>
                <a:lnTo>
                  <a:pt x="1549414" y="19016"/>
                </a:lnTo>
                <a:lnTo>
                  <a:pt x="1554920" y="21266"/>
                </a:lnTo>
                <a:lnTo>
                  <a:pt x="1570090" y="26625"/>
                </a:lnTo>
                <a:lnTo>
                  <a:pt x="1574449" y="33255"/>
                </a:lnTo>
                <a:cubicBezTo>
                  <a:pt x="1588372" y="44475"/>
                  <a:pt x="1624928" y="36962"/>
                  <a:pt x="1634129" y="52786"/>
                </a:cubicBezTo>
                <a:lnTo>
                  <a:pt x="1653408" y="50933"/>
                </a:lnTo>
                <a:lnTo>
                  <a:pt x="1673821" y="63320"/>
                </a:lnTo>
                <a:cubicBezTo>
                  <a:pt x="1692776" y="73767"/>
                  <a:pt x="1712758" y="80831"/>
                  <a:pt x="1735578" y="74197"/>
                </a:cubicBezTo>
                <a:cubicBezTo>
                  <a:pt x="1725769" y="94019"/>
                  <a:pt x="1790078" y="74373"/>
                  <a:pt x="1803240" y="93803"/>
                </a:cubicBezTo>
                <a:cubicBezTo>
                  <a:pt x="1811054" y="109566"/>
                  <a:pt x="1832389" y="107278"/>
                  <a:pt x="1850407" y="112482"/>
                </a:cubicBezTo>
                <a:cubicBezTo>
                  <a:pt x="1866338" y="128260"/>
                  <a:pt x="1953255" y="139774"/>
                  <a:pt x="1981598" y="136278"/>
                </a:cubicBezTo>
                <a:cubicBezTo>
                  <a:pt x="2059030" y="116852"/>
                  <a:pt x="2141385" y="179647"/>
                  <a:pt x="2203718" y="165797"/>
                </a:cubicBezTo>
                <a:cubicBezTo>
                  <a:pt x="2221190" y="166649"/>
                  <a:pt x="2236289" y="169766"/>
                  <a:pt x="2249831" y="174273"/>
                </a:cubicBezTo>
                <a:lnTo>
                  <a:pt x="2284800" y="190263"/>
                </a:lnTo>
                <a:lnTo>
                  <a:pt x="2288840" y="201561"/>
                </a:lnTo>
                <a:lnTo>
                  <a:pt x="2313454" y="207617"/>
                </a:lnTo>
                <a:lnTo>
                  <a:pt x="2319021" y="211049"/>
                </a:lnTo>
                <a:cubicBezTo>
                  <a:pt x="2329636" y="217639"/>
                  <a:pt x="2340334" y="223880"/>
                  <a:pt x="2351943" y="228899"/>
                </a:cubicBezTo>
                <a:cubicBezTo>
                  <a:pt x="2369139" y="185217"/>
                  <a:pt x="2453517" y="264393"/>
                  <a:pt x="2446476" y="221823"/>
                </a:cubicBezTo>
                <a:cubicBezTo>
                  <a:pt x="2496555" y="236811"/>
                  <a:pt x="2495450" y="214816"/>
                  <a:pt x="2514466" y="225768"/>
                </a:cubicBezTo>
                <a:lnTo>
                  <a:pt x="2519045" y="229167"/>
                </a:lnTo>
                <a:lnTo>
                  <a:pt x="2521518" y="236740"/>
                </a:lnTo>
                <a:lnTo>
                  <a:pt x="2532948" y="240920"/>
                </a:lnTo>
                <a:lnTo>
                  <a:pt x="2542831" y="250292"/>
                </a:lnTo>
                <a:cubicBezTo>
                  <a:pt x="2670524" y="253866"/>
                  <a:pt x="2831439" y="351801"/>
                  <a:pt x="2951466" y="331735"/>
                </a:cubicBezTo>
                <a:lnTo>
                  <a:pt x="3145677" y="312283"/>
                </a:lnTo>
                <a:cubicBezTo>
                  <a:pt x="3166736" y="299982"/>
                  <a:pt x="3200809" y="301529"/>
                  <a:pt x="3221782" y="315740"/>
                </a:cubicBezTo>
                <a:cubicBezTo>
                  <a:pt x="3225389" y="318185"/>
                  <a:pt x="3228464" y="320921"/>
                  <a:pt x="3230913" y="323864"/>
                </a:cubicBezTo>
                <a:cubicBezTo>
                  <a:pt x="3292781" y="295375"/>
                  <a:pt x="3311084" y="320413"/>
                  <a:pt x="3343537" y="298906"/>
                </a:cubicBezTo>
                <a:cubicBezTo>
                  <a:pt x="3418860" y="303711"/>
                  <a:pt x="3463951" y="341454"/>
                  <a:pt x="3493591" y="322860"/>
                </a:cubicBezTo>
                <a:cubicBezTo>
                  <a:pt x="3529011" y="332105"/>
                  <a:pt x="3566223" y="369362"/>
                  <a:pt x="3604486" y="350634"/>
                </a:cubicBezTo>
                <a:cubicBezTo>
                  <a:pt x="3599050" y="371574"/>
                  <a:pt x="3652814" y="344238"/>
                  <a:pt x="3667668" y="362018"/>
                </a:cubicBezTo>
                <a:cubicBezTo>
                  <a:pt x="3677181" y="376788"/>
                  <a:pt x="3695715" y="371937"/>
                  <a:pt x="3712536" y="374952"/>
                </a:cubicBezTo>
                <a:cubicBezTo>
                  <a:pt x="3729245" y="388755"/>
                  <a:pt x="3808162" y="389754"/>
                  <a:pt x="3832709" y="382853"/>
                </a:cubicBezTo>
                <a:cubicBezTo>
                  <a:pt x="3898137" y="354155"/>
                  <a:pt x="3981432" y="406816"/>
                  <a:pt x="4034400" y="385496"/>
                </a:cubicBezTo>
                <a:cubicBezTo>
                  <a:pt x="4096895" y="380474"/>
                  <a:pt x="4131671" y="416106"/>
                  <a:pt x="4176121" y="430521"/>
                </a:cubicBezTo>
                <a:cubicBezTo>
                  <a:pt x="4184188" y="384912"/>
                  <a:pt x="4271961" y="453654"/>
                  <a:pt x="4258735" y="412077"/>
                </a:cubicBezTo>
                <a:cubicBezTo>
                  <a:pt x="4321188" y="423941"/>
                  <a:pt x="4292211" y="381252"/>
                  <a:pt x="4348797" y="428832"/>
                </a:cubicBezTo>
                <a:cubicBezTo>
                  <a:pt x="4462546" y="417000"/>
                  <a:pt x="4604724" y="465257"/>
                  <a:pt x="4707799" y="430789"/>
                </a:cubicBezTo>
                <a:lnTo>
                  <a:pt x="4939895" y="425286"/>
                </a:lnTo>
                <a:lnTo>
                  <a:pt x="4972179" y="421596"/>
                </a:lnTo>
                <a:cubicBezTo>
                  <a:pt x="4972369" y="420619"/>
                  <a:pt x="4972557" y="419642"/>
                  <a:pt x="4972746" y="418665"/>
                </a:cubicBezTo>
                <a:cubicBezTo>
                  <a:pt x="4973950" y="416860"/>
                  <a:pt x="4975622" y="416934"/>
                  <a:pt x="4977873" y="418043"/>
                </a:cubicBezTo>
                <a:lnTo>
                  <a:pt x="4981666" y="420512"/>
                </a:lnTo>
                <a:lnTo>
                  <a:pt x="4987781" y="419813"/>
                </a:lnTo>
                <a:lnTo>
                  <a:pt x="5004292" y="418684"/>
                </a:lnTo>
                <a:lnTo>
                  <a:pt x="5011080" y="413543"/>
                </a:lnTo>
                <a:lnTo>
                  <a:pt x="5092908" y="417334"/>
                </a:lnTo>
                <a:lnTo>
                  <a:pt x="5117205" y="410915"/>
                </a:lnTo>
                <a:cubicBezTo>
                  <a:pt x="5139341" y="405953"/>
                  <a:pt x="5161092" y="404460"/>
                  <a:pt x="5180020" y="416669"/>
                </a:cubicBezTo>
                <a:cubicBezTo>
                  <a:pt x="5178705" y="395362"/>
                  <a:pt x="5231666" y="430665"/>
                  <a:pt x="5251931" y="415698"/>
                </a:cubicBezTo>
                <a:cubicBezTo>
                  <a:pt x="5265663" y="402811"/>
                  <a:pt x="5284931" y="410521"/>
                  <a:pt x="5304075" y="410278"/>
                </a:cubicBezTo>
                <a:cubicBezTo>
                  <a:pt x="5325492" y="399487"/>
                  <a:pt x="5412373" y="411177"/>
                  <a:pt x="5437791" y="421851"/>
                </a:cubicBezTo>
                <a:cubicBezTo>
                  <a:pt x="5503260" y="460357"/>
                  <a:pt x="5606433" y="422332"/>
                  <a:pt x="5659855" y="451638"/>
                </a:cubicBezTo>
                <a:cubicBezTo>
                  <a:pt x="5676731" y="455370"/>
                  <a:pt x="5692271" y="456345"/>
                  <a:pt x="5706898" y="455600"/>
                </a:cubicBezTo>
                <a:lnTo>
                  <a:pt x="5754782" y="439912"/>
                </a:lnTo>
                <a:lnTo>
                  <a:pt x="5780510" y="440576"/>
                </a:lnTo>
                <a:lnTo>
                  <a:pt x="5787158" y="438777"/>
                </a:lnTo>
                <a:cubicBezTo>
                  <a:pt x="5799851" y="435298"/>
                  <a:pt x="5812485" y="432173"/>
                  <a:pt x="5825490" y="430438"/>
                </a:cubicBezTo>
                <a:cubicBezTo>
                  <a:pt x="5824203" y="476245"/>
                  <a:pt x="5935878" y="423245"/>
                  <a:pt x="5912104" y="461700"/>
                </a:cubicBezTo>
                <a:cubicBezTo>
                  <a:pt x="5965520" y="460532"/>
                  <a:pt x="5955632" y="481057"/>
                  <a:pt x="5978031" y="475635"/>
                </a:cubicBezTo>
                <a:lnTo>
                  <a:pt x="5983729" y="473608"/>
                </a:lnTo>
                <a:lnTo>
                  <a:pt x="5989115" y="467085"/>
                </a:lnTo>
                <a:lnTo>
                  <a:pt x="6001610" y="466101"/>
                </a:lnTo>
                <a:lnTo>
                  <a:pt x="6014731" y="459798"/>
                </a:lnTo>
                <a:cubicBezTo>
                  <a:pt x="6137008" y="489599"/>
                  <a:pt x="6303861" y="465321"/>
                  <a:pt x="6409381" y="515501"/>
                </a:cubicBezTo>
                <a:lnTo>
                  <a:pt x="6487437" y="553647"/>
                </a:lnTo>
                <a:cubicBezTo>
                  <a:pt x="6528113" y="569393"/>
                  <a:pt x="6571143" y="527170"/>
                  <a:pt x="6610142" y="557790"/>
                </a:cubicBezTo>
                <a:cubicBezTo>
                  <a:pt x="6625126" y="574906"/>
                  <a:pt x="6657993" y="582294"/>
                  <a:pt x="6683551" y="574296"/>
                </a:cubicBezTo>
                <a:cubicBezTo>
                  <a:pt x="6687949" y="572920"/>
                  <a:pt x="6691959" y="571129"/>
                  <a:pt x="6695459" y="568981"/>
                </a:cubicBezTo>
                <a:cubicBezTo>
                  <a:pt x="6742555" y="612018"/>
                  <a:pt x="6769939" y="593080"/>
                  <a:pt x="6792010" y="621866"/>
                </a:cubicBezTo>
                <a:cubicBezTo>
                  <a:pt x="6865220" y="636894"/>
                  <a:pt x="6923060" y="612894"/>
                  <a:pt x="6943635" y="638192"/>
                </a:cubicBezTo>
                <a:cubicBezTo>
                  <a:pt x="6980872" y="638645"/>
                  <a:pt x="7031062" y="613058"/>
                  <a:pt x="7059745" y="640725"/>
                </a:cubicBezTo>
                <a:cubicBezTo>
                  <a:pt x="7063016" y="619497"/>
                  <a:pt x="7102907" y="659336"/>
                  <a:pt x="7124112" y="646371"/>
                </a:cubicBezTo>
                <a:cubicBezTo>
                  <a:pt x="7139051" y="634866"/>
                  <a:pt x="7154640" y="644272"/>
                  <a:pt x="7171770" y="645791"/>
                </a:cubicBezTo>
                <a:cubicBezTo>
                  <a:pt x="7193129" y="637070"/>
                  <a:pt x="7268212" y="656632"/>
                  <a:pt x="7288670" y="669540"/>
                </a:cubicBezTo>
                <a:cubicBezTo>
                  <a:pt x="7339052" y="713700"/>
                  <a:pt x="7439044" y="685512"/>
                  <a:pt x="7480598" y="719452"/>
                </a:cubicBezTo>
                <a:cubicBezTo>
                  <a:pt x="7549749" y="733295"/>
                  <a:pt x="7651088" y="745813"/>
                  <a:pt x="7703580" y="752595"/>
                </a:cubicBezTo>
                <a:cubicBezTo>
                  <a:pt x="7767450" y="757595"/>
                  <a:pt x="7722870" y="790464"/>
                  <a:pt x="7795544" y="760142"/>
                </a:cubicBezTo>
                <a:cubicBezTo>
                  <a:pt x="7898433" y="800898"/>
                  <a:pt x="8150708" y="758225"/>
                  <a:pt x="8234397" y="817628"/>
                </a:cubicBezTo>
                <a:cubicBezTo>
                  <a:pt x="8324317" y="832462"/>
                  <a:pt x="8268141" y="831633"/>
                  <a:pt x="8335061" y="849146"/>
                </a:cubicBezTo>
                <a:cubicBezTo>
                  <a:pt x="8342399" y="903105"/>
                  <a:pt x="8500207" y="925631"/>
                  <a:pt x="8537578" y="956663"/>
                </a:cubicBezTo>
                <a:cubicBezTo>
                  <a:pt x="8631361" y="970564"/>
                  <a:pt x="8701947" y="1017329"/>
                  <a:pt x="8796979" y="1002770"/>
                </a:cubicBezTo>
                <a:cubicBezTo>
                  <a:pt x="8800805" y="1010082"/>
                  <a:pt x="8806424" y="1016287"/>
                  <a:pt x="8813274" y="1021683"/>
                </a:cubicBezTo>
                <a:lnTo>
                  <a:pt x="8817811" y="1024375"/>
                </a:lnTo>
                <a:lnTo>
                  <a:pt x="8819508" y="1023536"/>
                </a:lnTo>
                <a:cubicBezTo>
                  <a:pt x="8825917" y="1021803"/>
                  <a:pt x="8833699" y="1021195"/>
                  <a:pt x="8844321" y="1022121"/>
                </a:cubicBezTo>
                <a:cubicBezTo>
                  <a:pt x="8849047" y="973708"/>
                  <a:pt x="8866578" y="1007760"/>
                  <a:pt x="8901176" y="999714"/>
                </a:cubicBezTo>
                <a:cubicBezTo>
                  <a:pt x="8931141" y="995841"/>
                  <a:pt x="8945799" y="979520"/>
                  <a:pt x="8970456" y="971358"/>
                </a:cubicBezTo>
                <a:cubicBezTo>
                  <a:pt x="8990473" y="966128"/>
                  <a:pt x="8994851" y="980867"/>
                  <a:pt x="9021279" y="968334"/>
                </a:cubicBezTo>
                <a:cubicBezTo>
                  <a:pt x="9068612" y="982595"/>
                  <a:pt x="9107817" y="950499"/>
                  <a:pt x="9144634" y="945164"/>
                </a:cubicBezTo>
                <a:cubicBezTo>
                  <a:pt x="9156291" y="946681"/>
                  <a:pt x="9191524" y="942385"/>
                  <a:pt x="9224215" y="935769"/>
                </a:cubicBezTo>
                <a:lnTo>
                  <a:pt x="9226449" y="935197"/>
                </a:lnTo>
                <a:lnTo>
                  <a:pt x="9242615" y="940365"/>
                </a:lnTo>
                <a:cubicBezTo>
                  <a:pt x="9246547" y="942524"/>
                  <a:pt x="9247167" y="944945"/>
                  <a:pt x="9241484" y="947917"/>
                </a:cubicBezTo>
                <a:cubicBezTo>
                  <a:pt x="9245969" y="951992"/>
                  <a:pt x="9250611" y="953857"/>
                  <a:pt x="9255340" y="954591"/>
                </a:cubicBezTo>
                <a:cubicBezTo>
                  <a:pt x="9264796" y="956057"/>
                  <a:pt x="9274598" y="952996"/>
                  <a:pt x="9284189" y="954041"/>
                </a:cubicBezTo>
                <a:lnTo>
                  <a:pt x="9294504" y="958215"/>
                </a:lnTo>
                <a:lnTo>
                  <a:pt x="9298497" y="958155"/>
                </a:lnTo>
                <a:lnTo>
                  <a:pt x="9307861" y="958940"/>
                </a:lnTo>
                <a:lnTo>
                  <a:pt x="9307085" y="954092"/>
                </a:lnTo>
                <a:cubicBezTo>
                  <a:pt x="9305463" y="949397"/>
                  <a:pt x="9304383" y="944306"/>
                  <a:pt x="9319074" y="946047"/>
                </a:cubicBezTo>
                <a:cubicBezTo>
                  <a:pt x="9349305" y="951935"/>
                  <a:pt x="9361374" y="933135"/>
                  <a:pt x="9372632" y="953006"/>
                </a:cubicBezTo>
                <a:lnTo>
                  <a:pt x="9375071" y="958595"/>
                </a:lnTo>
                <a:lnTo>
                  <a:pt x="9381767" y="959998"/>
                </a:lnTo>
                <a:cubicBezTo>
                  <a:pt x="9385419" y="960114"/>
                  <a:pt x="9387600" y="958963"/>
                  <a:pt x="9387324" y="955424"/>
                </a:cubicBezTo>
                <a:cubicBezTo>
                  <a:pt x="9414634" y="972091"/>
                  <a:pt x="9449605" y="952522"/>
                  <a:pt x="9478921" y="950802"/>
                </a:cubicBezTo>
                <a:cubicBezTo>
                  <a:pt x="9499452" y="966349"/>
                  <a:pt x="9540712" y="947412"/>
                  <a:pt x="9600789" y="953342"/>
                </a:cubicBezTo>
                <a:cubicBezTo>
                  <a:pt x="9623099" y="971104"/>
                  <a:pt x="9641319" y="957149"/>
                  <a:pt x="9685744" y="982941"/>
                </a:cubicBezTo>
                <a:cubicBezTo>
                  <a:pt x="9688118" y="981338"/>
                  <a:pt x="9690956" y="979942"/>
                  <a:pt x="9694172" y="978796"/>
                </a:cubicBezTo>
                <a:cubicBezTo>
                  <a:pt x="9712854" y="972144"/>
                  <a:pt x="9739938" y="975230"/>
                  <a:pt x="9754661" y="985691"/>
                </a:cubicBezTo>
                <a:cubicBezTo>
                  <a:pt x="9826496" y="1021800"/>
                  <a:pt x="9896819" y="1029553"/>
                  <a:pt x="9961620" y="1043270"/>
                </a:cubicBezTo>
                <a:cubicBezTo>
                  <a:pt x="10035471" y="1055817"/>
                  <a:pt x="9991652" y="1018987"/>
                  <a:pt x="10079965" y="1055820"/>
                </a:cubicBezTo>
                <a:cubicBezTo>
                  <a:pt x="10091885" y="1046409"/>
                  <a:pt x="10103779" y="1047350"/>
                  <a:pt x="10122766" y="1054885"/>
                </a:cubicBezTo>
                <a:cubicBezTo>
                  <a:pt x="10158792" y="1060185"/>
                  <a:pt x="10160710" y="1033074"/>
                  <a:pt x="10194425" y="1053652"/>
                </a:cubicBezTo>
                <a:cubicBezTo>
                  <a:pt x="10190401" y="1038468"/>
                  <a:pt x="10264044" y="1056450"/>
                  <a:pt x="10249948" y="1039456"/>
                </a:cubicBezTo>
                <a:cubicBezTo>
                  <a:pt x="10275818" y="1029226"/>
                  <a:pt x="10283688" y="1052223"/>
                  <a:pt x="10309089" y="1043685"/>
                </a:cubicBezTo>
                <a:cubicBezTo>
                  <a:pt x="10335955" y="1044245"/>
                  <a:pt x="10291248" y="1057215"/>
                  <a:pt x="10320289" y="1061835"/>
                </a:cubicBezTo>
                <a:cubicBezTo>
                  <a:pt x="10355953" y="1064839"/>
                  <a:pt x="10351274" y="1091207"/>
                  <a:pt x="10384377" y="1060786"/>
                </a:cubicBezTo>
                <a:cubicBezTo>
                  <a:pt x="10420069" y="1073328"/>
                  <a:pt x="10429874" y="1059045"/>
                  <a:pt x="10481874" y="1057315"/>
                </a:cubicBezTo>
                <a:cubicBezTo>
                  <a:pt x="10501680" y="1068177"/>
                  <a:pt x="10519421" y="1065993"/>
                  <a:pt x="10537450" y="1059745"/>
                </a:cubicBezTo>
                <a:cubicBezTo>
                  <a:pt x="10586493" y="1067520"/>
                  <a:pt x="10633607" y="1060262"/>
                  <a:pt x="10689967" y="1061568"/>
                </a:cubicBezTo>
                <a:cubicBezTo>
                  <a:pt x="10748426" y="1077920"/>
                  <a:pt x="10783057" y="1058234"/>
                  <a:pt x="10843272" y="1059725"/>
                </a:cubicBezTo>
                <a:cubicBezTo>
                  <a:pt x="10898437" y="1087831"/>
                  <a:pt x="10887290" y="1031628"/>
                  <a:pt x="10937143" y="1037919"/>
                </a:cubicBezTo>
                <a:cubicBezTo>
                  <a:pt x="11015338" y="1066127"/>
                  <a:pt x="10938076" y="1019729"/>
                  <a:pt x="11062831" y="1038640"/>
                </a:cubicBezTo>
                <a:cubicBezTo>
                  <a:pt x="11069397" y="1042745"/>
                  <a:pt x="11085203" y="1040603"/>
                  <a:pt x="11084314" y="1035726"/>
                </a:cubicBezTo>
                <a:cubicBezTo>
                  <a:pt x="11092072" y="1037916"/>
                  <a:pt x="11109774" y="1048720"/>
                  <a:pt x="11112761" y="1041304"/>
                </a:cubicBezTo>
                <a:cubicBezTo>
                  <a:pt x="11152966" y="1044024"/>
                  <a:pt x="11192190" y="1052052"/>
                  <a:pt x="11226650" y="1064615"/>
                </a:cubicBezTo>
                <a:cubicBezTo>
                  <a:pt x="11305689" y="1058552"/>
                  <a:pt x="11258784" y="1090166"/>
                  <a:pt x="11315138" y="1091562"/>
                </a:cubicBezTo>
                <a:cubicBezTo>
                  <a:pt x="11361985" y="1080652"/>
                  <a:pt x="11377018" y="1094351"/>
                  <a:pt x="11430149" y="1089068"/>
                </a:cubicBezTo>
                <a:cubicBezTo>
                  <a:pt x="11444825" y="1115277"/>
                  <a:pt x="11479264" y="1090856"/>
                  <a:pt x="11498691" y="1099602"/>
                </a:cubicBezTo>
                <a:cubicBezTo>
                  <a:pt x="11534287" y="1073718"/>
                  <a:pt x="11574772" y="1132835"/>
                  <a:pt x="11608544" y="1135250"/>
                </a:cubicBezTo>
                <a:cubicBezTo>
                  <a:pt x="11665899" y="1134901"/>
                  <a:pt x="11730579" y="1110553"/>
                  <a:pt x="11758635" y="1141533"/>
                </a:cubicBezTo>
                <a:cubicBezTo>
                  <a:pt x="11764015" y="1130111"/>
                  <a:pt x="11760429" y="1113687"/>
                  <a:pt x="11792628" y="1118443"/>
                </a:cubicBezTo>
                <a:cubicBezTo>
                  <a:pt x="11806166" y="1113506"/>
                  <a:pt x="11810246" y="1095634"/>
                  <a:pt x="11835851" y="1106547"/>
                </a:cubicBezTo>
                <a:cubicBezTo>
                  <a:pt x="11801664" y="1119996"/>
                  <a:pt x="11855557" y="1126304"/>
                  <a:pt x="11848808" y="1144622"/>
                </a:cubicBezTo>
                <a:cubicBezTo>
                  <a:pt x="11888209" y="1159428"/>
                  <a:pt x="11982396" y="1150542"/>
                  <a:pt x="11974416" y="1183759"/>
                </a:cubicBezTo>
                <a:cubicBezTo>
                  <a:pt x="11984558" y="1204467"/>
                  <a:pt x="12039206" y="1177765"/>
                  <a:pt x="12037690" y="1199182"/>
                </a:cubicBezTo>
                <a:cubicBezTo>
                  <a:pt x="12061583" y="1187085"/>
                  <a:pt x="12100041" y="1212725"/>
                  <a:pt x="12137350" y="1214847"/>
                </a:cubicBezTo>
                <a:cubicBezTo>
                  <a:pt x="12143663" y="1225017"/>
                  <a:pt x="12152270" y="1225179"/>
                  <a:pt x="12167506" y="1221091"/>
                </a:cubicBezTo>
                <a:lnTo>
                  <a:pt x="12192000" y="1225437"/>
                </a:lnTo>
                <a:lnTo>
                  <a:pt x="12192000" y="2693565"/>
                </a:lnTo>
                <a:lnTo>
                  <a:pt x="0" y="2693565"/>
                </a:lnTo>
                <a:lnTo>
                  <a:pt x="0" y="305932"/>
                </a:lnTo>
                <a:lnTo>
                  <a:pt x="7453" y="309471"/>
                </a:lnTo>
                <a:cubicBezTo>
                  <a:pt x="23896" y="319081"/>
                  <a:pt x="38977" y="328472"/>
                  <a:pt x="56573" y="335374"/>
                </a:cubicBezTo>
                <a:cubicBezTo>
                  <a:pt x="69155" y="358380"/>
                  <a:pt x="163342" y="348134"/>
                  <a:pt x="184586" y="353266"/>
                </a:cubicBezTo>
                <a:cubicBezTo>
                  <a:pt x="214121" y="345491"/>
                  <a:pt x="204765" y="347033"/>
                  <a:pt x="235650" y="342210"/>
                </a:cubicBezTo>
                <a:cubicBezTo>
                  <a:pt x="247937" y="316367"/>
                  <a:pt x="302580" y="328405"/>
                  <a:pt x="333156" y="324339"/>
                </a:cubicBezTo>
                <a:cubicBezTo>
                  <a:pt x="339717" y="301268"/>
                  <a:pt x="360087" y="295523"/>
                  <a:pt x="414362" y="275773"/>
                </a:cubicBezTo>
                <a:cubicBezTo>
                  <a:pt x="420721" y="249657"/>
                  <a:pt x="488456" y="282645"/>
                  <a:pt x="509613" y="242197"/>
                </a:cubicBezTo>
                <a:cubicBezTo>
                  <a:pt x="513387" y="243636"/>
                  <a:pt x="517437" y="244726"/>
                  <a:pt x="521640" y="245434"/>
                </a:cubicBezTo>
                <a:cubicBezTo>
                  <a:pt x="546049" y="249549"/>
                  <a:pt x="570152" y="240147"/>
                  <a:pt x="575469" y="224434"/>
                </a:cubicBezTo>
                <a:cubicBezTo>
                  <a:pt x="614641" y="165790"/>
                  <a:pt x="675649" y="197289"/>
                  <a:pt x="727704" y="167150"/>
                </a:cubicBezTo>
                <a:cubicBezTo>
                  <a:pt x="789763" y="136526"/>
                  <a:pt x="780796" y="134575"/>
                  <a:pt x="835654" y="71601"/>
                </a:cubicBezTo>
                <a:cubicBezTo>
                  <a:pt x="855810" y="80465"/>
                  <a:pt x="866761" y="76836"/>
                  <a:pt x="878896" y="63761"/>
                </a:cubicBezTo>
                <a:cubicBezTo>
                  <a:pt x="909898" y="49812"/>
                  <a:pt x="935837" y="82137"/>
                  <a:pt x="951001" y="50233"/>
                </a:cubicBezTo>
                <a:cubicBezTo>
                  <a:pt x="953370" y="55026"/>
                  <a:pt x="958711" y="56299"/>
                  <a:pt x="965408" y="55880"/>
                </a:cubicBezTo>
                <a:lnTo>
                  <a:pt x="971791" y="54603"/>
                </a:lnTo>
                <a:lnTo>
                  <a:pt x="972435" y="54961"/>
                </a:lnTo>
                <a:lnTo>
                  <a:pt x="973799" y="54202"/>
                </a:lnTo>
                <a:lnTo>
                  <a:pt x="987946" y="51373"/>
                </a:lnTo>
                <a:cubicBezTo>
                  <a:pt x="1003526" y="47416"/>
                  <a:pt x="1018060" y="43999"/>
                  <a:pt x="1018608" y="55733"/>
                </a:cubicBezTo>
                <a:cubicBezTo>
                  <a:pt x="1027284" y="57464"/>
                  <a:pt x="1033006" y="56925"/>
                  <a:pt x="1037218" y="55219"/>
                </a:cubicBezTo>
                <a:cubicBezTo>
                  <a:pt x="1045641" y="51809"/>
                  <a:pt x="1048029" y="43734"/>
                  <a:pt x="1055961" y="39838"/>
                </a:cubicBezTo>
                <a:lnTo>
                  <a:pt x="1068713" y="38669"/>
                </a:lnTo>
                <a:lnTo>
                  <a:pt x="1071331" y="36555"/>
                </a:lnTo>
                <a:lnTo>
                  <a:pt x="1078748" y="32518"/>
                </a:lnTo>
                <a:lnTo>
                  <a:pt x="1071510" y="28114"/>
                </a:lnTo>
                <a:cubicBezTo>
                  <a:pt x="1063911" y="24295"/>
                  <a:pt x="1145676" y="19987"/>
                  <a:pt x="1158018" y="14155"/>
                </a:cubicBezTo>
                <a:lnTo>
                  <a:pt x="1231493" y="2246"/>
                </a:lnTo>
                <a:lnTo>
                  <a:pt x="1355072" y="31208"/>
                </a:lnTo>
                <a:cubicBezTo>
                  <a:pt x="1384547" y="167"/>
                  <a:pt x="1449853" y="16313"/>
                  <a:pt x="1479835" y="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9DB985E1-7C66-59A2-A446-CF5FE4400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286" y="5115846"/>
            <a:ext cx="9201644" cy="708658"/>
          </a:xfrm>
        </p:spPr>
        <p:txBody>
          <a:bodyPr anchor="b">
            <a:normAutofit/>
          </a:bodyPr>
          <a:lstStyle/>
          <a:p>
            <a:pPr algn="l"/>
            <a:r>
              <a:rPr lang="es-ES" sz="3600" b="1">
                <a:solidFill>
                  <a:schemeClr val="tx1">
                    <a:lumMod val="85000"/>
                    <a:lumOff val="15000"/>
                  </a:schemeClr>
                </a:solidFill>
              </a:rPr>
              <a:t>La Sociedad del Siglo XXI</a:t>
            </a:r>
            <a:r>
              <a:rPr lang="es-E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s-ES_tradnl" sz="3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AD7E7B8-AA45-4F77-BF30-BBED93132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5277223" y="-1"/>
            <a:ext cx="6914777" cy="643325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89566 w 6884912"/>
              <a:gd name="connsiteY39" fmla="*/ 621301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89566 w 6884912"/>
              <a:gd name="connsiteY39" fmla="*/ 621301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89566 w 6884912"/>
              <a:gd name="connsiteY39" fmla="*/ 621301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89566 w 6884912"/>
              <a:gd name="connsiteY39" fmla="*/ 621301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17462 w 6884912"/>
              <a:gd name="connsiteY43" fmla="*/ 519603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89566 w 6884912"/>
              <a:gd name="connsiteY39" fmla="*/ 621301 h 1161397"/>
              <a:gd name="connsiteX40" fmla="*/ 1731986 w 6884912"/>
              <a:gd name="connsiteY40" fmla="*/ 589682 h 1161397"/>
              <a:gd name="connsiteX41" fmla="*/ 1927935 w 6884912"/>
              <a:gd name="connsiteY41" fmla="*/ 622808 h 1161397"/>
              <a:gd name="connsiteX42" fmla="*/ 2066980 w 6884912"/>
              <a:gd name="connsiteY42" fmla="*/ 550413 h 1161397"/>
              <a:gd name="connsiteX43" fmla="*/ 2317462 w 6884912"/>
              <a:gd name="connsiteY43" fmla="*/ 519603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127968 w 6884912"/>
              <a:gd name="connsiteY57" fmla="*/ 287613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64914 w 6884912"/>
              <a:gd name="connsiteY104" fmla="*/ 240140 h 1161397"/>
              <a:gd name="connsiteX105" fmla="*/ 6380420 w 6884912"/>
              <a:gd name="connsiteY105" fmla="*/ 173195 h 1161397"/>
              <a:gd name="connsiteX106" fmla="*/ 6507891 w 6884912"/>
              <a:gd name="connsiteY106" fmla="*/ 118474 h 1161397"/>
              <a:gd name="connsiteX107" fmla="*/ 6571807 w 6884912"/>
              <a:gd name="connsiteY107" fmla="*/ 98636 h 1161397"/>
              <a:gd name="connsiteX108" fmla="*/ 6671880 w 6884912"/>
              <a:gd name="connsiteY108" fmla="*/ 82931 h 1161397"/>
              <a:gd name="connsiteX109" fmla="*/ 6702266 w 6884912"/>
              <a:gd name="connsiteY109" fmla="*/ 75470 h 1161397"/>
              <a:gd name="connsiteX110" fmla="*/ 6845802 w 6884912"/>
              <a:gd name="connsiteY110" fmla="*/ 24496 h 1161397"/>
              <a:gd name="connsiteX111" fmla="*/ 6884912 w 6884912"/>
              <a:gd name="connsiteY11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24901 w 6884912"/>
              <a:gd name="connsiteY19" fmla="*/ 71762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64914 w 6884912"/>
              <a:gd name="connsiteY104" fmla="*/ 240140 h 1161397"/>
              <a:gd name="connsiteX105" fmla="*/ 6380420 w 6884912"/>
              <a:gd name="connsiteY105" fmla="*/ 173195 h 1161397"/>
              <a:gd name="connsiteX106" fmla="*/ 6507891 w 6884912"/>
              <a:gd name="connsiteY106" fmla="*/ 118474 h 1161397"/>
              <a:gd name="connsiteX107" fmla="*/ 6571807 w 6884912"/>
              <a:gd name="connsiteY107" fmla="*/ 98636 h 1161397"/>
              <a:gd name="connsiteX108" fmla="*/ 6671880 w 6884912"/>
              <a:gd name="connsiteY108" fmla="*/ 82931 h 1161397"/>
              <a:gd name="connsiteX109" fmla="*/ 6702266 w 6884912"/>
              <a:gd name="connsiteY109" fmla="*/ 75470 h 1161397"/>
              <a:gd name="connsiteX110" fmla="*/ 6845802 w 6884912"/>
              <a:gd name="connsiteY110" fmla="*/ 24496 h 1161397"/>
              <a:gd name="connsiteX111" fmla="*/ 6884912 w 6884912"/>
              <a:gd name="connsiteY11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24901 w 6884912"/>
              <a:gd name="connsiteY19" fmla="*/ 71762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80420 w 6884912"/>
              <a:gd name="connsiteY104" fmla="*/ 173195 h 1161397"/>
              <a:gd name="connsiteX105" fmla="*/ 6507891 w 6884912"/>
              <a:gd name="connsiteY105" fmla="*/ 118474 h 1161397"/>
              <a:gd name="connsiteX106" fmla="*/ 6571807 w 6884912"/>
              <a:gd name="connsiteY106" fmla="*/ 98636 h 1161397"/>
              <a:gd name="connsiteX107" fmla="*/ 6671880 w 6884912"/>
              <a:gd name="connsiteY107" fmla="*/ 82931 h 1161397"/>
              <a:gd name="connsiteX108" fmla="*/ 6702266 w 6884912"/>
              <a:gd name="connsiteY108" fmla="*/ 75470 h 1161397"/>
              <a:gd name="connsiteX109" fmla="*/ 6845802 w 6884912"/>
              <a:gd name="connsiteY109" fmla="*/ 24496 h 1161397"/>
              <a:gd name="connsiteX110" fmla="*/ 6884912 w 6884912"/>
              <a:gd name="connsiteY11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24901 w 6884912"/>
              <a:gd name="connsiteY19" fmla="*/ 71762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24901 w 6884912"/>
              <a:gd name="connsiteY19" fmla="*/ 71762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24901 w 6884912"/>
              <a:gd name="connsiteY19" fmla="*/ 71762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89566 w 6884912"/>
              <a:gd name="connsiteY38" fmla="*/ 621301 h 1161397"/>
              <a:gd name="connsiteX39" fmla="*/ 1731986 w 6884912"/>
              <a:gd name="connsiteY39" fmla="*/ 589682 h 1161397"/>
              <a:gd name="connsiteX40" fmla="*/ 1927935 w 6884912"/>
              <a:gd name="connsiteY40" fmla="*/ 622808 h 1161397"/>
              <a:gd name="connsiteX41" fmla="*/ 2066980 w 6884912"/>
              <a:gd name="connsiteY41" fmla="*/ 550413 h 1161397"/>
              <a:gd name="connsiteX42" fmla="*/ 2317462 w 6884912"/>
              <a:gd name="connsiteY42" fmla="*/ 519603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127968 w 6884912"/>
              <a:gd name="connsiteY56" fmla="*/ 287613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287859 w 6884912"/>
              <a:gd name="connsiteY59" fmla="*/ 287558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134285 w 6884912"/>
              <a:gd name="connsiteY77" fmla="*/ 235592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03986" y="741935"/>
                  <a:pt x="1124901" y="717624"/>
                </a:cubicBez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cubicBezTo>
                  <a:pt x="1178190" y="698452"/>
                  <a:pt x="1178246" y="698273"/>
                  <a:pt x="1178301" y="698094"/>
                </a:cubicBez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cubicBezTo>
                  <a:pt x="1339751" y="615537"/>
                  <a:pt x="1339903" y="614780"/>
                  <a:pt x="1340054" y="614022"/>
                </a:cubicBez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83251" y="614883"/>
                  <a:pt x="1589566" y="621301"/>
                </a:cubicBezTo>
                <a:cubicBezTo>
                  <a:pt x="1652500" y="621160"/>
                  <a:pt x="1659006" y="610309"/>
                  <a:pt x="1731986" y="589682"/>
                </a:cubicBezTo>
                <a:cubicBezTo>
                  <a:pt x="1772526" y="597621"/>
                  <a:pt x="1896056" y="567525"/>
                  <a:pt x="1927935" y="622808"/>
                </a:cubicBezTo>
                <a:cubicBezTo>
                  <a:pt x="1983767" y="616263"/>
                  <a:pt x="1996263" y="568569"/>
                  <a:pt x="2066980" y="550413"/>
                </a:cubicBezTo>
                <a:cubicBezTo>
                  <a:pt x="2136397" y="548191"/>
                  <a:pt x="2224774" y="514787"/>
                  <a:pt x="2317462" y="519603"/>
                </a:cubicBezTo>
                <a:cubicBezTo>
                  <a:pt x="2353676" y="459395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3789" y="162396"/>
                  <a:pt x="6290640" y="167441"/>
                </a:cubicBezTo>
                <a:cubicBezTo>
                  <a:pt x="6330523" y="169653"/>
                  <a:pt x="6344211" y="181356"/>
                  <a:pt x="6380420" y="173195"/>
                </a:cubicBezTo>
                <a:cubicBezTo>
                  <a:pt x="6420580" y="151473"/>
                  <a:pt x="6491390" y="127709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lnTo>
                  <a:pt x="6884912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26625D-ED63-4E15-AC54-D7D501150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9868" y="708300"/>
            <a:ext cx="10449645" cy="409598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27257B2-9CE5-2888-688A-A99F2B07F0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35" b="2"/>
          <a:stretch>
            <a:fillRect/>
          </a:stretch>
        </p:blipFill>
        <p:spPr>
          <a:xfrm>
            <a:off x="1050735" y="867719"/>
            <a:ext cx="5009718" cy="377424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67CB508-7779-4DCB-7600-14CDEDF2AD8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788" b="1314"/>
          <a:stretch>
            <a:fillRect/>
          </a:stretch>
        </p:blipFill>
        <p:spPr>
          <a:xfrm>
            <a:off x="6111822" y="867719"/>
            <a:ext cx="5066823" cy="377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56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B2F14-359E-77C2-1326-7CF35AEA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>
                <a:solidFill>
                  <a:srgbClr val="FF0000"/>
                </a:solidFill>
              </a:rPr>
              <a:t>TAREA: ORGANIZADOR GRÁFICO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BD23CF-E69A-5C78-E4D1-172DCC8E6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En grupos: REALIZAR UN ORGANIZADOR GRAFICO SOBRE</a:t>
            </a:r>
          </a:p>
          <a:p>
            <a:endParaRPr lang="es-EC" dirty="0">
              <a:latin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 Los Rasgos fundamentales de la Sociedad del sigloXXI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3549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113FD-C20D-CE34-79E7-38DB64AB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6" y="333297"/>
            <a:ext cx="10369550" cy="618253"/>
          </a:xfrm>
        </p:spPr>
        <p:txBody>
          <a:bodyPr>
            <a:normAutofit/>
          </a:bodyPr>
          <a:lstStyle/>
          <a:p>
            <a:r>
              <a:rPr lang="es-ES" sz="3600" b="1" dirty="0"/>
              <a:t>La Sociedad del Siglo XXI</a:t>
            </a:r>
            <a:r>
              <a:rPr lang="es-ES" sz="3600" dirty="0"/>
              <a:t> 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2EA1A7-4E55-1BF4-735C-327CF3DD9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3</a:t>
            </a:fld>
            <a:endParaRPr lang="en-ID" dirty="0"/>
          </a:p>
        </p:txBody>
      </p:sp>
      <p:sp>
        <p:nvSpPr>
          <p:cNvPr id="5" name="Marcador de tabla 4">
            <a:extLst>
              <a:ext uri="{FF2B5EF4-FFF2-40B4-BE49-F238E27FC236}">
                <a16:creationId xmlns:a16="http://schemas.microsoft.com/office/drawing/2014/main" id="{DAAE801C-A737-27F8-930C-C7084AA6E14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78691" y="2162432"/>
            <a:ext cx="11205936" cy="39400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1600" dirty="0">
                <a:latin typeface="Century Gothic" panose="020B0502020202020204" pitchFamily="34" charset="0"/>
              </a:rPr>
              <a:t>La tecnología y la digitalización han transformado profundamente las dinámicas sociales, económicas y culturales en el siglo XXI.</a:t>
            </a:r>
          </a:p>
          <a:p>
            <a:pPr>
              <a:lnSpc>
                <a:spcPct val="150000"/>
              </a:lnSpc>
            </a:pPr>
            <a:r>
              <a:rPr lang="es-ES" sz="1600" b="1" dirty="0">
                <a:latin typeface="Century Gothic" panose="020B0502020202020204" pitchFamily="34" charset="0"/>
              </a:rPr>
              <a:t>Transformación de la comunicación</a:t>
            </a:r>
            <a:endParaRPr lang="es-ES" sz="16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600" b="1" dirty="0">
                <a:latin typeface="Century Gothic" panose="020B0502020202020204" pitchFamily="34" charset="0"/>
              </a:rPr>
              <a:t>Revolución del trabajo</a:t>
            </a:r>
            <a:endParaRPr lang="es-ES" sz="16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600" b="1" dirty="0">
                <a:latin typeface="Century Gothic" panose="020B0502020202020204" pitchFamily="34" charset="0"/>
              </a:rPr>
              <a:t>Efectos en la vida cotidiana</a:t>
            </a:r>
          </a:p>
          <a:p>
            <a:pPr marL="685812" lvl="1" indent="-228600">
              <a:lnSpc>
                <a:spcPct val="150000"/>
              </a:lnSpc>
              <a:buFont typeface="+mj-lt"/>
              <a:buAutoNum type="arabicPeriod"/>
            </a:pPr>
            <a:r>
              <a:rPr lang="es-ES" sz="1600" b="1" dirty="0">
                <a:latin typeface="Century Gothic" panose="020B0502020202020204" pitchFamily="34" charset="0"/>
              </a:rPr>
              <a:t>Acceso a la información</a:t>
            </a:r>
          </a:p>
          <a:p>
            <a:pPr marL="685812" lvl="1" indent="-228600">
              <a:lnSpc>
                <a:spcPct val="150000"/>
              </a:lnSpc>
              <a:buFont typeface="+mj-lt"/>
              <a:buAutoNum type="arabicPeriod"/>
            </a:pPr>
            <a:r>
              <a:rPr lang="es-ES" sz="1600" b="1" dirty="0">
                <a:latin typeface="Century Gothic" panose="020B0502020202020204" pitchFamily="34" charset="0"/>
              </a:rPr>
              <a:t>Nuevas formas de consumo</a:t>
            </a:r>
            <a:r>
              <a:rPr lang="es-ES" sz="1600" dirty="0">
                <a:latin typeface="Century Gothic" panose="020B0502020202020204" pitchFamily="34" charset="0"/>
              </a:rPr>
              <a:t>:</a:t>
            </a:r>
          </a:p>
          <a:p>
            <a:pPr marL="685812" lvl="1" indent="-228600">
              <a:lnSpc>
                <a:spcPct val="150000"/>
              </a:lnSpc>
              <a:buFont typeface="+mj-lt"/>
              <a:buAutoNum type="arabicPeriod"/>
            </a:pPr>
            <a:r>
              <a:rPr lang="es-ES" sz="1600" b="1" dirty="0">
                <a:latin typeface="Century Gothic" panose="020B0502020202020204" pitchFamily="34" charset="0"/>
              </a:rPr>
              <a:t>Relaciones sociales</a:t>
            </a:r>
            <a:r>
              <a:rPr lang="es-ES" sz="1600" dirty="0">
                <a:latin typeface="Century Gothic" panose="020B0502020202020204" pitchFamily="34" charset="0"/>
              </a:rPr>
              <a:t>:</a:t>
            </a:r>
            <a:endParaRPr lang="es-EC" sz="1600" dirty="0">
              <a:latin typeface="Century Gothic" panose="020B0502020202020204" pitchFamily="34" charset="0"/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DC06099-15CF-094E-9671-F2E0CE1B3B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04644" y="1279667"/>
            <a:ext cx="9179983" cy="314037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s-ES" b="1" dirty="0"/>
              <a:t>Impacto de la Tecnología y la Digitalización en la Vida Cotidiana</a:t>
            </a:r>
          </a:p>
        </p:txBody>
      </p:sp>
    </p:spTree>
    <p:extLst>
      <p:ext uri="{BB962C8B-B14F-4D97-AF65-F5344CB8AC3E}">
        <p14:creationId xmlns:p14="http://schemas.microsoft.com/office/powerpoint/2010/main" val="138710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B884D-FE9E-F346-2E96-4535B4FE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126" y="365244"/>
            <a:ext cx="10369550" cy="608812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rgbClr val="FF0000"/>
                </a:solidFill>
              </a:rPr>
              <a:t>Desafíos Sociales en un Mundo Interconectado</a:t>
            </a:r>
            <a:endParaRPr lang="es-EC" sz="3200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8FA360-CB0E-2D78-9FE9-530FAD1F48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4</a:t>
            </a:fld>
            <a:endParaRPr lang="en-ID" dirty="0"/>
          </a:p>
        </p:txBody>
      </p:sp>
      <p:sp>
        <p:nvSpPr>
          <p:cNvPr id="5" name="Marcador de tabla 4">
            <a:extLst>
              <a:ext uri="{FF2B5EF4-FFF2-40B4-BE49-F238E27FC236}">
                <a16:creationId xmlns:a16="http://schemas.microsoft.com/office/drawing/2014/main" id="{3A45EA8E-0210-F736-34FC-FBAA61BED62C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2582" y="974056"/>
            <a:ext cx="11009745" cy="51301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es-ES" sz="1400" b="1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400" b="1" dirty="0">
                <a:latin typeface="Century Gothic" panose="020B0502020202020204" pitchFamily="34" charset="0"/>
              </a:rPr>
              <a:t>Desigualdad digital</a:t>
            </a:r>
            <a:r>
              <a:rPr lang="es-ES" sz="1400" dirty="0">
                <a:latin typeface="Century Gothic" panose="020B0502020202020204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latin typeface="Century Gothic" panose="020B0502020202020204" pitchFamily="34" charset="0"/>
              </a:rPr>
              <a:t>A pesar de la expansión de la tecnología, sigue existiendo una brecha digital que afecta a comunidades rurales y personas en situaciones de pobreza.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s-ES" sz="14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400" b="1" dirty="0">
                <a:latin typeface="Century Gothic" panose="020B0502020202020204" pitchFamily="34" charset="0"/>
              </a:rPr>
              <a:t>Privacidad y seguridad</a:t>
            </a:r>
            <a:r>
              <a:rPr lang="es-ES" sz="1400" dirty="0">
                <a:latin typeface="Century Gothic" panose="020B0502020202020204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latin typeface="Century Gothic" panose="020B0502020202020204" pitchFamily="34" charset="0"/>
              </a:rPr>
              <a:t>La digitalización trae consigo riesgos en cuanto a la protección de datos personales y la ciberseguridad.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400" b="1" dirty="0">
                <a:latin typeface="Century Gothic" panose="020B0502020202020204" pitchFamily="34" charset="0"/>
              </a:rPr>
              <a:t>Cultura de la inmediatez</a:t>
            </a:r>
            <a:r>
              <a:rPr lang="es-ES" sz="1400" dirty="0">
                <a:latin typeface="Century Gothic" panose="020B0502020202020204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latin typeface="Century Gothic" panose="020B0502020202020204" pitchFamily="34" charset="0"/>
              </a:rPr>
              <a:t>La sobrecarga de información y la constante conectividad generan estrés y dificultan el pensamiento reflexivo y profundo.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400" b="1" dirty="0">
                <a:latin typeface="Century Gothic" panose="020B0502020202020204" pitchFamily="34" charset="0"/>
              </a:rPr>
              <a:t>Nuevas formas de interacción social</a:t>
            </a:r>
          </a:p>
        </p:txBody>
      </p:sp>
    </p:spTree>
    <p:extLst>
      <p:ext uri="{BB962C8B-B14F-4D97-AF65-F5344CB8AC3E}">
        <p14:creationId xmlns:p14="http://schemas.microsoft.com/office/powerpoint/2010/main" val="291190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EF726-1383-0FE3-93A4-FF1114140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17" y="121648"/>
            <a:ext cx="10369550" cy="497976"/>
          </a:xfrm>
        </p:spPr>
        <p:txBody>
          <a:bodyPr>
            <a:noAutofit/>
          </a:bodyPr>
          <a:lstStyle/>
          <a:p>
            <a:pPr algn="ctr"/>
            <a:r>
              <a:rPr lang="es-ES" sz="2400" dirty="0">
                <a:solidFill>
                  <a:srgbClr val="FF0000"/>
                </a:solidFill>
              </a:rPr>
              <a:t>Desafíos Medioambientales en un Mundo Interconectado</a:t>
            </a:r>
            <a:endParaRPr lang="es-EC" sz="2400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082588-9003-EA30-3397-D750BBCD10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F24BE-8BEB-403A-BDCC-38E201D0662D}" type="slidenum">
              <a:rPr lang="en-ID" smtClean="0"/>
              <a:pPr/>
              <a:t>5</a:t>
            </a:fld>
            <a:endParaRPr lang="en-ID" dirty="0"/>
          </a:p>
        </p:txBody>
      </p:sp>
      <p:sp>
        <p:nvSpPr>
          <p:cNvPr id="5" name="Marcador de tabla 4">
            <a:extLst>
              <a:ext uri="{FF2B5EF4-FFF2-40B4-BE49-F238E27FC236}">
                <a16:creationId xmlns:a16="http://schemas.microsoft.com/office/drawing/2014/main" id="{CA6D8ECF-4A60-DB50-CF01-E975A036B918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251609" y="619625"/>
            <a:ext cx="11081409" cy="5830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1400" b="1" dirty="0">
                <a:latin typeface="Century Gothic" panose="020B0502020202020204" pitchFamily="34" charset="0"/>
              </a:rPr>
              <a:t>Impactos ambientales de la globalización y digitalización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latin typeface="Century Gothic" panose="020B0502020202020204" pitchFamily="34" charset="0"/>
              </a:rPr>
              <a:t>Aumento de la huella de carbono</a:t>
            </a:r>
            <a:r>
              <a:rPr lang="es-ES" sz="1400" dirty="0">
                <a:latin typeface="Century Gothic" panose="020B0502020202020204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latin typeface="Century Gothic" panose="020B0502020202020204" pitchFamily="34" charset="0"/>
              </a:rPr>
              <a:t>El uso masivo de dispositivos electrónicos, centros de datos y la creciente demanda de energía para la infraestructura digital contribuyen al cambio climático.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s-ES" sz="1400" b="1" dirty="0">
                <a:latin typeface="Century Gothic" panose="020B0502020202020204" pitchFamily="34" charset="0"/>
              </a:rPr>
              <a:t>Explotación de recursos naturales</a:t>
            </a:r>
            <a:r>
              <a:rPr lang="es-ES" sz="1400" dirty="0">
                <a:latin typeface="Century Gothic" panose="020B0502020202020204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+mj-lt"/>
              <a:buAutoNum type="arabicPeriod"/>
            </a:pPr>
            <a:r>
              <a:rPr lang="es-ES" sz="1400" dirty="0">
                <a:latin typeface="Century Gothic" panose="020B0502020202020204" pitchFamily="34" charset="0"/>
              </a:rPr>
              <a:t>La digitalización requiere materiales como litio y cobalto para dispositivos electrónicos, lo que genera impactos negativos en el medio ambiente.</a:t>
            </a:r>
          </a:p>
          <a:p>
            <a:pPr>
              <a:lnSpc>
                <a:spcPct val="150000"/>
              </a:lnSpc>
            </a:pPr>
            <a:r>
              <a:rPr lang="es-ES" sz="1400" b="1" dirty="0">
                <a:highlight>
                  <a:srgbClr val="FF0000"/>
                </a:highlight>
                <a:latin typeface="Century Gothic" panose="020B0502020202020204" pitchFamily="34" charset="0"/>
              </a:rPr>
              <a:t>Interconexión global y sostenibilidad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latin typeface="Century Gothic" panose="020B0502020202020204" pitchFamily="34" charset="0"/>
              </a:rPr>
              <a:t>Economía circular</a:t>
            </a:r>
            <a:r>
              <a:rPr lang="es-ES" sz="1400" dirty="0">
                <a:latin typeface="Century Gothic" panose="020B0502020202020204" pitchFamily="34" charset="0"/>
              </a:rPr>
              <a:t>: El reciclaje de dispositivos y el uso responsable de los recursos tecnológicos es esencial para mitigar los efectos negativos.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latin typeface="Century Gothic" panose="020B0502020202020204" pitchFamily="34" charset="0"/>
              </a:rPr>
              <a:t>Conciencia ambiental digital</a:t>
            </a:r>
            <a:r>
              <a:rPr lang="es-ES" sz="1400" dirty="0">
                <a:latin typeface="Century Gothic" panose="020B0502020202020204" pitchFamily="34" charset="0"/>
              </a:rPr>
              <a:t>: El desarrollo de nuevas tecnologías sostenibles, como energías renovables para centros de datos y la reducción de residuos electrónicos, es crucial.</a:t>
            </a:r>
          </a:p>
          <a:p>
            <a:pPr>
              <a:lnSpc>
                <a:spcPct val="150000"/>
              </a:lnSpc>
            </a:pPr>
            <a:r>
              <a:rPr lang="es-ES" sz="1400" b="1" dirty="0">
                <a:latin typeface="Century Gothic" panose="020B0502020202020204" pitchFamily="34" charset="0"/>
              </a:rPr>
              <a:t>Desafíos futuros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latin typeface="Century Gothic" panose="020B0502020202020204" pitchFamily="34" charset="0"/>
              </a:rPr>
              <a:t>Desarrollo sostenible en un mundo interconectado</a:t>
            </a:r>
            <a:r>
              <a:rPr lang="es-ES" sz="1400" dirty="0">
                <a:latin typeface="Century Gothic" panose="020B0502020202020204" pitchFamily="34" charset="0"/>
              </a:rPr>
              <a:t>: Necesidad de implementar políticas globales que promuevan una economía digital responsable y respetuosa con el medio ambiente.</a:t>
            </a:r>
          </a:p>
        </p:txBody>
      </p:sp>
    </p:spTree>
    <p:extLst>
      <p:ext uri="{BB962C8B-B14F-4D97-AF65-F5344CB8AC3E}">
        <p14:creationId xmlns:p14="http://schemas.microsoft.com/office/powerpoint/2010/main" val="330534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A2BDA-F0A3-0F89-2718-85C6A575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2400" b="1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TAREA: Crea una historieta o cómic que represente una situación cotidiana en la sociedad del siglo XXI.</a:t>
            </a:r>
            <a:br>
              <a:rPr lang="es-EC" sz="2400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endParaRPr lang="es-ES_tradnl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F8150-6CCA-A15C-CCE0-CBA7569C4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el uso del celular en la vida diaria,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la convivencia en redes sociales,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clases virtuales o trabajo remoto,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consumo digital (streaming, videojuegos, influencers),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relaciones familiares o de amistad atravesadas por la tecnología.</a:t>
            </a:r>
          </a:p>
          <a:p>
            <a:pPr algn="just"/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La historieta debe tener al menos </a:t>
            </a:r>
            <a:r>
              <a:rPr lang="es-EC" b="1" i="0" u="none" strike="noStrike" dirty="0">
                <a:effectLst/>
                <a:latin typeface="Open Sans" panose="020B0606030504020204" pitchFamily="34" charset="0"/>
              </a:rPr>
              <a:t>6 viñetas</a:t>
            </a: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, incluir </a:t>
            </a:r>
            <a:r>
              <a:rPr lang="es-EC" b="1" i="0" u="none" strike="noStrike" dirty="0">
                <a:effectLst/>
                <a:latin typeface="Open Sans" panose="020B0606030504020204" pitchFamily="34" charset="0"/>
              </a:rPr>
              <a:t>diálogos</a:t>
            </a:r>
            <a:r>
              <a:rPr lang="es-EC" b="0" i="0" u="none" strike="noStrike" dirty="0">
                <a:effectLst/>
                <a:latin typeface="Open Sans" panose="020B0606030504020204" pitchFamily="34" charset="0"/>
              </a:rPr>
              <a:t> y reflejar de manera crítica o humorística cómo vivimos hoy en día.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71043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411</Words>
  <Application>Microsoft Macintosh PowerPoint</Application>
  <PresentationFormat>Panorámica</PresentationFormat>
  <Paragraphs>45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Century Gothic</vt:lpstr>
      <vt:lpstr>Open Sans</vt:lpstr>
      <vt:lpstr>Tema de Office</vt:lpstr>
      <vt:lpstr>La Sociedad del Siglo XXI </vt:lpstr>
      <vt:lpstr>TAREA: ORGANIZADOR GRÁFICO</vt:lpstr>
      <vt:lpstr>La Sociedad del Siglo XXI </vt:lpstr>
      <vt:lpstr>Desafíos Sociales en un Mundo Interconectado</vt:lpstr>
      <vt:lpstr>Desafíos Medioambientales en un Mundo Interconectado</vt:lpstr>
      <vt:lpstr>TAREA: Crea una historieta o cómic que represente una situación cotidiana en la sociedad del siglo XXI.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Fabiana Maria De Leon Nicaretta</dc:creator>
  <cp:lastModifiedBy>Fabiana Maria De Leon Nicaretta</cp:lastModifiedBy>
  <cp:revision>2</cp:revision>
  <dcterms:created xsi:type="dcterms:W3CDTF">2025-07-02T15:09:44Z</dcterms:created>
  <dcterms:modified xsi:type="dcterms:W3CDTF">2025-07-02T16:40:47Z</dcterms:modified>
</cp:coreProperties>
</file>