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3" r:id="rId17"/>
    <p:sldId id="272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6E03F-D38B-4F72-91E6-14A96415934E}" type="doc">
      <dgm:prSet loTypeId="urn:microsoft.com/office/officeart/2005/8/layout/h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947B3BFA-7693-4039-8D69-8912EC94B853}">
      <dgm:prSet phldrT="[Texto]"/>
      <dgm:spPr/>
      <dgm:t>
        <a:bodyPr/>
        <a:lstStyle/>
        <a:p>
          <a:r>
            <a:rPr lang="es-ES" b="1" i="0" dirty="0" smtClean="0"/>
            <a:t>Gráficos y gráficos:</a:t>
          </a:r>
          <a:r>
            <a:rPr lang="es-ES" b="0" i="0" dirty="0" smtClean="0"/>
            <a:t> Los gráficos y gráficos pueden ayudar a visualizar datos o estadísticas de manera clara y concisa. Son especialmente cuando útiles se hablan de números o cifras.</a:t>
          </a:r>
          <a:endParaRPr lang="es-ES" dirty="0"/>
        </a:p>
      </dgm:t>
    </dgm:pt>
    <dgm:pt modelId="{A203286D-7142-42C9-87C5-AF1D05483E63}" type="parTrans" cxnId="{08C715F9-078F-422C-BFFA-DDC0A2A9EB2E}">
      <dgm:prSet/>
      <dgm:spPr/>
      <dgm:t>
        <a:bodyPr/>
        <a:lstStyle/>
        <a:p>
          <a:endParaRPr lang="es-ES"/>
        </a:p>
      </dgm:t>
    </dgm:pt>
    <dgm:pt modelId="{4813C694-4F09-406A-AB19-40208AFE6657}" type="sibTrans" cxnId="{08C715F9-078F-422C-BFFA-DDC0A2A9EB2E}">
      <dgm:prSet/>
      <dgm:spPr/>
      <dgm:t>
        <a:bodyPr/>
        <a:lstStyle/>
        <a:p>
          <a:endParaRPr lang="es-ES"/>
        </a:p>
      </dgm:t>
    </dgm:pt>
    <dgm:pt modelId="{3DB5F7E5-25E4-4C76-8539-97EEBF73B668}">
      <dgm:prSet phldrT="[Texto]"/>
      <dgm:spPr/>
      <dgm:t>
        <a:bodyPr/>
        <a:lstStyle/>
        <a:p>
          <a:r>
            <a:rPr lang="es-ES" b="1" i="0" dirty="0" smtClean="0"/>
            <a:t>Fotografías:</a:t>
          </a:r>
          <a:r>
            <a:rPr lang="es-ES" b="0" i="0" dirty="0" smtClean="0"/>
            <a:t> Las imágenes pueden ser utilizadas para ilustrar conceptos o situaciones específicas. Pueden agregar emotividad y profundidad a la presentación</a:t>
          </a:r>
          <a:endParaRPr lang="es-ES" dirty="0"/>
        </a:p>
      </dgm:t>
    </dgm:pt>
    <dgm:pt modelId="{F2AFE1EF-5F72-4EAE-910A-14DC41DE9DA8}" type="parTrans" cxnId="{DEB574D8-CE4C-41F1-9818-3E2AFB6890D6}">
      <dgm:prSet/>
      <dgm:spPr/>
      <dgm:t>
        <a:bodyPr/>
        <a:lstStyle/>
        <a:p>
          <a:endParaRPr lang="es-ES"/>
        </a:p>
      </dgm:t>
    </dgm:pt>
    <dgm:pt modelId="{CA10CCB2-7B98-461C-B55B-763F4F28731E}" type="sibTrans" cxnId="{DEB574D8-CE4C-41F1-9818-3E2AFB6890D6}">
      <dgm:prSet/>
      <dgm:spPr/>
      <dgm:t>
        <a:bodyPr/>
        <a:lstStyle/>
        <a:p>
          <a:endParaRPr lang="es-ES"/>
        </a:p>
      </dgm:t>
    </dgm:pt>
    <dgm:pt modelId="{8A5895BA-E024-47AA-91DC-AD8E58D4BAC9}">
      <dgm:prSet phldrT="[Texto]"/>
      <dgm:spPr/>
      <dgm:t>
        <a:bodyPr/>
        <a:lstStyle/>
        <a:p>
          <a:r>
            <a:rPr lang="es-ES" b="1" i="0" dirty="0" smtClean="0"/>
            <a:t>Pizarrón o pizarra blanca:</a:t>
          </a:r>
          <a:r>
            <a:rPr lang="es-ES" b="0" i="0" dirty="0" smtClean="0"/>
            <a:t> Si estás presentando en un aula, un pizarrón o pizarra blanca te permite escribir puntos clave, dibujar diagramas o esquemas en tiempo real durante tu discurso</a:t>
          </a:r>
          <a:endParaRPr lang="es-ES" dirty="0"/>
        </a:p>
      </dgm:t>
    </dgm:pt>
    <dgm:pt modelId="{A2B9770A-6313-46CE-8877-02BC7EA6C7E4}" type="parTrans" cxnId="{6F7FD4F4-6C56-4B9E-B4E6-B980EFD59527}">
      <dgm:prSet/>
      <dgm:spPr/>
      <dgm:t>
        <a:bodyPr/>
        <a:lstStyle/>
        <a:p>
          <a:endParaRPr lang="es-ES"/>
        </a:p>
      </dgm:t>
    </dgm:pt>
    <dgm:pt modelId="{22C2E6F4-98E9-4FC3-9842-8F1600306343}" type="sibTrans" cxnId="{6F7FD4F4-6C56-4B9E-B4E6-B980EFD59527}">
      <dgm:prSet/>
      <dgm:spPr/>
      <dgm:t>
        <a:bodyPr/>
        <a:lstStyle/>
        <a:p>
          <a:endParaRPr lang="es-ES"/>
        </a:p>
      </dgm:t>
    </dgm:pt>
    <dgm:pt modelId="{66CA9758-2031-453C-9ADC-300AC23D4DE5}" type="pres">
      <dgm:prSet presAssocID="{43C6E03F-D38B-4F72-91E6-14A96415934E}" presName="Name0" presStyleCnt="0">
        <dgm:presLayoutVars>
          <dgm:dir/>
          <dgm:resizeHandles val="exact"/>
        </dgm:presLayoutVars>
      </dgm:prSet>
      <dgm:spPr/>
    </dgm:pt>
    <dgm:pt modelId="{79754500-56AB-42AB-96B6-46AD4D4F3E77}" type="pres">
      <dgm:prSet presAssocID="{947B3BFA-7693-4039-8D69-8912EC94B85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B284DC-D034-42D2-A2F7-BBFECD9F92C8}" type="pres">
      <dgm:prSet presAssocID="{4813C694-4F09-406A-AB19-40208AFE6657}" presName="sibTrans" presStyleCnt="0"/>
      <dgm:spPr/>
    </dgm:pt>
    <dgm:pt modelId="{72BA21EF-CF90-4E65-8B51-F562B9BF482F}" type="pres">
      <dgm:prSet presAssocID="{3DB5F7E5-25E4-4C76-8539-97EEBF73B66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5373E1-1801-4500-A309-66721E4D3643}" type="pres">
      <dgm:prSet presAssocID="{CA10CCB2-7B98-461C-B55B-763F4F28731E}" presName="sibTrans" presStyleCnt="0"/>
      <dgm:spPr/>
    </dgm:pt>
    <dgm:pt modelId="{3512E5FC-070B-4B22-8C40-A9CC4F4FF7F0}" type="pres">
      <dgm:prSet presAssocID="{8A5895BA-E024-47AA-91DC-AD8E58D4BAC9}" presName="node" presStyleLbl="node1" presStyleIdx="2" presStyleCnt="3" custLinFactNeighborX="513" custLinFactNeighborY="-20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447E2FC-DE9B-4C4E-ADCB-3C7977DE0278}" type="presOf" srcId="{8A5895BA-E024-47AA-91DC-AD8E58D4BAC9}" destId="{3512E5FC-070B-4B22-8C40-A9CC4F4FF7F0}" srcOrd="0" destOrd="0" presId="urn:microsoft.com/office/officeart/2005/8/layout/hList6"/>
    <dgm:cxn modelId="{5AC26227-EEC5-4151-8D55-03EA5BC8E99A}" type="presOf" srcId="{43C6E03F-D38B-4F72-91E6-14A96415934E}" destId="{66CA9758-2031-453C-9ADC-300AC23D4DE5}" srcOrd="0" destOrd="0" presId="urn:microsoft.com/office/officeart/2005/8/layout/hList6"/>
    <dgm:cxn modelId="{6F7FD4F4-6C56-4B9E-B4E6-B980EFD59527}" srcId="{43C6E03F-D38B-4F72-91E6-14A96415934E}" destId="{8A5895BA-E024-47AA-91DC-AD8E58D4BAC9}" srcOrd="2" destOrd="0" parTransId="{A2B9770A-6313-46CE-8877-02BC7EA6C7E4}" sibTransId="{22C2E6F4-98E9-4FC3-9842-8F1600306343}"/>
    <dgm:cxn modelId="{3EAC6E75-56E6-4524-8860-9803AAEDC8EA}" type="presOf" srcId="{3DB5F7E5-25E4-4C76-8539-97EEBF73B668}" destId="{72BA21EF-CF90-4E65-8B51-F562B9BF482F}" srcOrd="0" destOrd="0" presId="urn:microsoft.com/office/officeart/2005/8/layout/hList6"/>
    <dgm:cxn modelId="{72BB5C3E-984C-42F4-84CD-70D53F8A8BBF}" type="presOf" srcId="{947B3BFA-7693-4039-8D69-8912EC94B853}" destId="{79754500-56AB-42AB-96B6-46AD4D4F3E77}" srcOrd="0" destOrd="0" presId="urn:microsoft.com/office/officeart/2005/8/layout/hList6"/>
    <dgm:cxn modelId="{08C715F9-078F-422C-BFFA-DDC0A2A9EB2E}" srcId="{43C6E03F-D38B-4F72-91E6-14A96415934E}" destId="{947B3BFA-7693-4039-8D69-8912EC94B853}" srcOrd="0" destOrd="0" parTransId="{A203286D-7142-42C9-87C5-AF1D05483E63}" sibTransId="{4813C694-4F09-406A-AB19-40208AFE6657}"/>
    <dgm:cxn modelId="{DEB574D8-CE4C-41F1-9818-3E2AFB6890D6}" srcId="{43C6E03F-D38B-4F72-91E6-14A96415934E}" destId="{3DB5F7E5-25E4-4C76-8539-97EEBF73B668}" srcOrd="1" destOrd="0" parTransId="{F2AFE1EF-5F72-4EAE-910A-14DC41DE9DA8}" sibTransId="{CA10CCB2-7B98-461C-B55B-763F4F28731E}"/>
    <dgm:cxn modelId="{8907A30C-A60D-452F-A926-FC7C196A2C20}" type="presParOf" srcId="{66CA9758-2031-453C-9ADC-300AC23D4DE5}" destId="{79754500-56AB-42AB-96B6-46AD4D4F3E77}" srcOrd="0" destOrd="0" presId="urn:microsoft.com/office/officeart/2005/8/layout/hList6"/>
    <dgm:cxn modelId="{0388BC08-9BE1-4E71-B117-4A019AC2AC31}" type="presParOf" srcId="{66CA9758-2031-453C-9ADC-300AC23D4DE5}" destId="{F8B284DC-D034-42D2-A2F7-BBFECD9F92C8}" srcOrd="1" destOrd="0" presId="urn:microsoft.com/office/officeart/2005/8/layout/hList6"/>
    <dgm:cxn modelId="{08BDC997-2351-4B27-9BAB-11C9CB293CEB}" type="presParOf" srcId="{66CA9758-2031-453C-9ADC-300AC23D4DE5}" destId="{72BA21EF-CF90-4E65-8B51-F562B9BF482F}" srcOrd="2" destOrd="0" presId="urn:microsoft.com/office/officeart/2005/8/layout/hList6"/>
    <dgm:cxn modelId="{1D35730C-3124-4D4C-8CE2-292EC50DB6AE}" type="presParOf" srcId="{66CA9758-2031-453C-9ADC-300AC23D4DE5}" destId="{D95373E1-1801-4500-A309-66721E4D3643}" srcOrd="3" destOrd="0" presId="urn:microsoft.com/office/officeart/2005/8/layout/hList6"/>
    <dgm:cxn modelId="{F9F2D1D8-882E-4E2B-9AAA-035511EFFE6B}" type="presParOf" srcId="{66CA9758-2031-453C-9ADC-300AC23D4DE5}" destId="{3512E5FC-070B-4B22-8C40-A9CC4F4FF7F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3838F5-DDE0-4B50-94CA-BAEDDE325FF6}" type="doc">
      <dgm:prSet loTypeId="urn:microsoft.com/office/officeart/2009/3/layout/BlockDescendingList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s-ES"/>
        </a:p>
      </dgm:t>
    </dgm:pt>
    <dgm:pt modelId="{27BBF5BD-544A-412E-81B5-F4BDFDF56216}">
      <dgm:prSet phldrT="[Texto]" phldr="1"/>
      <dgm:spPr/>
      <dgm:t>
        <a:bodyPr/>
        <a:lstStyle/>
        <a:p>
          <a:endParaRPr lang="es-ES" dirty="0"/>
        </a:p>
      </dgm:t>
    </dgm:pt>
    <dgm:pt modelId="{84832710-532C-4078-97AF-F92B3C29AFA9}" type="parTrans" cxnId="{FB77F1FB-C752-477B-8EE4-CBD2F995B6DD}">
      <dgm:prSet/>
      <dgm:spPr/>
      <dgm:t>
        <a:bodyPr/>
        <a:lstStyle/>
        <a:p>
          <a:endParaRPr lang="es-ES"/>
        </a:p>
      </dgm:t>
    </dgm:pt>
    <dgm:pt modelId="{13772017-F492-43A1-8E46-52573EB636E3}" type="sibTrans" cxnId="{FB77F1FB-C752-477B-8EE4-CBD2F995B6DD}">
      <dgm:prSet/>
      <dgm:spPr/>
      <dgm:t>
        <a:bodyPr/>
        <a:lstStyle/>
        <a:p>
          <a:endParaRPr lang="es-ES"/>
        </a:p>
      </dgm:t>
    </dgm:pt>
    <dgm:pt modelId="{2A36EE26-DFCA-4CF3-8E83-FDF4CB920B3F}">
      <dgm:prSet phldrT="[Texto]"/>
      <dgm:spPr/>
      <dgm:t>
        <a:bodyPr/>
        <a:lstStyle/>
        <a:p>
          <a:r>
            <a:rPr lang="es-ES" b="1" i="0" dirty="0" smtClean="0"/>
            <a:t>Carteles o afiches:</a:t>
          </a:r>
          <a:r>
            <a:rPr lang="es-ES" b="0" i="0" dirty="0" smtClean="0"/>
            <a:t> Si la presentación es más informal o en un ambiente menos tecnológico, los carteles o afiches impresos pueden ser útiles para mostrar información relevante.</a:t>
          </a:r>
          <a:endParaRPr lang="es-ES" dirty="0"/>
        </a:p>
      </dgm:t>
    </dgm:pt>
    <dgm:pt modelId="{EC217307-68A6-49AA-9F0C-E4B78D807E3E}" type="parTrans" cxnId="{EC21EEF6-8460-4C18-A5FD-0B4DA7CFB8E4}">
      <dgm:prSet/>
      <dgm:spPr/>
      <dgm:t>
        <a:bodyPr/>
        <a:lstStyle/>
        <a:p>
          <a:endParaRPr lang="es-ES"/>
        </a:p>
      </dgm:t>
    </dgm:pt>
    <dgm:pt modelId="{B0DB72C8-294C-4E46-85BE-FAAADAD9C8AE}" type="sibTrans" cxnId="{EC21EEF6-8460-4C18-A5FD-0B4DA7CFB8E4}">
      <dgm:prSet/>
      <dgm:spPr/>
      <dgm:t>
        <a:bodyPr/>
        <a:lstStyle/>
        <a:p>
          <a:endParaRPr lang="es-ES"/>
        </a:p>
      </dgm:t>
    </dgm:pt>
    <dgm:pt modelId="{497793E5-FBD8-4BD9-B678-D62795813627}">
      <dgm:prSet phldrT="[Texto]"/>
      <dgm:spPr/>
      <dgm:t>
        <a:bodyPr/>
        <a:lstStyle/>
        <a:p>
          <a:endParaRPr lang="es-ES" dirty="0"/>
        </a:p>
      </dgm:t>
    </dgm:pt>
    <dgm:pt modelId="{6055BE21-731B-4D44-A7AA-61DA4EA5A9A3}" type="parTrans" cxnId="{74C441FA-62FE-4E15-8373-AC04DD783D1C}">
      <dgm:prSet/>
      <dgm:spPr/>
      <dgm:t>
        <a:bodyPr/>
        <a:lstStyle/>
        <a:p>
          <a:endParaRPr lang="es-ES"/>
        </a:p>
      </dgm:t>
    </dgm:pt>
    <dgm:pt modelId="{81545CE5-4D18-47BC-AAAD-A4BD9848BDD2}" type="sibTrans" cxnId="{74C441FA-62FE-4E15-8373-AC04DD783D1C}">
      <dgm:prSet/>
      <dgm:spPr/>
      <dgm:t>
        <a:bodyPr/>
        <a:lstStyle/>
        <a:p>
          <a:endParaRPr lang="es-ES"/>
        </a:p>
      </dgm:t>
    </dgm:pt>
    <dgm:pt modelId="{5B8B69AC-47B9-4B4D-8CC6-F6036D7619A8}">
      <dgm:prSet phldrT="[Texto]"/>
      <dgm:spPr/>
      <dgm:t>
        <a:bodyPr/>
        <a:lstStyle/>
        <a:p>
          <a:r>
            <a:rPr lang="es-ES" b="1" i="0" dirty="0" smtClean="0"/>
            <a:t>Infografías:</a:t>
          </a:r>
          <a:r>
            <a:rPr lang="es-ES" b="0" i="0" dirty="0" smtClean="0"/>
            <a:t> Son representaciones visuales que combinan texto e imágenes para presentar información de manera clara y atractiva.</a:t>
          </a:r>
          <a:endParaRPr lang="es-ES" dirty="0"/>
        </a:p>
      </dgm:t>
    </dgm:pt>
    <dgm:pt modelId="{AC692C8B-0901-403C-A67E-F6778FB35781}" type="parTrans" cxnId="{BB302193-DD74-4329-8274-8077ABC6AD4E}">
      <dgm:prSet/>
      <dgm:spPr/>
      <dgm:t>
        <a:bodyPr/>
        <a:lstStyle/>
        <a:p>
          <a:endParaRPr lang="es-ES"/>
        </a:p>
      </dgm:t>
    </dgm:pt>
    <dgm:pt modelId="{0D410C5F-5793-40C9-A0BB-33A91C1DEABF}" type="sibTrans" cxnId="{BB302193-DD74-4329-8274-8077ABC6AD4E}">
      <dgm:prSet/>
      <dgm:spPr/>
      <dgm:t>
        <a:bodyPr/>
        <a:lstStyle/>
        <a:p>
          <a:endParaRPr lang="es-ES"/>
        </a:p>
      </dgm:t>
    </dgm:pt>
    <dgm:pt modelId="{A012D004-BF69-4986-8CB4-84CC27B2D94F}">
      <dgm:prSet phldrT="[Texto]" phldr="1"/>
      <dgm:spPr/>
      <dgm:t>
        <a:bodyPr/>
        <a:lstStyle/>
        <a:p>
          <a:endParaRPr lang="es-ES" dirty="0"/>
        </a:p>
      </dgm:t>
    </dgm:pt>
    <dgm:pt modelId="{7A145C4F-BAC4-43A2-9703-E4B937794D68}" type="parTrans" cxnId="{A6677BF0-8387-4E0F-AFEE-B685170A05DC}">
      <dgm:prSet/>
      <dgm:spPr/>
      <dgm:t>
        <a:bodyPr/>
        <a:lstStyle/>
        <a:p>
          <a:endParaRPr lang="es-ES"/>
        </a:p>
      </dgm:t>
    </dgm:pt>
    <dgm:pt modelId="{71F322D9-C33C-4300-A3EF-9C9E18AD4DEA}" type="sibTrans" cxnId="{A6677BF0-8387-4E0F-AFEE-B685170A05DC}">
      <dgm:prSet/>
      <dgm:spPr/>
      <dgm:t>
        <a:bodyPr/>
        <a:lstStyle/>
        <a:p>
          <a:endParaRPr lang="es-ES"/>
        </a:p>
      </dgm:t>
    </dgm:pt>
    <dgm:pt modelId="{E2CD1207-D45D-43F4-9197-417683E95140}">
      <dgm:prSet phldrT="[Texto]"/>
      <dgm:spPr/>
      <dgm:t>
        <a:bodyPr/>
        <a:lstStyle/>
        <a:p>
          <a:r>
            <a:rPr lang="es-ES" b="1" i="0" dirty="0" smtClean="0"/>
            <a:t>Objetos físicos:</a:t>
          </a:r>
          <a:r>
            <a:rPr lang="es-ES" b="0" i="0" dirty="0" smtClean="0"/>
            <a:t> dependiendo del tema, puedes utilizar objetos físicos para hacer demostraciones prácticas o ejemplificar conceptos</a:t>
          </a:r>
          <a:endParaRPr lang="es-ES" dirty="0"/>
        </a:p>
      </dgm:t>
    </dgm:pt>
    <dgm:pt modelId="{8FC49D29-6B09-4D7D-AC01-23C5D0EA4164}" type="parTrans" cxnId="{F8E0AAEB-049A-48C4-A4A0-58EB890BE7FC}">
      <dgm:prSet/>
      <dgm:spPr/>
      <dgm:t>
        <a:bodyPr/>
        <a:lstStyle/>
        <a:p>
          <a:endParaRPr lang="es-ES"/>
        </a:p>
      </dgm:t>
    </dgm:pt>
    <dgm:pt modelId="{0A03B884-5974-4CBF-B288-8755E12002F6}" type="sibTrans" cxnId="{F8E0AAEB-049A-48C4-A4A0-58EB890BE7FC}">
      <dgm:prSet/>
      <dgm:spPr/>
      <dgm:t>
        <a:bodyPr/>
        <a:lstStyle/>
        <a:p>
          <a:endParaRPr lang="es-ES"/>
        </a:p>
      </dgm:t>
    </dgm:pt>
    <dgm:pt modelId="{4DB271C5-7DA2-4BEE-BFE7-45FF8E60E409}">
      <dgm:prSet phldrT="[Texto]" phldr="1"/>
      <dgm:spPr/>
      <dgm:t>
        <a:bodyPr/>
        <a:lstStyle/>
        <a:p>
          <a:endParaRPr lang="es-ES"/>
        </a:p>
      </dgm:t>
    </dgm:pt>
    <dgm:pt modelId="{E5C8CFB9-D1E4-48BA-917E-770F14F0597E}" type="parTrans" cxnId="{88A8A22E-62F0-4FC5-B27F-DEA9441A5CA2}">
      <dgm:prSet/>
      <dgm:spPr/>
      <dgm:t>
        <a:bodyPr/>
        <a:lstStyle/>
        <a:p>
          <a:endParaRPr lang="es-ES"/>
        </a:p>
      </dgm:t>
    </dgm:pt>
    <dgm:pt modelId="{1B7BCEF3-19A8-40AA-A790-FB5120A5396F}" type="sibTrans" cxnId="{88A8A22E-62F0-4FC5-B27F-DEA9441A5CA2}">
      <dgm:prSet/>
      <dgm:spPr/>
      <dgm:t>
        <a:bodyPr/>
        <a:lstStyle/>
        <a:p>
          <a:endParaRPr lang="es-ES"/>
        </a:p>
      </dgm:t>
    </dgm:pt>
    <dgm:pt modelId="{9BD7A577-6A53-45C3-8865-8A8F5631EA5E}" type="pres">
      <dgm:prSet presAssocID="{AD3838F5-DDE0-4B50-94CA-BAEDDE325FF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63374235-E67D-48A0-A24C-CC92D9EF0025}" type="pres">
      <dgm:prSet presAssocID="{27BBF5BD-544A-412E-81B5-F4BDFDF56216}" presName="parentText_1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67D4087F-E04B-4EF0-AEB9-C5901D7EB2A5}" type="pres">
      <dgm:prSet presAssocID="{27BBF5BD-544A-412E-81B5-F4BDFDF56216}" presName="childText_1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496A96-F8D9-4C7A-9EC8-BD9C4B815BA1}" type="pres">
      <dgm:prSet presAssocID="{27BBF5BD-544A-412E-81B5-F4BDFDF56216}" presName="accentShape_1" presStyleCnt="0"/>
      <dgm:spPr/>
    </dgm:pt>
    <dgm:pt modelId="{F6BB27A1-AED4-48BB-966B-6E6ECA0E0DF4}" type="pres">
      <dgm:prSet presAssocID="{27BBF5BD-544A-412E-81B5-F4BDFDF56216}" presName="imageRepeatNode" presStyleLbl="node1" presStyleIdx="0" presStyleCnt="3"/>
      <dgm:spPr/>
    </dgm:pt>
    <dgm:pt modelId="{C2726F53-D34E-4085-9FE5-A62DF7883355}" type="pres">
      <dgm:prSet presAssocID="{497793E5-FBD8-4BD9-B678-D62795813627}" presName="parentText_2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BDA460-7747-4AE0-BCE4-4A878DDB2D44}" type="pres">
      <dgm:prSet presAssocID="{497793E5-FBD8-4BD9-B678-D62795813627}" presName="childText_2" presStyleLbl="node2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784193-2FC5-4611-A9EF-BD4488CE4AD3}" type="pres">
      <dgm:prSet presAssocID="{497793E5-FBD8-4BD9-B678-D62795813627}" presName="accentShape_2" presStyleCnt="0"/>
      <dgm:spPr/>
    </dgm:pt>
    <dgm:pt modelId="{BFCC1998-3A2D-400E-9F74-CFB5470846E0}" type="pres">
      <dgm:prSet presAssocID="{497793E5-FBD8-4BD9-B678-D62795813627}" presName="imageRepeatNode" presStyleLbl="node1" presStyleIdx="1" presStyleCnt="3"/>
      <dgm:spPr/>
      <dgm:t>
        <a:bodyPr/>
        <a:lstStyle/>
        <a:p>
          <a:endParaRPr lang="es-ES"/>
        </a:p>
      </dgm:t>
    </dgm:pt>
    <dgm:pt modelId="{31CF9019-A538-4A50-94F3-AB7F40882D7F}" type="pres">
      <dgm:prSet presAssocID="{A012D004-BF69-4986-8CB4-84CC27B2D94F}" presName="parentText_3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12FD254B-EFB7-470D-9C36-1B83471C5D0D}" type="pres">
      <dgm:prSet presAssocID="{A012D004-BF69-4986-8CB4-84CC27B2D94F}" presName="childText_3" presStyleLbl="node2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45F285-8FBB-4E9E-8510-68418DC52F13}" type="pres">
      <dgm:prSet presAssocID="{A012D004-BF69-4986-8CB4-84CC27B2D94F}" presName="accentShape_3" presStyleCnt="0"/>
      <dgm:spPr/>
    </dgm:pt>
    <dgm:pt modelId="{1A83850A-B697-44FF-AF0D-D435727B580B}" type="pres">
      <dgm:prSet presAssocID="{A012D004-BF69-4986-8CB4-84CC27B2D94F}" presName="imageRepeatNode" presStyleLbl="node1" presStyleIdx="2" presStyleCnt="3"/>
      <dgm:spPr/>
    </dgm:pt>
  </dgm:ptLst>
  <dgm:cxnLst>
    <dgm:cxn modelId="{7F8B29C1-6964-4CA9-9DC8-1029407FDD36}" type="presOf" srcId="{4DB271C5-7DA2-4BEE-BFE7-45FF8E60E409}" destId="{12FD254B-EFB7-470D-9C36-1B83471C5D0D}" srcOrd="0" destOrd="1" presId="urn:microsoft.com/office/officeart/2009/3/layout/BlockDescendingList"/>
    <dgm:cxn modelId="{FB77F1FB-C752-477B-8EE4-CBD2F995B6DD}" srcId="{AD3838F5-DDE0-4B50-94CA-BAEDDE325FF6}" destId="{27BBF5BD-544A-412E-81B5-F4BDFDF56216}" srcOrd="0" destOrd="0" parTransId="{84832710-532C-4078-97AF-F92B3C29AFA9}" sibTransId="{13772017-F492-43A1-8E46-52573EB636E3}"/>
    <dgm:cxn modelId="{F8E0AAEB-049A-48C4-A4A0-58EB890BE7FC}" srcId="{A012D004-BF69-4986-8CB4-84CC27B2D94F}" destId="{E2CD1207-D45D-43F4-9197-417683E95140}" srcOrd="0" destOrd="0" parTransId="{8FC49D29-6B09-4D7D-AC01-23C5D0EA4164}" sibTransId="{0A03B884-5974-4CBF-B288-8755E12002F6}"/>
    <dgm:cxn modelId="{D9D721FD-42C9-4108-8F5B-8D17CE1DDD66}" type="presOf" srcId="{2A36EE26-DFCA-4CF3-8E83-FDF4CB920B3F}" destId="{67D4087F-E04B-4EF0-AEB9-C5901D7EB2A5}" srcOrd="0" destOrd="0" presId="urn:microsoft.com/office/officeart/2009/3/layout/BlockDescendingList"/>
    <dgm:cxn modelId="{EC21EEF6-8460-4C18-A5FD-0B4DA7CFB8E4}" srcId="{27BBF5BD-544A-412E-81B5-F4BDFDF56216}" destId="{2A36EE26-DFCA-4CF3-8E83-FDF4CB920B3F}" srcOrd="0" destOrd="0" parTransId="{EC217307-68A6-49AA-9F0C-E4B78D807E3E}" sibTransId="{B0DB72C8-294C-4E46-85BE-FAAADAD9C8AE}"/>
    <dgm:cxn modelId="{A6677BF0-8387-4E0F-AFEE-B685170A05DC}" srcId="{AD3838F5-DDE0-4B50-94CA-BAEDDE325FF6}" destId="{A012D004-BF69-4986-8CB4-84CC27B2D94F}" srcOrd="2" destOrd="0" parTransId="{7A145C4F-BAC4-43A2-9703-E4B937794D68}" sibTransId="{71F322D9-C33C-4300-A3EF-9C9E18AD4DEA}"/>
    <dgm:cxn modelId="{13834DB0-1771-437B-B31E-75C5608F5128}" type="presOf" srcId="{497793E5-FBD8-4BD9-B678-D62795813627}" destId="{BFCC1998-3A2D-400E-9F74-CFB5470846E0}" srcOrd="1" destOrd="0" presId="urn:microsoft.com/office/officeart/2009/3/layout/BlockDescendingList"/>
    <dgm:cxn modelId="{74C441FA-62FE-4E15-8373-AC04DD783D1C}" srcId="{AD3838F5-DDE0-4B50-94CA-BAEDDE325FF6}" destId="{497793E5-FBD8-4BD9-B678-D62795813627}" srcOrd="1" destOrd="0" parTransId="{6055BE21-731B-4D44-A7AA-61DA4EA5A9A3}" sibTransId="{81545CE5-4D18-47BC-AAAD-A4BD9848BDD2}"/>
    <dgm:cxn modelId="{BB302193-DD74-4329-8274-8077ABC6AD4E}" srcId="{497793E5-FBD8-4BD9-B678-D62795813627}" destId="{5B8B69AC-47B9-4B4D-8CC6-F6036D7619A8}" srcOrd="0" destOrd="0" parTransId="{AC692C8B-0901-403C-A67E-F6778FB35781}" sibTransId="{0D410C5F-5793-40C9-A0BB-33A91C1DEABF}"/>
    <dgm:cxn modelId="{0C2620F5-7385-43B5-8400-5BDDE28050D5}" type="presOf" srcId="{A012D004-BF69-4986-8CB4-84CC27B2D94F}" destId="{31CF9019-A538-4A50-94F3-AB7F40882D7F}" srcOrd="0" destOrd="0" presId="urn:microsoft.com/office/officeart/2009/3/layout/BlockDescendingList"/>
    <dgm:cxn modelId="{597EB562-89D1-41BF-9380-786AE8FC8397}" type="presOf" srcId="{E2CD1207-D45D-43F4-9197-417683E95140}" destId="{12FD254B-EFB7-470D-9C36-1B83471C5D0D}" srcOrd="0" destOrd="0" presId="urn:microsoft.com/office/officeart/2009/3/layout/BlockDescendingList"/>
    <dgm:cxn modelId="{88A8A22E-62F0-4FC5-B27F-DEA9441A5CA2}" srcId="{A012D004-BF69-4986-8CB4-84CC27B2D94F}" destId="{4DB271C5-7DA2-4BEE-BFE7-45FF8E60E409}" srcOrd="1" destOrd="0" parTransId="{E5C8CFB9-D1E4-48BA-917E-770F14F0597E}" sibTransId="{1B7BCEF3-19A8-40AA-A790-FB5120A5396F}"/>
    <dgm:cxn modelId="{D1165793-131E-4B7A-A9B9-B39F30F238EC}" type="presOf" srcId="{27BBF5BD-544A-412E-81B5-F4BDFDF56216}" destId="{63374235-E67D-48A0-A24C-CC92D9EF0025}" srcOrd="0" destOrd="0" presId="urn:microsoft.com/office/officeart/2009/3/layout/BlockDescendingList"/>
    <dgm:cxn modelId="{C7950A17-201E-49CB-B8B4-4FA9C41D70E9}" type="presOf" srcId="{5B8B69AC-47B9-4B4D-8CC6-F6036D7619A8}" destId="{E5BDA460-7747-4AE0-BCE4-4A878DDB2D44}" srcOrd="0" destOrd="0" presId="urn:microsoft.com/office/officeart/2009/3/layout/BlockDescendingList"/>
    <dgm:cxn modelId="{C810F94F-6136-473B-8BD9-A28EE63F9571}" type="presOf" srcId="{27BBF5BD-544A-412E-81B5-F4BDFDF56216}" destId="{F6BB27A1-AED4-48BB-966B-6E6ECA0E0DF4}" srcOrd="1" destOrd="0" presId="urn:microsoft.com/office/officeart/2009/3/layout/BlockDescendingList"/>
    <dgm:cxn modelId="{77E88BF4-C706-4E31-9A03-EB2AA0DBBCFD}" type="presOf" srcId="{497793E5-FBD8-4BD9-B678-D62795813627}" destId="{C2726F53-D34E-4085-9FE5-A62DF7883355}" srcOrd="0" destOrd="0" presId="urn:microsoft.com/office/officeart/2009/3/layout/BlockDescendingList"/>
    <dgm:cxn modelId="{5AC73004-8D55-4390-A8EC-69EDAD9E1CB9}" type="presOf" srcId="{A012D004-BF69-4986-8CB4-84CC27B2D94F}" destId="{1A83850A-B697-44FF-AF0D-D435727B580B}" srcOrd="1" destOrd="0" presId="urn:microsoft.com/office/officeart/2009/3/layout/BlockDescendingList"/>
    <dgm:cxn modelId="{F16442FE-0CE8-43B3-923F-CBE3631EE927}" type="presOf" srcId="{AD3838F5-DDE0-4B50-94CA-BAEDDE325FF6}" destId="{9BD7A577-6A53-45C3-8865-8A8F5631EA5E}" srcOrd="0" destOrd="0" presId="urn:microsoft.com/office/officeart/2009/3/layout/BlockDescendingList"/>
    <dgm:cxn modelId="{6E3BF3AC-40E0-4459-B339-9FE3FCE9F931}" type="presParOf" srcId="{9BD7A577-6A53-45C3-8865-8A8F5631EA5E}" destId="{63374235-E67D-48A0-A24C-CC92D9EF0025}" srcOrd="0" destOrd="0" presId="urn:microsoft.com/office/officeart/2009/3/layout/BlockDescendingList"/>
    <dgm:cxn modelId="{2BD82820-746B-463D-90DE-108C913C4A7D}" type="presParOf" srcId="{9BD7A577-6A53-45C3-8865-8A8F5631EA5E}" destId="{67D4087F-E04B-4EF0-AEB9-C5901D7EB2A5}" srcOrd="1" destOrd="0" presId="urn:microsoft.com/office/officeart/2009/3/layout/BlockDescendingList"/>
    <dgm:cxn modelId="{105EC07D-81D4-4364-B851-A401D28F2006}" type="presParOf" srcId="{9BD7A577-6A53-45C3-8865-8A8F5631EA5E}" destId="{18496A96-F8D9-4C7A-9EC8-BD9C4B815BA1}" srcOrd="2" destOrd="0" presId="urn:microsoft.com/office/officeart/2009/3/layout/BlockDescendingList"/>
    <dgm:cxn modelId="{B9DA57E5-C397-4496-A82A-0892ABA19A33}" type="presParOf" srcId="{18496A96-F8D9-4C7A-9EC8-BD9C4B815BA1}" destId="{F6BB27A1-AED4-48BB-966B-6E6ECA0E0DF4}" srcOrd="0" destOrd="0" presId="urn:microsoft.com/office/officeart/2009/3/layout/BlockDescendingList"/>
    <dgm:cxn modelId="{C4864CB6-4010-4449-8B3C-CEF438E1B3FB}" type="presParOf" srcId="{9BD7A577-6A53-45C3-8865-8A8F5631EA5E}" destId="{C2726F53-D34E-4085-9FE5-A62DF7883355}" srcOrd="3" destOrd="0" presId="urn:microsoft.com/office/officeart/2009/3/layout/BlockDescendingList"/>
    <dgm:cxn modelId="{D16D4000-9A95-467D-A094-67FB0CE48EA6}" type="presParOf" srcId="{9BD7A577-6A53-45C3-8865-8A8F5631EA5E}" destId="{E5BDA460-7747-4AE0-BCE4-4A878DDB2D44}" srcOrd="4" destOrd="0" presId="urn:microsoft.com/office/officeart/2009/3/layout/BlockDescendingList"/>
    <dgm:cxn modelId="{872CCEAD-20BF-41BF-B353-BB064AEE8504}" type="presParOf" srcId="{9BD7A577-6A53-45C3-8865-8A8F5631EA5E}" destId="{EA784193-2FC5-4611-A9EF-BD4488CE4AD3}" srcOrd="5" destOrd="0" presId="urn:microsoft.com/office/officeart/2009/3/layout/BlockDescendingList"/>
    <dgm:cxn modelId="{F9E1537A-DEE9-42AE-B56F-1B51EDCDAB23}" type="presParOf" srcId="{EA784193-2FC5-4611-A9EF-BD4488CE4AD3}" destId="{BFCC1998-3A2D-400E-9F74-CFB5470846E0}" srcOrd="0" destOrd="0" presId="urn:microsoft.com/office/officeart/2009/3/layout/BlockDescendingList"/>
    <dgm:cxn modelId="{00BEF789-3653-425D-AA25-A9AC9868928E}" type="presParOf" srcId="{9BD7A577-6A53-45C3-8865-8A8F5631EA5E}" destId="{31CF9019-A538-4A50-94F3-AB7F40882D7F}" srcOrd="6" destOrd="0" presId="urn:microsoft.com/office/officeart/2009/3/layout/BlockDescendingList"/>
    <dgm:cxn modelId="{BE467238-FB79-43C9-8775-B4A10A61AACB}" type="presParOf" srcId="{9BD7A577-6A53-45C3-8865-8A8F5631EA5E}" destId="{12FD254B-EFB7-470D-9C36-1B83471C5D0D}" srcOrd="7" destOrd="0" presId="urn:microsoft.com/office/officeart/2009/3/layout/BlockDescendingList"/>
    <dgm:cxn modelId="{C1224BA9-B459-48DC-9503-EBD5FF6EF05C}" type="presParOf" srcId="{9BD7A577-6A53-45C3-8865-8A8F5631EA5E}" destId="{5245F285-8FBB-4E9E-8510-68418DC52F13}" srcOrd="8" destOrd="0" presId="urn:microsoft.com/office/officeart/2009/3/layout/BlockDescendingList"/>
    <dgm:cxn modelId="{1E652A9C-A436-4F25-9E03-A4FF091082EB}" type="presParOf" srcId="{5245F285-8FBB-4E9E-8510-68418DC52F13}" destId="{1A83850A-B697-44FF-AF0D-D435727B580B}" srcOrd="0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5BF1AA-13BA-438A-ADAC-04A99B33953D}" type="doc">
      <dgm:prSet loTypeId="urn:microsoft.com/office/officeart/2005/8/layout/hProcess7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756EE1C4-25E1-49B3-9DD9-6F8425E5C28E}">
      <dgm:prSet phldrT="[Texto]" phldr="1"/>
      <dgm:spPr/>
      <dgm:t>
        <a:bodyPr/>
        <a:lstStyle/>
        <a:p>
          <a:endParaRPr lang="es-ES"/>
        </a:p>
      </dgm:t>
    </dgm:pt>
    <dgm:pt modelId="{A27C98CF-DF76-4AAC-8D5E-3D8FD0A3D3A0}" type="parTrans" cxnId="{CA20419E-78D5-46DD-B7E4-2C21D0893BC3}">
      <dgm:prSet/>
      <dgm:spPr/>
      <dgm:t>
        <a:bodyPr/>
        <a:lstStyle/>
        <a:p>
          <a:endParaRPr lang="es-ES"/>
        </a:p>
      </dgm:t>
    </dgm:pt>
    <dgm:pt modelId="{158104A6-2C64-44A4-BD2A-C5BF37088015}" type="sibTrans" cxnId="{CA20419E-78D5-46DD-B7E4-2C21D0893BC3}">
      <dgm:prSet/>
      <dgm:spPr/>
      <dgm:t>
        <a:bodyPr/>
        <a:lstStyle/>
        <a:p>
          <a:endParaRPr lang="es-ES"/>
        </a:p>
      </dgm:t>
    </dgm:pt>
    <dgm:pt modelId="{2961FE41-3840-4769-88B6-C5C8681018C2}">
      <dgm:prSet phldrT="[Texto]"/>
      <dgm:spPr/>
      <dgm:t>
        <a:bodyPr/>
        <a:lstStyle/>
        <a:p>
          <a:r>
            <a:rPr lang="es-ES" b="1" i="0" dirty="0" smtClean="0"/>
            <a:t>Audios:</a:t>
          </a:r>
          <a:r>
            <a:rPr lang="es-ES" b="0" i="0" dirty="0" smtClean="0"/>
            <a:t> Si necesita incluir grabaciones de sonidos, entrevistas o ejemplos de audio, los elementos de audio pueden ser una herramienta valiosa.</a:t>
          </a:r>
          <a:endParaRPr lang="es-ES" dirty="0"/>
        </a:p>
      </dgm:t>
    </dgm:pt>
    <dgm:pt modelId="{532B6374-2801-4EFF-B0BD-5004E061780E}" type="parTrans" cxnId="{6CB4F403-27E4-4B16-9517-AF5D0FA4195E}">
      <dgm:prSet/>
      <dgm:spPr/>
      <dgm:t>
        <a:bodyPr/>
        <a:lstStyle/>
        <a:p>
          <a:endParaRPr lang="es-ES"/>
        </a:p>
      </dgm:t>
    </dgm:pt>
    <dgm:pt modelId="{6EEECC64-A039-4EB6-8E09-5DCBDF6D70C7}" type="sibTrans" cxnId="{6CB4F403-27E4-4B16-9517-AF5D0FA4195E}">
      <dgm:prSet/>
      <dgm:spPr/>
      <dgm:t>
        <a:bodyPr/>
        <a:lstStyle/>
        <a:p>
          <a:endParaRPr lang="es-ES"/>
        </a:p>
      </dgm:t>
    </dgm:pt>
    <dgm:pt modelId="{70ABD238-066A-446A-B744-58B8B0656B0C}">
      <dgm:prSet phldrT="[Texto]" phldr="1"/>
      <dgm:spPr/>
      <dgm:t>
        <a:bodyPr/>
        <a:lstStyle/>
        <a:p>
          <a:endParaRPr lang="es-ES" dirty="0"/>
        </a:p>
      </dgm:t>
    </dgm:pt>
    <dgm:pt modelId="{C7A62FD9-C5EC-4F87-82AD-BB57BBFBB426}" type="parTrans" cxnId="{6EEA546F-3A16-4F02-9FBB-0C00A4552AC1}">
      <dgm:prSet/>
      <dgm:spPr/>
      <dgm:t>
        <a:bodyPr/>
        <a:lstStyle/>
        <a:p>
          <a:endParaRPr lang="es-ES"/>
        </a:p>
      </dgm:t>
    </dgm:pt>
    <dgm:pt modelId="{02B3DAF3-7D49-42E5-BA87-23F700BCAA16}" type="sibTrans" cxnId="{6EEA546F-3A16-4F02-9FBB-0C00A4552AC1}">
      <dgm:prSet/>
      <dgm:spPr/>
      <dgm:t>
        <a:bodyPr/>
        <a:lstStyle/>
        <a:p>
          <a:endParaRPr lang="es-ES"/>
        </a:p>
      </dgm:t>
    </dgm:pt>
    <dgm:pt modelId="{4C4BB1EC-FA6B-46D3-A659-578E97C2ED1A}">
      <dgm:prSet phldrT="[Texto]"/>
      <dgm:spPr/>
      <dgm:t>
        <a:bodyPr/>
        <a:lstStyle/>
        <a:p>
          <a:r>
            <a:rPr lang="es-ES" b="1" i="0" dirty="0" smtClean="0"/>
            <a:t>Recursos interactivos:</a:t>
          </a:r>
          <a:r>
            <a:rPr lang="es-ES" b="0" i="0" dirty="0" smtClean="0"/>
            <a:t> Si tienes acceso a tecnología interactiva, como pantallas táctiles o aplicaciones móviles, puedes utilizarlas para permitir la participación activa de la audiencia en tu presentación.</a:t>
          </a:r>
          <a:endParaRPr lang="es-ES" dirty="0"/>
        </a:p>
      </dgm:t>
    </dgm:pt>
    <dgm:pt modelId="{7A9A81D7-9A7B-43FE-892F-F9CE21089DFB}" type="parTrans" cxnId="{A9C77438-7901-4045-95B4-AE6E872537AE}">
      <dgm:prSet/>
      <dgm:spPr/>
      <dgm:t>
        <a:bodyPr/>
        <a:lstStyle/>
        <a:p>
          <a:endParaRPr lang="es-ES"/>
        </a:p>
      </dgm:t>
    </dgm:pt>
    <dgm:pt modelId="{A0CEAF30-4243-4AC9-A51F-D45410CE0D07}" type="sibTrans" cxnId="{A9C77438-7901-4045-95B4-AE6E872537AE}">
      <dgm:prSet/>
      <dgm:spPr/>
      <dgm:t>
        <a:bodyPr/>
        <a:lstStyle/>
        <a:p>
          <a:endParaRPr lang="es-ES"/>
        </a:p>
      </dgm:t>
    </dgm:pt>
    <dgm:pt modelId="{770CCB9E-F9CA-463D-AC8B-B4C28ABE5E16}" type="pres">
      <dgm:prSet presAssocID="{5D5BF1AA-13BA-438A-ADAC-04A99B33953D}" presName="Name0" presStyleCnt="0">
        <dgm:presLayoutVars>
          <dgm:dir/>
          <dgm:animLvl val="lvl"/>
          <dgm:resizeHandles val="exact"/>
        </dgm:presLayoutVars>
      </dgm:prSet>
      <dgm:spPr/>
    </dgm:pt>
    <dgm:pt modelId="{6BAAAA41-C33A-4B09-85AE-687749F40D66}" type="pres">
      <dgm:prSet presAssocID="{756EE1C4-25E1-49B3-9DD9-6F8425E5C28E}" presName="compositeNode" presStyleCnt="0">
        <dgm:presLayoutVars>
          <dgm:bulletEnabled val="1"/>
        </dgm:presLayoutVars>
      </dgm:prSet>
      <dgm:spPr/>
    </dgm:pt>
    <dgm:pt modelId="{BEA52373-A136-448D-815A-071FB7508314}" type="pres">
      <dgm:prSet presAssocID="{756EE1C4-25E1-49B3-9DD9-6F8425E5C28E}" presName="bgRect" presStyleLbl="node1" presStyleIdx="0" presStyleCnt="2"/>
      <dgm:spPr/>
    </dgm:pt>
    <dgm:pt modelId="{34D42D6C-0D3E-48CC-AF2A-C966CFF7BF69}" type="pres">
      <dgm:prSet presAssocID="{756EE1C4-25E1-49B3-9DD9-6F8425E5C28E}" presName="parentNode" presStyleLbl="node1" presStyleIdx="0" presStyleCnt="2">
        <dgm:presLayoutVars>
          <dgm:chMax val="0"/>
          <dgm:bulletEnabled val="1"/>
        </dgm:presLayoutVars>
      </dgm:prSet>
      <dgm:spPr/>
    </dgm:pt>
    <dgm:pt modelId="{0A09E693-AFC2-4B07-A8F0-44B47B28B672}" type="pres">
      <dgm:prSet presAssocID="{756EE1C4-25E1-49B3-9DD9-6F8425E5C28E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7661D2-6D22-46D8-B09B-19CB1A7B4899}" type="pres">
      <dgm:prSet presAssocID="{158104A6-2C64-44A4-BD2A-C5BF37088015}" presName="hSp" presStyleCnt="0"/>
      <dgm:spPr/>
    </dgm:pt>
    <dgm:pt modelId="{59F0F21C-FD8A-4A9F-8413-756F52DCDF62}" type="pres">
      <dgm:prSet presAssocID="{158104A6-2C64-44A4-BD2A-C5BF37088015}" presName="vProcSp" presStyleCnt="0"/>
      <dgm:spPr/>
    </dgm:pt>
    <dgm:pt modelId="{3293E8B3-F6B2-4034-854F-4A3FEC1EF466}" type="pres">
      <dgm:prSet presAssocID="{158104A6-2C64-44A4-BD2A-C5BF37088015}" presName="vSp1" presStyleCnt="0"/>
      <dgm:spPr/>
    </dgm:pt>
    <dgm:pt modelId="{46F4FBE7-2C6A-49B8-98D6-C95FD503D5C3}" type="pres">
      <dgm:prSet presAssocID="{158104A6-2C64-44A4-BD2A-C5BF37088015}" presName="simulatedConn" presStyleLbl="solidFgAcc1" presStyleIdx="0" presStyleCnt="1"/>
      <dgm:spPr/>
    </dgm:pt>
    <dgm:pt modelId="{963CAA30-FBD3-43A2-87B8-956F325FFFC5}" type="pres">
      <dgm:prSet presAssocID="{158104A6-2C64-44A4-BD2A-C5BF37088015}" presName="vSp2" presStyleCnt="0"/>
      <dgm:spPr/>
    </dgm:pt>
    <dgm:pt modelId="{B249B16B-A0DD-4ECF-A53C-4409846EDA13}" type="pres">
      <dgm:prSet presAssocID="{158104A6-2C64-44A4-BD2A-C5BF37088015}" presName="sibTrans" presStyleCnt="0"/>
      <dgm:spPr/>
    </dgm:pt>
    <dgm:pt modelId="{E3B7F5AF-55A2-4064-B26B-A1B5C8E80A2D}" type="pres">
      <dgm:prSet presAssocID="{70ABD238-066A-446A-B744-58B8B0656B0C}" presName="compositeNode" presStyleCnt="0">
        <dgm:presLayoutVars>
          <dgm:bulletEnabled val="1"/>
        </dgm:presLayoutVars>
      </dgm:prSet>
      <dgm:spPr/>
    </dgm:pt>
    <dgm:pt modelId="{29ADF280-1C32-49F0-937C-F1899F61CEA4}" type="pres">
      <dgm:prSet presAssocID="{70ABD238-066A-446A-B744-58B8B0656B0C}" presName="bgRect" presStyleLbl="node1" presStyleIdx="1" presStyleCnt="2"/>
      <dgm:spPr/>
    </dgm:pt>
    <dgm:pt modelId="{4DD57317-0CFB-489A-9A96-7A607AEB52D9}" type="pres">
      <dgm:prSet presAssocID="{70ABD238-066A-446A-B744-58B8B0656B0C}" presName="parentNode" presStyleLbl="node1" presStyleIdx="1" presStyleCnt="2">
        <dgm:presLayoutVars>
          <dgm:chMax val="0"/>
          <dgm:bulletEnabled val="1"/>
        </dgm:presLayoutVars>
      </dgm:prSet>
      <dgm:spPr/>
    </dgm:pt>
    <dgm:pt modelId="{5744F7B3-8B05-474A-8F20-EF1086D502C6}" type="pres">
      <dgm:prSet presAssocID="{70ABD238-066A-446A-B744-58B8B0656B0C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437DF7D-2ED5-41CF-BDD1-843857948F94}" type="presOf" srcId="{2961FE41-3840-4769-88B6-C5C8681018C2}" destId="{0A09E693-AFC2-4B07-A8F0-44B47B28B672}" srcOrd="0" destOrd="0" presId="urn:microsoft.com/office/officeart/2005/8/layout/hProcess7"/>
    <dgm:cxn modelId="{A1157879-BE74-48B3-9CAF-229BADDC9A6B}" type="presOf" srcId="{5D5BF1AA-13BA-438A-ADAC-04A99B33953D}" destId="{770CCB9E-F9CA-463D-AC8B-B4C28ABE5E16}" srcOrd="0" destOrd="0" presId="urn:microsoft.com/office/officeart/2005/8/layout/hProcess7"/>
    <dgm:cxn modelId="{A9C77438-7901-4045-95B4-AE6E872537AE}" srcId="{70ABD238-066A-446A-B744-58B8B0656B0C}" destId="{4C4BB1EC-FA6B-46D3-A659-578E97C2ED1A}" srcOrd="0" destOrd="0" parTransId="{7A9A81D7-9A7B-43FE-892F-F9CE21089DFB}" sibTransId="{A0CEAF30-4243-4AC9-A51F-D45410CE0D07}"/>
    <dgm:cxn modelId="{F44FC21C-AE5D-4178-A2F7-1DD8C03FCCAA}" type="presOf" srcId="{70ABD238-066A-446A-B744-58B8B0656B0C}" destId="{4DD57317-0CFB-489A-9A96-7A607AEB52D9}" srcOrd="1" destOrd="0" presId="urn:microsoft.com/office/officeart/2005/8/layout/hProcess7"/>
    <dgm:cxn modelId="{6CB4F403-27E4-4B16-9517-AF5D0FA4195E}" srcId="{756EE1C4-25E1-49B3-9DD9-6F8425E5C28E}" destId="{2961FE41-3840-4769-88B6-C5C8681018C2}" srcOrd="0" destOrd="0" parTransId="{532B6374-2801-4EFF-B0BD-5004E061780E}" sibTransId="{6EEECC64-A039-4EB6-8E09-5DCBDF6D70C7}"/>
    <dgm:cxn modelId="{823066D7-3858-41A9-B46A-91E71E704984}" type="presOf" srcId="{4C4BB1EC-FA6B-46D3-A659-578E97C2ED1A}" destId="{5744F7B3-8B05-474A-8F20-EF1086D502C6}" srcOrd="0" destOrd="0" presId="urn:microsoft.com/office/officeart/2005/8/layout/hProcess7"/>
    <dgm:cxn modelId="{56BAB6D0-1D31-435E-82CD-E8FD98CC980B}" type="presOf" srcId="{756EE1C4-25E1-49B3-9DD9-6F8425E5C28E}" destId="{34D42D6C-0D3E-48CC-AF2A-C966CFF7BF69}" srcOrd="1" destOrd="0" presId="urn:microsoft.com/office/officeart/2005/8/layout/hProcess7"/>
    <dgm:cxn modelId="{82EAB3D8-95AE-42D0-B226-C1833B33AD44}" type="presOf" srcId="{756EE1C4-25E1-49B3-9DD9-6F8425E5C28E}" destId="{BEA52373-A136-448D-815A-071FB7508314}" srcOrd="0" destOrd="0" presId="urn:microsoft.com/office/officeart/2005/8/layout/hProcess7"/>
    <dgm:cxn modelId="{CA20419E-78D5-46DD-B7E4-2C21D0893BC3}" srcId="{5D5BF1AA-13BA-438A-ADAC-04A99B33953D}" destId="{756EE1C4-25E1-49B3-9DD9-6F8425E5C28E}" srcOrd="0" destOrd="0" parTransId="{A27C98CF-DF76-4AAC-8D5E-3D8FD0A3D3A0}" sibTransId="{158104A6-2C64-44A4-BD2A-C5BF37088015}"/>
    <dgm:cxn modelId="{33374249-9CB7-4656-966F-AD992B5F58AE}" type="presOf" srcId="{70ABD238-066A-446A-B744-58B8B0656B0C}" destId="{29ADF280-1C32-49F0-937C-F1899F61CEA4}" srcOrd="0" destOrd="0" presId="urn:microsoft.com/office/officeart/2005/8/layout/hProcess7"/>
    <dgm:cxn modelId="{6EEA546F-3A16-4F02-9FBB-0C00A4552AC1}" srcId="{5D5BF1AA-13BA-438A-ADAC-04A99B33953D}" destId="{70ABD238-066A-446A-B744-58B8B0656B0C}" srcOrd="1" destOrd="0" parTransId="{C7A62FD9-C5EC-4F87-82AD-BB57BBFBB426}" sibTransId="{02B3DAF3-7D49-42E5-BA87-23F700BCAA16}"/>
    <dgm:cxn modelId="{D71A36BA-B308-43A0-8448-A3E3F566BD13}" type="presParOf" srcId="{770CCB9E-F9CA-463D-AC8B-B4C28ABE5E16}" destId="{6BAAAA41-C33A-4B09-85AE-687749F40D66}" srcOrd="0" destOrd="0" presId="urn:microsoft.com/office/officeart/2005/8/layout/hProcess7"/>
    <dgm:cxn modelId="{FDADE6D5-EBD5-4919-AE9C-47BCADA8A5C2}" type="presParOf" srcId="{6BAAAA41-C33A-4B09-85AE-687749F40D66}" destId="{BEA52373-A136-448D-815A-071FB7508314}" srcOrd="0" destOrd="0" presId="urn:microsoft.com/office/officeart/2005/8/layout/hProcess7"/>
    <dgm:cxn modelId="{6CF7A5EC-5BA1-427D-B035-986F308234F4}" type="presParOf" srcId="{6BAAAA41-C33A-4B09-85AE-687749F40D66}" destId="{34D42D6C-0D3E-48CC-AF2A-C966CFF7BF69}" srcOrd="1" destOrd="0" presId="urn:microsoft.com/office/officeart/2005/8/layout/hProcess7"/>
    <dgm:cxn modelId="{A92F0BB4-1F67-42A5-B9E5-06FCC9A71C32}" type="presParOf" srcId="{6BAAAA41-C33A-4B09-85AE-687749F40D66}" destId="{0A09E693-AFC2-4B07-A8F0-44B47B28B672}" srcOrd="2" destOrd="0" presId="urn:microsoft.com/office/officeart/2005/8/layout/hProcess7"/>
    <dgm:cxn modelId="{67268BAD-F1D8-4C3E-9493-02225C352533}" type="presParOf" srcId="{770CCB9E-F9CA-463D-AC8B-B4C28ABE5E16}" destId="{AC7661D2-6D22-46D8-B09B-19CB1A7B4899}" srcOrd="1" destOrd="0" presId="urn:microsoft.com/office/officeart/2005/8/layout/hProcess7"/>
    <dgm:cxn modelId="{F06A9D0C-CF43-4F60-BC7E-DFCF6F6A97F4}" type="presParOf" srcId="{770CCB9E-F9CA-463D-AC8B-B4C28ABE5E16}" destId="{59F0F21C-FD8A-4A9F-8413-756F52DCDF62}" srcOrd="2" destOrd="0" presId="urn:microsoft.com/office/officeart/2005/8/layout/hProcess7"/>
    <dgm:cxn modelId="{5D09A358-E4C3-4A55-820F-103FAA8B0DB5}" type="presParOf" srcId="{59F0F21C-FD8A-4A9F-8413-756F52DCDF62}" destId="{3293E8B3-F6B2-4034-854F-4A3FEC1EF466}" srcOrd="0" destOrd="0" presId="urn:microsoft.com/office/officeart/2005/8/layout/hProcess7"/>
    <dgm:cxn modelId="{47FC8053-C0DA-4170-BFA8-848EA4765B68}" type="presParOf" srcId="{59F0F21C-FD8A-4A9F-8413-756F52DCDF62}" destId="{46F4FBE7-2C6A-49B8-98D6-C95FD503D5C3}" srcOrd="1" destOrd="0" presId="urn:microsoft.com/office/officeart/2005/8/layout/hProcess7"/>
    <dgm:cxn modelId="{5B2CCE32-F620-40E7-B7FD-6662C69AC4A8}" type="presParOf" srcId="{59F0F21C-FD8A-4A9F-8413-756F52DCDF62}" destId="{963CAA30-FBD3-43A2-87B8-956F325FFFC5}" srcOrd="2" destOrd="0" presId="urn:microsoft.com/office/officeart/2005/8/layout/hProcess7"/>
    <dgm:cxn modelId="{25757A3D-2F0F-4C9D-B4CC-C5BD8A053165}" type="presParOf" srcId="{770CCB9E-F9CA-463D-AC8B-B4C28ABE5E16}" destId="{B249B16B-A0DD-4ECF-A53C-4409846EDA13}" srcOrd="3" destOrd="0" presId="urn:microsoft.com/office/officeart/2005/8/layout/hProcess7"/>
    <dgm:cxn modelId="{2D9A9959-C94C-4DB9-A5F3-A0CAAFBF5149}" type="presParOf" srcId="{770CCB9E-F9CA-463D-AC8B-B4C28ABE5E16}" destId="{E3B7F5AF-55A2-4064-B26B-A1B5C8E80A2D}" srcOrd="4" destOrd="0" presId="urn:microsoft.com/office/officeart/2005/8/layout/hProcess7"/>
    <dgm:cxn modelId="{DA22F08B-469A-484D-988B-619FFBA17A2F}" type="presParOf" srcId="{E3B7F5AF-55A2-4064-B26B-A1B5C8E80A2D}" destId="{29ADF280-1C32-49F0-937C-F1899F61CEA4}" srcOrd="0" destOrd="0" presId="urn:microsoft.com/office/officeart/2005/8/layout/hProcess7"/>
    <dgm:cxn modelId="{24623B64-5A57-4D84-9422-7D0E3183810E}" type="presParOf" srcId="{E3B7F5AF-55A2-4064-B26B-A1B5C8E80A2D}" destId="{4DD57317-0CFB-489A-9A96-7A607AEB52D9}" srcOrd="1" destOrd="0" presId="urn:microsoft.com/office/officeart/2005/8/layout/hProcess7"/>
    <dgm:cxn modelId="{34F50465-D5FC-4687-91B2-745886411170}" type="presParOf" srcId="{E3B7F5AF-55A2-4064-B26B-A1B5C8E80A2D}" destId="{5744F7B3-8B05-474A-8F20-EF1086D502C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54500-56AB-42AB-96B6-46AD4D4F3E77}">
      <dsp:nvSpPr>
        <dsp:cNvPr id="0" name=""/>
        <dsp:cNvSpPr/>
      </dsp:nvSpPr>
      <dsp:spPr>
        <a:xfrm rot="16200000">
          <a:off x="-847195" y="848431"/>
          <a:ext cx="4912404" cy="3215540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7836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i="0" kern="1200" dirty="0" smtClean="0"/>
            <a:t>Gráficos y gráficos:</a:t>
          </a:r>
          <a:r>
            <a:rPr lang="es-ES" sz="2300" b="0" i="0" kern="1200" dirty="0" smtClean="0"/>
            <a:t> Los gráficos y gráficos pueden ayudar a visualizar datos o estadísticas de manera clara y concisa. Son especialmente cuando útiles se hablan de números o cifras.</a:t>
          </a:r>
          <a:endParaRPr lang="es-ES" sz="2300" kern="1200" dirty="0"/>
        </a:p>
      </dsp:txBody>
      <dsp:txXfrm rot="5400000">
        <a:off x="1237" y="982480"/>
        <a:ext cx="3215540" cy="2947442"/>
      </dsp:txXfrm>
    </dsp:sp>
    <dsp:sp modelId="{72BA21EF-CF90-4E65-8B51-F562B9BF482F}">
      <dsp:nvSpPr>
        <dsp:cNvPr id="0" name=""/>
        <dsp:cNvSpPr/>
      </dsp:nvSpPr>
      <dsp:spPr>
        <a:xfrm rot="16200000">
          <a:off x="2609510" y="848431"/>
          <a:ext cx="4912404" cy="3215540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7836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i="0" kern="1200" dirty="0" smtClean="0"/>
            <a:t>Fotografías:</a:t>
          </a:r>
          <a:r>
            <a:rPr lang="es-ES" sz="2300" b="0" i="0" kern="1200" dirty="0" smtClean="0"/>
            <a:t> Las imágenes pueden ser utilizadas para ilustrar conceptos o situaciones específicas. Pueden agregar emotividad y profundidad a la presentación</a:t>
          </a:r>
          <a:endParaRPr lang="es-ES" sz="2300" kern="1200" dirty="0"/>
        </a:p>
      </dsp:txBody>
      <dsp:txXfrm rot="5400000">
        <a:off x="3457942" y="982480"/>
        <a:ext cx="3215540" cy="2947442"/>
      </dsp:txXfrm>
    </dsp:sp>
    <dsp:sp modelId="{3512E5FC-070B-4B22-8C40-A9CC4F4FF7F0}">
      <dsp:nvSpPr>
        <dsp:cNvPr id="0" name=""/>
        <dsp:cNvSpPr/>
      </dsp:nvSpPr>
      <dsp:spPr>
        <a:xfrm rot="16200000">
          <a:off x="6067452" y="848431"/>
          <a:ext cx="4912404" cy="3215540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7836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i="0" kern="1200" dirty="0" smtClean="0"/>
            <a:t>Pizarrón o pizarra blanca:</a:t>
          </a:r>
          <a:r>
            <a:rPr lang="es-ES" sz="2300" b="0" i="0" kern="1200" dirty="0" smtClean="0"/>
            <a:t> Si estás presentando en un aula, un pizarrón o pizarra blanca te permite escribir puntos clave, dibujar diagramas o esquemas en tiempo real durante tu discurso</a:t>
          </a:r>
          <a:endParaRPr lang="es-ES" sz="2300" kern="1200" dirty="0"/>
        </a:p>
      </dsp:txBody>
      <dsp:txXfrm rot="5400000">
        <a:off x="6915884" y="982480"/>
        <a:ext cx="3215540" cy="29474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3850A-B697-44FF-AF0D-D435727B580B}">
      <dsp:nvSpPr>
        <dsp:cNvPr id="0" name=""/>
        <dsp:cNvSpPr/>
      </dsp:nvSpPr>
      <dsp:spPr>
        <a:xfrm>
          <a:off x="6456377" y="1466761"/>
          <a:ext cx="2352979" cy="4476696"/>
        </a:xfrm>
        <a:prstGeom prst="rect">
          <a:avLst/>
        </a:prstGeom>
        <a:solidFill>
          <a:schemeClr val="accent3">
            <a:shade val="50000"/>
            <a:hueOff val="199766"/>
            <a:satOff val="7763"/>
            <a:lumOff val="2585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228600" bIns="50800" numCol="1" spcCol="1270" anchor="ctr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4000" kern="1200"/>
        </a:p>
      </dsp:txBody>
      <dsp:txXfrm rot="16200000">
        <a:off x="6430855" y="3175387"/>
        <a:ext cx="4029027" cy="611774"/>
      </dsp:txXfrm>
    </dsp:sp>
    <dsp:sp modelId="{BFCC1998-3A2D-400E-9F74-CFB5470846E0}">
      <dsp:nvSpPr>
        <dsp:cNvPr id="0" name=""/>
        <dsp:cNvSpPr/>
      </dsp:nvSpPr>
      <dsp:spPr>
        <a:xfrm>
          <a:off x="3893009" y="711591"/>
          <a:ext cx="2352979" cy="5229479"/>
        </a:xfrm>
        <a:prstGeom prst="rect">
          <a:avLst/>
        </a:prstGeom>
        <a:solidFill>
          <a:schemeClr val="accent3">
            <a:shade val="50000"/>
            <a:hueOff val="199766"/>
            <a:satOff val="7763"/>
            <a:lumOff val="2585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228600" bIns="50800" numCol="1" spcCol="1270" anchor="ctr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4000" kern="1200" dirty="0"/>
        </a:p>
      </dsp:txBody>
      <dsp:txXfrm rot="16200000">
        <a:off x="3528735" y="2758969"/>
        <a:ext cx="4706531" cy="611774"/>
      </dsp:txXfrm>
    </dsp:sp>
    <dsp:sp modelId="{F6BB27A1-AED4-48BB-966B-6E6ECA0E0DF4}">
      <dsp:nvSpPr>
        <dsp:cNvPr id="0" name=""/>
        <dsp:cNvSpPr/>
      </dsp:nvSpPr>
      <dsp:spPr>
        <a:xfrm>
          <a:off x="1322067" y="0"/>
          <a:ext cx="2352979" cy="5941070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228600" bIns="50800" numCol="1" spcCol="1270" anchor="ctr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4000" kern="1200" dirty="0"/>
        </a:p>
      </dsp:txBody>
      <dsp:txXfrm rot="16200000">
        <a:off x="637577" y="2367594"/>
        <a:ext cx="5346963" cy="611774"/>
      </dsp:txXfrm>
    </dsp:sp>
    <dsp:sp modelId="{67D4087F-E04B-4EF0-AEB9-C5901D7EB2A5}">
      <dsp:nvSpPr>
        <dsp:cNvPr id="0" name=""/>
        <dsp:cNvSpPr/>
      </dsp:nvSpPr>
      <dsp:spPr>
        <a:xfrm>
          <a:off x="1322067" y="0"/>
          <a:ext cx="1670615" cy="5969725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i="0" kern="1200" dirty="0" smtClean="0"/>
            <a:t>Carteles o afiches:</a:t>
          </a:r>
          <a:r>
            <a:rPr lang="es-ES" sz="1700" b="0" i="0" kern="1200" dirty="0" smtClean="0"/>
            <a:t> Si la presentación es más informal o en un ambiente menos tecnológico, los carteles o afiches impresos pueden ser útiles para mostrar información relevante.</a:t>
          </a:r>
          <a:endParaRPr lang="es-ES" sz="1700" kern="1200" dirty="0"/>
        </a:p>
      </dsp:txBody>
      <dsp:txXfrm>
        <a:off x="1322067" y="0"/>
        <a:ext cx="1670615" cy="5969725"/>
      </dsp:txXfrm>
    </dsp:sp>
    <dsp:sp modelId="{E5BDA460-7747-4AE0-BCE4-4A878DDB2D44}">
      <dsp:nvSpPr>
        <dsp:cNvPr id="0" name=""/>
        <dsp:cNvSpPr/>
      </dsp:nvSpPr>
      <dsp:spPr>
        <a:xfrm>
          <a:off x="3893009" y="711591"/>
          <a:ext cx="1670615" cy="525813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i="0" kern="1200" dirty="0" smtClean="0"/>
            <a:t>Infografías:</a:t>
          </a:r>
          <a:r>
            <a:rPr lang="es-ES" sz="1700" b="0" i="0" kern="1200" dirty="0" smtClean="0"/>
            <a:t> Son representaciones visuales que combinan texto e imágenes para presentar información de manera clara y atractiva.</a:t>
          </a:r>
          <a:endParaRPr lang="es-ES" sz="1700" kern="1200" dirty="0"/>
        </a:p>
      </dsp:txBody>
      <dsp:txXfrm>
        <a:off x="3893009" y="711591"/>
        <a:ext cx="1670615" cy="5258133"/>
      </dsp:txXfrm>
    </dsp:sp>
    <dsp:sp modelId="{12FD254B-EFB7-470D-9C36-1B83471C5D0D}">
      <dsp:nvSpPr>
        <dsp:cNvPr id="0" name=""/>
        <dsp:cNvSpPr/>
      </dsp:nvSpPr>
      <dsp:spPr>
        <a:xfrm>
          <a:off x="6456377" y="1466761"/>
          <a:ext cx="1670615" cy="450296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i="0" kern="1200" dirty="0" smtClean="0"/>
            <a:t>Objetos físicos:</a:t>
          </a:r>
          <a:r>
            <a:rPr lang="es-ES" sz="1700" b="0" i="0" kern="1200" dirty="0" smtClean="0"/>
            <a:t> dependiendo del tema, puedes utilizar objetos físicos para hacer demostraciones prácticas o ejemplificar conceptos</a:t>
          </a:r>
          <a:endParaRPr lang="es-ES" sz="1700" kern="1200" dirty="0"/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kern="1200"/>
        </a:p>
      </dsp:txBody>
      <dsp:txXfrm>
        <a:off x="6456377" y="1466761"/>
        <a:ext cx="1670615" cy="45029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52373-A136-448D-815A-071FB7508314}">
      <dsp:nvSpPr>
        <dsp:cNvPr id="0" name=""/>
        <dsp:cNvSpPr/>
      </dsp:nvSpPr>
      <dsp:spPr>
        <a:xfrm>
          <a:off x="1954" y="0"/>
          <a:ext cx="4976666" cy="3649662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5453" rIns="253365" bIns="0" numCol="1" spcCol="1270" anchor="t" anchorCtr="0">
          <a:noAutofit/>
        </a:bodyPr>
        <a:lstStyle/>
        <a:p>
          <a:pPr lvl="0" algn="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700" kern="1200"/>
        </a:p>
      </dsp:txBody>
      <dsp:txXfrm rot="16200000">
        <a:off x="-996740" y="998694"/>
        <a:ext cx="2992722" cy="995333"/>
      </dsp:txXfrm>
    </dsp:sp>
    <dsp:sp modelId="{0A09E693-AFC2-4B07-A8F0-44B47B28B672}">
      <dsp:nvSpPr>
        <dsp:cNvPr id="0" name=""/>
        <dsp:cNvSpPr/>
      </dsp:nvSpPr>
      <dsp:spPr>
        <a:xfrm>
          <a:off x="997287" y="0"/>
          <a:ext cx="3707616" cy="3649662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i="0" kern="1200" dirty="0" smtClean="0"/>
            <a:t>Audios:</a:t>
          </a:r>
          <a:r>
            <a:rPr lang="es-ES" sz="2800" b="0" i="0" kern="1200" dirty="0" smtClean="0"/>
            <a:t> Si necesita incluir grabaciones de sonidos, entrevistas o ejemplos de audio, los elementos de audio pueden ser una herramienta valiosa.</a:t>
          </a:r>
          <a:endParaRPr lang="es-ES" sz="2800" kern="1200" dirty="0"/>
        </a:p>
      </dsp:txBody>
      <dsp:txXfrm>
        <a:off x="997287" y="0"/>
        <a:ext cx="3707616" cy="3649662"/>
      </dsp:txXfrm>
    </dsp:sp>
    <dsp:sp modelId="{29ADF280-1C32-49F0-937C-F1899F61CEA4}">
      <dsp:nvSpPr>
        <dsp:cNvPr id="0" name=""/>
        <dsp:cNvSpPr/>
      </dsp:nvSpPr>
      <dsp:spPr>
        <a:xfrm>
          <a:off x="5152804" y="0"/>
          <a:ext cx="4976666" cy="3649662"/>
        </a:xfrm>
        <a:prstGeom prst="roundRect">
          <a:avLst>
            <a:gd name="adj" fmla="val 5000"/>
          </a:avLst>
        </a:prstGeom>
        <a:solidFill>
          <a:schemeClr val="accent5">
            <a:hueOff val="-19363936"/>
            <a:satOff val="21104"/>
            <a:lumOff val="509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5453" rIns="253365" bIns="0" numCol="1" spcCol="1270" anchor="t" anchorCtr="0">
          <a:noAutofit/>
        </a:bodyPr>
        <a:lstStyle/>
        <a:p>
          <a:pPr lvl="0" algn="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700" kern="1200"/>
        </a:p>
      </dsp:txBody>
      <dsp:txXfrm rot="16200000">
        <a:off x="4154109" y="998694"/>
        <a:ext cx="2992722" cy="995333"/>
      </dsp:txXfrm>
    </dsp:sp>
    <dsp:sp modelId="{46F4FBE7-2C6A-49B8-98D6-C95FD503D5C3}">
      <dsp:nvSpPr>
        <dsp:cNvPr id="0" name=""/>
        <dsp:cNvSpPr/>
      </dsp:nvSpPr>
      <dsp:spPr>
        <a:xfrm rot="5400000">
          <a:off x="4909437" y="2756336"/>
          <a:ext cx="536500" cy="74650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44F7B3-8B05-474A-8F20-EF1086D502C6}">
      <dsp:nvSpPr>
        <dsp:cNvPr id="0" name=""/>
        <dsp:cNvSpPr/>
      </dsp:nvSpPr>
      <dsp:spPr>
        <a:xfrm>
          <a:off x="6148137" y="0"/>
          <a:ext cx="3707616" cy="3649662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i="0" kern="1200" dirty="0" smtClean="0"/>
            <a:t>Recursos interactivos:</a:t>
          </a:r>
          <a:r>
            <a:rPr lang="es-ES" sz="2800" b="0" i="0" kern="1200" dirty="0" smtClean="0"/>
            <a:t> Si tienes acceso a tecnología interactiva, como pantallas táctiles o aplicaciones móviles, puedes utilizarlas para permitir la participación activa de la audiencia en tu presentación.</a:t>
          </a:r>
          <a:endParaRPr lang="es-ES" sz="2800" kern="1200" dirty="0"/>
        </a:p>
      </dsp:txBody>
      <dsp:txXfrm>
        <a:off x="6148137" y="0"/>
        <a:ext cx="3707616" cy="3649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kC36Xr4K_0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mzxa2xDRA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KWvxWgBGO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lXlnvYRdCM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TRsInkqv5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6StRLc38V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3h4dZkAO2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-FTO5tvh6Q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UNIVERSIDAD NACIONAL DE CHIMBORAZO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ESQUEMA DE UNA PRESENTACION ORAL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23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448492"/>
            <a:ext cx="10131425" cy="1456267"/>
          </a:xfrm>
        </p:spPr>
        <p:txBody>
          <a:bodyPr/>
          <a:lstStyle/>
          <a:p>
            <a:r>
              <a:rPr lang="es-ES" dirty="0" smtClean="0"/>
              <a:t>LENGUJE NO VERBAL</a:t>
            </a:r>
            <a:endParaRPr lang="en-US" dirty="0"/>
          </a:p>
        </p:txBody>
      </p:sp>
      <p:pic>
        <p:nvPicPr>
          <p:cNvPr id="4" name="okC36Xr4K_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78823" y="1007775"/>
            <a:ext cx="11273246" cy="575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69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326571"/>
            <a:ext cx="10131425" cy="6335486"/>
          </a:xfrm>
        </p:spPr>
        <p:txBody>
          <a:bodyPr>
            <a:normAutofit/>
          </a:bodyPr>
          <a:lstStyle/>
          <a:p>
            <a:r>
              <a:rPr lang="es-ES" sz="2000" b="1" dirty="0"/>
              <a:t>Elementos no verbales en la exposición oral:</a:t>
            </a:r>
            <a:r>
              <a:rPr lang="es-ES" sz="2000" dirty="0"/>
              <a:t> Los elementos no verbales son aquellos aspectos de la comunicación que no implican el uso de palabras, pero que también juegan un papel esencial en la transmisión del mensaje:</a:t>
            </a:r>
          </a:p>
          <a:p>
            <a:r>
              <a:rPr lang="es-ES" sz="2000" b="1" dirty="0"/>
              <a:t>Contacto visual:</a:t>
            </a:r>
            <a:r>
              <a:rPr lang="es-ES" sz="2000" dirty="0"/>
              <a:t> Mantén contacto visual con la audiencia. Mirar directamente a los ojos de las personas demuestra confianza y conexión.</a:t>
            </a:r>
          </a:p>
          <a:p>
            <a:r>
              <a:rPr lang="es-ES" sz="2000" b="1" dirty="0"/>
              <a:t>Gestos y expresiones faciales:</a:t>
            </a:r>
            <a:r>
              <a:rPr lang="es-ES" sz="2000" dirty="0"/>
              <a:t> Utiliza gestos naturales y expresiones faciales adecuadas para enfatizar puntos clave y mostrar entusiasmo por el tema.</a:t>
            </a:r>
          </a:p>
          <a:p>
            <a:r>
              <a:rPr lang="es-ES" sz="2000" b="1" dirty="0"/>
              <a:t>Postura y lenguaje corporal:</a:t>
            </a:r>
            <a:r>
              <a:rPr lang="es-ES" sz="2000" dirty="0"/>
              <a:t> Mantén una postura erguida y abierta. Evita cruzar los brazos o dar señales de nerviosismo, ya que esto podría distraer a la audiencia.</a:t>
            </a:r>
          </a:p>
          <a:p>
            <a:r>
              <a:rPr lang="es-ES" sz="2000" b="1" dirty="0"/>
              <a:t>Uso del espacio:</a:t>
            </a:r>
            <a:r>
              <a:rPr lang="es-ES" sz="2000" dirty="0"/>
              <a:t> Si el espacio lo permite, muévete de manera deliberada y estratégica para mantener el interés y la atención de la audiencia.</a:t>
            </a:r>
          </a:p>
          <a:p>
            <a:r>
              <a:rPr lang="es-ES" sz="2000" b="1" dirty="0"/>
              <a:t>Apoyo visual:</a:t>
            </a:r>
            <a:r>
              <a:rPr lang="es-ES" sz="2000" dirty="0"/>
              <a:t> Si utiliza diapositivas o recursos visuales, asegúrese de que sean claros y coherentes con su discurso. No te apoyes en ellos para leer todo el contenido, úsalos como refuerzo visual.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92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Vocabulario en Comunicación Social: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dirty="0"/>
              <a:t>Comunicación Social es una disciplina que abarca diversos campos y áreas de estudio. Por lo tanto, es importante que los estudiantes estén familiarizados con un vocabulario específico relacionado con la comunicación, los medios de comunicación, el periodismo, la publicidad y otros temas afines. Algunos términos relevantes en esta especialidad pueden incluir: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952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796835"/>
            <a:ext cx="10131425" cy="4994366"/>
          </a:xfrm>
        </p:spPr>
        <p:txBody>
          <a:bodyPr/>
          <a:lstStyle/>
          <a:p>
            <a:r>
              <a:rPr lang="es-ES" sz="2000" b="1" dirty="0"/>
              <a:t>Medios de comunicación:</a:t>
            </a:r>
            <a:r>
              <a:rPr lang="es-ES" sz="2000" dirty="0"/>
              <a:t> prensa, radio, televisión, medios digitales, redes sociales, entre otros.</a:t>
            </a:r>
          </a:p>
          <a:p>
            <a:r>
              <a:rPr lang="es-ES" sz="2000" b="1" dirty="0"/>
              <a:t>Periodismo:</a:t>
            </a:r>
            <a:r>
              <a:rPr lang="es-ES" sz="2000" dirty="0"/>
              <a:t> noticia, reportaje, entrevista, crónica, redacción, titular, lead, fuente, corresponsal, etc.</a:t>
            </a:r>
          </a:p>
          <a:p>
            <a:r>
              <a:rPr lang="es-ES" sz="2000" b="1" dirty="0"/>
              <a:t>Publicidad:</a:t>
            </a:r>
            <a:r>
              <a:rPr lang="es-ES" sz="2000" dirty="0"/>
              <a:t> anuncio, campaña, target, estrategia, creatividad, eslogan, </a:t>
            </a:r>
            <a:r>
              <a:rPr lang="es-ES" sz="2000" dirty="0" err="1"/>
              <a:t>branding</a:t>
            </a:r>
            <a:r>
              <a:rPr lang="es-ES" sz="2000" dirty="0"/>
              <a:t>, spot, etc.</a:t>
            </a:r>
          </a:p>
          <a:p>
            <a:r>
              <a:rPr lang="es-ES" sz="2000" b="1" dirty="0"/>
              <a:t>Comunicación corporativa:</a:t>
            </a:r>
            <a:r>
              <a:rPr lang="es-ES" sz="2000" dirty="0"/>
              <a:t> comunicación interna, comunicación externa, relaciones públicas, comunicado de prensa, portavoz, imagen corporativa, etc.</a:t>
            </a:r>
          </a:p>
          <a:p>
            <a:r>
              <a:rPr lang="es-ES" sz="2000" b="1" dirty="0"/>
              <a:t>Comunicación digital:</a:t>
            </a:r>
            <a:r>
              <a:rPr lang="es-ES" sz="2000" dirty="0"/>
              <a:t> contenido viral, </a:t>
            </a:r>
            <a:r>
              <a:rPr lang="es-ES" sz="2000" dirty="0" err="1"/>
              <a:t>influencer</a:t>
            </a:r>
            <a:r>
              <a:rPr lang="es-ES" sz="2000" dirty="0"/>
              <a:t>, </a:t>
            </a:r>
            <a:r>
              <a:rPr lang="es-ES" sz="2000" dirty="0" err="1"/>
              <a:t>engagement</a:t>
            </a:r>
            <a:r>
              <a:rPr lang="es-ES" sz="2000" dirty="0"/>
              <a:t>, </a:t>
            </a:r>
            <a:r>
              <a:rPr lang="es-ES" sz="2000" dirty="0" err="1"/>
              <a:t>trending</a:t>
            </a:r>
            <a:r>
              <a:rPr lang="es-ES" sz="2000" dirty="0"/>
              <a:t> </a:t>
            </a:r>
            <a:r>
              <a:rPr lang="es-ES" sz="2000" dirty="0" err="1"/>
              <a:t>topic</a:t>
            </a:r>
            <a:r>
              <a:rPr lang="es-ES" sz="2000" dirty="0"/>
              <a:t>, </a:t>
            </a:r>
            <a:r>
              <a:rPr lang="es-ES" sz="2000" dirty="0" err="1"/>
              <a:t>viralización</a:t>
            </a:r>
            <a:r>
              <a:rPr lang="es-ES" sz="2000" dirty="0"/>
              <a:t>, meme, </a:t>
            </a:r>
            <a:r>
              <a:rPr lang="es-ES" sz="2000" dirty="0" err="1"/>
              <a:t>community</a:t>
            </a:r>
            <a:r>
              <a:rPr lang="es-ES" sz="2000" dirty="0"/>
              <a:t> manager, etc.</a:t>
            </a:r>
          </a:p>
          <a:p>
            <a:r>
              <a:rPr lang="es-ES" sz="2000" b="1" dirty="0"/>
              <a:t>Ética en la comunicación:</a:t>
            </a:r>
            <a:r>
              <a:rPr lang="es-ES" sz="2000" dirty="0"/>
              <a:t> ética periodística, desinformación, </a:t>
            </a:r>
            <a:r>
              <a:rPr lang="es-ES" sz="2000" dirty="0" err="1"/>
              <a:t>fake</a:t>
            </a:r>
            <a:r>
              <a:rPr lang="es-ES" sz="2000" dirty="0"/>
              <a:t> </a:t>
            </a:r>
            <a:r>
              <a:rPr lang="es-ES" sz="2000" dirty="0" err="1"/>
              <a:t>news</a:t>
            </a:r>
            <a:r>
              <a:rPr lang="es-ES" sz="2000" dirty="0"/>
              <a:t>, verificación de hechos, credibilidad,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76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Errores de dicción comunes en Comunicación Social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795" y="953347"/>
            <a:ext cx="10131425" cy="3649133"/>
          </a:xfrm>
        </p:spPr>
        <p:txBody>
          <a:bodyPr/>
          <a:lstStyle/>
          <a:p>
            <a:r>
              <a:rPr lang="es-ES" b="1" dirty="0" smtClean="0"/>
              <a:t>:</a:t>
            </a:r>
            <a:r>
              <a:rPr lang="es-ES" dirty="0" smtClean="0"/>
              <a:t> </a:t>
            </a:r>
            <a:r>
              <a:rPr lang="es-ES" dirty="0"/>
              <a:t>Los errores de dicción pueden ocurrir cuando los estudiantes no pronuncian correctamente las palabras o utilizan incorrectamente ciertos términos. Algunos errores comunes en la especialidad de Comunicación Social pueden ser: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68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862149"/>
            <a:ext cx="10131425" cy="49290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2000" b="1" dirty="0"/>
              <a:t>Mala pronunciación de extranjerismos:</a:t>
            </a:r>
            <a:r>
              <a:rPr lang="es-ES" sz="2000" dirty="0"/>
              <a:t> En la Comunicación Social, es común utilizar palabras o términos extranjeros, como "</a:t>
            </a:r>
            <a:r>
              <a:rPr lang="es-ES" sz="2000" dirty="0" err="1"/>
              <a:t>press</a:t>
            </a:r>
            <a:r>
              <a:rPr lang="es-ES" sz="2000" dirty="0"/>
              <a:t> </a:t>
            </a:r>
            <a:r>
              <a:rPr lang="es-ES" sz="2000" dirty="0" err="1"/>
              <a:t>release</a:t>
            </a:r>
            <a:r>
              <a:rPr lang="es-ES" sz="2000" dirty="0"/>
              <a:t>", "marketing", "</a:t>
            </a:r>
            <a:r>
              <a:rPr lang="es-ES" sz="2000" dirty="0" err="1"/>
              <a:t>briefing</a:t>
            </a:r>
            <a:r>
              <a:rPr lang="es-ES" sz="2000" dirty="0"/>
              <a:t>", etc. Los estudiantes pueden cometer errores al pronunciar estas palabras en otro idioma</a:t>
            </a:r>
            <a:r>
              <a:rPr lang="es-ES" sz="2000" dirty="0" smtClean="0"/>
              <a:t>.</a:t>
            </a:r>
            <a:r>
              <a:rPr lang="es-ES" sz="2000" dirty="0"/>
              <a:t> En el ámbito de la Comunicación Social, es común utilizar palabras o términos extranjeros, especialmente en inglés. Los errores de dicción ocurren cuando las palabras se pronuncian de manera incorrecta, lo que puede dificultar la comprensión y afectar la credibilidad del comunicador. Por ejemplo, pronunciar "marketing" como "marketing" en lugar de "</a:t>
            </a:r>
            <a:r>
              <a:rPr lang="es-ES" sz="2000" dirty="0" err="1"/>
              <a:t>márketing</a:t>
            </a:r>
            <a:r>
              <a:rPr lang="es-ES" sz="2000" dirty="0"/>
              <a:t>"</a:t>
            </a:r>
            <a:endParaRPr lang="en-US" sz="2000" dirty="0"/>
          </a:p>
          <a:p>
            <a:pPr algn="just"/>
            <a:endParaRPr lang="es-ES" sz="2000" dirty="0"/>
          </a:p>
          <a:p>
            <a:pPr algn="just"/>
            <a:r>
              <a:rPr lang="es-ES" sz="2000" b="1" dirty="0"/>
              <a:t>Confusión de términos técnicos:</a:t>
            </a:r>
            <a:r>
              <a:rPr lang="es-ES" sz="2000" dirty="0"/>
              <a:t> </a:t>
            </a:r>
            <a:r>
              <a:rPr lang="es-ES" sz="2000" dirty="0"/>
              <a:t>La Comunicación Social abarca diversas áreas, como el periodismo, la publicidad, las relaciones públicas y más. Cada área tiene su propio conjunto de términos técnicos y jerga específica. Los errores de dicción pueden ocurrir cuando los estudiantes confunden o utilizan incorrectamente estos términos. Por ejemplo, refiérase a un "spot" publicitario como un "anuncio" en lugar de "comercial</a:t>
            </a:r>
            <a:endParaRPr lang="en-US" sz="2000" dirty="0"/>
          </a:p>
          <a:p>
            <a:pPr algn="just"/>
            <a:r>
              <a:rPr lang="es-ES" sz="2000" dirty="0" smtClean="0"/>
              <a:t>Al </a:t>
            </a:r>
            <a:r>
              <a:rPr lang="es-ES" sz="2000" dirty="0"/>
              <a:t>hablar sobre temas específicos, los estudiantes pueden confundir términos técnicos, por ejemplo, al referirse a una noticia como un "artículo" o una "nota."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129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2000" b="1" dirty="0"/>
              <a:t>Uso incorrecto de anglicismos:</a:t>
            </a:r>
            <a:r>
              <a:rPr lang="es-ES" sz="2000" dirty="0"/>
              <a:t> Debido a la influencia del inglés en el ámbito de la comunicación, los estudiantes pueden utilizar anglicismos inapropiados, como "hacer un </a:t>
            </a:r>
            <a:r>
              <a:rPr lang="es-ES" sz="2000" dirty="0" err="1"/>
              <a:t>feedback</a:t>
            </a:r>
            <a:r>
              <a:rPr lang="es-ES" sz="2000" dirty="0"/>
              <a:t>" en lugar de "dar una retroalimentación".</a:t>
            </a:r>
          </a:p>
          <a:p>
            <a:pPr algn="just"/>
            <a:r>
              <a:rPr lang="es-ES" sz="2000" b="1" dirty="0"/>
              <a:t>Entonación y énfasis inadecuados:</a:t>
            </a:r>
            <a:r>
              <a:rPr lang="es-ES" sz="2000" dirty="0"/>
              <a:t> Una dicción adecuada implica no solo pronunciar correctamente las palabras sino también utilizar la entonación y el énfasis adecuado para transmitir el significado y la emoción de las frases.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154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796835"/>
            <a:ext cx="10131425" cy="4994366"/>
          </a:xfrm>
        </p:spPr>
        <p:txBody>
          <a:bodyPr>
            <a:normAutofit/>
          </a:bodyPr>
          <a:lstStyle/>
          <a:p>
            <a:pPr algn="just"/>
            <a:r>
              <a:rPr lang="es-ES" sz="2000" b="1" dirty="0"/>
              <a:t>Entonación inadecuada:</a:t>
            </a:r>
            <a:r>
              <a:rPr lang="es-ES" sz="2000" dirty="0"/>
              <a:t> La entonación es importante en la comunicación oral, ya que puede cambiar el significado de una frase o transmitir diferentes emociones. Los errores de dicción pueden relacionarse con la entonación a una mala interpretación del mensaje </a:t>
            </a:r>
            <a:r>
              <a:rPr lang="es-ES" sz="2000" dirty="0" err="1"/>
              <a:t>oa</a:t>
            </a:r>
            <a:r>
              <a:rPr lang="es-ES" sz="2000" dirty="0"/>
              <a:t> que la audiencia perciba al comunicador como inseguro o poco profesional</a:t>
            </a:r>
            <a:r>
              <a:rPr lang="es-ES" sz="2000" dirty="0" smtClean="0"/>
              <a:t>.</a:t>
            </a:r>
          </a:p>
          <a:p>
            <a:pPr algn="just"/>
            <a:r>
              <a:rPr lang="es-ES" sz="2000" b="1" dirty="0"/>
              <a:t>Muletillas y rellenos verbales:</a:t>
            </a:r>
            <a:r>
              <a:rPr lang="es-ES" sz="2000" dirty="0"/>
              <a:t> El uso excesivo de muletillas como "eh", "este", "bueno", "sabe", entre otros, así como rellenos verbales como "como", "tipo", "o sea", puede distraer y restaurar claridad a la </a:t>
            </a:r>
            <a:r>
              <a:rPr lang="es-ES" sz="2000" dirty="0" err="1"/>
              <a:t>comunicacion</a:t>
            </a:r>
            <a:r>
              <a:rPr lang="es-ES" sz="2000" dirty="0"/>
              <a:t>. Estos errores de dicción pueden indicar falta de preparación o inseguridad en el discurso</a:t>
            </a:r>
            <a:r>
              <a:rPr lang="es-ES" sz="2000" dirty="0" smtClean="0"/>
              <a:t>.</a:t>
            </a:r>
          </a:p>
          <a:p>
            <a:pPr algn="just"/>
            <a:r>
              <a:rPr lang="es-ES" sz="2000" b="1" dirty="0"/>
              <a:t>Pronunciación de nombres y términos mal contextualizados:</a:t>
            </a:r>
            <a:r>
              <a:rPr lang="es-ES" sz="2000" dirty="0"/>
              <a:t> En la Comunicación Social, es común mencionar nombres de personas, empresas o eventos relevantes. Si los estudiantes pronuncian mal estos nombres o términos importantes o los utilizan de manera incorrecta en su contexto, podría afectar la credibilidad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5735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mzxa2xDRA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85801" y="470263"/>
            <a:ext cx="10404565" cy="59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522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eKWvxWgBGO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62149" y="609600"/>
            <a:ext cx="9955077" cy="545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83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Esquema de presentación oral: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Un esquema de presentación oral es la estructura o el plan que se sigue para organizar y presentar el contenido de manera coherente y efectiva durante una exposición. Un esquema bien diseñado puede ayudar a mantener la atención de la audiencia, facilitar la comprensión y resaltar los puntos clave de la presentación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7689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llXlnvYRdC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3589" y="609600"/>
            <a:ext cx="10424160" cy="589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91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Los medios de apoyo para la presentación de textos orales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son </a:t>
            </a:r>
            <a:r>
              <a:rPr lang="es-ES" sz="2000" dirty="0"/>
              <a:t>recursos visuales o audiovisuales que complementan el discurso del orador y ayudan a mejorar la comprensión y retención de la información por parte de la audiencia. Estos medios son especialmente útiles para hacer que la presentación sea más dinámica, atractiva y efectiva. Algunos de los medios de apoyo más comunes para la presentación de textos orales son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81418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41663" y="1410788"/>
            <a:ext cx="4865913" cy="41388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Diapositivas o Presentaciones de PowerPoint:</a:t>
            </a:r>
            <a:r>
              <a:rPr lang="es-ES" dirty="0"/>
              <a:t> Son una forma popular de apoyar una presentación. Puede utilizar diapositivas para resaltar puntos clave, mostrar gráficos, imágenes, estadísticas o cualquier otro contenido relevante para el tema que se esté tratando</a:t>
            </a:r>
            <a:endParaRPr lang="en-US" dirty="0"/>
          </a:p>
        </p:txBody>
      </p:sp>
      <p:sp>
        <p:nvSpPr>
          <p:cNvPr id="6" name="Elipse 5"/>
          <p:cNvSpPr/>
          <p:nvPr/>
        </p:nvSpPr>
        <p:spPr>
          <a:xfrm>
            <a:off x="6651171" y="1267097"/>
            <a:ext cx="4865913" cy="41388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Videos:</a:t>
            </a:r>
            <a:r>
              <a:rPr lang="es-ES" dirty="0"/>
              <a:t> La proyección de videos puede ser una forma poderosa de presentar testimonios, ejemplos prácticos, entrevistas o cualquier tipo de contenido audiovisual que respalde el mensaje del discurso.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2894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353884"/>
              </p:ext>
            </p:extLst>
          </p:nvPr>
        </p:nvGraphicFramePr>
        <p:xfrm>
          <a:off x="933994" y="534807"/>
          <a:ext cx="10131425" cy="4912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856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362136"/>
              </p:ext>
            </p:extLst>
          </p:nvPr>
        </p:nvGraphicFramePr>
        <p:xfrm>
          <a:off x="685800" y="574765"/>
          <a:ext cx="10131425" cy="5969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59485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980515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85865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Es importante recordar que el uso de medios de apoyo debe ser complementario a tu discurso, no sustitutivo. Además, asegúrese de que los medios sean relevantes, estén bien diseñados y no se distraigan a la audiencia de su mensaje principal. Practicar con anticipación y familiarizarte con el uso de estos medios te ayudará a lograr una presentación oral más efectiva y atractiva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347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8237" y="156754"/>
            <a:ext cx="9986552" cy="624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91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475" y="-148045"/>
            <a:ext cx="10131425" cy="1456267"/>
          </a:xfrm>
        </p:spPr>
        <p:txBody>
          <a:bodyPr/>
          <a:lstStyle/>
          <a:p>
            <a:r>
              <a:rPr lang="en-US" b="1" dirty="0" err="1"/>
              <a:t>Introducción</a:t>
            </a:r>
            <a:r>
              <a:rPr lang="en-US" b="1" dirty="0"/>
              <a:t>:</a:t>
            </a:r>
            <a:endParaRPr lang="en-US" dirty="0"/>
          </a:p>
        </p:txBody>
      </p:sp>
      <p:pic>
        <p:nvPicPr>
          <p:cNvPr id="6" name="MTRsInkqv5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8640" y="1045029"/>
            <a:ext cx="11103429" cy="519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484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587829"/>
            <a:ext cx="10131425" cy="5203371"/>
          </a:xfrm>
        </p:spPr>
        <p:txBody>
          <a:bodyPr/>
          <a:lstStyle/>
          <a:p>
            <a:r>
              <a:rPr lang="es-ES" sz="2800" b="1" dirty="0"/>
              <a:t>Introducción:</a:t>
            </a:r>
            <a:endParaRPr lang="es-ES" sz="2800" dirty="0"/>
          </a:p>
          <a:p>
            <a:pPr lvl="1"/>
            <a:r>
              <a:rPr lang="es-ES" sz="2800" dirty="0"/>
              <a:t>Saludo y presentación del orador.</a:t>
            </a:r>
          </a:p>
          <a:p>
            <a:pPr lvl="1"/>
            <a:r>
              <a:rPr lang="es-ES" sz="2800" dirty="0"/>
              <a:t>Breve explicación del tema a tratar.</a:t>
            </a:r>
          </a:p>
          <a:p>
            <a:pPr lvl="1"/>
            <a:r>
              <a:rPr lang="es-ES" sz="2800" dirty="0"/>
              <a:t>Propósito o objetivo de la presentación.</a:t>
            </a:r>
          </a:p>
          <a:p>
            <a:r>
              <a:rPr lang="es-ES" sz="2800" b="1" dirty="0"/>
              <a:t>Desarrollo:</a:t>
            </a:r>
            <a:endParaRPr lang="es-ES" sz="2800" dirty="0"/>
          </a:p>
          <a:p>
            <a:pPr lvl="1"/>
            <a:r>
              <a:rPr lang="es-ES" sz="2800" dirty="0"/>
              <a:t>División del contenido en secciones o puntos principales.</a:t>
            </a:r>
          </a:p>
          <a:p>
            <a:pPr lvl="1"/>
            <a:r>
              <a:rPr lang="es-ES" sz="2800" dirty="0"/>
              <a:t>Explicación detallada de cada punto con ejemplos o evidencia relevante.</a:t>
            </a:r>
          </a:p>
          <a:p>
            <a:pPr lvl="1"/>
            <a:r>
              <a:rPr lang="es-ES" sz="2800" dirty="0"/>
              <a:t>Uso de transiciones suaves para conectar las ideas.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078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E6StRLc38V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8640" y="496389"/>
            <a:ext cx="11064240" cy="578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634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822961"/>
            <a:ext cx="10131425" cy="4968240"/>
          </a:xfrm>
        </p:spPr>
        <p:txBody>
          <a:bodyPr/>
          <a:lstStyle/>
          <a:p>
            <a:r>
              <a:rPr lang="es-ES" sz="2800" b="1" dirty="0"/>
              <a:t>Conclusión:</a:t>
            </a:r>
            <a:endParaRPr lang="es-ES" sz="2800" dirty="0"/>
          </a:p>
          <a:p>
            <a:pPr lvl="1"/>
            <a:r>
              <a:rPr lang="es-ES" sz="2800" dirty="0"/>
              <a:t>Recapitulación de los puntos principales.</a:t>
            </a:r>
          </a:p>
          <a:p>
            <a:pPr lvl="1"/>
            <a:r>
              <a:rPr lang="es-ES" sz="2800" dirty="0"/>
              <a:t>Resumen de las conclusiones o conclusiones más importantes.</a:t>
            </a:r>
          </a:p>
          <a:p>
            <a:pPr lvl="1"/>
            <a:r>
              <a:rPr lang="es-ES" sz="2800" dirty="0"/>
              <a:t>Cierre impactante o llamado a la acción, si corresponde.</a:t>
            </a:r>
          </a:p>
          <a:p>
            <a:r>
              <a:rPr lang="es-ES" sz="2800" b="1" dirty="0"/>
              <a:t>Ronda de preguntas y respuestas:</a:t>
            </a:r>
            <a:endParaRPr lang="es-ES" sz="2800" dirty="0"/>
          </a:p>
          <a:p>
            <a:pPr lvl="1"/>
            <a:r>
              <a:rPr lang="es-ES" sz="2800" dirty="0"/>
              <a:t>Abrir el espacio para que la audiencia realice preguntas o comentarios sobre la presentación</a:t>
            </a:r>
            <a:r>
              <a:rPr lang="es-E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83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03h4dZkAO2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45029" y="609600"/>
            <a:ext cx="10032274" cy="610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45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167" y="-409302"/>
            <a:ext cx="10131425" cy="1456267"/>
          </a:xfrm>
        </p:spPr>
        <p:txBody>
          <a:bodyPr/>
          <a:lstStyle/>
          <a:p>
            <a:r>
              <a:rPr lang="es-ES" dirty="0" smtClean="0"/>
              <a:t>ELEMENTOS VERBALES </a:t>
            </a:r>
            <a:endParaRPr lang="en-US" dirty="0"/>
          </a:p>
        </p:txBody>
      </p:sp>
      <p:pic>
        <p:nvPicPr>
          <p:cNvPr id="4" name="q-FTO5tvh6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83447" y="720393"/>
            <a:ext cx="10650610" cy="592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66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613955"/>
            <a:ext cx="10131425" cy="5177246"/>
          </a:xfrm>
        </p:spPr>
        <p:txBody>
          <a:bodyPr>
            <a:normAutofit/>
          </a:bodyPr>
          <a:lstStyle/>
          <a:p>
            <a:r>
              <a:rPr lang="es-ES" sz="2000" b="1" dirty="0"/>
              <a:t>Elementos verbales en la oral:</a:t>
            </a:r>
            <a:r>
              <a:rPr lang="es-ES" sz="2000" dirty="0"/>
              <a:t> Los elementos verbales en la exposición oral hacen referencia a todo lo relacionado con el lenguaje hablado durante la presentación. Aquí tienes algunos aspectos clave a considerar:</a:t>
            </a:r>
          </a:p>
          <a:p>
            <a:r>
              <a:rPr lang="es-ES" sz="2000" b="1" dirty="0"/>
              <a:t>Voz:</a:t>
            </a:r>
            <a:r>
              <a:rPr lang="es-ES" sz="2000" dirty="0"/>
              <a:t> Cuida el volumen, el tono y la claridad de tu voz. Habla lo suficientemente alto para que todos te escuchen, modula el tono para mantener el interés y habla con claridad para evitar malentendidos.</a:t>
            </a:r>
          </a:p>
          <a:p>
            <a:r>
              <a:rPr lang="es-ES" sz="2000" b="1" dirty="0"/>
              <a:t>Lenguaje claro y preciso:</a:t>
            </a:r>
            <a:r>
              <a:rPr lang="es-ES" sz="2000" dirty="0"/>
              <a:t> Utiliza un lenguaje que sea fácil de entender para la audiencia. Evita jergas o tecnicismos que puedan confundir a personas no familiarizadas con el tema.</a:t>
            </a:r>
          </a:p>
          <a:p>
            <a:r>
              <a:rPr lang="es-ES" sz="2000" b="1" dirty="0"/>
              <a:t>Pausas y ritmo:</a:t>
            </a:r>
            <a:r>
              <a:rPr lang="es-ES" sz="2000" dirty="0"/>
              <a:t> Incorpora pausas estratégicas para dar tiempo a que la audiencia asimile la información. Controla tu ritmo de habla, impidiendo hablar demasiado rápido o demasiado lento.</a:t>
            </a:r>
          </a:p>
          <a:p>
            <a:r>
              <a:rPr lang="es-ES" sz="2000" b="1" dirty="0"/>
              <a:t>Uso de ejemplos:</a:t>
            </a:r>
            <a:r>
              <a:rPr lang="es-ES" sz="2000" dirty="0"/>
              <a:t> Los ejemplos son excelentes para ilustrar conceptos abstractos o complejos. Utiliza ejemplos relevantes y comprensibles para apoyar tus ideas.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70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266</TotalTime>
  <Words>1628</Words>
  <Application>Microsoft Office PowerPoint</Application>
  <PresentationFormat>Panorámica</PresentationFormat>
  <Paragraphs>64</Paragraphs>
  <Slides>27</Slides>
  <Notes>0</Notes>
  <HiddenSlides>0</HiddenSlides>
  <MMClips>8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Celestial</vt:lpstr>
      <vt:lpstr>UNIVERSIDAD NACIONAL DE CHIMBORAZO</vt:lpstr>
      <vt:lpstr>Esquema de presentación oral:</vt:lpstr>
      <vt:lpstr>Introducción:</vt:lpstr>
      <vt:lpstr>Presentación de PowerPoint</vt:lpstr>
      <vt:lpstr>Presentación de PowerPoint</vt:lpstr>
      <vt:lpstr>Presentación de PowerPoint</vt:lpstr>
      <vt:lpstr>Presentación de PowerPoint</vt:lpstr>
      <vt:lpstr>ELEMENTOS VERBALES </vt:lpstr>
      <vt:lpstr>Presentación de PowerPoint</vt:lpstr>
      <vt:lpstr>LENGUJE NO VERBAL</vt:lpstr>
      <vt:lpstr>Presentación de PowerPoint</vt:lpstr>
      <vt:lpstr>Vocabulario en Comunicación Social:</vt:lpstr>
      <vt:lpstr>Presentación de PowerPoint</vt:lpstr>
      <vt:lpstr>Errores de dicción comunes en Comunicación Social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Los medios de apoyo para la presentación de textos orales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 CHIMBORAZO</dc:title>
  <dc:creator>Lily</dc:creator>
  <cp:lastModifiedBy>Lily</cp:lastModifiedBy>
  <cp:revision>8</cp:revision>
  <dcterms:created xsi:type="dcterms:W3CDTF">2023-07-26T22:11:16Z</dcterms:created>
  <dcterms:modified xsi:type="dcterms:W3CDTF">2023-07-27T02:37:51Z</dcterms:modified>
</cp:coreProperties>
</file>