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341" r:id="rId2"/>
    <p:sldId id="342" r:id="rId3"/>
    <p:sldId id="34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2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5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5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5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2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0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0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6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99451-059B-6961-FC0C-963FD345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4"/>
            <a:ext cx="6035040" cy="1529932"/>
          </a:xfrm>
        </p:spPr>
        <p:txBody>
          <a:bodyPr anchor="b">
            <a:normAutofit/>
          </a:bodyPr>
          <a:lstStyle/>
          <a:p>
            <a:r>
              <a:rPr lang="es-EC" noProof="0" dirty="0"/>
              <a:t>Eloy Alfaro y la Revolución liberal radical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535B5C-49DF-9129-1D6F-E52780137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848"/>
            <a:ext cx="6177897" cy="40450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C" sz="1500" noProof="0" dirty="0"/>
              <a:t>Alfaro llega al poder por un golpe de Estado en 1895. Derrocó al presidente Vicente Salazar. 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Revolución de las montoneras: ejército de campesinos costeños.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Alfaro convoca a la Constituyente de 1897 para reafirmar su poder.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Revolución para modernizar el Estado y la sociedad.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Estado laico, economía exportadora y con finanzas en orden, educación secular, gratuita y obligatoria.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Alfaro fue autoritario. Ej. Persecución a los jesuitas.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Grandes obras como el ferrocarril o cambios institucionales como el Registro Civil o la profesionalización del Ejército. </a:t>
            </a:r>
          </a:p>
          <a:p>
            <a:pPr>
              <a:lnSpc>
                <a:spcPct val="110000"/>
              </a:lnSpc>
            </a:pPr>
            <a:r>
              <a:rPr lang="es-EC" sz="1500" noProof="0" dirty="0"/>
              <a:t>Dos periodos: 1895-1901 y 1906-1911.</a:t>
            </a:r>
          </a:p>
        </p:txBody>
      </p:sp>
      <p:pic>
        <p:nvPicPr>
          <p:cNvPr id="2050" name="Picture 2" descr="General Eloy Alfaro | La guía de Historia">
            <a:extLst>
              <a:ext uri="{FF2B5EF4-FFF2-40B4-BE49-F238E27FC236}">
                <a16:creationId xmlns:a16="http://schemas.microsoft.com/office/drawing/2014/main" id="{05896AF0-05A3-D8E1-AE2D-C65BD01BF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5833"/>
          <a:stretch>
            <a:fillRect/>
          </a:stretch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07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E1A72-9E0F-921B-1E31-E1C39308C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4"/>
            <a:ext cx="6035040" cy="1529932"/>
          </a:xfrm>
        </p:spPr>
        <p:txBody>
          <a:bodyPr anchor="b">
            <a:normAutofit/>
          </a:bodyPr>
          <a:lstStyle/>
          <a:p>
            <a:r>
              <a:rPr lang="es-EC" noProof="0" dirty="0"/>
              <a:t>La división del liberalismo ecuatoriano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5F13F3-0206-3CD9-8580-61B664AA3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848"/>
            <a:ext cx="6035041" cy="4096512"/>
          </a:xfrm>
        </p:spPr>
        <p:txBody>
          <a:bodyPr>
            <a:normAutofit/>
          </a:bodyPr>
          <a:lstStyle/>
          <a:p>
            <a:r>
              <a:rPr lang="es-EC" sz="1800" noProof="0" dirty="0"/>
              <a:t>Tras el primer periodo de Alfaro, lo sucede Plaza, con quien se enfrenta. </a:t>
            </a:r>
          </a:p>
          <a:p>
            <a:r>
              <a:rPr lang="es-EC" sz="1800" noProof="0" dirty="0"/>
              <a:t>División entre liberales radicales y plutócratas. </a:t>
            </a:r>
          </a:p>
          <a:p>
            <a:r>
              <a:rPr lang="es-EC" sz="1800" noProof="0" dirty="0"/>
              <a:t>Alfaro parte al exilio y retorno al poder en 1906. Promulga una constitución más radical. </a:t>
            </a:r>
          </a:p>
          <a:p>
            <a:r>
              <a:rPr lang="es-EC" sz="1800" noProof="0" dirty="0"/>
              <a:t>Estrada sucede a Alfaro, pero se distancian. </a:t>
            </a:r>
          </a:p>
          <a:p>
            <a:r>
              <a:rPr lang="es-EC" sz="1800" noProof="0" dirty="0"/>
              <a:t>Alfaro termina preso y asesinado en la Hoguera bárbara (1912). </a:t>
            </a:r>
          </a:p>
          <a:p>
            <a:r>
              <a:rPr lang="es-EC" sz="1800" noProof="0" dirty="0"/>
              <a:t>Inicio del liberalismo plutocrático. </a:t>
            </a:r>
          </a:p>
        </p:txBody>
      </p:sp>
      <p:pic>
        <p:nvPicPr>
          <p:cNvPr id="3074" name="Picture 2" descr="La Hoguera Bárbara - Wikipedia, la enciclopedia libre">
            <a:extLst>
              <a:ext uri="{FF2B5EF4-FFF2-40B4-BE49-F238E27FC236}">
                <a16:creationId xmlns:a16="http://schemas.microsoft.com/office/drawing/2014/main" id="{85E853B0-493C-C20A-ABCA-D59781DA1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88" r="29830" b="1"/>
          <a:stretch>
            <a:fillRect/>
          </a:stretch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64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600074"/>
            <a:ext cx="6035040" cy="1529932"/>
          </a:xfrm>
        </p:spPr>
        <p:txBody>
          <a:bodyPr anchor="b">
            <a:normAutofit/>
          </a:bodyPr>
          <a:lstStyle/>
          <a:p>
            <a:r>
              <a:rPr lang="es-EC" noProof="0" dirty="0"/>
              <a:t>El Ecuador plutocrático (1912–1925)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7" y="2212848"/>
            <a:ext cx="6035041" cy="40965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s-EC" sz="1500" noProof="0" dirty="0"/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Élite bancaria y exportadora toma el control del Estado.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Gobiernos liberales moderados responden a intereses de Guayaquil.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Desigualdad entre costa modernizada y sierra tradicional.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Políticas clientelares y excluyentes.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Economía dependiente de las exportaciones. El Estado al servicio de la oligarquía. 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Nacen las primeras organizaciones sociales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Principal presidente: Leónidas Plaza. </a:t>
            </a:r>
          </a:p>
          <a:p>
            <a:pPr>
              <a:lnSpc>
                <a:spcPct val="110000"/>
              </a:lnSpc>
              <a:defRPr sz="1800"/>
            </a:pPr>
            <a:r>
              <a:rPr lang="es-EC" sz="1500" noProof="0" dirty="0"/>
              <a:t>Fin con la Revolución juliana de 1925. </a:t>
            </a:r>
          </a:p>
        </p:txBody>
      </p:sp>
      <p:pic>
        <p:nvPicPr>
          <p:cNvPr id="4098" name="Picture 2" descr="Leonidas Plaza – La Historia con Wifi">
            <a:extLst>
              <a:ext uri="{FF2B5EF4-FFF2-40B4-BE49-F238E27FC236}">
                <a16:creationId xmlns:a16="http://schemas.microsoft.com/office/drawing/2014/main" id="{BCFC68FC-4A99-4AC6-C8F5-AB728DB32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2" r="24601" b="-1"/>
          <a:stretch>
            <a:fillRect/>
          </a:stretch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252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Neue Haas Grotesk Text Pro</vt:lpstr>
      <vt:lpstr>VanillaVTI</vt:lpstr>
      <vt:lpstr>Eloy Alfaro y la Revolución liberal radical</vt:lpstr>
      <vt:lpstr>La división del liberalismo ecuatoriano </vt:lpstr>
      <vt:lpstr>El Ecuador plutocrático (1912–1925)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Iván Menes</dc:creator>
  <cp:lastModifiedBy>Iván Menes</cp:lastModifiedBy>
  <cp:revision>73</cp:revision>
  <dcterms:created xsi:type="dcterms:W3CDTF">2025-04-22T04:01:35Z</dcterms:created>
  <dcterms:modified xsi:type="dcterms:W3CDTF">2025-07-07T05:18:24Z</dcterms:modified>
</cp:coreProperties>
</file>