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8780C1-74FE-4529-A7BA-DEF0FAA9D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E0177CF-E47E-42DF-8771-E7C64FDF93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966FC5-2A75-4FCE-9EC7-D8C50A538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9AF8F-EAF0-4BD7-93E3-33229D0EE1FB}" type="datetimeFigureOut">
              <a:rPr lang="es-EC" smtClean="0"/>
              <a:t>30/6/2025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95A291-BDCE-4F74-A723-FFAC19BFF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6D7F26-A40A-41DD-A3C7-77ABA65EC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58E4-EE6E-42EC-8BDB-1E9B464973B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27701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50AEBE-C5C9-4572-BFA0-11B2299A5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81C1C8A-03F2-4F1E-AE35-2429A1F0B0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7BF213B-F91E-4B75-9472-8D7C00E32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9AF8F-EAF0-4BD7-93E3-33229D0EE1FB}" type="datetimeFigureOut">
              <a:rPr lang="es-EC" smtClean="0"/>
              <a:t>30/6/2025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A91D4C-71CF-4824-89F5-BEA50A1CE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3F78F9-186A-4583-899D-DB28D7341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58E4-EE6E-42EC-8BDB-1E9B464973B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04775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2228A43-A2D7-4A19-B827-B460F27774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B69061A-B138-47F2-B9F9-B247FD1684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8ABAF0-4A5D-42CB-8A22-1532BAB1E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9AF8F-EAF0-4BD7-93E3-33229D0EE1FB}" type="datetimeFigureOut">
              <a:rPr lang="es-EC" smtClean="0"/>
              <a:t>30/6/2025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12D8D7-BF6D-4E1C-9D85-849E92324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47EA06-D0F8-4BE4-8878-F270E0A02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58E4-EE6E-42EC-8BDB-1E9B464973B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32683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7FD620-60C7-4455-9DD8-771460641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6720A3-71DD-4AC3-841A-83319B22F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289A22-8169-492B-B08D-E6E61E69F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9AF8F-EAF0-4BD7-93E3-33229D0EE1FB}" type="datetimeFigureOut">
              <a:rPr lang="es-EC" smtClean="0"/>
              <a:t>30/6/2025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4B7BF7-AE3B-419A-8A89-5BE6BF486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BBF000-DF52-4BF1-A6FC-D94FF4B43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58E4-EE6E-42EC-8BDB-1E9B464973B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95785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82BB2A-7DB1-4428-B100-488D76D65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BD52B4B-4D1E-4AF5-89C3-038B1ABE38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3268D9-B2F0-45DA-9332-787BA5D6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9AF8F-EAF0-4BD7-93E3-33229D0EE1FB}" type="datetimeFigureOut">
              <a:rPr lang="es-EC" smtClean="0"/>
              <a:t>30/6/2025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5B9A8A-BD42-4B9B-BF9E-7250EB803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842F40-8B88-4626-9F34-D0C380DB7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58E4-EE6E-42EC-8BDB-1E9B464973B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43762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AC014F-6C3D-4AB6-BBA3-B2B8CABA9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5D50FD-25D1-450D-A60A-F5BD6DD69D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21EE8DA-1E50-41B5-84B4-D05FD92125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866601-F03F-4FD8-B2A3-43F787531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9AF8F-EAF0-4BD7-93E3-33229D0EE1FB}" type="datetimeFigureOut">
              <a:rPr lang="es-EC" smtClean="0"/>
              <a:t>30/6/2025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EEC4C1-16E6-481E-8F0A-54AFD990F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D1F9470-ACA8-43D1-B3B0-FAFDF6A4D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58E4-EE6E-42EC-8BDB-1E9B464973B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02325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8563E5-1486-4F70-89E0-F8C44F3BB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147007C-40A8-4BC3-B49C-C30099C687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A32B3DE-52F5-433A-A109-DC222BF81B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DF1FF24-B968-43A1-8D6C-8EEBA6C3DA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0DDF199-50A3-4534-860D-ED321D6223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AA64EC6-B14C-4529-829D-185199DD8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9AF8F-EAF0-4BD7-93E3-33229D0EE1FB}" type="datetimeFigureOut">
              <a:rPr lang="es-EC" smtClean="0"/>
              <a:t>30/6/2025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6BE9D62-C050-420F-90BA-A688813AC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5375C79-02BD-4463-88BA-BF6BF7A61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58E4-EE6E-42EC-8BDB-1E9B464973B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78012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659E96-99BD-4D07-8AA6-878EE007A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BCB37DD-AAA3-4933-ABBC-9D3370B45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9AF8F-EAF0-4BD7-93E3-33229D0EE1FB}" type="datetimeFigureOut">
              <a:rPr lang="es-EC" smtClean="0"/>
              <a:t>30/6/2025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D1661CE-745B-40E9-B333-E0826BDAB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15A3F11-3A61-4715-B473-D707D9025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58E4-EE6E-42EC-8BDB-1E9B464973B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67797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0ABF140-12A2-4DF8-8F15-D2790B164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9AF8F-EAF0-4BD7-93E3-33229D0EE1FB}" type="datetimeFigureOut">
              <a:rPr lang="es-EC" smtClean="0"/>
              <a:t>30/6/2025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885066F-E513-418A-A503-8388C6A99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5C63819-D415-4AC4-8384-DDA7F8737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58E4-EE6E-42EC-8BDB-1E9B464973B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88349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739509-260B-4E67-A562-8053F9F84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21890E-848B-4878-9146-5DAF0A634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FEE2321-21F1-4E28-BD61-D017A0E558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9CBBEAB-B93A-4F79-A90C-E1ACF78B6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9AF8F-EAF0-4BD7-93E3-33229D0EE1FB}" type="datetimeFigureOut">
              <a:rPr lang="es-EC" smtClean="0"/>
              <a:t>30/6/2025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F46664D-A527-47E0-BF52-4F411B50A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72135B5-DB63-4AFE-9918-AC8FB1AFD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58E4-EE6E-42EC-8BDB-1E9B464973B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4903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CEFD20-AA67-4F5F-825F-E6271CCB4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D679762-697A-4D3B-A971-8E06E08AA7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CF6B9A3-63F2-4DC6-850A-C8A358C29A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2F7792-1269-4EFC-9F10-CAB11A6D5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9AF8F-EAF0-4BD7-93E3-33229D0EE1FB}" type="datetimeFigureOut">
              <a:rPr lang="es-EC" smtClean="0"/>
              <a:t>30/6/2025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6595ABE-EC6D-4D35-8671-505E91218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3DF1951-8B8A-4807-B5A1-07EBEBAB1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58E4-EE6E-42EC-8BDB-1E9B464973B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45463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9DEAC7A-3F00-4C2F-9A18-BCA2B45DF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D8240B5-CCD0-4583-9E53-3EB59BDDFF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60229C-515F-43D3-9EE9-80B86CAF61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9AF8F-EAF0-4BD7-93E3-33229D0EE1FB}" type="datetimeFigureOut">
              <a:rPr lang="es-EC" smtClean="0"/>
              <a:t>30/6/2025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6B9DBB-0EE8-4E2E-88EC-8DF34C517C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B2D7F9-D525-4603-87E7-CFDBFD2DA5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F58E4-EE6E-42EC-8BDB-1E9B464973B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30636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0F842545-C3E7-4BDD-8877-C72DB76612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252537"/>
            <a:ext cx="11055504" cy="5329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351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1C4C72A1-597C-4A1B-A23E-DD0C280B56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550" y="433386"/>
            <a:ext cx="11284858" cy="6236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629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ACC2A0F5-DA25-4AAD-8A51-464430BFBE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825" y="0"/>
            <a:ext cx="10420350" cy="6765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686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7DE1BEE-3418-4E87-AA85-F9C8E0B892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975" y="0"/>
            <a:ext cx="6743700" cy="1562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4318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Panorámica</PresentationFormat>
  <Paragraphs>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Jesus Aimacaña Pinduisaca</dc:creator>
  <cp:lastModifiedBy>Carlos Jesus Aimacaña Pinduisaca</cp:lastModifiedBy>
  <cp:revision>2</cp:revision>
  <dcterms:created xsi:type="dcterms:W3CDTF">2025-07-01T03:52:17Z</dcterms:created>
  <dcterms:modified xsi:type="dcterms:W3CDTF">2025-07-01T04:01:58Z</dcterms:modified>
</cp:coreProperties>
</file>