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77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463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0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30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82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42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56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09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60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0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33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2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41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28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2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9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9C50-D7D8-4D10-AF5E-6434FC7AA7F3}" type="datetimeFigureOut">
              <a:rPr lang="es-MX" smtClean="0"/>
              <a:t>23/01/2025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A96C43-A57E-4ABF-BBBE-F34FDC3BB5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4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VIROLOGÍA Y MICOLOGÍA</a:t>
            </a:r>
            <a:br>
              <a:rPr lang="es-MX" dirty="0" smtClean="0"/>
            </a:br>
            <a:r>
              <a:rPr lang="es-MX" dirty="0" smtClean="0"/>
              <a:t>VIRUS DE LA HEPATITIS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DR. ENRIQUE ORTEGA SALVADOR</a:t>
            </a:r>
          </a:p>
          <a:p>
            <a:r>
              <a:rPr lang="es-MX" dirty="0" smtClean="0"/>
              <a:t>MÉDICO PATÓLOGO CLÍNICO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20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54546"/>
            <a:ext cx="11500834" cy="6022417"/>
          </a:xfrm>
        </p:spPr>
      </p:pic>
    </p:spTree>
    <p:extLst>
      <p:ext uri="{BB962C8B-B14F-4D97-AF65-F5344CB8AC3E}">
        <p14:creationId xmlns:p14="http://schemas.microsoft.com/office/powerpoint/2010/main" val="69068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54546"/>
            <a:ext cx="11526591" cy="6022417"/>
          </a:xfrm>
        </p:spPr>
      </p:pic>
    </p:spTree>
    <p:extLst>
      <p:ext uri="{BB962C8B-B14F-4D97-AF65-F5344CB8AC3E}">
        <p14:creationId xmlns:p14="http://schemas.microsoft.com/office/powerpoint/2010/main" val="55736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215766"/>
            <a:ext cx="11513712" cy="5747152"/>
          </a:xfrm>
        </p:spPr>
      </p:pic>
    </p:spTree>
    <p:extLst>
      <p:ext uri="{BB962C8B-B14F-4D97-AF65-F5344CB8AC3E}">
        <p14:creationId xmlns:p14="http://schemas.microsoft.com/office/powerpoint/2010/main" val="269184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115910"/>
            <a:ext cx="11603864" cy="6061053"/>
          </a:xfrm>
        </p:spPr>
      </p:pic>
    </p:spTree>
    <p:extLst>
      <p:ext uri="{BB962C8B-B14F-4D97-AF65-F5344CB8AC3E}">
        <p14:creationId xmlns:p14="http://schemas.microsoft.com/office/powerpoint/2010/main" val="416558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3" y="128789"/>
            <a:ext cx="10765591" cy="6061053"/>
          </a:xfrm>
        </p:spPr>
      </p:pic>
    </p:spTree>
    <p:extLst>
      <p:ext uri="{BB962C8B-B14F-4D97-AF65-F5344CB8AC3E}">
        <p14:creationId xmlns:p14="http://schemas.microsoft.com/office/powerpoint/2010/main" val="188097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03031"/>
            <a:ext cx="11565228" cy="6336406"/>
          </a:xfrm>
        </p:spPr>
      </p:pic>
    </p:spTree>
    <p:extLst>
      <p:ext uri="{BB962C8B-B14F-4D97-AF65-F5344CB8AC3E}">
        <p14:creationId xmlns:p14="http://schemas.microsoft.com/office/powerpoint/2010/main" val="111832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28789"/>
            <a:ext cx="11500834" cy="6284890"/>
          </a:xfrm>
        </p:spPr>
      </p:pic>
    </p:spTree>
    <p:extLst>
      <p:ext uri="{BB962C8B-B14F-4D97-AF65-F5344CB8AC3E}">
        <p14:creationId xmlns:p14="http://schemas.microsoft.com/office/powerpoint/2010/main" val="309708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03031"/>
            <a:ext cx="11070465" cy="6297769"/>
          </a:xfrm>
        </p:spPr>
      </p:pic>
    </p:spTree>
    <p:extLst>
      <p:ext uri="{BB962C8B-B14F-4D97-AF65-F5344CB8AC3E}">
        <p14:creationId xmlns:p14="http://schemas.microsoft.com/office/powerpoint/2010/main" val="249236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41668"/>
            <a:ext cx="11346287" cy="6035295"/>
          </a:xfrm>
        </p:spPr>
      </p:pic>
    </p:spTree>
    <p:extLst>
      <p:ext uri="{BB962C8B-B14F-4D97-AF65-F5344CB8AC3E}">
        <p14:creationId xmlns:p14="http://schemas.microsoft.com/office/powerpoint/2010/main" val="4253106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115910"/>
            <a:ext cx="11487954" cy="6061053"/>
          </a:xfrm>
        </p:spPr>
      </p:pic>
    </p:spTree>
    <p:extLst>
      <p:ext uri="{BB962C8B-B14F-4D97-AF65-F5344CB8AC3E}">
        <p14:creationId xmlns:p14="http://schemas.microsoft.com/office/powerpoint/2010/main" val="105434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28789"/>
            <a:ext cx="11526591" cy="6048174"/>
          </a:xfrm>
        </p:spPr>
      </p:pic>
    </p:spTree>
    <p:extLst>
      <p:ext uri="{BB962C8B-B14F-4D97-AF65-F5344CB8AC3E}">
        <p14:creationId xmlns:p14="http://schemas.microsoft.com/office/powerpoint/2010/main" val="838065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270456"/>
            <a:ext cx="11372045" cy="5906507"/>
          </a:xfrm>
        </p:spPr>
      </p:pic>
    </p:spTree>
    <p:extLst>
      <p:ext uri="{BB962C8B-B14F-4D97-AF65-F5344CB8AC3E}">
        <p14:creationId xmlns:p14="http://schemas.microsoft.com/office/powerpoint/2010/main" val="355752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28789"/>
            <a:ext cx="11070465" cy="6048174"/>
          </a:xfrm>
        </p:spPr>
      </p:pic>
    </p:spTree>
    <p:extLst>
      <p:ext uri="{BB962C8B-B14F-4D97-AF65-F5344CB8AC3E}">
        <p14:creationId xmlns:p14="http://schemas.microsoft.com/office/powerpoint/2010/main" val="153256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154546"/>
            <a:ext cx="11101588" cy="6022417"/>
          </a:xfrm>
        </p:spPr>
      </p:pic>
    </p:spTree>
    <p:extLst>
      <p:ext uri="{BB962C8B-B14F-4D97-AF65-F5344CB8AC3E}">
        <p14:creationId xmlns:p14="http://schemas.microsoft.com/office/powerpoint/2010/main" val="201880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599" cy="5623550"/>
          </a:xfrm>
        </p:spPr>
      </p:pic>
    </p:spTree>
    <p:extLst>
      <p:ext uri="{BB962C8B-B14F-4D97-AF65-F5344CB8AC3E}">
        <p14:creationId xmlns:p14="http://schemas.microsoft.com/office/powerpoint/2010/main" val="144817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115910"/>
            <a:ext cx="11269014" cy="6061053"/>
          </a:xfrm>
        </p:spPr>
      </p:pic>
    </p:spTree>
    <p:extLst>
      <p:ext uri="{BB962C8B-B14F-4D97-AF65-F5344CB8AC3E}">
        <p14:creationId xmlns:p14="http://schemas.microsoft.com/office/powerpoint/2010/main" val="269179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" y="602166"/>
            <a:ext cx="8686800" cy="543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2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6" y="657921"/>
            <a:ext cx="8631043" cy="544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0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2" y="624468"/>
            <a:ext cx="8642195" cy="535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7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-115910"/>
            <a:ext cx="11436439" cy="6292873"/>
          </a:xfrm>
        </p:spPr>
      </p:pic>
    </p:spTree>
    <p:extLst>
      <p:ext uri="{BB962C8B-B14F-4D97-AF65-F5344CB8AC3E}">
        <p14:creationId xmlns:p14="http://schemas.microsoft.com/office/powerpoint/2010/main" val="428717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54546"/>
            <a:ext cx="11578107" cy="6022417"/>
          </a:xfrm>
        </p:spPr>
      </p:pic>
    </p:spTree>
    <p:extLst>
      <p:ext uri="{BB962C8B-B14F-4D97-AF65-F5344CB8AC3E}">
        <p14:creationId xmlns:p14="http://schemas.microsoft.com/office/powerpoint/2010/main" val="13457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28789"/>
            <a:ext cx="11191741" cy="6048174"/>
          </a:xfrm>
        </p:spPr>
      </p:pic>
    </p:spTree>
    <p:extLst>
      <p:ext uri="{BB962C8B-B14F-4D97-AF65-F5344CB8AC3E}">
        <p14:creationId xmlns:p14="http://schemas.microsoft.com/office/powerpoint/2010/main" val="37185630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11</Words>
  <Application>Microsoft Office PowerPoint</Application>
  <PresentationFormat>Personalizado</PresentationFormat>
  <Paragraphs>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Faceta</vt:lpstr>
      <vt:lpstr>VIROLOGÍA Y MICOLOGÍA VIRUS DE LA HEPATITIS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SYSTEMarket</dc:creator>
  <cp:lastModifiedBy>SYSTEMARKET</cp:lastModifiedBy>
  <cp:revision>5</cp:revision>
  <dcterms:created xsi:type="dcterms:W3CDTF">2020-08-23T18:03:57Z</dcterms:created>
  <dcterms:modified xsi:type="dcterms:W3CDTF">2025-01-23T13:22:02Z</dcterms:modified>
</cp:coreProperties>
</file>