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130461" cy="1144319"/>
          </a:xfrm>
        </p:spPr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SEGUNDA LEY DE NEWTON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2752032"/>
            <a:ext cx="9122134" cy="3082098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cap="none" dirty="0">
                <a:solidFill>
                  <a:schemeClr val="bg1"/>
                </a:solidFill>
              </a:rPr>
              <a:t>Si una fuerza neta actúa sobre un cuerpo originará una aceleración en el mismo . Esta aceleración está en dirección de la fuerza neta , y su magnitud es proporcional a la magnitud de la fuerza  neta e inversamente proporcional a la masa del cuerpo.</a:t>
            </a:r>
          </a:p>
          <a:p>
            <a:pPr algn="just"/>
            <a:r>
              <a:rPr lang="es-MX" cap="none" dirty="0">
                <a:solidFill>
                  <a:schemeClr val="bg1"/>
                </a:solidFill>
              </a:rPr>
              <a:t>En tanto que la primera ley caracteriza el movimiento de cuerpos en ausencia de fuerzas , la segunda ley se refiere a la relación de causa a efecto entre fuerzas y movimiento . Relaciona la aceleración , la desviación de l equilibrio , con la fuerza neta impresa al cuerpo  y  a su masa . Sirve de hecho , como el vehículo para definir tanto la fuerza como la unidad de fuerza .   F= </a:t>
            </a:r>
            <a:r>
              <a:rPr lang="es-MX" cap="none" dirty="0" err="1">
                <a:solidFill>
                  <a:schemeClr val="bg1"/>
                </a:solidFill>
              </a:rPr>
              <a:t>ma</a:t>
            </a:r>
            <a:endParaRPr lang="es-MX" cap="none" dirty="0">
              <a:solidFill>
                <a:schemeClr val="bg1"/>
              </a:solidFill>
            </a:endParaRPr>
          </a:p>
          <a:p>
            <a:pPr algn="just"/>
            <a:endParaRPr lang="es-MX" cap="none" dirty="0">
              <a:solidFill>
                <a:schemeClr val="bg1"/>
              </a:solidFill>
            </a:endParaRPr>
          </a:p>
          <a:p>
            <a:pPr algn="just"/>
            <a:endParaRPr lang="es-MX" cap="none" dirty="0">
              <a:solidFill>
                <a:schemeClr val="bg1"/>
              </a:solidFill>
            </a:endParaRPr>
          </a:p>
          <a:p>
            <a:pPr algn="just"/>
            <a:endParaRPr lang="es-EC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2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130461" cy="1144319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chemeClr val="bg1"/>
                </a:solidFill>
              </a:rPr>
              <a:t>Ejercicios</a:t>
            </a:r>
            <a:endParaRPr lang="es-EC" sz="28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2752032"/>
            <a:ext cx="9122134" cy="3082098"/>
          </a:xfrm>
        </p:spPr>
        <p:txBody>
          <a:bodyPr>
            <a:normAutofit fontScale="92500"/>
          </a:bodyPr>
          <a:lstStyle/>
          <a:p>
            <a:pPr algn="just"/>
            <a:r>
              <a:rPr lang="es-MX" cap="none" dirty="0">
                <a:solidFill>
                  <a:schemeClr val="bg1"/>
                </a:solidFill>
              </a:rPr>
              <a:t>1.- Un bloque con masa m= 10 Kg descansa en una superficie ideal , sin fricción horizontal. ¿Cuál es la aceleración del bloque si se aplica una fuerza horizontal de 21N?</a:t>
            </a:r>
          </a:p>
          <a:p>
            <a:pPr algn="just"/>
            <a:r>
              <a:rPr lang="es-MX" cap="none" dirty="0">
                <a:solidFill>
                  <a:schemeClr val="bg1"/>
                </a:solidFill>
              </a:rPr>
              <a:t>2.- Si no se aplica una fuerza y se jala el bloque con la misma fuerza del ejercicio anterior con una cuerda que hace un ángulo de 25 con la horizontal.</a:t>
            </a:r>
          </a:p>
          <a:p>
            <a:pPr algn="just"/>
            <a:r>
              <a:rPr lang="es-MX" cap="none" dirty="0">
                <a:solidFill>
                  <a:schemeClr val="bg1"/>
                </a:solidFill>
              </a:rPr>
              <a:t>¿ Cuál es la aceleración del bloque ?</a:t>
            </a:r>
          </a:p>
          <a:p>
            <a:pPr algn="just"/>
            <a:r>
              <a:rPr lang="es-MX" cap="none" dirty="0">
                <a:solidFill>
                  <a:schemeClr val="bg1"/>
                </a:solidFill>
              </a:rPr>
              <a:t>¿Cuál es la magnitud de la fuerza normal de reacción de la superficie de apoyo sobre el bloque?</a:t>
            </a:r>
          </a:p>
          <a:p>
            <a:pPr algn="just"/>
            <a:endParaRPr lang="es-MX" cap="none" dirty="0">
              <a:solidFill>
                <a:schemeClr val="bg1"/>
              </a:solidFill>
            </a:endParaRPr>
          </a:p>
          <a:p>
            <a:pPr algn="just"/>
            <a:endParaRPr lang="es-EC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10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782</TotalTime>
  <Words>224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Tw Cen MT</vt:lpstr>
      <vt:lpstr>Circuito</vt:lpstr>
      <vt:lpstr>SEGUNDA LEY DE NEWTON</vt:lpstr>
      <vt:lpstr>Ejercicios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SEGUNDA LEY DE NEWTON</dc:title>
  <dc:creator>SYSTEMarket Kron</dc:creator>
  <cp:lastModifiedBy>Carlos Jesus Aimacaña Pinduisaca</cp:lastModifiedBy>
  <cp:revision>10</cp:revision>
  <dcterms:created xsi:type="dcterms:W3CDTF">2020-08-24T01:24:04Z</dcterms:created>
  <dcterms:modified xsi:type="dcterms:W3CDTF">2025-07-02T03:15:55Z</dcterms:modified>
</cp:coreProperties>
</file>