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8" r:id="rId10"/>
    <p:sldMasterId id="2147483670" r:id="rId11"/>
    <p:sldMasterId id="2147483672" r:id="rId12"/>
    <p:sldMasterId id="2147483674" r:id="rId13"/>
    <p:sldMasterId id="2147483676" r:id="rId14"/>
    <p:sldMasterId id="2147483678" r:id="rId15"/>
    <p:sldMasterId id="2147483680" r:id="rId16"/>
    <p:sldMasterId id="2147483682" r:id="rId17"/>
    <p:sldMasterId id="2147483684" r:id="rId18"/>
    <p:sldMasterId id="2147483686" r:id="rId19"/>
    <p:sldMasterId id="2147483688" r:id="rId20"/>
    <p:sldMasterId id="2147483690" r:id="rId21"/>
    <p:sldMasterId id="2147483692" r:id="rId22"/>
  </p:sldMasterIdLst>
  <p:sldIdLst>
    <p:sldId id="256"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Lst>
  <p:sldSz cx="9144000" cy="5143500" type="screen16x9"/>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 name="PlaceHolder 1"/>
          <p:cNvSpPr>
            <a:spLocks noGrp="1"/>
          </p:cNvSpPr>
          <p:nvPr>
            <p:ph type="title"/>
          </p:nvPr>
        </p:nvSpPr>
        <p:spPr>
          <a:xfrm>
            <a:off x="235800" y="448200"/>
            <a:ext cx="5999040" cy="188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4"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FFFFFF"/>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32" name="PlaceHolder 1"/>
          <p:cNvSpPr>
            <a:spLocks noGrp="1"/>
          </p:cNvSpPr>
          <p:nvPr>
            <p:ph type="title"/>
          </p:nvPr>
        </p:nvSpPr>
        <p:spPr>
          <a:xfrm>
            <a:off x="235800" y="448200"/>
            <a:ext cx="5999040" cy="188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3"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35" name="PlaceHolder 1"/>
          <p:cNvSpPr>
            <a:spLocks noGrp="1"/>
          </p:cNvSpPr>
          <p:nvPr>
            <p:ph type="title"/>
          </p:nvPr>
        </p:nvSpPr>
        <p:spPr>
          <a:xfrm>
            <a:off x="235800" y="448200"/>
            <a:ext cx="5999040" cy="188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3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39" name="PlaceHolder 1"/>
          <p:cNvSpPr>
            <a:spLocks noGrp="1"/>
          </p:cNvSpPr>
          <p:nvPr>
            <p:ph type="title"/>
          </p:nvPr>
        </p:nvSpPr>
        <p:spPr>
          <a:xfrm>
            <a:off x="235800" y="448200"/>
            <a:ext cx="5999040" cy="188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USTOM_2_1">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USTOM_2_1_1">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USTOM_10">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NE_COLUMN_TEXT_1">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_6">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9;p2"/>
          <p:cNvPicPr/>
          <p:nvPr/>
        </p:nvPicPr>
        <p:blipFill>
          <a:blip r:embed="rId3">
            <a:alphaModFix amt="80000"/>
          </a:blip>
          <a:stretch/>
        </p:blipFill>
        <p:spPr>
          <a:xfrm>
            <a:off x="0" y="0"/>
            <a:ext cx="9143640" cy="5142960"/>
          </a:xfrm>
          <a:prstGeom prst="rect">
            <a:avLst/>
          </a:prstGeom>
          <a:ln w="0">
            <a:noFill/>
          </a:ln>
        </p:spPr>
      </p:pic>
      <p:sp>
        <p:nvSpPr>
          <p:cNvPr id="4" name="PlaceHolder 1"/>
          <p:cNvSpPr>
            <a:spLocks noGrp="1"/>
          </p:cNvSpPr>
          <p:nvPr>
            <p:ph type="title"/>
          </p:nvPr>
        </p:nvSpPr>
        <p:spPr>
          <a:xfrm>
            <a:off x="359280" y="313200"/>
            <a:ext cx="8392320" cy="2373120"/>
          </a:xfrm>
          <a:prstGeom prst="rect">
            <a:avLst/>
          </a:prstGeom>
          <a:noFill/>
          <a:ln w="0">
            <a:noFill/>
          </a:ln>
        </p:spPr>
        <p:txBody>
          <a:bodyPr lIns="91440" tIns="91440" rIns="91440" bIns="91440" anchor="t">
            <a:noAutofit/>
          </a:bodyPr>
          <a:lstStyle/>
          <a:p>
            <a:pPr indent="0">
              <a:buNone/>
            </a:pPr>
            <a:r>
              <a:rPr lang="fr-FR" sz="9800" b="0" strike="noStrike" spc="-1">
                <a:solidFill>
                  <a:schemeClr val="dk1"/>
                </a:solidFill>
                <a:latin typeface="Arial"/>
              </a:rPr>
              <a:t>Click to edit the title text format</a:t>
            </a:r>
          </a:p>
        </p:txBody>
      </p:sp>
      <p:sp>
        <p:nvSpPr>
          <p:cNvPr id="2"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5" name="Google Shape;90;p20"/>
          <p:cNvPicPr/>
          <p:nvPr/>
        </p:nvPicPr>
        <p:blipFill>
          <a:blip r:embed="rId3">
            <a:alphaModFix amt="60000"/>
          </a:blip>
          <a:stretch/>
        </p:blipFill>
        <p:spPr>
          <a:xfrm rot="10800000" flipH="1">
            <a:off x="0" y="0"/>
            <a:ext cx="9143640" cy="51429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6" name="Google Shape;13;p3"/>
          <p:cNvPicPr/>
          <p:nvPr/>
        </p:nvPicPr>
        <p:blipFill>
          <a:blip r:embed="rId3">
            <a:alphaModFix amt="60000"/>
          </a:blip>
          <a:stretch/>
        </p:blipFill>
        <p:spPr>
          <a:xfrm>
            <a:off x="0" y="0"/>
            <a:ext cx="9143640" cy="5142960"/>
          </a:xfrm>
          <a:prstGeom prst="rect">
            <a:avLst/>
          </a:prstGeom>
          <a:ln w="0">
            <a:noFill/>
          </a:ln>
        </p:spPr>
      </p:pic>
      <p:sp>
        <p:nvSpPr>
          <p:cNvPr id="27" name="PlaceHolder 1"/>
          <p:cNvSpPr>
            <a:spLocks noGrp="1"/>
          </p:cNvSpPr>
          <p:nvPr>
            <p:ph type="title"/>
          </p:nvPr>
        </p:nvSpPr>
        <p:spPr>
          <a:xfrm>
            <a:off x="2381760" y="640800"/>
            <a:ext cx="6533280" cy="4273920"/>
          </a:xfrm>
          <a:prstGeom prst="rect">
            <a:avLst/>
          </a:prstGeom>
          <a:noFill/>
          <a:ln w="0">
            <a:noFill/>
          </a:ln>
        </p:spPr>
        <p:txBody>
          <a:bodyPr lIns="91440" tIns="91440" rIns="91440" bIns="91440" anchor="b">
            <a:noAutofit/>
          </a:bodyPr>
          <a:lstStyle/>
          <a:p>
            <a:pPr indent="0">
              <a:buNone/>
            </a:pPr>
            <a:r>
              <a:rPr lang="fr-FR" sz="7200" b="0" strike="noStrike" spc="-1">
                <a:solidFill>
                  <a:schemeClr val="dk1"/>
                </a:solidFill>
                <a:latin typeface="Arial"/>
              </a:rPr>
              <a:t>Click to edit the title text format</a:t>
            </a:r>
          </a:p>
        </p:txBody>
      </p:sp>
      <p:sp>
        <p:nvSpPr>
          <p:cNvPr id="28" name="PlaceHolder 2"/>
          <p:cNvSpPr>
            <a:spLocks noGrp="1"/>
          </p:cNvSpPr>
          <p:nvPr>
            <p:ph type="title"/>
          </p:nvPr>
        </p:nvSpPr>
        <p:spPr>
          <a:xfrm>
            <a:off x="228600" y="228600"/>
            <a:ext cx="1651680" cy="1012320"/>
          </a:xfrm>
          <a:prstGeom prst="rect">
            <a:avLst/>
          </a:prstGeom>
          <a:noFill/>
          <a:ln w="0">
            <a:noFill/>
          </a:ln>
        </p:spPr>
        <p:txBody>
          <a:bodyPr lIns="91440" tIns="91440" rIns="91440" bIns="91440" anchor="b">
            <a:noAutofit/>
          </a:bodyPr>
          <a:lstStyle/>
          <a:p>
            <a:pPr indent="0">
              <a:lnSpc>
                <a:spcPct val="90000"/>
              </a:lnSpc>
              <a:buNone/>
            </a:pPr>
            <a:r>
              <a:rPr lang="fr-FR" sz="7200" b="1" strike="noStrike" spc="-1">
                <a:solidFill>
                  <a:schemeClr val="accent1"/>
                </a:solidFill>
                <a:latin typeface="Onest"/>
                <a:ea typeface="Onest"/>
              </a:rPr>
              <a:t>xx%</a:t>
            </a:r>
            <a:endParaRPr lang="fr-FR" sz="7200" b="0" strike="noStrike" spc="-1">
              <a:solidFill>
                <a:schemeClr val="dk1"/>
              </a:solidFill>
              <a:latin typeface="Arial"/>
            </a:endParaRPr>
          </a:p>
        </p:txBody>
      </p:sp>
      <p:sp>
        <p:nvSpPr>
          <p:cNvPr id="29"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600" b="0" strike="noStrike" spc="-1">
                <a:solidFill>
                  <a:schemeClr val="dk1"/>
                </a:solidFill>
                <a:latin typeface="Arial"/>
              </a:rPr>
              <a:t>Click to edit the title text format</a:t>
            </a:r>
          </a:p>
        </p:txBody>
      </p:sp>
      <p:sp>
        <p:nvSpPr>
          <p:cNvPr id="31" name="PlaceHolder 2"/>
          <p:cNvSpPr>
            <a:spLocks noGrp="1"/>
          </p:cNvSpPr>
          <p:nvPr>
            <p:ph type="body"/>
          </p:nvPr>
        </p:nvSpPr>
        <p:spPr>
          <a:xfrm>
            <a:off x="720000" y="1215720"/>
            <a:ext cx="7703640" cy="341604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2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2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2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2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2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2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2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733280" y="3909600"/>
            <a:ext cx="4182840" cy="1005120"/>
          </a:xfrm>
          <a:prstGeom prst="rect">
            <a:avLst/>
          </a:prstGeom>
          <a:noFill/>
          <a:ln w="0">
            <a:noFill/>
          </a:ln>
        </p:spPr>
        <p:txBody>
          <a:bodyPr lIns="91440" tIns="91440" rIns="91440" bIns="91440" anchor="t">
            <a:noAutofit/>
          </a:bodyPr>
          <a:lstStyle/>
          <a:p>
            <a:pPr indent="0">
              <a:buNone/>
            </a:pPr>
            <a:r>
              <a:rPr lang="fr-FR" sz="33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228600" y="228600"/>
            <a:ext cx="5120280" cy="987840"/>
          </a:xfrm>
          <a:prstGeom prst="rect">
            <a:avLst/>
          </a:prstGeom>
          <a:noFill/>
          <a:ln w="0">
            <a:noFill/>
          </a:ln>
        </p:spPr>
        <p:txBody>
          <a:bodyPr lIns="91440" tIns="91440" rIns="91440" bIns="91440" anchor="t">
            <a:noAutofit/>
          </a:bodyPr>
          <a:lstStyle/>
          <a:p>
            <a:pPr indent="0">
              <a:buNone/>
            </a:pPr>
            <a:r>
              <a:rPr lang="fr-FR" sz="33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228600" y="228600"/>
            <a:ext cx="5120280" cy="987840"/>
          </a:xfrm>
          <a:prstGeom prst="rect">
            <a:avLst/>
          </a:prstGeom>
          <a:noFill/>
          <a:ln w="0">
            <a:noFill/>
          </a:ln>
        </p:spPr>
        <p:txBody>
          <a:bodyPr lIns="91440" tIns="91440" rIns="91440" bIns="91440" anchor="t">
            <a:noAutofit/>
          </a:bodyPr>
          <a:lstStyle/>
          <a:p>
            <a:pPr indent="0">
              <a:buNone/>
            </a:pPr>
            <a:r>
              <a:rPr lang="fr-FR" sz="33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768680" y="1307160"/>
            <a:ext cx="5606640" cy="252900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2135520" y="1441800"/>
            <a:ext cx="4872600" cy="1186920"/>
          </a:xfrm>
          <a:prstGeom prst="rect">
            <a:avLst/>
          </a:prstGeom>
          <a:noFill/>
          <a:ln w="0">
            <a:noFill/>
          </a:ln>
        </p:spPr>
        <p:txBody>
          <a:bodyPr lIns="91440" tIns="91440" rIns="91440" bIns="91440" anchor="b">
            <a:noAutofit/>
          </a:bodyPr>
          <a:lstStyle/>
          <a:p>
            <a:pPr indent="0">
              <a:buNone/>
            </a:pPr>
            <a:r>
              <a:rPr lang="fr-FR" sz="6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3"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sp>
        <p:nvSpPr>
          <p:cNvPr id="44" name="PlaceHolder 2"/>
          <p:cNvSpPr>
            <a:spLocks noGrp="1"/>
          </p:cNvSpPr>
          <p:nvPr>
            <p:ph type="title"/>
          </p:nvPr>
        </p:nvSpPr>
        <p:spPr>
          <a:xfrm>
            <a:off x="720000" y="4014360"/>
            <a:ext cx="7703640" cy="572400"/>
          </a:xfrm>
          <a:prstGeom prst="rect">
            <a:avLst/>
          </a:prstGeom>
          <a:solidFill>
            <a:schemeClr val="lt2"/>
          </a:solidFill>
          <a:ln w="0">
            <a:noFill/>
          </a:ln>
        </p:spPr>
        <p:txBody>
          <a:bodyPr lIns="91440" tIns="91440" rIns="91440" bIns="91440" anchor="t">
            <a:noAutofit/>
          </a:bodyPr>
          <a:lstStyle/>
          <a:p>
            <a:pPr indent="0">
              <a:buNone/>
            </a:pPr>
            <a:r>
              <a:rPr lang="fr-FR" sz="2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5" name="Google Shape;39;p11"/>
          <p:cNvPicPr/>
          <p:nvPr/>
        </p:nvPicPr>
        <p:blipFill>
          <a:blip r:embed="rId3">
            <a:alphaModFix amt="80000"/>
          </a:blip>
          <a:stretch/>
        </p:blipFill>
        <p:spPr>
          <a:xfrm rot="10800000" flipH="1">
            <a:off x="0" y="0"/>
            <a:ext cx="9143640" cy="5142960"/>
          </a:xfrm>
          <a:prstGeom prst="rect">
            <a:avLst/>
          </a:prstGeom>
          <a:ln w="0">
            <a:noFill/>
          </a:ln>
        </p:spPr>
      </p:pic>
      <p:sp>
        <p:nvSpPr>
          <p:cNvPr id="6" name="PlaceHolder 1"/>
          <p:cNvSpPr>
            <a:spLocks noGrp="1"/>
          </p:cNvSpPr>
          <p:nvPr>
            <p:ph type="title"/>
          </p:nvPr>
        </p:nvSpPr>
        <p:spPr>
          <a:xfrm>
            <a:off x="228600" y="3226680"/>
            <a:ext cx="6575760" cy="1044720"/>
          </a:xfrm>
          <a:prstGeom prst="rect">
            <a:avLst/>
          </a:prstGeom>
          <a:noFill/>
          <a:ln w="0">
            <a:noFill/>
          </a:ln>
        </p:spPr>
        <p:txBody>
          <a:bodyPr lIns="91440" tIns="91440" rIns="91440" bIns="91440" anchor="b">
            <a:noAutofit/>
          </a:bodyPr>
          <a:lstStyle/>
          <a:p>
            <a:pPr indent="0">
              <a:lnSpc>
                <a:spcPct val="90000"/>
              </a:lnSpc>
              <a:buNone/>
            </a:pPr>
            <a:r>
              <a:rPr lang="fr-FR" sz="8000" b="1" strike="noStrike" spc="-1">
                <a:solidFill>
                  <a:schemeClr val="accent1"/>
                </a:solidFill>
                <a:latin typeface="Onest"/>
                <a:ea typeface="Onest"/>
              </a:rPr>
              <a:t>xx%</a:t>
            </a:r>
            <a:endParaRPr lang="fr-FR" sz="80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45" name="Google Shape;97;p24"/>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6" name="PlaceHolder 1"/>
          <p:cNvSpPr>
            <a:spLocks noGrp="1"/>
          </p:cNvSpPr>
          <p:nvPr>
            <p:ph type="title"/>
          </p:nvPr>
        </p:nvSpPr>
        <p:spPr>
          <a:xfrm>
            <a:off x="713160" y="539640"/>
            <a:ext cx="7717320" cy="482040"/>
          </a:xfrm>
          <a:prstGeom prst="rect">
            <a:avLst/>
          </a:prstGeom>
          <a:noFill/>
          <a:ln w="0">
            <a:noFill/>
          </a:ln>
        </p:spPr>
        <p:txBody>
          <a:bodyPr lIns="91440" tIns="91440" rIns="91440" bIns="91440" anchor="t">
            <a:noAutofit/>
          </a:bodyPr>
          <a:lstStyle/>
          <a:p>
            <a:pPr indent="0">
              <a:buNone/>
            </a:pPr>
            <a:r>
              <a:rPr lang="fr-FR" sz="22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47" name="Google Shape;100;p25"/>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8" name="PlaceHolder 1"/>
          <p:cNvSpPr>
            <a:spLocks noGrp="1"/>
          </p:cNvSpPr>
          <p:nvPr>
            <p:ph type="title"/>
          </p:nvPr>
        </p:nvSpPr>
        <p:spPr>
          <a:xfrm>
            <a:off x="728640" y="539640"/>
            <a:ext cx="3347280" cy="482040"/>
          </a:xfrm>
          <a:prstGeom prst="rect">
            <a:avLst/>
          </a:prstGeom>
          <a:noFill/>
          <a:ln w="0">
            <a:noFill/>
          </a:ln>
        </p:spPr>
        <p:txBody>
          <a:bodyPr lIns="91440" tIns="91440" rIns="91440" bIns="91440" anchor="t">
            <a:noAutofit/>
          </a:bodyPr>
          <a:lstStyle/>
          <a:p>
            <a:pPr indent="0">
              <a:buNone/>
            </a:pPr>
            <a:r>
              <a:rPr lang="fr-FR" sz="2200" b="0" strike="noStrike" spc="-1">
                <a:solidFill>
                  <a:schemeClr val="dk1"/>
                </a:solidFill>
                <a:latin typeface="Arial"/>
              </a:rPr>
              <a:t>Click to edit the title text format</a:t>
            </a:r>
          </a:p>
        </p:txBody>
      </p:sp>
      <p:sp>
        <p:nvSpPr>
          <p:cNvPr id="49" name="PlaceHolder 2"/>
          <p:cNvSpPr>
            <a:spLocks noGrp="1"/>
          </p:cNvSpPr>
          <p:nvPr>
            <p:ph type="title"/>
          </p:nvPr>
        </p:nvSpPr>
        <p:spPr>
          <a:xfrm>
            <a:off x="4977720" y="539640"/>
            <a:ext cx="3458160" cy="482040"/>
          </a:xfrm>
          <a:prstGeom prst="rect">
            <a:avLst/>
          </a:prstGeom>
          <a:noFill/>
          <a:ln w="0">
            <a:noFill/>
          </a:ln>
        </p:spPr>
        <p:txBody>
          <a:bodyPr lIns="91440" tIns="91440" rIns="91440" bIns="91440" anchor="t">
            <a:noAutofit/>
          </a:bodyPr>
          <a:lstStyle/>
          <a:p>
            <a:pPr indent="0">
              <a:buNone/>
            </a:pPr>
            <a:r>
              <a:rPr lang="fr-FR" sz="22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228600" y="4002840"/>
            <a:ext cx="3250080" cy="911520"/>
          </a:xfrm>
          <a:prstGeom prst="rect">
            <a:avLst/>
          </a:prstGeom>
          <a:noFill/>
          <a:ln w="0">
            <a:noFill/>
          </a:ln>
        </p:spPr>
        <p:txBody>
          <a:bodyPr lIns="91440" tIns="91440" rIns="91440" bIns="91440" anchor="t">
            <a:noAutofit/>
          </a:bodyPr>
          <a:lstStyle/>
          <a:p>
            <a:pPr indent="0">
              <a:buNone/>
            </a:pPr>
            <a:r>
              <a:rPr lang="fr-FR" sz="3300" b="0" strike="noStrike" spc="-1">
                <a:solidFill>
                  <a:schemeClr val="dk1"/>
                </a:solidFill>
                <a:latin typeface="Arial"/>
              </a:rPr>
              <a:t>Click to edit the title text format</a:t>
            </a:r>
          </a:p>
        </p:txBody>
      </p:sp>
      <p:sp>
        <p:nvSpPr>
          <p:cNvPr id="8" name="PlaceHolder 2"/>
          <p:cNvSpPr>
            <a:spLocks noGrp="1"/>
          </p:cNvSpPr>
          <p:nvPr>
            <p:ph type="title"/>
          </p:nvPr>
        </p:nvSpPr>
        <p:spPr>
          <a:xfrm>
            <a:off x="2396880" y="466920"/>
            <a:ext cx="734400" cy="447120"/>
          </a:xfrm>
          <a:prstGeom prst="rect">
            <a:avLst/>
          </a:prstGeom>
          <a:noFill/>
          <a:ln w="0">
            <a:noFill/>
          </a:ln>
        </p:spPr>
        <p:txBody>
          <a:bodyPr lIns="91440" tIns="91440" rIns="91440" bIns="91440" anchor="b">
            <a:noAutofit/>
          </a:bodyPr>
          <a:lstStyle/>
          <a:p>
            <a:pPr indent="0">
              <a:lnSpc>
                <a:spcPct val="90000"/>
              </a:lnSpc>
              <a:buNone/>
            </a:pPr>
            <a:r>
              <a:rPr lang="fr-FR" sz="3000" b="1" strike="noStrike" spc="-1">
                <a:solidFill>
                  <a:schemeClr val="accent1"/>
                </a:solidFill>
                <a:latin typeface="Rethink Sans ExtraBold"/>
                <a:ea typeface="Rethink Sans ExtraBold"/>
              </a:rPr>
              <a:t>xx%</a:t>
            </a:r>
            <a:endParaRPr lang="fr-FR" sz="3000" b="0" strike="noStrike" spc="-1">
              <a:solidFill>
                <a:schemeClr val="dk1"/>
              </a:solidFill>
              <a:latin typeface="Arial"/>
            </a:endParaRPr>
          </a:p>
        </p:txBody>
      </p:sp>
      <p:sp>
        <p:nvSpPr>
          <p:cNvPr id="9" name="PlaceHolder 3"/>
          <p:cNvSpPr>
            <a:spLocks noGrp="1"/>
          </p:cNvSpPr>
          <p:nvPr>
            <p:ph type="title"/>
          </p:nvPr>
        </p:nvSpPr>
        <p:spPr>
          <a:xfrm>
            <a:off x="5753520" y="1619640"/>
            <a:ext cx="734400" cy="447120"/>
          </a:xfrm>
          <a:prstGeom prst="rect">
            <a:avLst/>
          </a:prstGeom>
          <a:noFill/>
          <a:ln w="0">
            <a:noFill/>
          </a:ln>
        </p:spPr>
        <p:txBody>
          <a:bodyPr lIns="91440" tIns="91440" rIns="91440" bIns="91440" anchor="b">
            <a:noAutofit/>
          </a:bodyPr>
          <a:lstStyle/>
          <a:p>
            <a:pPr indent="0">
              <a:lnSpc>
                <a:spcPct val="90000"/>
              </a:lnSpc>
              <a:buNone/>
            </a:pPr>
            <a:r>
              <a:rPr lang="fr-FR" sz="3000" b="1" strike="noStrike" spc="-1">
                <a:solidFill>
                  <a:schemeClr val="accent1"/>
                </a:solidFill>
                <a:latin typeface="Rethink Sans ExtraBold"/>
                <a:ea typeface="Rethink Sans ExtraBold"/>
              </a:rPr>
              <a:t>xx%</a:t>
            </a:r>
            <a:endParaRPr lang="fr-FR" sz="3000" b="0" strike="noStrike" spc="-1">
              <a:solidFill>
                <a:schemeClr val="dk1"/>
              </a:solidFill>
              <a:latin typeface="Arial"/>
            </a:endParaRPr>
          </a:p>
        </p:txBody>
      </p:sp>
      <p:sp>
        <p:nvSpPr>
          <p:cNvPr id="10" name="PlaceHolder 4"/>
          <p:cNvSpPr>
            <a:spLocks noGrp="1"/>
          </p:cNvSpPr>
          <p:nvPr>
            <p:ph type="title"/>
          </p:nvPr>
        </p:nvSpPr>
        <p:spPr>
          <a:xfrm>
            <a:off x="5753520" y="466920"/>
            <a:ext cx="734400" cy="447120"/>
          </a:xfrm>
          <a:prstGeom prst="rect">
            <a:avLst/>
          </a:prstGeom>
          <a:noFill/>
          <a:ln w="0">
            <a:noFill/>
          </a:ln>
        </p:spPr>
        <p:txBody>
          <a:bodyPr lIns="91440" tIns="91440" rIns="91440" bIns="91440" anchor="b">
            <a:noAutofit/>
          </a:bodyPr>
          <a:lstStyle/>
          <a:p>
            <a:pPr indent="0">
              <a:lnSpc>
                <a:spcPct val="90000"/>
              </a:lnSpc>
              <a:buNone/>
            </a:pPr>
            <a:r>
              <a:rPr lang="fr-FR" sz="3000" b="1" strike="noStrike" spc="-1">
                <a:solidFill>
                  <a:schemeClr val="accent1"/>
                </a:solidFill>
                <a:latin typeface="Rethink Sans ExtraBold"/>
                <a:ea typeface="Rethink Sans ExtraBold"/>
              </a:rPr>
              <a:t>xx%</a:t>
            </a:r>
            <a:endParaRPr lang="fr-FR" sz="3000" b="0" strike="noStrike" spc="-1">
              <a:solidFill>
                <a:schemeClr val="dk1"/>
              </a:solidFill>
              <a:latin typeface="Arial"/>
            </a:endParaRPr>
          </a:p>
        </p:txBody>
      </p:sp>
      <p:sp>
        <p:nvSpPr>
          <p:cNvPr id="11" name="PlaceHolder 5"/>
          <p:cNvSpPr>
            <a:spLocks noGrp="1"/>
          </p:cNvSpPr>
          <p:nvPr>
            <p:ph type="title"/>
          </p:nvPr>
        </p:nvSpPr>
        <p:spPr>
          <a:xfrm>
            <a:off x="2396880" y="2772000"/>
            <a:ext cx="734400" cy="447120"/>
          </a:xfrm>
          <a:prstGeom prst="rect">
            <a:avLst/>
          </a:prstGeom>
          <a:noFill/>
          <a:ln w="0">
            <a:noFill/>
          </a:ln>
        </p:spPr>
        <p:txBody>
          <a:bodyPr lIns="91440" tIns="91440" rIns="91440" bIns="91440" anchor="b">
            <a:noAutofit/>
          </a:bodyPr>
          <a:lstStyle/>
          <a:p>
            <a:pPr indent="0">
              <a:lnSpc>
                <a:spcPct val="90000"/>
              </a:lnSpc>
              <a:buNone/>
            </a:pPr>
            <a:r>
              <a:rPr lang="fr-FR" sz="3000" b="1" strike="noStrike" spc="-1">
                <a:solidFill>
                  <a:schemeClr val="accent1"/>
                </a:solidFill>
                <a:latin typeface="Rethink Sans ExtraBold"/>
                <a:ea typeface="Rethink Sans ExtraBold"/>
              </a:rPr>
              <a:t>xx%</a:t>
            </a:r>
            <a:endParaRPr lang="fr-FR" sz="3000" b="0" strike="noStrike" spc="-1">
              <a:solidFill>
                <a:schemeClr val="dk1"/>
              </a:solidFill>
              <a:latin typeface="Arial"/>
            </a:endParaRPr>
          </a:p>
        </p:txBody>
      </p:sp>
      <p:sp>
        <p:nvSpPr>
          <p:cNvPr id="12" name="PlaceHolder 6"/>
          <p:cNvSpPr>
            <a:spLocks noGrp="1"/>
          </p:cNvSpPr>
          <p:nvPr>
            <p:ph type="title"/>
          </p:nvPr>
        </p:nvSpPr>
        <p:spPr>
          <a:xfrm>
            <a:off x="2396880" y="1619640"/>
            <a:ext cx="734400" cy="447120"/>
          </a:xfrm>
          <a:prstGeom prst="rect">
            <a:avLst/>
          </a:prstGeom>
          <a:noFill/>
          <a:ln w="0">
            <a:noFill/>
          </a:ln>
        </p:spPr>
        <p:txBody>
          <a:bodyPr lIns="91440" tIns="91440" rIns="91440" bIns="91440" anchor="b">
            <a:noAutofit/>
          </a:bodyPr>
          <a:lstStyle/>
          <a:p>
            <a:pPr indent="0">
              <a:lnSpc>
                <a:spcPct val="90000"/>
              </a:lnSpc>
              <a:buNone/>
            </a:pPr>
            <a:r>
              <a:rPr lang="fr-FR" sz="3000" b="1" strike="noStrike" spc="-1">
                <a:solidFill>
                  <a:schemeClr val="accent1"/>
                </a:solidFill>
                <a:latin typeface="Rethink Sans ExtraBold"/>
                <a:ea typeface="Rethink Sans ExtraBold"/>
              </a:rPr>
              <a:t>xx%</a:t>
            </a:r>
            <a:endParaRPr lang="fr-FR" sz="3000" b="0" strike="noStrike" spc="-1">
              <a:solidFill>
                <a:schemeClr val="dk1"/>
              </a:solidFill>
              <a:latin typeface="Arial"/>
            </a:endParaRPr>
          </a:p>
        </p:txBody>
      </p:sp>
      <p:sp>
        <p:nvSpPr>
          <p:cNvPr id="13" name="PlaceHolder 7"/>
          <p:cNvSpPr>
            <a:spLocks noGrp="1"/>
          </p:cNvSpPr>
          <p:nvPr>
            <p:ph type="title"/>
          </p:nvPr>
        </p:nvSpPr>
        <p:spPr>
          <a:xfrm>
            <a:off x="5753520" y="2772000"/>
            <a:ext cx="734400" cy="447120"/>
          </a:xfrm>
          <a:prstGeom prst="rect">
            <a:avLst/>
          </a:prstGeom>
          <a:noFill/>
          <a:ln w="0">
            <a:noFill/>
          </a:ln>
        </p:spPr>
        <p:txBody>
          <a:bodyPr lIns="91440" tIns="91440" rIns="91440" bIns="91440" anchor="b">
            <a:noAutofit/>
          </a:bodyPr>
          <a:lstStyle/>
          <a:p>
            <a:pPr indent="0">
              <a:lnSpc>
                <a:spcPct val="90000"/>
              </a:lnSpc>
              <a:buNone/>
            </a:pPr>
            <a:r>
              <a:rPr lang="fr-FR" sz="3000" b="1" strike="noStrike" spc="-1">
                <a:solidFill>
                  <a:schemeClr val="accent1"/>
                </a:solidFill>
                <a:latin typeface="Rethink Sans ExtraBold"/>
                <a:ea typeface="Rethink Sans ExtraBold"/>
              </a:rPr>
              <a:t>xx%</a:t>
            </a:r>
            <a:endParaRPr lang="fr-FR" sz="30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228600" y="228600"/>
            <a:ext cx="8686440" cy="528840"/>
          </a:xfrm>
          <a:prstGeom prst="rect">
            <a:avLst/>
          </a:prstGeom>
          <a:noFill/>
          <a:ln w="0">
            <a:noFill/>
          </a:ln>
        </p:spPr>
        <p:txBody>
          <a:bodyPr lIns="91440" tIns="91440" rIns="91440" bIns="91440" anchor="t">
            <a:noAutofit/>
          </a:bodyPr>
          <a:lstStyle/>
          <a:p>
            <a:pPr indent="0">
              <a:buNone/>
            </a:pPr>
            <a:r>
              <a:rPr lang="fr-FR" sz="33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3051720" y="228600"/>
            <a:ext cx="5863320" cy="2070720"/>
          </a:xfrm>
          <a:prstGeom prst="rect">
            <a:avLst/>
          </a:prstGeom>
          <a:noFill/>
          <a:ln w="0">
            <a:noFill/>
          </a:ln>
        </p:spPr>
        <p:txBody>
          <a:bodyPr lIns="91440" tIns="91440" rIns="91440" bIns="91440" anchor="t">
            <a:noAutofit/>
          </a:bodyPr>
          <a:lstStyle/>
          <a:p>
            <a:pPr indent="0">
              <a:buNone/>
            </a:pPr>
            <a:r>
              <a:rPr lang="fr-FR" sz="3100" b="0" strike="noStrike" spc="-1">
                <a:solidFill>
                  <a:schemeClr val="dk1"/>
                </a:solidFill>
                <a:latin typeface="Arial"/>
              </a:rPr>
              <a:t>Click to edit the title text format</a:t>
            </a:r>
          </a:p>
        </p:txBody>
      </p:sp>
      <p:sp>
        <p:nvSpPr>
          <p:cNvPr id="1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228600" y="3636000"/>
            <a:ext cx="4911840" cy="1278720"/>
          </a:xfrm>
          <a:prstGeom prst="rect">
            <a:avLst/>
          </a:prstGeom>
          <a:noFill/>
          <a:ln w="0">
            <a:noFill/>
          </a:ln>
        </p:spPr>
        <p:txBody>
          <a:bodyPr lIns="91440" tIns="91440" rIns="91440" bIns="91440" anchor="t">
            <a:noAutofit/>
          </a:bodyPr>
          <a:lstStyle/>
          <a:p>
            <a:pPr indent="0">
              <a:buNone/>
            </a:pPr>
            <a:r>
              <a:rPr lang="fr-FR" sz="4300" b="0" strike="noStrike" spc="-1">
                <a:solidFill>
                  <a:schemeClr val="dk1"/>
                </a:solidFill>
                <a:latin typeface="Arial"/>
              </a:rPr>
              <a:t>Click to edit the title text format</a:t>
            </a:r>
          </a:p>
        </p:txBody>
      </p:sp>
      <p:sp>
        <p:nvSpPr>
          <p:cNvPr id="18" name="PlaceHolder 2"/>
          <p:cNvSpPr>
            <a:spLocks noGrp="1"/>
          </p:cNvSpPr>
          <p:nvPr>
            <p:ph type="body"/>
          </p:nvPr>
        </p:nvSpPr>
        <p:spPr>
          <a:xfrm>
            <a:off x="5529600" y="0"/>
            <a:ext cx="3614400" cy="5143320"/>
          </a:xfrm>
          <a:prstGeom prst="rect">
            <a:avLst/>
          </a:prstGeom>
          <a:noFill/>
          <a:ln w="0">
            <a:noFill/>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228600" y="228960"/>
            <a:ext cx="4692600" cy="913320"/>
          </a:xfrm>
          <a:prstGeom prst="rect">
            <a:avLst/>
          </a:prstGeom>
          <a:noFill/>
          <a:ln w="0">
            <a:noFill/>
          </a:ln>
        </p:spPr>
        <p:txBody>
          <a:bodyPr lIns="91440" tIns="91440" rIns="91440" bIns="91440" anchor="t">
            <a:noAutofit/>
          </a:bodyPr>
          <a:lstStyle/>
          <a:p>
            <a:pPr indent="0">
              <a:buNone/>
            </a:pPr>
            <a:r>
              <a:rPr lang="fr-FR" sz="33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3974400" y="228600"/>
            <a:ext cx="4941000" cy="1028160"/>
          </a:xfrm>
          <a:prstGeom prst="rect">
            <a:avLst/>
          </a:prstGeom>
          <a:noFill/>
          <a:ln w="0">
            <a:noFill/>
          </a:ln>
        </p:spPr>
        <p:txBody>
          <a:bodyPr lIns="91440" tIns="91440" rIns="91440" bIns="91440" anchor="t">
            <a:noAutofit/>
          </a:bodyPr>
          <a:lstStyle/>
          <a:p>
            <a:pPr indent="0">
              <a:buNone/>
            </a:pPr>
            <a:r>
              <a:rPr lang="fr-FR" sz="33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361800" y="314280"/>
            <a:ext cx="8391240" cy="2371320"/>
          </a:xfrm>
          <a:prstGeom prst="rect">
            <a:avLst/>
          </a:prstGeom>
          <a:noFill/>
          <a:ln w="0">
            <a:noFill/>
          </a:ln>
        </p:spPr>
        <p:txBody>
          <a:bodyPr lIns="91440" tIns="91440" rIns="91440" bIns="91440" anchor="t">
            <a:normAutofit/>
          </a:bodyPr>
          <a:lstStyle/>
          <a:p>
            <a:pPr indent="0" algn="just">
              <a:lnSpc>
                <a:spcPct val="100000"/>
              </a:lnSpc>
              <a:buNone/>
              <a:tabLst>
                <a:tab pos="0" algn="l"/>
              </a:tabLst>
            </a:pPr>
            <a:r>
              <a:rPr lang="en" sz="9800" b="1" strike="noStrike" spc="-1">
                <a:solidFill>
                  <a:schemeClr val="dk1"/>
                </a:solidFill>
                <a:latin typeface="Onest"/>
                <a:ea typeface="Onest"/>
              </a:rPr>
              <a:t>Ética y Liderazgo</a:t>
            </a:r>
            <a:endParaRPr lang="fr-FR" sz="9800" b="0" strike="noStrike" spc="-1">
              <a:solidFill>
                <a:schemeClr val="dk1"/>
              </a:solidFill>
              <a:latin typeface="Arial"/>
            </a:endParaRPr>
          </a:p>
        </p:txBody>
      </p:sp>
      <p:sp>
        <p:nvSpPr>
          <p:cNvPr id="51" name="PlaceHolder 2"/>
          <p:cNvSpPr>
            <a:spLocks noGrp="1"/>
          </p:cNvSpPr>
          <p:nvPr>
            <p:ph type="subTitle"/>
          </p:nvPr>
        </p:nvSpPr>
        <p:spPr>
          <a:xfrm>
            <a:off x="3076560" y="4248000"/>
            <a:ext cx="5667120" cy="723600"/>
          </a:xfrm>
          <a:prstGeom prst="rect">
            <a:avLst/>
          </a:prstGeom>
          <a:noFill/>
          <a:ln w="0">
            <a:noFill/>
          </a:ln>
        </p:spPr>
        <p:txBody>
          <a:bodyPr lIns="91440" tIns="91440" rIns="91440" bIns="91440" anchor="t">
            <a:normAutofit/>
          </a:bodyPr>
          <a:lstStyle/>
          <a:p>
            <a:pPr indent="0" algn="ctr">
              <a:buNone/>
            </a:pPr>
            <a:r>
              <a:rPr lang="en-US" sz="1600" b="0" strike="noStrike" spc="-1" dirty="0">
                <a:solidFill>
                  <a:schemeClr val="dk1"/>
                </a:solidFill>
                <a:latin typeface="Manrope"/>
                <a:ea typeface="Manrope"/>
              </a:rPr>
              <a:t>Unidad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laceHolder 1"/>
          <p:cNvSpPr>
            <a:spLocks noGrp="1"/>
          </p:cNvSpPr>
          <p:nvPr>
            <p:ph type="title"/>
          </p:nvPr>
        </p:nvSpPr>
        <p:spPr>
          <a:xfrm>
            <a:off x="2381400" y="638280"/>
            <a:ext cx="6533640" cy="427644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7200" b="1" strike="noStrike" spc="-1">
                <a:solidFill>
                  <a:schemeClr val="dk1"/>
                </a:solidFill>
                <a:latin typeface="Onest"/>
                <a:ea typeface="Onest"/>
              </a:rPr>
              <a:t>Responsabilidad social</a:t>
            </a:r>
            <a:endParaRPr lang="fr-FR" sz="7200" b="0" strike="noStrike" spc="-1">
              <a:solidFill>
                <a:schemeClr val="dk1"/>
              </a:solidFill>
              <a:latin typeface="Arial"/>
            </a:endParaRPr>
          </a:p>
        </p:txBody>
      </p:sp>
      <p:sp>
        <p:nvSpPr>
          <p:cNvPr id="74" name="PlaceHolder 2"/>
          <p:cNvSpPr>
            <a:spLocks noGrp="1"/>
          </p:cNvSpPr>
          <p:nvPr>
            <p:ph type="title"/>
          </p:nvPr>
        </p:nvSpPr>
        <p:spPr>
          <a:xfrm>
            <a:off x="228600" y="228600"/>
            <a:ext cx="1647360" cy="1009440"/>
          </a:xfrm>
          <a:prstGeom prst="rect">
            <a:avLst/>
          </a:prstGeom>
          <a:noFill/>
          <a:ln w="0">
            <a:noFill/>
          </a:ln>
        </p:spPr>
        <p:txBody>
          <a:bodyPr lIns="91440" tIns="91440" rIns="91440" bIns="91440" anchor="b">
            <a:normAutofit fontScale="76527"/>
          </a:bodyPr>
          <a:lstStyle/>
          <a:p>
            <a:pPr indent="0">
              <a:lnSpc>
                <a:spcPct val="100000"/>
              </a:lnSpc>
              <a:buNone/>
              <a:tabLst>
                <a:tab pos="0" algn="l"/>
              </a:tabLst>
            </a:pPr>
            <a:r>
              <a:rPr lang="en" sz="7200" b="1" strike="noStrike" spc="-1">
                <a:solidFill>
                  <a:schemeClr val="accent1"/>
                </a:solidFill>
                <a:latin typeface="Onest"/>
                <a:ea typeface="Onest"/>
              </a:rPr>
              <a:t>03</a:t>
            </a:r>
            <a:endParaRPr lang="fr-FR" sz="7200" b="0" strike="noStrike" spc="-1">
              <a:solidFill>
                <a:schemeClr val="dk1"/>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228600" y="3638520"/>
            <a:ext cx="4914720" cy="1275840"/>
          </a:xfrm>
          <a:prstGeom prst="rect">
            <a:avLst/>
          </a:prstGeom>
          <a:noFill/>
          <a:ln w="0">
            <a:noFill/>
          </a:ln>
        </p:spPr>
        <p:txBody>
          <a:bodyPr lIns="91440" tIns="91440" rIns="91440" bIns="91440" anchor="t">
            <a:normAutofit fontScale="79531"/>
          </a:bodyPr>
          <a:lstStyle/>
          <a:p>
            <a:pPr indent="0">
              <a:lnSpc>
                <a:spcPct val="100000"/>
              </a:lnSpc>
              <a:buNone/>
              <a:tabLst>
                <a:tab pos="0" algn="l"/>
              </a:tabLst>
            </a:pPr>
            <a:r>
              <a:rPr lang="en" sz="4300" b="1" strike="noStrike" spc="-1">
                <a:solidFill>
                  <a:schemeClr val="dk1"/>
                </a:solidFill>
                <a:latin typeface="Onest"/>
                <a:ea typeface="Onest"/>
              </a:rPr>
              <a:t>Definición y elementos clave de la responsabilidad social</a:t>
            </a:r>
            <a:endParaRPr lang="fr-FR" sz="4300" b="0" strike="noStrike" spc="-1">
              <a:solidFill>
                <a:schemeClr val="dk1"/>
              </a:solidFill>
              <a:latin typeface="Arial"/>
            </a:endParaRPr>
          </a:p>
        </p:txBody>
      </p:sp>
      <p:sp>
        <p:nvSpPr>
          <p:cNvPr id="76" name="PlaceHolder 2"/>
          <p:cNvSpPr>
            <a:spLocks noGrp="1"/>
          </p:cNvSpPr>
          <p:nvPr>
            <p:ph type="subTitle"/>
          </p:nvPr>
        </p:nvSpPr>
        <p:spPr>
          <a:xfrm>
            <a:off x="228600" y="228600"/>
            <a:ext cx="4914720" cy="24188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800" b="0" strike="noStrike" spc="-1" dirty="0">
                <a:solidFill>
                  <a:schemeClr val="dk1"/>
                </a:solidFill>
                <a:latin typeface="Manrope"/>
                <a:ea typeface="Manrope"/>
              </a:rPr>
              <a:t>La responsabilidad social se refiere al compromiso de las organizaciones de actuar éticamente y contribuir al bienestar social y ambiental. Sus elementos clave incluyen la sostenibilidad, el apoyo a la comunidad y la ética laboral, asegurando que las operaciones beneficien no solo a la empresa sino también a sus grupos de interés.</a:t>
            </a:r>
            <a:endParaRPr lang="en-US" sz="1800" b="0" strike="noStrike" spc="-1" dirty="0">
              <a:solidFill>
                <a:srgbClr val="FFFFFF"/>
              </a:solidFill>
              <a:latin typeface="OpenSymbol"/>
            </a:endParaRPr>
          </a:p>
        </p:txBody>
      </p:sp>
      <p:pic>
        <p:nvPicPr>
          <p:cNvPr id="77" name="Google Shape;185;p31"/>
          <p:cNvPicPr/>
          <p:nvPr/>
        </p:nvPicPr>
        <p:blipFill>
          <a:blip r:embed="rId2"/>
          <a:srcRect l="25559" r="27601"/>
          <a:stretch/>
        </p:blipFill>
        <p:spPr>
          <a:xfrm>
            <a:off x="5529600" y="0"/>
            <a:ext cx="3614040" cy="514332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3048120" y="228600"/>
            <a:ext cx="5866920" cy="206640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 sz="3100" b="1" strike="noStrike" spc="-1">
                <a:solidFill>
                  <a:schemeClr val="dk1"/>
                </a:solidFill>
                <a:latin typeface="Onest"/>
                <a:ea typeface="Onest"/>
              </a:rPr>
              <a:t>Relación entre liderazgo ético y responsabilidad social</a:t>
            </a:r>
            <a:endParaRPr lang="fr-FR" sz="3100" b="0" strike="noStrike" spc="-1">
              <a:solidFill>
                <a:schemeClr val="dk1"/>
              </a:solidFill>
              <a:latin typeface="Arial"/>
            </a:endParaRPr>
          </a:p>
        </p:txBody>
      </p:sp>
      <p:sp>
        <p:nvSpPr>
          <p:cNvPr id="79" name="PlaceHolder 2"/>
          <p:cNvSpPr>
            <a:spLocks noGrp="1"/>
          </p:cNvSpPr>
          <p:nvPr>
            <p:ph type="subTitle"/>
          </p:nvPr>
        </p:nvSpPr>
        <p:spPr>
          <a:xfrm>
            <a:off x="228600" y="2209680"/>
            <a:ext cx="5151664" cy="270468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2000" b="0" strike="noStrike" spc="-1" dirty="0">
                <a:solidFill>
                  <a:schemeClr val="dk1"/>
                </a:solidFill>
                <a:latin typeface="Manrope"/>
                <a:ea typeface="Manrope"/>
              </a:rPr>
              <a:t>Un liderazgo ético promueve la responsabilidad social al alinear los valores de la organización con las expectativas de la sociedad. Los líderes que practican la ética son más propensos a incentivar iniciaciones responsables, creando un impacto positivo en su entorno y fomentando una cultura organizacional que valore la ética y la sostenibilidad.</a:t>
            </a:r>
            <a:endParaRPr lang="en-US" sz="2000" b="0" strike="noStrike" spc="-1" dirty="0">
              <a:solidFill>
                <a:srgbClr val="FFFFFF"/>
              </a:solidFill>
              <a:latin typeface="OpenSymbo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3048120" y="228600"/>
            <a:ext cx="5866920" cy="206640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 sz="3100" b="1" strike="noStrike" spc="-1">
                <a:solidFill>
                  <a:schemeClr val="dk1"/>
                </a:solidFill>
                <a:latin typeface="Onest"/>
                <a:ea typeface="Onest"/>
              </a:rPr>
              <a:t>Iniciativas de responsabilidad social en organizaciones</a:t>
            </a:r>
            <a:endParaRPr lang="fr-FR" sz="3100" b="0" strike="noStrike" spc="-1">
              <a:solidFill>
                <a:schemeClr val="dk1"/>
              </a:solidFill>
              <a:latin typeface="Arial"/>
            </a:endParaRPr>
          </a:p>
        </p:txBody>
      </p:sp>
      <p:sp>
        <p:nvSpPr>
          <p:cNvPr id="81" name="PlaceHolder 2"/>
          <p:cNvSpPr>
            <a:spLocks noGrp="1"/>
          </p:cNvSpPr>
          <p:nvPr>
            <p:ph type="subTitle"/>
          </p:nvPr>
        </p:nvSpPr>
        <p:spPr>
          <a:xfrm>
            <a:off x="228600" y="2209680"/>
            <a:ext cx="5380264" cy="270468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2000" b="0" strike="noStrike" spc="-1" dirty="0">
                <a:solidFill>
                  <a:schemeClr val="dk1"/>
                </a:solidFill>
                <a:latin typeface="Manrope"/>
                <a:ea typeface="Manrope"/>
              </a:rPr>
              <a:t>Las iniciativas de responsabilidad social pueden incluir donaciones a organizaciones benéficas, programas de voluntariado para empleados y políticas de sostenibilidad ambiental. Estas acciones no solo mejoran la imagen de la empresa, sino que también elevan la moral del equipo y construyen una comunidad más fuerte y solidaria.</a:t>
            </a:r>
            <a:endParaRPr lang="en-US" sz="2000" b="0" strike="noStrike" spc="-1" dirty="0">
              <a:solidFill>
                <a:srgbClr val="FFFFFF"/>
              </a:solidFill>
              <a:latin typeface="OpenSymbo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2381400" y="638280"/>
            <a:ext cx="6533640" cy="427644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7200" b="1" strike="noStrike" spc="-1">
                <a:solidFill>
                  <a:schemeClr val="dk1"/>
                </a:solidFill>
                <a:latin typeface="Onest"/>
                <a:ea typeface="Onest"/>
              </a:rPr>
              <a:t>Impacto en la cultura organizacional</a:t>
            </a:r>
            <a:endParaRPr lang="fr-FR" sz="7200" b="0" strike="noStrike" spc="-1">
              <a:solidFill>
                <a:schemeClr val="dk1"/>
              </a:solidFill>
              <a:latin typeface="Arial"/>
            </a:endParaRPr>
          </a:p>
        </p:txBody>
      </p:sp>
      <p:sp>
        <p:nvSpPr>
          <p:cNvPr id="83" name="PlaceHolder 2"/>
          <p:cNvSpPr>
            <a:spLocks noGrp="1"/>
          </p:cNvSpPr>
          <p:nvPr>
            <p:ph type="title"/>
          </p:nvPr>
        </p:nvSpPr>
        <p:spPr>
          <a:xfrm>
            <a:off x="228600" y="228600"/>
            <a:ext cx="1647360" cy="1009440"/>
          </a:xfrm>
          <a:prstGeom prst="rect">
            <a:avLst/>
          </a:prstGeom>
          <a:noFill/>
          <a:ln w="0">
            <a:noFill/>
          </a:ln>
        </p:spPr>
        <p:txBody>
          <a:bodyPr lIns="91440" tIns="91440" rIns="91440" bIns="91440" anchor="b">
            <a:normAutofit fontScale="76527"/>
          </a:bodyPr>
          <a:lstStyle/>
          <a:p>
            <a:pPr indent="0">
              <a:lnSpc>
                <a:spcPct val="100000"/>
              </a:lnSpc>
              <a:buNone/>
              <a:tabLst>
                <a:tab pos="0" algn="l"/>
              </a:tabLst>
            </a:pPr>
            <a:r>
              <a:rPr lang="en" sz="7200" b="1" strike="noStrike" spc="-1">
                <a:solidFill>
                  <a:schemeClr val="accent1"/>
                </a:solidFill>
                <a:latin typeface="Onest"/>
                <a:ea typeface="Onest"/>
              </a:rPr>
              <a:t>04</a:t>
            </a:r>
            <a:endParaRPr lang="fr-FR" sz="7200" b="0" strike="noStrike" spc="-1">
              <a:solidFill>
                <a:schemeClr val="dk1"/>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3048120" y="228600"/>
            <a:ext cx="5866920" cy="206640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 sz="3100" b="1" strike="noStrike" spc="-1">
                <a:solidFill>
                  <a:schemeClr val="dk1"/>
                </a:solidFill>
                <a:latin typeface="Onest"/>
                <a:ea typeface="Onest"/>
              </a:rPr>
              <a:t>Cómo la ética influencia la cultura organizativa</a:t>
            </a:r>
            <a:endParaRPr lang="fr-FR" sz="3100" b="0" strike="noStrike" spc="-1">
              <a:solidFill>
                <a:schemeClr val="dk1"/>
              </a:solidFill>
              <a:latin typeface="Arial"/>
            </a:endParaRPr>
          </a:p>
        </p:txBody>
      </p:sp>
      <p:sp>
        <p:nvSpPr>
          <p:cNvPr id="85" name="PlaceHolder 2"/>
          <p:cNvSpPr>
            <a:spLocks noGrp="1"/>
          </p:cNvSpPr>
          <p:nvPr>
            <p:ph type="subTitle"/>
          </p:nvPr>
        </p:nvSpPr>
        <p:spPr>
          <a:xfrm>
            <a:off x="228600" y="2209680"/>
            <a:ext cx="4865914" cy="270468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2000" b="0" strike="noStrike" spc="-1" dirty="0">
                <a:solidFill>
                  <a:schemeClr val="dk1"/>
                </a:solidFill>
                <a:latin typeface="Manrope"/>
                <a:ea typeface="Manrope"/>
              </a:rPr>
              <a:t>La ética juega un papel fundamental en la cultura organizacional al establecer normas de comportamiento que guían las acciones de todos los miembros. Una cultura ética fomenta la confianza, el respeto y la colaboración, resultando en un ambiente donde las personas se sienten valoradas y motivadas a contribuir.</a:t>
            </a:r>
            <a:endParaRPr lang="en-US" sz="2000" b="0" strike="noStrike" spc="-1" dirty="0">
              <a:solidFill>
                <a:srgbClr val="FFFFFF"/>
              </a:solidFill>
              <a:latin typeface="OpenSymbo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3048120" y="228600"/>
            <a:ext cx="5866920" cy="206640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 sz="3100" b="1" strike="noStrike" spc="-1">
                <a:solidFill>
                  <a:schemeClr val="dk1"/>
                </a:solidFill>
                <a:latin typeface="Onest"/>
                <a:ea typeface="Onest"/>
              </a:rPr>
              <a:t>Ejemplos de culturas organizacionales éticas</a:t>
            </a:r>
            <a:endParaRPr lang="fr-FR" sz="3100" b="0" strike="noStrike" spc="-1">
              <a:solidFill>
                <a:schemeClr val="dk1"/>
              </a:solidFill>
              <a:latin typeface="Arial"/>
            </a:endParaRPr>
          </a:p>
        </p:txBody>
      </p:sp>
      <p:sp>
        <p:nvSpPr>
          <p:cNvPr id="87" name="PlaceHolder 2"/>
          <p:cNvSpPr>
            <a:spLocks noGrp="1"/>
          </p:cNvSpPr>
          <p:nvPr>
            <p:ph type="subTitle"/>
          </p:nvPr>
        </p:nvSpPr>
        <p:spPr>
          <a:xfrm>
            <a:off x="228600" y="2209680"/>
            <a:ext cx="4620986" cy="270468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2000" b="0" strike="noStrike" spc="-1" dirty="0">
                <a:solidFill>
                  <a:schemeClr val="dk1"/>
                </a:solidFill>
                <a:latin typeface="Manrope"/>
                <a:ea typeface="Manrope"/>
              </a:rPr>
              <a:t>Empresas como Patagonia y Ben &amp; Jerry's son ejemplos de organizaciones que han construido culturas éticas. A través de su compromiso con la sostenibilidad y la justicia social, no solo fomentan un entorno laboral positivo, sino que también logran construir lealtad entre sus clientes y empleados al reflejar valores coherentes.</a:t>
            </a:r>
            <a:endParaRPr lang="en-US" sz="2000" b="0" strike="noStrike" spc="-1" dirty="0">
              <a:solidFill>
                <a:srgbClr val="FFFFFF"/>
              </a:solidFill>
              <a:latin typeface="OpenSymbo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228600" y="3320113"/>
            <a:ext cx="4914720" cy="127584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4300" b="1" strike="noStrike" spc="-1" dirty="0">
                <a:solidFill>
                  <a:schemeClr val="dk1"/>
                </a:solidFill>
                <a:latin typeface="Onest"/>
                <a:ea typeface="Onest"/>
              </a:rPr>
              <a:t>Evaluación del impacto ético en el desempeño organizacional</a:t>
            </a:r>
            <a:endParaRPr lang="fr-FR" sz="4300" b="0" strike="noStrike" spc="-1" dirty="0">
              <a:solidFill>
                <a:schemeClr val="dk1"/>
              </a:solidFill>
              <a:latin typeface="Arial"/>
            </a:endParaRPr>
          </a:p>
        </p:txBody>
      </p:sp>
      <p:sp>
        <p:nvSpPr>
          <p:cNvPr id="89" name="PlaceHolder 2"/>
          <p:cNvSpPr>
            <a:spLocks noGrp="1"/>
          </p:cNvSpPr>
          <p:nvPr>
            <p:ph type="subTitle"/>
          </p:nvPr>
        </p:nvSpPr>
        <p:spPr>
          <a:xfrm>
            <a:off x="228600" y="228600"/>
            <a:ext cx="4914720" cy="241884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800" b="0" strike="noStrike" spc="-1" dirty="0">
                <a:solidFill>
                  <a:schemeClr val="dk1"/>
                </a:solidFill>
                <a:latin typeface="Manrope"/>
                <a:ea typeface="Manrope"/>
              </a:rPr>
              <a:t>Evaluar el impacto ético implica revisar cómo las decisiones y prácticas de la empresa afectan a los empleados, clientes y la comunidad en general. Utilizar métricas, encuestas de satisfacción y análisis de clima laboral puede ayudar a las organizaciones a entender mejor estos efectos y ajustar sus estrategias para mejorar su impacto social.</a:t>
            </a:r>
            <a:endParaRPr lang="en-US" sz="1800" b="0" strike="noStrike" spc="-1" dirty="0">
              <a:solidFill>
                <a:srgbClr val="FFFFFF"/>
              </a:solidFill>
              <a:latin typeface="OpenSymbol"/>
            </a:endParaRPr>
          </a:p>
        </p:txBody>
      </p:sp>
      <p:pic>
        <p:nvPicPr>
          <p:cNvPr id="90" name="Google Shape;185;p31"/>
          <p:cNvPicPr/>
          <p:nvPr/>
        </p:nvPicPr>
        <p:blipFill>
          <a:blip r:embed="rId2"/>
          <a:srcRect l="25559" r="27601"/>
          <a:stretch/>
        </p:blipFill>
        <p:spPr>
          <a:xfrm>
            <a:off x="5529600" y="0"/>
            <a:ext cx="3614040" cy="514332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228600" y="3638520"/>
            <a:ext cx="4914720" cy="12758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4300" b="1" strike="noStrike" spc="-1">
                <a:solidFill>
                  <a:schemeClr val="dk1"/>
                </a:solidFill>
                <a:latin typeface="Onest"/>
                <a:ea typeface="Onest"/>
              </a:rPr>
              <a:t>Conclusiones</a:t>
            </a:r>
            <a:endParaRPr lang="fr-FR" sz="4300" b="0" strike="noStrike" spc="-1">
              <a:solidFill>
                <a:schemeClr val="dk1"/>
              </a:solidFill>
              <a:latin typeface="Arial"/>
            </a:endParaRPr>
          </a:p>
        </p:txBody>
      </p:sp>
      <p:sp>
        <p:nvSpPr>
          <p:cNvPr id="92" name="PlaceHolder 2"/>
          <p:cNvSpPr>
            <a:spLocks noGrp="1"/>
          </p:cNvSpPr>
          <p:nvPr>
            <p:ph type="subTitle"/>
          </p:nvPr>
        </p:nvSpPr>
        <p:spPr>
          <a:xfrm>
            <a:off x="228600" y="228600"/>
            <a:ext cx="4914720" cy="24188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800" b="0" strike="noStrike" spc="-1" dirty="0">
                <a:solidFill>
                  <a:schemeClr val="dk1"/>
                </a:solidFill>
                <a:latin typeface="Manrope"/>
                <a:ea typeface="Manrope"/>
              </a:rPr>
              <a:t>Es esencial reconocer que la ética y la responsabilidad social son fundamentales para un liderazgo efectivo. Al integrar estos principios, las organizaciones no solo fortalecen su cultura interna, sino que también construyen relaciones de confianza con toda la comunidad, lo que resulta beneficioso para todos.</a:t>
            </a:r>
            <a:endParaRPr lang="en-US" sz="1800" b="0" strike="noStrike" spc="-1" dirty="0">
              <a:solidFill>
                <a:srgbClr val="FFFFFF"/>
              </a:solidFill>
              <a:latin typeface="OpenSymbol"/>
            </a:endParaRPr>
          </a:p>
        </p:txBody>
      </p:sp>
      <p:pic>
        <p:nvPicPr>
          <p:cNvPr id="93" name="Google Shape;185;p31"/>
          <p:cNvPicPr/>
          <p:nvPr/>
        </p:nvPicPr>
        <p:blipFill>
          <a:blip r:embed="rId2"/>
          <a:srcRect l="25559" r="27601"/>
          <a:stretch/>
        </p:blipFill>
        <p:spPr>
          <a:xfrm>
            <a:off x="5529600" y="0"/>
            <a:ext cx="3614040" cy="51433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2381400" y="638280"/>
            <a:ext cx="6533640" cy="427644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7200" b="1" strike="noStrike" spc="-1">
                <a:solidFill>
                  <a:schemeClr val="dk1"/>
                </a:solidFill>
                <a:latin typeface="Onest"/>
                <a:ea typeface="Onest"/>
              </a:rPr>
              <a:t>Liderazgo ético</a:t>
            </a:r>
            <a:endParaRPr lang="fr-FR" sz="7200" b="0" strike="noStrike" spc="-1">
              <a:solidFill>
                <a:schemeClr val="dk1"/>
              </a:solidFill>
              <a:latin typeface="Arial"/>
            </a:endParaRPr>
          </a:p>
        </p:txBody>
      </p:sp>
      <p:sp>
        <p:nvSpPr>
          <p:cNvPr id="56" name="PlaceHolder 2"/>
          <p:cNvSpPr>
            <a:spLocks noGrp="1"/>
          </p:cNvSpPr>
          <p:nvPr>
            <p:ph type="title"/>
          </p:nvPr>
        </p:nvSpPr>
        <p:spPr>
          <a:xfrm>
            <a:off x="228600" y="228600"/>
            <a:ext cx="1647360" cy="1009440"/>
          </a:xfrm>
          <a:prstGeom prst="rect">
            <a:avLst/>
          </a:prstGeom>
          <a:noFill/>
          <a:ln w="0">
            <a:noFill/>
          </a:ln>
        </p:spPr>
        <p:txBody>
          <a:bodyPr lIns="91440" tIns="91440" rIns="91440" bIns="91440" anchor="b">
            <a:normAutofit fontScale="76527"/>
          </a:bodyPr>
          <a:lstStyle/>
          <a:p>
            <a:pPr indent="0">
              <a:lnSpc>
                <a:spcPct val="100000"/>
              </a:lnSpc>
              <a:buNone/>
              <a:tabLst>
                <a:tab pos="0" algn="l"/>
              </a:tabLst>
            </a:pPr>
            <a:r>
              <a:rPr lang="en" sz="7200" b="1" strike="noStrike" spc="-1">
                <a:solidFill>
                  <a:schemeClr val="accent1"/>
                </a:solidFill>
                <a:latin typeface="Onest"/>
                <a:ea typeface="Onest"/>
              </a:rPr>
              <a:t>01</a:t>
            </a:r>
            <a:endParaRPr lang="fr-FR" sz="7200" b="0" strike="noStrike" spc="-1">
              <a:solidFill>
                <a:schemeClr val="dk1"/>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3048120" y="228600"/>
            <a:ext cx="5866920" cy="206640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 sz="3100" b="1" strike="noStrike" spc="-1">
                <a:solidFill>
                  <a:schemeClr val="dk1"/>
                </a:solidFill>
                <a:latin typeface="Onest"/>
                <a:ea typeface="Onest"/>
              </a:rPr>
              <a:t>Definición y características del liderazgo ético</a:t>
            </a:r>
            <a:endParaRPr lang="fr-FR" sz="3100" b="0" strike="noStrike" spc="-1">
              <a:solidFill>
                <a:schemeClr val="dk1"/>
              </a:solidFill>
              <a:latin typeface="Arial"/>
            </a:endParaRPr>
          </a:p>
        </p:txBody>
      </p:sp>
      <p:sp>
        <p:nvSpPr>
          <p:cNvPr id="58" name="PlaceHolder 2"/>
          <p:cNvSpPr>
            <a:spLocks noGrp="1"/>
          </p:cNvSpPr>
          <p:nvPr>
            <p:ph type="subTitle"/>
          </p:nvPr>
        </p:nvSpPr>
        <p:spPr>
          <a:xfrm>
            <a:off x="996043" y="1776973"/>
            <a:ext cx="7151914" cy="270468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2400" b="0" strike="noStrike" spc="-1" dirty="0">
                <a:solidFill>
                  <a:schemeClr val="dk1"/>
                </a:solidFill>
                <a:latin typeface="Manrope"/>
                <a:ea typeface="Manrope"/>
              </a:rPr>
              <a:t>El liderazgo ético se basa en principios morales sólidos, donde los líderes actúan con justicia, honestidad y respeto. Estas características permiten construir confianza y un ambiente laboral positivo, motivando a los colaboradores a seguir el ejemplo.</a:t>
            </a:r>
            <a:endParaRPr lang="en-US" sz="2400" b="0" strike="noStrike" spc="-1" dirty="0">
              <a:solidFill>
                <a:srgbClr val="FFFFFF"/>
              </a:solidFill>
              <a:latin typeface="OpenSymbo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3048120" y="228600"/>
            <a:ext cx="5866920" cy="206640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 sz="3100" b="1" strike="noStrike" spc="-1">
                <a:solidFill>
                  <a:schemeClr val="dk1"/>
                </a:solidFill>
                <a:latin typeface="Onest"/>
                <a:ea typeface="Onest"/>
              </a:rPr>
              <a:t>Importancia de la ética en el liderazgo</a:t>
            </a:r>
            <a:endParaRPr lang="fr-FR" sz="3100" b="0" strike="noStrike" spc="-1">
              <a:solidFill>
                <a:schemeClr val="dk1"/>
              </a:solidFill>
              <a:latin typeface="Arial"/>
            </a:endParaRPr>
          </a:p>
        </p:txBody>
      </p:sp>
      <p:sp>
        <p:nvSpPr>
          <p:cNvPr id="60" name="PlaceHolder 2"/>
          <p:cNvSpPr>
            <a:spLocks noGrp="1"/>
          </p:cNvSpPr>
          <p:nvPr>
            <p:ph type="subTitle"/>
          </p:nvPr>
        </p:nvSpPr>
        <p:spPr>
          <a:xfrm>
            <a:off x="849085" y="1662673"/>
            <a:ext cx="5866920" cy="270468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2400" b="0" strike="noStrike" spc="-1" dirty="0">
                <a:solidFill>
                  <a:schemeClr val="dk1"/>
                </a:solidFill>
                <a:latin typeface="Manrope"/>
                <a:ea typeface="Manrope"/>
              </a:rPr>
              <a:t>La ética en el liderazgo no solo fomenta un entorno de trabajo saludable, sino que también mejora la toma de decisiones. Los líderes éticos inspiran a su equipo, generando un mayor compromiso y aumentando la satisfacción laboral.</a:t>
            </a:r>
            <a:endParaRPr lang="en-US" sz="2400" b="0" strike="noStrike" spc="-1" dirty="0">
              <a:solidFill>
                <a:srgbClr val="FFFFFF"/>
              </a:solidFill>
              <a:latin typeface="OpenSymbo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228600" y="3638520"/>
            <a:ext cx="4914720" cy="1275840"/>
          </a:xfrm>
          <a:prstGeom prst="rect">
            <a:avLst/>
          </a:prstGeom>
          <a:noFill/>
          <a:ln w="0">
            <a:noFill/>
          </a:ln>
        </p:spPr>
        <p:txBody>
          <a:bodyPr lIns="91440" tIns="91440" rIns="91440" bIns="91440" anchor="t">
            <a:normAutofit fontScale="84182"/>
          </a:bodyPr>
          <a:lstStyle/>
          <a:p>
            <a:pPr indent="0">
              <a:lnSpc>
                <a:spcPct val="100000"/>
              </a:lnSpc>
              <a:buNone/>
              <a:tabLst>
                <a:tab pos="0" algn="l"/>
              </a:tabLst>
            </a:pPr>
            <a:r>
              <a:rPr lang="en" sz="4300" b="1" strike="noStrike" spc="-1">
                <a:solidFill>
                  <a:schemeClr val="dk1"/>
                </a:solidFill>
                <a:latin typeface="Onest"/>
                <a:ea typeface="Onest"/>
              </a:rPr>
              <a:t>Desafíos del liderazgo ético en organizaciones</a:t>
            </a:r>
            <a:endParaRPr lang="fr-FR" sz="4300" b="0" strike="noStrike" spc="-1">
              <a:solidFill>
                <a:schemeClr val="dk1"/>
              </a:solidFill>
              <a:latin typeface="Arial"/>
            </a:endParaRPr>
          </a:p>
        </p:txBody>
      </p:sp>
      <p:sp>
        <p:nvSpPr>
          <p:cNvPr id="62" name="PlaceHolder 2"/>
          <p:cNvSpPr>
            <a:spLocks noGrp="1"/>
          </p:cNvSpPr>
          <p:nvPr>
            <p:ph type="subTitle"/>
          </p:nvPr>
        </p:nvSpPr>
        <p:spPr>
          <a:xfrm>
            <a:off x="228600" y="228600"/>
            <a:ext cx="4914720" cy="24188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800" b="0" strike="noStrike" spc="-1" dirty="0">
                <a:solidFill>
                  <a:schemeClr val="dk1"/>
                </a:solidFill>
                <a:latin typeface="Manrope"/>
                <a:ea typeface="Manrope"/>
              </a:rPr>
              <a:t>A pesar de sus beneficios, los líderes éticos enfrentan desafíos como la presión por resultados y las expectativas de los stakeholders. Navegar por estas complicaciones requiere firmeza y un compromiso constante con los valores éticos.</a:t>
            </a:r>
            <a:endParaRPr lang="en-US" sz="1800" b="0" strike="noStrike" spc="-1" dirty="0">
              <a:solidFill>
                <a:srgbClr val="FFFFFF"/>
              </a:solidFill>
              <a:latin typeface="OpenSymbol"/>
            </a:endParaRPr>
          </a:p>
        </p:txBody>
      </p:sp>
      <p:pic>
        <p:nvPicPr>
          <p:cNvPr id="63" name="Google Shape;185;p31"/>
          <p:cNvPicPr/>
          <p:nvPr/>
        </p:nvPicPr>
        <p:blipFill>
          <a:blip r:embed="rId2"/>
          <a:srcRect l="25559" r="27601"/>
          <a:stretch/>
        </p:blipFill>
        <p:spPr>
          <a:xfrm>
            <a:off x="5529600" y="0"/>
            <a:ext cx="3614040" cy="514332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2381400" y="638280"/>
            <a:ext cx="6533640" cy="427644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7200" b="1" strike="noStrike" spc="-1">
                <a:solidFill>
                  <a:schemeClr val="dk1"/>
                </a:solidFill>
                <a:latin typeface="Onest"/>
                <a:ea typeface="Onest"/>
              </a:rPr>
              <a:t>Integridad y transparencia</a:t>
            </a:r>
            <a:endParaRPr lang="fr-FR" sz="7200" b="0" strike="noStrike" spc="-1">
              <a:solidFill>
                <a:schemeClr val="dk1"/>
              </a:solidFill>
              <a:latin typeface="Arial"/>
            </a:endParaRPr>
          </a:p>
        </p:txBody>
      </p:sp>
      <p:sp>
        <p:nvSpPr>
          <p:cNvPr id="65" name="PlaceHolder 2"/>
          <p:cNvSpPr>
            <a:spLocks noGrp="1"/>
          </p:cNvSpPr>
          <p:nvPr>
            <p:ph type="title"/>
          </p:nvPr>
        </p:nvSpPr>
        <p:spPr>
          <a:xfrm>
            <a:off x="228600" y="228600"/>
            <a:ext cx="1647360" cy="1009440"/>
          </a:xfrm>
          <a:prstGeom prst="rect">
            <a:avLst/>
          </a:prstGeom>
          <a:noFill/>
          <a:ln w="0">
            <a:noFill/>
          </a:ln>
        </p:spPr>
        <p:txBody>
          <a:bodyPr lIns="91440" tIns="91440" rIns="91440" bIns="91440" anchor="b">
            <a:normAutofit fontScale="76527"/>
          </a:bodyPr>
          <a:lstStyle/>
          <a:p>
            <a:pPr indent="0">
              <a:lnSpc>
                <a:spcPct val="100000"/>
              </a:lnSpc>
              <a:buNone/>
              <a:tabLst>
                <a:tab pos="0" algn="l"/>
              </a:tabLst>
            </a:pPr>
            <a:r>
              <a:rPr lang="en" sz="7200" b="1" strike="noStrike" spc="-1">
                <a:solidFill>
                  <a:schemeClr val="accent1"/>
                </a:solidFill>
                <a:latin typeface="Onest"/>
                <a:ea typeface="Onest"/>
              </a:rPr>
              <a:t>02</a:t>
            </a:r>
            <a:endParaRPr lang="fr-FR" sz="7200" b="0" strike="noStrike" spc="-1">
              <a:solidFill>
                <a:schemeClr val="dk1"/>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3048120" y="228600"/>
            <a:ext cx="5866920" cy="206640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 sz="3100" b="1" strike="noStrike" spc="-1">
                <a:solidFill>
                  <a:schemeClr val="dk1"/>
                </a:solidFill>
                <a:latin typeface="Onest"/>
                <a:ea typeface="Onest"/>
              </a:rPr>
              <a:t>Concepto de integridad en la toma de decisiones</a:t>
            </a:r>
            <a:endParaRPr lang="fr-FR" sz="3100" b="0" strike="noStrike" spc="-1">
              <a:solidFill>
                <a:schemeClr val="dk1"/>
              </a:solidFill>
              <a:latin typeface="Arial"/>
            </a:endParaRPr>
          </a:p>
        </p:txBody>
      </p:sp>
      <p:sp>
        <p:nvSpPr>
          <p:cNvPr id="67" name="PlaceHolder 2"/>
          <p:cNvSpPr>
            <a:spLocks noGrp="1"/>
          </p:cNvSpPr>
          <p:nvPr>
            <p:ph type="subTitle"/>
          </p:nvPr>
        </p:nvSpPr>
        <p:spPr>
          <a:xfrm>
            <a:off x="228600" y="2209680"/>
            <a:ext cx="4152600" cy="270468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2400" b="0" strike="noStrike" spc="-1" dirty="0">
                <a:solidFill>
                  <a:schemeClr val="dk1"/>
                </a:solidFill>
                <a:latin typeface="Manrope"/>
                <a:ea typeface="Manrope"/>
              </a:rPr>
              <a:t>La integridad implica tomar decisiones basadas en valores y principios, incluso cuando puedan ser difíciles. Fomentar una cultura de integridad ayuda a que cada miembro del equipo actúe con responsabilidad y honestidad.</a:t>
            </a:r>
            <a:endParaRPr lang="en-US" sz="2400" b="0" strike="noStrike" spc="-1" dirty="0">
              <a:solidFill>
                <a:srgbClr val="FFFFFF"/>
              </a:solidFill>
              <a:latin typeface="OpenSymbo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laceHolder 1"/>
          <p:cNvSpPr>
            <a:spLocks noGrp="1"/>
          </p:cNvSpPr>
          <p:nvPr>
            <p:ph type="title"/>
          </p:nvPr>
        </p:nvSpPr>
        <p:spPr>
          <a:xfrm>
            <a:off x="3048120" y="228600"/>
            <a:ext cx="5866920" cy="206640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 sz="3100" b="1" strike="noStrike" spc="-1">
                <a:solidFill>
                  <a:schemeClr val="dk1"/>
                </a:solidFill>
                <a:latin typeface="Onest"/>
                <a:ea typeface="Onest"/>
              </a:rPr>
              <a:t>Importancia de la transparencia en la gestión</a:t>
            </a:r>
            <a:endParaRPr lang="fr-FR" sz="3100" b="0" strike="noStrike" spc="-1">
              <a:solidFill>
                <a:schemeClr val="dk1"/>
              </a:solidFill>
              <a:latin typeface="Arial"/>
            </a:endParaRPr>
          </a:p>
        </p:txBody>
      </p:sp>
      <p:sp>
        <p:nvSpPr>
          <p:cNvPr id="69" name="PlaceHolder 2"/>
          <p:cNvSpPr>
            <a:spLocks noGrp="1"/>
          </p:cNvSpPr>
          <p:nvPr>
            <p:ph type="subTitle"/>
          </p:nvPr>
        </p:nvSpPr>
        <p:spPr>
          <a:xfrm>
            <a:off x="1518557" y="2210220"/>
            <a:ext cx="4743450" cy="270468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2400" b="0" strike="noStrike" spc="-1" dirty="0">
                <a:solidFill>
                  <a:schemeClr val="dk1"/>
                </a:solidFill>
                <a:latin typeface="Manrope"/>
                <a:ea typeface="Manrope"/>
              </a:rPr>
              <a:t>Ser transparente en la gestión significa compartir información y decisiones con claridad y honestidad. Esto no solo genera confianza entre los empleados, sino que también promueve una comunicación abierta y efectiva dentro de la organización.</a:t>
            </a:r>
            <a:endParaRPr lang="en-US" sz="2400" b="0" strike="noStrike" spc="-1" dirty="0">
              <a:solidFill>
                <a:srgbClr val="FFFFFF"/>
              </a:solidFill>
              <a:latin typeface="OpenSymbo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228600" y="3328277"/>
            <a:ext cx="4914720" cy="127584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 sz="4300" b="1" strike="noStrike" spc="-1" dirty="0">
                <a:solidFill>
                  <a:schemeClr val="dk1"/>
                </a:solidFill>
                <a:latin typeface="Onest"/>
                <a:ea typeface="Onest"/>
              </a:rPr>
              <a:t>Estrategias para fomentar la transparencia organizacional</a:t>
            </a:r>
            <a:endParaRPr lang="fr-FR" sz="4300" b="0" strike="noStrike" spc="-1" dirty="0">
              <a:solidFill>
                <a:schemeClr val="dk1"/>
              </a:solidFill>
              <a:latin typeface="Arial"/>
            </a:endParaRPr>
          </a:p>
        </p:txBody>
      </p:sp>
      <p:sp>
        <p:nvSpPr>
          <p:cNvPr id="71" name="PlaceHolder 2"/>
          <p:cNvSpPr>
            <a:spLocks noGrp="1"/>
          </p:cNvSpPr>
          <p:nvPr>
            <p:ph type="subTitle"/>
          </p:nvPr>
        </p:nvSpPr>
        <p:spPr>
          <a:xfrm>
            <a:off x="228600" y="228600"/>
            <a:ext cx="4914720" cy="241884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800" b="0" strike="noStrike" spc="-1" dirty="0">
                <a:solidFill>
                  <a:schemeClr val="dk1"/>
                </a:solidFill>
                <a:latin typeface="Manrope"/>
                <a:ea typeface="Manrope"/>
              </a:rPr>
              <a:t>Fomentar la transparencia en una organización puede lograrse mediante la comunicación abierta, la participación en la toma de decisiones y el establecimiento de políticas claras. Herramientas digitales como plataformas de gestión de proyectos pueden facilitar esta comunicación y permitir un mejor flujo de información. Además, cultivar un ambiente donde se compartan éxitos y fracasos contribuye a construir confianza.</a:t>
            </a:r>
            <a:endParaRPr lang="en-US" sz="1800" b="0" strike="noStrike" spc="-1" dirty="0">
              <a:solidFill>
                <a:srgbClr val="FFFFFF"/>
              </a:solidFill>
              <a:latin typeface="OpenSymbol"/>
            </a:endParaRPr>
          </a:p>
        </p:txBody>
      </p:sp>
      <p:pic>
        <p:nvPicPr>
          <p:cNvPr id="72" name="Google Shape;185;p31"/>
          <p:cNvPicPr/>
          <p:nvPr/>
        </p:nvPicPr>
        <p:blipFill>
          <a:blip r:embed="rId2"/>
          <a:srcRect l="25559" r="27601"/>
          <a:stretch/>
        </p:blipFill>
        <p:spPr>
          <a:xfrm>
            <a:off x="5529600" y="0"/>
            <a:ext cx="3614040" cy="5143320"/>
          </a:xfrm>
          <a:prstGeom prst="rect">
            <a:avLst/>
          </a:prstGeom>
          <a:ln w="0">
            <a:noFill/>
          </a:ln>
        </p:spPr>
      </p:pic>
    </p:spTree>
  </p:cSld>
  <p:clrMapOvr>
    <a:masterClrMapping/>
  </p:clrMapOvr>
</p:sld>
</file>

<file path=ppt/theme/theme1.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Dark Theme by Slidesgo">
  <a:themeElements>
    <a:clrScheme name="Simple Light">
      <a:dk1>
        <a:srgbClr val="FEFDF8"/>
      </a:dk1>
      <a:lt1>
        <a:srgbClr val="111212"/>
      </a:lt1>
      <a:dk2>
        <a:srgbClr val="0E0E0E"/>
      </a:dk2>
      <a:lt2>
        <a:srgbClr val="FFFFFF"/>
      </a:lt2>
      <a:accent1>
        <a:srgbClr val="9B9B9B"/>
      </a:accent1>
      <a:accent2>
        <a:srgbClr val="FFFFFF"/>
      </a:accent2>
      <a:accent3>
        <a:srgbClr val="FFFFFF"/>
      </a:accent3>
      <a:accent4>
        <a:srgbClr val="FFFFFF"/>
      </a:accent4>
      <a:accent5>
        <a:srgbClr val="FFFFFF"/>
      </a:accent5>
      <a:accent6>
        <a:srgbClr val="FFFFFF"/>
      </a:accent6>
      <a:hlink>
        <a:srgbClr val="FEFDF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734</Words>
  <Application>Microsoft Office PowerPoint</Application>
  <PresentationFormat>Presentación en pantalla (16:9)</PresentationFormat>
  <Paragraphs>36</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22</vt:i4>
      </vt:variant>
      <vt:variant>
        <vt:lpstr>Títulos de diapositiva</vt:lpstr>
      </vt:variant>
      <vt:variant>
        <vt:i4>18</vt:i4>
      </vt:variant>
    </vt:vector>
  </HeadingPairs>
  <TitlesOfParts>
    <vt:vector size="47" baseType="lpstr">
      <vt:lpstr>Arial</vt:lpstr>
      <vt:lpstr>Manrope</vt:lpstr>
      <vt:lpstr>Onest</vt:lpstr>
      <vt:lpstr>OpenSymbol</vt:lpstr>
      <vt:lpstr>Rethink Sans ExtraBold</vt:lpstr>
      <vt:lpstr>Symbol</vt:lpstr>
      <vt:lpstr>Wingdings</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Dark Theme by Slidesgo</vt:lpstr>
      <vt:lpstr>Slidesgo Final Pages</vt:lpstr>
      <vt:lpstr>Slidesgo Final Pages</vt:lpstr>
      <vt:lpstr>Slidesgo Final Pages</vt:lpstr>
      <vt:lpstr>Ética y Liderazgo</vt:lpstr>
      <vt:lpstr>Liderazgo ético</vt:lpstr>
      <vt:lpstr>Definición y características del liderazgo ético</vt:lpstr>
      <vt:lpstr>Importancia de la ética en el liderazgo</vt:lpstr>
      <vt:lpstr>Desafíos del liderazgo ético en organizaciones</vt:lpstr>
      <vt:lpstr>Integridad y transparencia</vt:lpstr>
      <vt:lpstr>Concepto de integridad en la toma de decisiones</vt:lpstr>
      <vt:lpstr>Importancia de la transparencia en la gestión</vt:lpstr>
      <vt:lpstr>Estrategias para fomentar la transparencia organizacional</vt:lpstr>
      <vt:lpstr>Responsabilidad social</vt:lpstr>
      <vt:lpstr>Definición y elementos clave de la responsabilidad social</vt:lpstr>
      <vt:lpstr>Relación entre liderazgo ético y responsabilidad social</vt:lpstr>
      <vt:lpstr>Iniciativas de responsabilidad social en organizaciones</vt:lpstr>
      <vt:lpstr>Impacto en la cultura organizacional</vt:lpstr>
      <vt:lpstr>Cómo la ética influencia la cultura organizativa</vt:lpstr>
      <vt:lpstr>Ejemplos de culturas organizacionales éticas</vt:lpstr>
      <vt:lpstr>Evaluación del impacto ético en el desempeño organizacional</vt:lpstr>
      <vt:lpstr>Conclusiones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Asus-TecSoft</dc:creator>
  <cp:lastModifiedBy>Diana Carolina Villagomez Vacacela</cp:lastModifiedBy>
  <cp:revision>1</cp:revision>
  <dcterms:modified xsi:type="dcterms:W3CDTF">2025-06-30T16:00:05Z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2025-06-30T15:56:06Z</dcterms:created>
  <dc:creator>Unknown Creator</dc:creator>
  <dc:description/>
  <dc:language>en-US</dc:language>
  <cp:lastModifiedBy>Unknown Creator</cp:lastModifiedBy>
  <dcterms:modified xsi:type="dcterms:W3CDTF">2025-06-30T15:56:06Z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20</vt:r8>
  </property>
</Properties>
</file>