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30" r:id="rId4"/>
    <p:sldId id="319" r:id="rId5"/>
    <p:sldId id="260" r:id="rId6"/>
    <p:sldId id="263" r:id="rId7"/>
    <p:sldId id="348" r:id="rId8"/>
    <p:sldId id="267" r:id="rId9"/>
    <p:sldId id="265" r:id="rId10"/>
    <p:sldId id="266" r:id="rId11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A267B-1041-4995-A8D4-12E94B2D331E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</dgm:pt>
    <dgm:pt modelId="{62690AA4-2B64-4D2C-B3E6-968FB98C3543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EC" b="1" dirty="0">
              <a:solidFill>
                <a:schemeClr val="tx1"/>
              </a:solidFill>
            </a:rPr>
            <a:t>Social </a:t>
          </a:r>
          <a:r>
            <a:rPr lang="es-EC" b="1" dirty="0" err="1">
              <a:solidFill>
                <a:schemeClr val="tx1"/>
              </a:solidFill>
            </a:rPr>
            <a:t>Constructivism</a:t>
          </a:r>
          <a:endParaRPr lang="en-US" b="1" dirty="0">
            <a:solidFill>
              <a:schemeClr val="tx1"/>
            </a:solidFill>
          </a:endParaRPr>
        </a:p>
      </dgm:t>
    </dgm:pt>
    <dgm:pt modelId="{D5DFFCAA-1ECE-46A0-A3A2-9EE128456A77}" type="parTrans" cxnId="{9C19EED0-E75F-4085-A0D8-215F4C39EFF2}">
      <dgm:prSet/>
      <dgm:spPr/>
      <dgm:t>
        <a:bodyPr/>
        <a:lstStyle/>
        <a:p>
          <a:endParaRPr lang="en-US"/>
        </a:p>
      </dgm:t>
    </dgm:pt>
    <dgm:pt modelId="{03A25FEF-F6A1-4167-A0FF-3EC2E57818C3}" type="sibTrans" cxnId="{9C19EED0-E75F-4085-A0D8-215F4C39EFF2}">
      <dgm:prSet/>
      <dgm:spPr/>
      <dgm:t>
        <a:bodyPr/>
        <a:lstStyle/>
        <a:p>
          <a:endParaRPr lang="en-US"/>
        </a:p>
      </dgm:t>
    </dgm:pt>
    <dgm:pt modelId="{81B086BE-D19C-4D5E-AC0F-02156091FD27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EC" b="1" dirty="0" err="1">
              <a:solidFill>
                <a:schemeClr val="tx1"/>
              </a:solidFill>
            </a:rPr>
            <a:t>Cognitive</a:t>
          </a:r>
          <a:r>
            <a:rPr lang="es-EC" b="1" dirty="0">
              <a:solidFill>
                <a:schemeClr val="tx1"/>
              </a:solidFill>
            </a:rPr>
            <a:t> </a:t>
          </a:r>
        </a:p>
        <a:p>
          <a:r>
            <a:rPr lang="es-EC" b="1" dirty="0" err="1">
              <a:solidFill>
                <a:schemeClr val="tx1"/>
              </a:solidFill>
            </a:rPr>
            <a:t>Constructivism</a:t>
          </a:r>
          <a:endParaRPr lang="en-US" b="1" dirty="0">
            <a:solidFill>
              <a:schemeClr val="tx1"/>
            </a:solidFill>
          </a:endParaRPr>
        </a:p>
      </dgm:t>
    </dgm:pt>
    <dgm:pt modelId="{9B680AF8-0EC4-4538-BABC-EF4F6EE78546}" type="sibTrans" cxnId="{85659B2B-0840-432A-8985-CAB5F0342F29}">
      <dgm:prSet/>
      <dgm:spPr/>
      <dgm:t>
        <a:bodyPr/>
        <a:lstStyle/>
        <a:p>
          <a:endParaRPr lang="en-US"/>
        </a:p>
      </dgm:t>
    </dgm:pt>
    <dgm:pt modelId="{2FDA66A8-09C9-4B18-B324-9DD405601EEC}" type="parTrans" cxnId="{85659B2B-0840-432A-8985-CAB5F0342F29}">
      <dgm:prSet/>
      <dgm:spPr/>
      <dgm:t>
        <a:bodyPr/>
        <a:lstStyle/>
        <a:p>
          <a:endParaRPr lang="en-US"/>
        </a:p>
      </dgm:t>
    </dgm:pt>
    <dgm:pt modelId="{B9C3C225-B8BD-4895-93A3-A9E80E9588D3}" type="pres">
      <dgm:prSet presAssocID="{0A2A267B-1041-4995-A8D4-12E94B2D331E}" presName="Name0" presStyleCnt="0">
        <dgm:presLayoutVars>
          <dgm:dir/>
          <dgm:resizeHandles val="exact"/>
        </dgm:presLayoutVars>
      </dgm:prSet>
      <dgm:spPr/>
    </dgm:pt>
    <dgm:pt modelId="{7EF83AC8-FA42-463B-A512-971637CA4277}" type="pres">
      <dgm:prSet presAssocID="{0A2A267B-1041-4995-A8D4-12E94B2D331E}" presName="fgShape" presStyleLbl="fgShp" presStyleIdx="0" presStyleCnt="1"/>
      <dgm:spPr/>
    </dgm:pt>
    <dgm:pt modelId="{16316089-4E0C-4322-B91E-E8504F29E089}" type="pres">
      <dgm:prSet presAssocID="{0A2A267B-1041-4995-A8D4-12E94B2D331E}" presName="linComp" presStyleCnt="0"/>
      <dgm:spPr/>
    </dgm:pt>
    <dgm:pt modelId="{151E6A24-9CFA-4679-A09B-6BAA71BEE559}" type="pres">
      <dgm:prSet presAssocID="{81B086BE-D19C-4D5E-AC0F-02156091FD27}" presName="compNode" presStyleCnt="0"/>
      <dgm:spPr/>
    </dgm:pt>
    <dgm:pt modelId="{A7E3AD61-5E92-4E9F-BA5A-E9AD211066F3}" type="pres">
      <dgm:prSet presAssocID="{81B086BE-D19C-4D5E-AC0F-02156091FD27}" presName="bkgdShape" presStyleLbl="node1" presStyleIdx="0" presStyleCnt="2"/>
      <dgm:spPr/>
    </dgm:pt>
    <dgm:pt modelId="{027CEC8E-D089-4627-9FA6-03B8F02D9A4B}" type="pres">
      <dgm:prSet presAssocID="{81B086BE-D19C-4D5E-AC0F-02156091FD27}" presName="nodeTx" presStyleLbl="node1" presStyleIdx="0" presStyleCnt="2">
        <dgm:presLayoutVars>
          <dgm:bulletEnabled val="1"/>
        </dgm:presLayoutVars>
      </dgm:prSet>
      <dgm:spPr/>
    </dgm:pt>
    <dgm:pt modelId="{3D7F1E25-7404-48D1-9854-6BB44DBDA991}" type="pres">
      <dgm:prSet presAssocID="{81B086BE-D19C-4D5E-AC0F-02156091FD27}" presName="invisiNode" presStyleLbl="node1" presStyleIdx="0" presStyleCnt="2"/>
      <dgm:spPr/>
    </dgm:pt>
    <dgm:pt modelId="{F3FC0D1D-5AA3-4837-BC5E-E1F6D6CF2EBA}" type="pres">
      <dgm:prSet presAssocID="{81B086BE-D19C-4D5E-AC0F-02156091FD27}" presName="imagNode" presStyleLbl="fgImgPlace1" presStyleIdx="0" presStyleCnt="2" custLinFactNeighborX="-50" custLinFactNeighborY="-133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4C54290-769F-4858-B4C3-EBC1A21C1369}" type="pres">
      <dgm:prSet presAssocID="{9B680AF8-0EC4-4538-BABC-EF4F6EE78546}" presName="sibTrans" presStyleLbl="sibTrans2D1" presStyleIdx="0" presStyleCnt="0"/>
      <dgm:spPr/>
    </dgm:pt>
    <dgm:pt modelId="{684D5A0C-E4F0-4E38-8BF3-A2FC7B95AC88}" type="pres">
      <dgm:prSet presAssocID="{62690AA4-2B64-4D2C-B3E6-968FB98C3543}" presName="compNode" presStyleCnt="0"/>
      <dgm:spPr/>
    </dgm:pt>
    <dgm:pt modelId="{F2043921-4DCE-4CC6-A02D-9F23B42B48FE}" type="pres">
      <dgm:prSet presAssocID="{62690AA4-2B64-4D2C-B3E6-968FB98C3543}" presName="bkgdShape" presStyleLbl="node1" presStyleIdx="1" presStyleCnt="2"/>
      <dgm:spPr/>
    </dgm:pt>
    <dgm:pt modelId="{56A18558-19D1-4DAC-9F03-63180ED86A02}" type="pres">
      <dgm:prSet presAssocID="{62690AA4-2B64-4D2C-B3E6-968FB98C3543}" presName="nodeTx" presStyleLbl="node1" presStyleIdx="1" presStyleCnt="2">
        <dgm:presLayoutVars>
          <dgm:bulletEnabled val="1"/>
        </dgm:presLayoutVars>
      </dgm:prSet>
      <dgm:spPr/>
    </dgm:pt>
    <dgm:pt modelId="{2BFF0C49-4FF1-4D5F-9110-74D9E913FBB5}" type="pres">
      <dgm:prSet presAssocID="{62690AA4-2B64-4D2C-B3E6-968FB98C3543}" presName="invisiNode" presStyleLbl="node1" presStyleIdx="1" presStyleCnt="2"/>
      <dgm:spPr/>
    </dgm:pt>
    <dgm:pt modelId="{D70CA82D-F008-44BE-8011-926DDED4899B}" type="pres">
      <dgm:prSet presAssocID="{62690AA4-2B64-4D2C-B3E6-968FB98C3543}" presName="imagNode" presStyleLbl="fgImgPlace1" presStyleIdx="1" presStyleCnt="2" custLinFactNeighborX="2497" custLinFactNeighborY="283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29E64B1B-B7CC-4F54-8A15-207883F74E95}" type="presOf" srcId="{9B680AF8-0EC4-4538-BABC-EF4F6EE78546}" destId="{44C54290-769F-4858-B4C3-EBC1A21C1369}" srcOrd="0" destOrd="0" presId="urn:microsoft.com/office/officeart/2005/8/layout/hList7#1"/>
    <dgm:cxn modelId="{85659B2B-0840-432A-8985-CAB5F0342F29}" srcId="{0A2A267B-1041-4995-A8D4-12E94B2D331E}" destId="{81B086BE-D19C-4D5E-AC0F-02156091FD27}" srcOrd="0" destOrd="0" parTransId="{2FDA66A8-09C9-4B18-B324-9DD405601EEC}" sibTransId="{9B680AF8-0EC4-4538-BABC-EF4F6EE78546}"/>
    <dgm:cxn modelId="{5C62762E-25D0-4F0D-842C-8A9998F0C6B9}" type="presOf" srcId="{62690AA4-2B64-4D2C-B3E6-968FB98C3543}" destId="{F2043921-4DCE-4CC6-A02D-9F23B42B48FE}" srcOrd="0" destOrd="0" presId="urn:microsoft.com/office/officeart/2005/8/layout/hList7#1"/>
    <dgm:cxn modelId="{77346A53-C3BE-435F-A2B5-64744F2E8715}" type="presOf" srcId="{81B086BE-D19C-4D5E-AC0F-02156091FD27}" destId="{A7E3AD61-5E92-4E9F-BA5A-E9AD211066F3}" srcOrd="0" destOrd="0" presId="urn:microsoft.com/office/officeart/2005/8/layout/hList7#1"/>
    <dgm:cxn modelId="{A362A290-7D3A-45DF-B3BA-726C0D26D157}" type="presOf" srcId="{0A2A267B-1041-4995-A8D4-12E94B2D331E}" destId="{B9C3C225-B8BD-4895-93A3-A9E80E9588D3}" srcOrd="0" destOrd="0" presId="urn:microsoft.com/office/officeart/2005/8/layout/hList7#1"/>
    <dgm:cxn modelId="{C4C69C99-A801-48D7-8F00-641A60CFE1EF}" type="presOf" srcId="{62690AA4-2B64-4D2C-B3E6-968FB98C3543}" destId="{56A18558-19D1-4DAC-9F03-63180ED86A02}" srcOrd="1" destOrd="0" presId="urn:microsoft.com/office/officeart/2005/8/layout/hList7#1"/>
    <dgm:cxn modelId="{0150F3AB-F1EC-4370-B25C-56EB7013E972}" type="presOf" srcId="{81B086BE-D19C-4D5E-AC0F-02156091FD27}" destId="{027CEC8E-D089-4627-9FA6-03B8F02D9A4B}" srcOrd="1" destOrd="0" presId="urn:microsoft.com/office/officeart/2005/8/layout/hList7#1"/>
    <dgm:cxn modelId="{9C19EED0-E75F-4085-A0D8-215F4C39EFF2}" srcId="{0A2A267B-1041-4995-A8D4-12E94B2D331E}" destId="{62690AA4-2B64-4D2C-B3E6-968FB98C3543}" srcOrd="1" destOrd="0" parTransId="{D5DFFCAA-1ECE-46A0-A3A2-9EE128456A77}" sibTransId="{03A25FEF-F6A1-4167-A0FF-3EC2E57818C3}"/>
    <dgm:cxn modelId="{EB51E836-A77F-43B1-A8AF-97EB157F01F6}" type="presParOf" srcId="{B9C3C225-B8BD-4895-93A3-A9E80E9588D3}" destId="{7EF83AC8-FA42-463B-A512-971637CA4277}" srcOrd="0" destOrd="0" presId="urn:microsoft.com/office/officeart/2005/8/layout/hList7#1"/>
    <dgm:cxn modelId="{139A4EB3-8C86-426D-8EBC-43D9BFED0E48}" type="presParOf" srcId="{B9C3C225-B8BD-4895-93A3-A9E80E9588D3}" destId="{16316089-4E0C-4322-B91E-E8504F29E089}" srcOrd="1" destOrd="0" presId="urn:microsoft.com/office/officeart/2005/8/layout/hList7#1"/>
    <dgm:cxn modelId="{EEB0AAC7-6763-4D10-A6F8-4A80378C7D30}" type="presParOf" srcId="{16316089-4E0C-4322-B91E-E8504F29E089}" destId="{151E6A24-9CFA-4679-A09B-6BAA71BEE559}" srcOrd="0" destOrd="0" presId="urn:microsoft.com/office/officeart/2005/8/layout/hList7#1"/>
    <dgm:cxn modelId="{925BFE70-CBFC-4F14-A085-9321DBC1FC8F}" type="presParOf" srcId="{151E6A24-9CFA-4679-A09B-6BAA71BEE559}" destId="{A7E3AD61-5E92-4E9F-BA5A-E9AD211066F3}" srcOrd="0" destOrd="0" presId="urn:microsoft.com/office/officeart/2005/8/layout/hList7#1"/>
    <dgm:cxn modelId="{49980D3F-DA83-4116-82BE-9B4641F96933}" type="presParOf" srcId="{151E6A24-9CFA-4679-A09B-6BAA71BEE559}" destId="{027CEC8E-D089-4627-9FA6-03B8F02D9A4B}" srcOrd="1" destOrd="0" presId="urn:microsoft.com/office/officeart/2005/8/layout/hList7#1"/>
    <dgm:cxn modelId="{D1D3D319-0D2A-4EBD-B3D1-E4FA791817BC}" type="presParOf" srcId="{151E6A24-9CFA-4679-A09B-6BAA71BEE559}" destId="{3D7F1E25-7404-48D1-9854-6BB44DBDA991}" srcOrd="2" destOrd="0" presId="urn:microsoft.com/office/officeart/2005/8/layout/hList7#1"/>
    <dgm:cxn modelId="{DDB0C494-B9F3-4B42-8614-DB04233F2484}" type="presParOf" srcId="{151E6A24-9CFA-4679-A09B-6BAA71BEE559}" destId="{F3FC0D1D-5AA3-4837-BC5E-E1F6D6CF2EBA}" srcOrd="3" destOrd="0" presId="urn:microsoft.com/office/officeart/2005/8/layout/hList7#1"/>
    <dgm:cxn modelId="{4C5F6A6F-BF5E-47C6-81F1-1372226D9A48}" type="presParOf" srcId="{16316089-4E0C-4322-B91E-E8504F29E089}" destId="{44C54290-769F-4858-B4C3-EBC1A21C1369}" srcOrd="1" destOrd="0" presId="urn:microsoft.com/office/officeart/2005/8/layout/hList7#1"/>
    <dgm:cxn modelId="{2F1C4A9C-5429-4853-BD05-E26C84F806EB}" type="presParOf" srcId="{16316089-4E0C-4322-B91E-E8504F29E089}" destId="{684D5A0C-E4F0-4E38-8BF3-A2FC7B95AC88}" srcOrd="2" destOrd="0" presId="urn:microsoft.com/office/officeart/2005/8/layout/hList7#1"/>
    <dgm:cxn modelId="{1DB0CCDD-947B-4516-98A7-9AC2B702F28E}" type="presParOf" srcId="{684D5A0C-E4F0-4E38-8BF3-A2FC7B95AC88}" destId="{F2043921-4DCE-4CC6-A02D-9F23B42B48FE}" srcOrd="0" destOrd="0" presId="urn:microsoft.com/office/officeart/2005/8/layout/hList7#1"/>
    <dgm:cxn modelId="{8311BEB5-975D-4492-A463-151355F2DF0D}" type="presParOf" srcId="{684D5A0C-E4F0-4E38-8BF3-A2FC7B95AC88}" destId="{56A18558-19D1-4DAC-9F03-63180ED86A02}" srcOrd="1" destOrd="0" presId="urn:microsoft.com/office/officeart/2005/8/layout/hList7#1"/>
    <dgm:cxn modelId="{43211A15-2C29-4EF1-BEAD-DB2CAB291060}" type="presParOf" srcId="{684D5A0C-E4F0-4E38-8BF3-A2FC7B95AC88}" destId="{2BFF0C49-4FF1-4D5F-9110-74D9E913FBB5}" srcOrd="2" destOrd="0" presId="urn:microsoft.com/office/officeart/2005/8/layout/hList7#1"/>
    <dgm:cxn modelId="{E7B2EBA8-9A33-46BA-B6E1-6DC5A9926228}" type="presParOf" srcId="{684D5A0C-E4F0-4E38-8BF3-A2FC7B95AC88}" destId="{D70CA82D-F008-44BE-8011-926DDED4899B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7D1E9F-3CCD-4BB5-A470-24497A026C3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0C24A87-9655-4B64-A294-09D2139C9D33}">
      <dgm:prSet phldrT="[Texto]"/>
      <dgm:spPr>
        <a:solidFill>
          <a:srgbClr val="C00000"/>
        </a:solidFill>
      </dgm:spPr>
      <dgm:t>
        <a:bodyPr/>
        <a:lstStyle/>
        <a:p>
          <a:r>
            <a:rPr lang="es-MX" dirty="0" err="1">
              <a:solidFill>
                <a:schemeClr val="tx1"/>
              </a:solidFill>
            </a:rPr>
            <a:t>Before</a:t>
          </a:r>
          <a:r>
            <a:rPr lang="es-MX" dirty="0">
              <a:solidFill>
                <a:schemeClr val="tx1"/>
              </a:solidFill>
            </a:rPr>
            <a:t>  </a:t>
          </a:r>
          <a:r>
            <a:rPr lang="es-MX" dirty="0" err="1">
              <a:solidFill>
                <a:schemeClr val="tx1"/>
              </a:solidFill>
            </a:rPr>
            <a:t>Implementation</a:t>
          </a:r>
          <a:endParaRPr lang="es-MX" dirty="0">
            <a:solidFill>
              <a:schemeClr val="tx1"/>
            </a:solidFill>
          </a:endParaRPr>
        </a:p>
      </dgm:t>
    </dgm:pt>
    <dgm:pt modelId="{6DF5432C-B9B4-46E8-BC1B-7C3847F41E7F}" type="parTrans" cxnId="{D4D15CE0-328E-4133-B2FE-C4BF6BABDA42}">
      <dgm:prSet/>
      <dgm:spPr/>
      <dgm:t>
        <a:bodyPr/>
        <a:lstStyle/>
        <a:p>
          <a:endParaRPr lang="es-MX"/>
        </a:p>
      </dgm:t>
    </dgm:pt>
    <dgm:pt modelId="{18DF1DAD-1CB9-4F39-902B-BE48610CFFAE}" type="sibTrans" cxnId="{D4D15CE0-328E-4133-B2FE-C4BF6BABDA42}">
      <dgm:prSet/>
      <dgm:spPr/>
      <dgm:t>
        <a:bodyPr/>
        <a:lstStyle/>
        <a:p>
          <a:endParaRPr lang="es-MX"/>
        </a:p>
      </dgm:t>
    </dgm:pt>
    <dgm:pt modelId="{207442E0-ADA8-4C2D-B2D9-6EDF59E2C403}">
      <dgm:prSet phldrT="[Texto]"/>
      <dgm:spPr/>
      <dgm:t>
        <a:bodyPr/>
        <a:lstStyle/>
        <a:p>
          <a:r>
            <a:rPr lang="es-MX" dirty="0" err="1"/>
            <a:t>Design</a:t>
          </a:r>
          <a:r>
            <a:rPr lang="es-MX" dirty="0"/>
            <a:t> </a:t>
          </a:r>
          <a:r>
            <a:rPr lang="es-MX" dirty="0" err="1"/>
            <a:t>the</a:t>
          </a:r>
          <a:r>
            <a:rPr lang="es-MX" dirty="0"/>
            <a:t> </a:t>
          </a:r>
          <a:r>
            <a:rPr lang="es-MX" dirty="0" err="1"/>
            <a:t>task</a:t>
          </a:r>
          <a:endParaRPr lang="es-MX" dirty="0"/>
        </a:p>
      </dgm:t>
    </dgm:pt>
    <dgm:pt modelId="{1A5118D0-1569-4115-830A-EAE689009FE4}" type="parTrans" cxnId="{63D31909-9660-4664-A5C3-589CF4BF55D1}">
      <dgm:prSet/>
      <dgm:spPr/>
      <dgm:t>
        <a:bodyPr/>
        <a:lstStyle/>
        <a:p>
          <a:endParaRPr lang="es-MX"/>
        </a:p>
      </dgm:t>
    </dgm:pt>
    <dgm:pt modelId="{19066AF3-8F8B-4602-AE09-392EE60D867B}" type="sibTrans" cxnId="{63D31909-9660-4664-A5C3-589CF4BF55D1}">
      <dgm:prSet/>
      <dgm:spPr/>
      <dgm:t>
        <a:bodyPr/>
        <a:lstStyle/>
        <a:p>
          <a:endParaRPr lang="es-MX"/>
        </a:p>
      </dgm:t>
    </dgm:pt>
    <dgm:pt modelId="{B5064AC4-49A2-4E3A-ACEF-D19B534DF1E6}">
      <dgm:prSet phldrT="[Texto]"/>
      <dgm:spPr/>
      <dgm:t>
        <a:bodyPr/>
        <a:lstStyle/>
        <a:p>
          <a:r>
            <a:rPr lang="es-MX" dirty="0"/>
            <a:t>Positive </a:t>
          </a:r>
          <a:r>
            <a:rPr lang="es-MX" dirty="0" err="1"/>
            <a:t>environment</a:t>
          </a:r>
          <a:endParaRPr lang="es-MX" dirty="0"/>
        </a:p>
      </dgm:t>
    </dgm:pt>
    <dgm:pt modelId="{2102FDC0-FB44-4F3C-BA66-20BD9E33ACD8}" type="parTrans" cxnId="{3F0E3CB6-B46E-4D3A-AAE4-A2F2CF593412}">
      <dgm:prSet/>
      <dgm:spPr/>
      <dgm:t>
        <a:bodyPr/>
        <a:lstStyle/>
        <a:p>
          <a:endParaRPr lang="es-MX"/>
        </a:p>
      </dgm:t>
    </dgm:pt>
    <dgm:pt modelId="{1F86BE88-DA42-47B9-8FC2-6F3DD4F23DA6}" type="sibTrans" cxnId="{3F0E3CB6-B46E-4D3A-AAE4-A2F2CF593412}">
      <dgm:prSet/>
      <dgm:spPr/>
      <dgm:t>
        <a:bodyPr/>
        <a:lstStyle/>
        <a:p>
          <a:endParaRPr lang="es-MX"/>
        </a:p>
      </dgm:t>
    </dgm:pt>
    <dgm:pt modelId="{17105958-1792-4340-8C95-09F9939C9FA0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 err="1">
              <a:solidFill>
                <a:schemeClr val="tx1"/>
              </a:solidFill>
            </a:rPr>
            <a:t>Implementation</a:t>
          </a:r>
          <a:endParaRPr lang="es-MX" dirty="0">
            <a:solidFill>
              <a:schemeClr val="tx1"/>
            </a:solidFill>
          </a:endParaRPr>
        </a:p>
      </dgm:t>
    </dgm:pt>
    <dgm:pt modelId="{CD23ACE2-20CF-4592-B938-A1EF6BBDAAED}" type="parTrans" cxnId="{4C059493-9CB2-4066-8C45-9A55E6C9F213}">
      <dgm:prSet/>
      <dgm:spPr/>
      <dgm:t>
        <a:bodyPr/>
        <a:lstStyle/>
        <a:p>
          <a:endParaRPr lang="es-MX"/>
        </a:p>
      </dgm:t>
    </dgm:pt>
    <dgm:pt modelId="{4186ABA8-D680-4BE9-A693-768C7344BE56}" type="sibTrans" cxnId="{4C059493-9CB2-4066-8C45-9A55E6C9F213}">
      <dgm:prSet/>
      <dgm:spPr/>
      <dgm:t>
        <a:bodyPr/>
        <a:lstStyle/>
        <a:p>
          <a:endParaRPr lang="es-MX"/>
        </a:p>
      </dgm:t>
    </dgm:pt>
    <dgm:pt modelId="{3B6F3783-BCFA-4DC0-8251-717E4B646A9F}">
      <dgm:prSet phldrT="[Texto]"/>
      <dgm:spPr/>
      <dgm:t>
        <a:bodyPr/>
        <a:lstStyle/>
        <a:p>
          <a:r>
            <a:rPr lang="es-MX" dirty="0" err="1"/>
            <a:t>Present</a:t>
          </a:r>
          <a:r>
            <a:rPr lang="es-MX" dirty="0"/>
            <a:t> and </a:t>
          </a:r>
          <a:r>
            <a:rPr lang="es-MX" dirty="0" err="1"/>
            <a:t>clearly</a:t>
          </a:r>
          <a:r>
            <a:rPr lang="es-MX" dirty="0"/>
            <a:t> </a:t>
          </a:r>
          <a:r>
            <a:rPr lang="es-MX" dirty="0" err="1"/>
            <a:t>explain</a:t>
          </a:r>
          <a:endParaRPr lang="es-MX" dirty="0"/>
        </a:p>
      </dgm:t>
    </dgm:pt>
    <dgm:pt modelId="{FB328EC3-9089-4B1C-86FB-AF27B967273C}" type="parTrans" cxnId="{248FFA37-0636-47C4-9D5A-7995D5974610}">
      <dgm:prSet/>
      <dgm:spPr/>
      <dgm:t>
        <a:bodyPr/>
        <a:lstStyle/>
        <a:p>
          <a:endParaRPr lang="es-MX"/>
        </a:p>
      </dgm:t>
    </dgm:pt>
    <dgm:pt modelId="{62D1EEA0-F59B-450E-A718-7ACBD5CF3E18}" type="sibTrans" cxnId="{248FFA37-0636-47C4-9D5A-7995D5974610}">
      <dgm:prSet/>
      <dgm:spPr/>
      <dgm:t>
        <a:bodyPr/>
        <a:lstStyle/>
        <a:p>
          <a:endParaRPr lang="es-MX"/>
        </a:p>
      </dgm:t>
    </dgm:pt>
    <dgm:pt modelId="{B8F3BE8A-84AB-4E11-8CDC-4E41E9BBE3A8}">
      <dgm:prSet phldrT="[Texto]"/>
      <dgm:spPr/>
      <dgm:t>
        <a:bodyPr/>
        <a:lstStyle/>
        <a:p>
          <a:r>
            <a:rPr lang="es-MX" dirty="0" err="1"/>
            <a:t>Evaluate</a:t>
          </a:r>
          <a:r>
            <a:rPr lang="es-MX" dirty="0"/>
            <a:t> </a:t>
          </a:r>
          <a:r>
            <a:rPr lang="es-MX" dirty="0" err="1"/>
            <a:t>each</a:t>
          </a:r>
          <a:r>
            <a:rPr lang="es-MX" dirty="0"/>
            <a:t> </a:t>
          </a:r>
          <a:r>
            <a:rPr lang="es-MX" dirty="0" err="1"/>
            <a:t>group</a:t>
          </a:r>
          <a:r>
            <a:rPr lang="es-MX" dirty="0"/>
            <a:t> performance</a:t>
          </a:r>
        </a:p>
      </dgm:t>
    </dgm:pt>
    <dgm:pt modelId="{3E92C41C-D4DB-47A0-8E83-8BD4188C41D2}" type="parTrans" cxnId="{0CB46332-0F76-4793-A8A7-E076E50F0C27}">
      <dgm:prSet/>
      <dgm:spPr/>
      <dgm:t>
        <a:bodyPr/>
        <a:lstStyle/>
        <a:p>
          <a:endParaRPr lang="es-MX"/>
        </a:p>
      </dgm:t>
    </dgm:pt>
    <dgm:pt modelId="{F12AD7C6-CDEB-4BDA-AF05-A958C56EC827}" type="sibTrans" cxnId="{0CB46332-0F76-4793-A8A7-E076E50F0C27}">
      <dgm:prSet/>
      <dgm:spPr/>
      <dgm:t>
        <a:bodyPr/>
        <a:lstStyle/>
        <a:p>
          <a:endParaRPr lang="es-MX"/>
        </a:p>
      </dgm:t>
    </dgm:pt>
    <dgm:pt modelId="{99A85709-AD58-4B6B-AAF6-C171201B16BD}">
      <dgm:prSet phldrT="[Texto]"/>
      <dgm:spPr/>
      <dgm:t>
        <a:bodyPr/>
        <a:lstStyle/>
        <a:p>
          <a:r>
            <a:rPr lang="es-MX" dirty="0" err="1"/>
            <a:t>Have</a:t>
          </a:r>
          <a:r>
            <a:rPr lang="es-MX" dirty="0"/>
            <a:t> </a:t>
          </a:r>
          <a:r>
            <a:rPr lang="es-MX" dirty="0" err="1"/>
            <a:t>the</a:t>
          </a:r>
          <a:r>
            <a:rPr lang="es-MX" dirty="0"/>
            <a:t> </a:t>
          </a:r>
          <a:r>
            <a:rPr lang="es-MX" dirty="0" err="1"/>
            <a:t>learning</a:t>
          </a:r>
          <a:r>
            <a:rPr lang="es-MX" dirty="0"/>
            <a:t> </a:t>
          </a:r>
          <a:r>
            <a:rPr lang="es-MX" dirty="0" err="1"/>
            <a:t>teams</a:t>
          </a:r>
          <a:r>
            <a:rPr lang="es-MX" dirty="0"/>
            <a:t> </a:t>
          </a:r>
          <a:r>
            <a:rPr lang="es-MX" dirty="0" err="1"/>
            <a:t>asses</a:t>
          </a:r>
          <a:r>
            <a:rPr lang="es-MX" dirty="0"/>
            <a:t> </a:t>
          </a:r>
          <a:r>
            <a:rPr lang="es-MX" dirty="0" err="1"/>
            <a:t>how</a:t>
          </a:r>
          <a:r>
            <a:rPr lang="es-MX" dirty="0"/>
            <a:t> </a:t>
          </a:r>
          <a:r>
            <a:rPr lang="es-MX" dirty="0" err="1"/>
            <a:t>they</a:t>
          </a:r>
          <a:r>
            <a:rPr lang="es-MX" dirty="0"/>
            <a:t> </a:t>
          </a:r>
          <a:r>
            <a:rPr lang="es-MX" dirty="0" err="1"/>
            <a:t>performed</a:t>
          </a:r>
          <a:endParaRPr lang="es-MX" dirty="0"/>
        </a:p>
      </dgm:t>
    </dgm:pt>
    <dgm:pt modelId="{ACC9A380-5556-4278-814E-52B8FE1CB9E7}" type="parTrans" cxnId="{99F1E11B-5FB7-4263-A6B0-3AB7259202DB}">
      <dgm:prSet/>
      <dgm:spPr/>
      <dgm:t>
        <a:bodyPr/>
        <a:lstStyle/>
        <a:p>
          <a:endParaRPr lang="es-MX"/>
        </a:p>
      </dgm:t>
    </dgm:pt>
    <dgm:pt modelId="{ABE07597-1E96-41AB-929B-F1A335ED5F4A}" type="sibTrans" cxnId="{99F1E11B-5FB7-4263-A6B0-3AB7259202DB}">
      <dgm:prSet/>
      <dgm:spPr/>
      <dgm:t>
        <a:bodyPr/>
        <a:lstStyle/>
        <a:p>
          <a:endParaRPr lang="es-MX"/>
        </a:p>
      </dgm:t>
    </dgm:pt>
    <dgm:pt modelId="{055F0052-7389-47F9-969A-6D31E39EAC19}">
      <dgm:prSet phldrT="[Texto]"/>
      <dgm:spPr/>
      <dgm:t>
        <a:bodyPr/>
        <a:lstStyle/>
        <a:p>
          <a:r>
            <a:rPr lang="es-MX" dirty="0" err="1"/>
            <a:t>Discuss</a:t>
          </a:r>
          <a:r>
            <a:rPr lang="es-MX" dirty="0"/>
            <a:t> </a:t>
          </a:r>
          <a:r>
            <a:rPr lang="es-MX" dirty="0" err="1"/>
            <a:t>how</a:t>
          </a:r>
          <a:r>
            <a:rPr lang="es-MX" dirty="0"/>
            <a:t> </a:t>
          </a:r>
          <a:r>
            <a:rPr lang="es-MX" dirty="0" err="1"/>
            <a:t>they</a:t>
          </a:r>
          <a:r>
            <a:rPr lang="es-MX" dirty="0"/>
            <a:t> can </a:t>
          </a:r>
          <a:r>
            <a:rPr lang="es-MX" dirty="0" err="1"/>
            <a:t>improve</a:t>
          </a:r>
          <a:endParaRPr lang="es-MX" dirty="0"/>
        </a:p>
      </dgm:t>
    </dgm:pt>
    <dgm:pt modelId="{26DFEBAF-0449-402B-BA90-548E16ECB244}" type="parTrans" cxnId="{2F4C1143-7CC2-45ED-8F86-C896AB31DFE4}">
      <dgm:prSet/>
      <dgm:spPr/>
      <dgm:t>
        <a:bodyPr/>
        <a:lstStyle/>
        <a:p>
          <a:endParaRPr lang="es-MX"/>
        </a:p>
      </dgm:t>
    </dgm:pt>
    <dgm:pt modelId="{E2618B85-1B88-40AD-86D3-30465C85A7EB}" type="sibTrans" cxnId="{2F4C1143-7CC2-45ED-8F86-C896AB31DFE4}">
      <dgm:prSet/>
      <dgm:spPr/>
      <dgm:t>
        <a:bodyPr/>
        <a:lstStyle/>
        <a:p>
          <a:endParaRPr lang="es-MX"/>
        </a:p>
      </dgm:t>
    </dgm:pt>
    <dgm:pt modelId="{AD1E60CF-76A7-4B76-BB3C-4F456FB02410}">
      <dgm:prSet phldrT="[Texto]"/>
      <dgm:spPr/>
      <dgm:t>
        <a:bodyPr/>
        <a:lstStyle/>
        <a:p>
          <a:r>
            <a:rPr lang="es-MX" dirty="0" err="1"/>
            <a:t>Assign</a:t>
          </a:r>
          <a:r>
            <a:rPr lang="es-MX" dirty="0"/>
            <a:t> roles</a:t>
          </a:r>
        </a:p>
      </dgm:t>
    </dgm:pt>
    <dgm:pt modelId="{127EB705-80FC-41F8-8D63-0638EF999D17}" type="parTrans" cxnId="{1EDE7D16-5440-4E0F-BE15-A93BF87E641F}">
      <dgm:prSet/>
      <dgm:spPr/>
      <dgm:t>
        <a:bodyPr/>
        <a:lstStyle/>
        <a:p>
          <a:endParaRPr lang="es-MX"/>
        </a:p>
      </dgm:t>
    </dgm:pt>
    <dgm:pt modelId="{E46CEDF6-2BC9-4C69-8E6B-7697DE305EAD}" type="sibTrans" cxnId="{1EDE7D16-5440-4E0F-BE15-A93BF87E641F}">
      <dgm:prSet/>
      <dgm:spPr/>
      <dgm:t>
        <a:bodyPr/>
        <a:lstStyle/>
        <a:p>
          <a:endParaRPr lang="es-MX"/>
        </a:p>
      </dgm:t>
    </dgm:pt>
    <dgm:pt modelId="{698D8244-9EE0-4E75-AA44-9CB435FF75FB}">
      <dgm:prSet phldrT="[Texto]"/>
      <dgm:spPr/>
      <dgm:t>
        <a:bodyPr/>
        <a:lstStyle/>
        <a:p>
          <a:r>
            <a:rPr lang="es-MX" dirty="0"/>
            <a:t>Monitor and </a:t>
          </a:r>
          <a:r>
            <a:rPr lang="es-MX" dirty="0" err="1"/>
            <a:t>assist</a:t>
          </a:r>
          <a:r>
            <a:rPr lang="es-MX" dirty="0"/>
            <a:t> as </a:t>
          </a:r>
          <a:r>
            <a:rPr lang="es-MX" dirty="0" err="1"/>
            <a:t>needed</a:t>
          </a:r>
          <a:endParaRPr lang="es-MX" dirty="0"/>
        </a:p>
      </dgm:t>
    </dgm:pt>
    <dgm:pt modelId="{9122F5E9-D3D8-4BA0-AF00-A59DEBC61019}" type="parTrans" cxnId="{4F8AA851-0F6E-457C-BF94-DC6032AE8396}">
      <dgm:prSet/>
      <dgm:spPr/>
      <dgm:t>
        <a:bodyPr/>
        <a:lstStyle/>
        <a:p>
          <a:endParaRPr lang="es-MX"/>
        </a:p>
      </dgm:t>
    </dgm:pt>
    <dgm:pt modelId="{8BB28E3E-CF3B-49CB-A30D-1C6D34BE60A8}" type="sibTrans" cxnId="{4F8AA851-0F6E-457C-BF94-DC6032AE8396}">
      <dgm:prSet/>
      <dgm:spPr/>
      <dgm:t>
        <a:bodyPr/>
        <a:lstStyle/>
        <a:p>
          <a:endParaRPr lang="es-MX"/>
        </a:p>
      </dgm:t>
    </dgm:pt>
    <dgm:pt modelId="{0ADC7500-D4D9-4603-B43B-938336D1D8C3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</a:rPr>
            <a:t>After </a:t>
          </a:r>
          <a:r>
            <a:rPr lang="es-MX" dirty="0" err="1">
              <a:solidFill>
                <a:schemeClr val="tx1"/>
              </a:solidFill>
            </a:rPr>
            <a:t>Implementation</a:t>
          </a:r>
          <a:endParaRPr lang="es-MX" dirty="0">
            <a:solidFill>
              <a:schemeClr val="tx1"/>
            </a:solidFill>
          </a:endParaRPr>
        </a:p>
      </dgm:t>
    </dgm:pt>
    <dgm:pt modelId="{50CBD690-77B0-4AE5-8E66-41E25B5CE185}" type="sibTrans" cxnId="{64843451-7700-4B08-BF66-41286A0E91AB}">
      <dgm:prSet/>
      <dgm:spPr/>
      <dgm:t>
        <a:bodyPr/>
        <a:lstStyle/>
        <a:p>
          <a:endParaRPr lang="es-MX"/>
        </a:p>
      </dgm:t>
    </dgm:pt>
    <dgm:pt modelId="{D322E95C-A374-4804-A28E-09239764FE33}" type="parTrans" cxnId="{64843451-7700-4B08-BF66-41286A0E91AB}">
      <dgm:prSet/>
      <dgm:spPr/>
      <dgm:t>
        <a:bodyPr/>
        <a:lstStyle/>
        <a:p>
          <a:endParaRPr lang="es-MX"/>
        </a:p>
      </dgm:t>
    </dgm:pt>
    <dgm:pt modelId="{4E5B11E6-285D-4881-B5FF-982F3CDE3377}" type="pres">
      <dgm:prSet presAssocID="{FB7D1E9F-3CCD-4BB5-A470-24497A026C33}" presName="linearFlow" presStyleCnt="0">
        <dgm:presLayoutVars>
          <dgm:dir/>
          <dgm:animLvl val="lvl"/>
          <dgm:resizeHandles val="exact"/>
        </dgm:presLayoutVars>
      </dgm:prSet>
      <dgm:spPr/>
    </dgm:pt>
    <dgm:pt modelId="{57C215E7-5162-40B8-B3CD-26886BC1C0FA}" type="pres">
      <dgm:prSet presAssocID="{20C24A87-9655-4B64-A294-09D2139C9D33}" presName="composite" presStyleCnt="0"/>
      <dgm:spPr/>
    </dgm:pt>
    <dgm:pt modelId="{DCAB2EA2-4F25-4144-A749-9F78ABA89383}" type="pres">
      <dgm:prSet presAssocID="{20C24A87-9655-4B64-A294-09D2139C9D3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17552B1-BB19-4DD4-A8A3-F6D5E1D6607D}" type="pres">
      <dgm:prSet presAssocID="{20C24A87-9655-4B64-A294-09D2139C9D33}" presName="descendantText" presStyleLbl="alignAcc1" presStyleIdx="0" presStyleCnt="3">
        <dgm:presLayoutVars>
          <dgm:bulletEnabled val="1"/>
        </dgm:presLayoutVars>
      </dgm:prSet>
      <dgm:spPr/>
    </dgm:pt>
    <dgm:pt modelId="{1DFDAFA5-1AE7-4D15-938C-E792AB723E29}" type="pres">
      <dgm:prSet presAssocID="{18DF1DAD-1CB9-4F39-902B-BE48610CFFAE}" presName="sp" presStyleCnt="0"/>
      <dgm:spPr/>
    </dgm:pt>
    <dgm:pt modelId="{A8E11986-2B8E-43D9-93E5-570F48AEA0A3}" type="pres">
      <dgm:prSet presAssocID="{17105958-1792-4340-8C95-09F9939C9FA0}" presName="composite" presStyleCnt="0"/>
      <dgm:spPr/>
    </dgm:pt>
    <dgm:pt modelId="{F9C58EBC-3D2E-42A3-9C77-DB0F6E72B0A8}" type="pres">
      <dgm:prSet presAssocID="{17105958-1792-4340-8C95-09F9939C9FA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9A045FE5-3BD1-43C8-A37A-5E6D27304586}" type="pres">
      <dgm:prSet presAssocID="{17105958-1792-4340-8C95-09F9939C9FA0}" presName="descendantText" presStyleLbl="alignAcc1" presStyleIdx="1" presStyleCnt="3">
        <dgm:presLayoutVars>
          <dgm:bulletEnabled val="1"/>
        </dgm:presLayoutVars>
      </dgm:prSet>
      <dgm:spPr/>
    </dgm:pt>
    <dgm:pt modelId="{E8E3E7B5-474B-4AF9-942E-FA07BE61D435}" type="pres">
      <dgm:prSet presAssocID="{4186ABA8-D680-4BE9-A693-768C7344BE56}" presName="sp" presStyleCnt="0"/>
      <dgm:spPr/>
    </dgm:pt>
    <dgm:pt modelId="{27CC35B9-F599-4B7D-90BB-9572A4F1AB1C}" type="pres">
      <dgm:prSet presAssocID="{0ADC7500-D4D9-4603-B43B-938336D1D8C3}" presName="composite" presStyleCnt="0"/>
      <dgm:spPr/>
    </dgm:pt>
    <dgm:pt modelId="{0AD221D8-2DC1-4A9C-B3C9-02D224A81FB7}" type="pres">
      <dgm:prSet presAssocID="{0ADC7500-D4D9-4603-B43B-938336D1D8C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16638C5-ECFF-4EB0-AD20-05F348C48A4E}" type="pres">
      <dgm:prSet presAssocID="{0ADC7500-D4D9-4603-B43B-938336D1D8C3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E44F001-B1B9-41C4-A80F-AB4683E70652}" type="presOf" srcId="{99A85709-AD58-4B6B-AAF6-C171201B16BD}" destId="{B16638C5-ECFF-4EB0-AD20-05F348C48A4E}" srcOrd="0" destOrd="0" presId="urn:microsoft.com/office/officeart/2005/8/layout/chevron2"/>
    <dgm:cxn modelId="{63D31909-9660-4664-A5C3-589CF4BF55D1}" srcId="{20C24A87-9655-4B64-A294-09D2139C9D33}" destId="{207442E0-ADA8-4C2D-B2D9-6EDF59E2C403}" srcOrd="0" destOrd="0" parTransId="{1A5118D0-1569-4115-830A-EAE689009FE4}" sibTransId="{19066AF3-8F8B-4602-AE09-392EE60D867B}"/>
    <dgm:cxn modelId="{7752E10C-97B4-4671-AE0F-F62EEBA35FB8}" type="presOf" srcId="{17105958-1792-4340-8C95-09F9939C9FA0}" destId="{F9C58EBC-3D2E-42A3-9C77-DB0F6E72B0A8}" srcOrd="0" destOrd="0" presId="urn:microsoft.com/office/officeart/2005/8/layout/chevron2"/>
    <dgm:cxn modelId="{02BBE211-C8C6-457E-9E05-7AB625B58ECC}" type="presOf" srcId="{B8F3BE8A-84AB-4E11-8CDC-4E41E9BBE3A8}" destId="{9A045FE5-3BD1-43C8-A37A-5E6D27304586}" srcOrd="0" destOrd="2" presId="urn:microsoft.com/office/officeart/2005/8/layout/chevron2"/>
    <dgm:cxn modelId="{1EDE7D16-5440-4E0F-BE15-A93BF87E641F}" srcId="{20C24A87-9655-4B64-A294-09D2139C9D33}" destId="{AD1E60CF-76A7-4B76-BB3C-4F456FB02410}" srcOrd="2" destOrd="0" parTransId="{127EB705-80FC-41F8-8D63-0638EF999D17}" sibTransId="{E46CEDF6-2BC9-4C69-8E6B-7697DE305EAD}"/>
    <dgm:cxn modelId="{99F1E11B-5FB7-4263-A6B0-3AB7259202DB}" srcId="{0ADC7500-D4D9-4603-B43B-938336D1D8C3}" destId="{99A85709-AD58-4B6B-AAF6-C171201B16BD}" srcOrd="0" destOrd="0" parTransId="{ACC9A380-5556-4278-814E-52B8FE1CB9E7}" sibTransId="{ABE07597-1E96-41AB-929B-F1A335ED5F4A}"/>
    <dgm:cxn modelId="{0CB46332-0F76-4793-A8A7-E076E50F0C27}" srcId="{17105958-1792-4340-8C95-09F9939C9FA0}" destId="{B8F3BE8A-84AB-4E11-8CDC-4E41E9BBE3A8}" srcOrd="2" destOrd="0" parTransId="{3E92C41C-D4DB-47A0-8E83-8BD4188C41D2}" sibTransId="{F12AD7C6-CDEB-4BDA-AF05-A958C56EC827}"/>
    <dgm:cxn modelId="{248FFA37-0636-47C4-9D5A-7995D5974610}" srcId="{17105958-1792-4340-8C95-09F9939C9FA0}" destId="{3B6F3783-BCFA-4DC0-8251-717E4B646A9F}" srcOrd="0" destOrd="0" parTransId="{FB328EC3-9089-4B1C-86FB-AF27B967273C}" sibTransId="{62D1EEA0-F59B-450E-A718-7ACBD5CF3E18}"/>
    <dgm:cxn modelId="{2F4C1143-7CC2-45ED-8F86-C896AB31DFE4}" srcId="{0ADC7500-D4D9-4603-B43B-938336D1D8C3}" destId="{055F0052-7389-47F9-969A-6D31E39EAC19}" srcOrd="1" destOrd="0" parTransId="{26DFEBAF-0449-402B-BA90-548E16ECB244}" sibTransId="{E2618B85-1B88-40AD-86D3-30465C85A7EB}"/>
    <dgm:cxn modelId="{64843451-7700-4B08-BF66-41286A0E91AB}" srcId="{FB7D1E9F-3CCD-4BB5-A470-24497A026C33}" destId="{0ADC7500-D4D9-4603-B43B-938336D1D8C3}" srcOrd="2" destOrd="0" parTransId="{D322E95C-A374-4804-A28E-09239764FE33}" sibTransId="{50CBD690-77B0-4AE5-8E66-41E25B5CE185}"/>
    <dgm:cxn modelId="{4F8AA851-0F6E-457C-BF94-DC6032AE8396}" srcId="{17105958-1792-4340-8C95-09F9939C9FA0}" destId="{698D8244-9EE0-4E75-AA44-9CB435FF75FB}" srcOrd="1" destOrd="0" parTransId="{9122F5E9-D3D8-4BA0-AF00-A59DEBC61019}" sibTransId="{8BB28E3E-CF3B-49CB-A30D-1C6D34BE60A8}"/>
    <dgm:cxn modelId="{CFD9DD58-9764-46C2-B15C-47875D9A2470}" type="presOf" srcId="{FB7D1E9F-3CCD-4BB5-A470-24497A026C33}" destId="{4E5B11E6-285D-4881-B5FF-982F3CDE3377}" srcOrd="0" destOrd="0" presId="urn:microsoft.com/office/officeart/2005/8/layout/chevron2"/>
    <dgm:cxn modelId="{A29A2E8C-305E-4178-899E-3D4AACC6A7BC}" type="presOf" srcId="{AD1E60CF-76A7-4B76-BB3C-4F456FB02410}" destId="{717552B1-BB19-4DD4-A8A3-F6D5E1D6607D}" srcOrd="0" destOrd="2" presId="urn:microsoft.com/office/officeart/2005/8/layout/chevron2"/>
    <dgm:cxn modelId="{4C059493-9CB2-4066-8C45-9A55E6C9F213}" srcId="{FB7D1E9F-3CCD-4BB5-A470-24497A026C33}" destId="{17105958-1792-4340-8C95-09F9939C9FA0}" srcOrd="1" destOrd="0" parTransId="{CD23ACE2-20CF-4592-B938-A1EF6BBDAAED}" sibTransId="{4186ABA8-D680-4BE9-A693-768C7344BE56}"/>
    <dgm:cxn modelId="{3F0E3CB6-B46E-4D3A-AAE4-A2F2CF593412}" srcId="{20C24A87-9655-4B64-A294-09D2139C9D33}" destId="{B5064AC4-49A2-4E3A-ACEF-D19B534DF1E6}" srcOrd="1" destOrd="0" parTransId="{2102FDC0-FB44-4F3C-BA66-20BD9E33ACD8}" sibTransId="{1F86BE88-DA42-47B9-8FC2-6F3DD4F23DA6}"/>
    <dgm:cxn modelId="{3BBB8FB6-8CA1-47EE-BB80-DB006FDFFD62}" type="presOf" srcId="{3B6F3783-BCFA-4DC0-8251-717E4B646A9F}" destId="{9A045FE5-3BD1-43C8-A37A-5E6D27304586}" srcOrd="0" destOrd="0" presId="urn:microsoft.com/office/officeart/2005/8/layout/chevron2"/>
    <dgm:cxn modelId="{F9AB12DC-173E-404B-B79F-F261F8453732}" type="presOf" srcId="{207442E0-ADA8-4C2D-B2D9-6EDF59E2C403}" destId="{717552B1-BB19-4DD4-A8A3-F6D5E1D6607D}" srcOrd="0" destOrd="0" presId="urn:microsoft.com/office/officeart/2005/8/layout/chevron2"/>
    <dgm:cxn modelId="{D4D15CE0-328E-4133-B2FE-C4BF6BABDA42}" srcId="{FB7D1E9F-3CCD-4BB5-A470-24497A026C33}" destId="{20C24A87-9655-4B64-A294-09D2139C9D33}" srcOrd="0" destOrd="0" parTransId="{6DF5432C-B9B4-46E8-BC1B-7C3847F41E7F}" sibTransId="{18DF1DAD-1CB9-4F39-902B-BE48610CFFAE}"/>
    <dgm:cxn modelId="{093317E7-4068-48AB-AB19-74B9E4BBCAE3}" type="presOf" srcId="{055F0052-7389-47F9-969A-6D31E39EAC19}" destId="{B16638C5-ECFF-4EB0-AD20-05F348C48A4E}" srcOrd="0" destOrd="1" presId="urn:microsoft.com/office/officeart/2005/8/layout/chevron2"/>
    <dgm:cxn modelId="{692AD9E8-445D-4DC7-866B-500E3A814A8F}" type="presOf" srcId="{698D8244-9EE0-4E75-AA44-9CB435FF75FB}" destId="{9A045FE5-3BD1-43C8-A37A-5E6D27304586}" srcOrd="0" destOrd="1" presId="urn:microsoft.com/office/officeart/2005/8/layout/chevron2"/>
    <dgm:cxn modelId="{071032EE-B3B0-4095-92DB-F148B72657D8}" type="presOf" srcId="{20C24A87-9655-4B64-A294-09D2139C9D33}" destId="{DCAB2EA2-4F25-4144-A749-9F78ABA89383}" srcOrd="0" destOrd="0" presId="urn:microsoft.com/office/officeart/2005/8/layout/chevron2"/>
    <dgm:cxn modelId="{CACFBDF0-09EF-4177-B30C-8E637F227E7F}" type="presOf" srcId="{0ADC7500-D4D9-4603-B43B-938336D1D8C3}" destId="{0AD221D8-2DC1-4A9C-B3C9-02D224A81FB7}" srcOrd="0" destOrd="0" presId="urn:microsoft.com/office/officeart/2005/8/layout/chevron2"/>
    <dgm:cxn modelId="{40F861FF-A814-4E8C-B443-14761A94890A}" type="presOf" srcId="{B5064AC4-49A2-4E3A-ACEF-D19B534DF1E6}" destId="{717552B1-BB19-4DD4-A8A3-F6D5E1D6607D}" srcOrd="0" destOrd="1" presId="urn:microsoft.com/office/officeart/2005/8/layout/chevron2"/>
    <dgm:cxn modelId="{5D533181-0399-4DDF-BEEE-EBFD4CE71917}" type="presParOf" srcId="{4E5B11E6-285D-4881-B5FF-982F3CDE3377}" destId="{57C215E7-5162-40B8-B3CD-26886BC1C0FA}" srcOrd="0" destOrd="0" presId="urn:microsoft.com/office/officeart/2005/8/layout/chevron2"/>
    <dgm:cxn modelId="{C90EB362-53FC-453F-8E9D-6C648B3E342B}" type="presParOf" srcId="{57C215E7-5162-40B8-B3CD-26886BC1C0FA}" destId="{DCAB2EA2-4F25-4144-A749-9F78ABA89383}" srcOrd="0" destOrd="0" presId="urn:microsoft.com/office/officeart/2005/8/layout/chevron2"/>
    <dgm:cxn modelId="{70D63FB9-B770-4F85-815F-1C31B8A83601}" type="presParOf" srcId="{57C215E7-5162-40B8-B3CD-26886BC1C0FA}" destId="{717552B1-BB19-4DD4-A8A3-F6D5E1D6607D}" srcOrd="1" destOrd="0" presId="urn:microsoft.com/office/officeart/2005/8/layout/chevron2"/>
    <dgm:cxn modelId="{C392A5A2-DC9F-4BDD-990F-FC2F5F488F39}" type="presParOf" srcId="{4E5B11E6-285D-4881-B5FF-982F3CDE3377}" destId="{1DFDAFA5-1AE7-4D15-938C-E792AB723E29}" srcOrd="1" destOrd="0" presId="urn:microsoft.com/office/officeart/2005/8/layout/chevron2"/>
    <dgm:cxn modelId="{35FBB999-43B3-42F0-A464-85B8952824A7}" type="presParOf" srcId="{4E5B11E6-285D-4881-B5FF-982F3CDE3377}" destId="{A8E11986-2B8E-43D9-93E5-570F48AEA0A3}" srcOrd="2" destOrd="0" presId="urn:microsoft.com/office/officeart/2005/8/layout/chevron2"/>
    <dgm:cxn modelId="{6A375222-27E1-409E-AE7E-AAF1533C091E}" type="presParOf" srcId="{A8E11986-2B8E-43D9-93E5-570F48AEA0A3}" destId="{F9C58EBC-3D2E-42A3-9C77-DB0F6E72B0A8}" srcOrd="0" destOrd="0" presId="urn:microsoft.com/office/officeart/2005/8/layout/chevron2"/>
    <dgm:cxn modelId="{BF8C1C23-DC89-45A3-989E-A03192522ABC}" type="presParOf" srcId="{A8E11986-2B8E-43D9-93E5-570F48AEA0A3}" destId="{9A045FE5-3BD1-43C8-A37A-5E6D27304586}" srcOrd="1" destOrd="0" presId="urn:microsoft.com/office/officeart/2005/8/layout/chevron2"/>
    <dgm:cxn modelId="{AF3A3CC1-2698-41A6-A23E-A8DF3C761C3B}" type="presParOf" srcId="{4E5B11E6-285D-4881-B5FF-982F3CDE3377}" destId="{E8E3E7B5-474B-4AF9-942E-FA07BE61D435}" srcOrd="3" destOrd="0" presId="urn:microsoft.com/office/officeart/2005/8/layout/chevron2"/>
    <dgm:cxn modelId="{14B067A3-8316-4BD8-8C47-4576C9C3FD78}" type="presParOf" srcId="{4E5B11E6-285D-4881-B5FF-982F3CDE3377}" destId="{27CC35B9-F599-4B7D-90BB-9572A4F1AB1C}" srcOrd="4" destOrd="0" presId="urn:microsoft.com/office/officeart/2005/8/layout/chevron2"/>
    <dgm:cxn modelId="{58F05C57-2BBD-4BDD-BE6D-D966865F56C4}" type="presParOf" srcId="{27CC35B9-F599-4B7D-90BB-9572A4F1AB1C}" destId="{0AD221D8-2DC1-4A9C-B3C9-02D224A81FB7}" srcOrd="0" destOrd="0" presId="urn:microsoft.com/office/officeart/2005/8/layout/chevron2"/>
    <dgm:cxn modelId="{516A78B1-9A61-47FA-84A8-DD2638728DE2}" type="presParOf" srcId="{27CC35B9-F599-4B7D-90BB-9572A4F1AB1C}" destId="{B16638C5-ECFF-4EB0-AD20-05F348C48A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CE83D6-CACC-4328-8721-7E3F0BA265C7}" type="doc">
      <dgm:prSet loTypeId="urn:microsoft.com/office/officeart/2005/8/layout/radial3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BDC5E807-7326-48CB-90AA-900BAA7BADA2}">
      <dgm:prSet phldrT="[Texto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2000" b="1" dirty="0"/>
            <a:t>COOPERATIVE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2000" b="1" dirty="0"/>
            <a:t>LEARNING STRATEGIES</a:t>
          </a:r>
        </a:p>
      </dgm:t>
    </dgm:pt>
    <dgm:pt modelId="{87A11EB7-36A7-45CD-99C4-1B782924F0E5}" type="parTrans" cxnId="{64B15FCD-A470-44B0-AD53-E180FA8DB879}">
      <dgm:prSet/>
      <dgm:spPr/>
      <dgm:t>
        <a:bodyPr/>
        <a:lstStyle/>
        <a:p>
          <a:endParaRPr lang="es-ES"/>
        </a:p>
      </dgm:t>
    </dgm:pt>
    <dgm:pt modelId="{85231B0F-09A2-49FA-9CF2-6E0878D294BE}" type="sibTrans" cxnId="{64B15FCD-A470-44B0-AD53-E180FA8DB879}">
      <dgm:prSet/>
      <dgm:spPr/>
      <dgm:t>
        <a:bodyPr/>
        <a:lstStyle/>
        <a:p>
          <a:endParaRPr lang="es-ES"/>
        </a:p>
      </dgm:t>
    </dgm:pt>
    <dgm:pt modelId="{AB5434AF-717C-41FB-BAE3-D6B291290899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ES" sz="2400" b="1" dirty="0" err="1"/>
            <a:t>Learning</a:t>
          </a:r>
          <a:r>
            <a:rPr lang="es-ES" sz="2400" b="1" dirty="0"/>
            <a:t> </a:t>
          </a:r>
          <a:r>
            <a:rPr lang="es-ES" sz="2400" b="1" dirty="0" err="1"/>
            <a:t>Together</a:t>
          </a:r>
          <a:endParaRPr lang="es-ES" sz="2400" b="1" dirty="0"/>
        </a:p>
      </dgm:t>
    </dgm:pt>
    <dgm:pt modelId="{6D2766BB-4CDB-43C1-9C8F-BA226B47C6CB}" type="parTrans" cxnId="{7912882A-4F48-4BFD-99E9-8535309CC29B}">
      <dgm:prSet/>
      <dgm:spPr/>
      <dgm:t>
        <a:bodyPr/>
        <a:lstStyle/>
        <a:p>
          <a:endParaRPr lang="es-ES"/>
        </a:p>
      </dgm:t>
    </dgm:pt>
    <dgm:pt modelId="{4E6E73AB-3BDC-43D1-A3C1-B275116C751F}" type="sibTrans" cxnId="{7912882A-4F48-4BFD-99E9-8535309CC29B}">
      <dgm:prSet/>
      <dgm:spPr/>
      <dgm:t>
        <a:bodyPr/>
        <a:lstStyle/>
        <a:p>
          <a:endParaRPr lang="es-ES"/>
        </a:p>
      </dgm:t>
    </dgm:pt>
    <dgm:pt modelId="{8BDC6716-F78E-4E2B-8A83-C34B14DBA6E1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 err="1"/>
            <a:t>Group</a:t>
          </a:r>
          <a:r>
            <a:rPr lang="es-ES" sz="2400" b="1" dirty="0"/>
            <a:t> </a:t>
          </a:r>
          <a:r>
            <a:rPr lang="es-ES" sz="2400" b="1" dirty="0" err="1"/>
            <a:t>Investigation</a:t>
          </a:r>
          <a:endParaRPr lang="es-ES" sz="2400" b="1" dirty="0"/>
        </a:p>
      </dgm:t>
    </dgm:pt>
    <dgm:pt modelId="{C84DD30E-80C6-48E4-A300-B6D5F3E1E801}" type="parTrans" cxnId="{DD039DA0-1A57-473D-884B-406E7A3C126C}">
      <dgm:prSet/>
      <dgm:spPr/>
      <dgm:t>
        <a:bodyPr/>
        <a:lstStyle/>
        <a:p>
          <a:endParaRPr lang="es-ES"/>
        </a:p>
      </dgm:t>
    </dgm:pt>
    <dgm:pt modelId="{834690B8-8F8D-420E-8E6B-1236AFDD4B29}" type="sibTrans" cxnId="{DD039DA0-1A57-473D-884B-406E7A3C126C}">
      <dgm:prSet/>
      <dgm:spPr/>
      <dgm:t>
        <a:bodyPr/>
        <a:lstStyle/>
        <a:p>
          <a:endParaRPr lang="es-ES"/>
        </a:p>
      </dgm:t>
    </dgm:pt>
    <dgm:pt modelId="{0C16E68E-A71A-430A-8BE9-BB5FCF955622}">
      <dgm:prSet phldrT="[Texto]" custT="1"/>
      <dgm:spPr>
        <a:solidFill>
          <a:srgbClr val="FFC00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2400" b="1" dirty="0"/>
            <a:t>Peer </a:t>
          </a:r>
          <a:r>
            <a:rPr lang="es-ES" sz="2400" b="1" dirty="0" err="1"/>
            <a:t>Tutoring</a:t>
          </a:r>
          <a:endParaRPr lang="es-ES" sz="2400" b="1" dirty="0"/>
        </a:p>
      </dgm:t>
    </dgm:pt>
    <dgm:pt modelId="{152D8606-75E4-4072-A460-1736FB573000}" type="parTrans" cxnId="{6DD643E1-EE9D-49AF-9BF6-48ABCE633F21}">
      <dgm:prSet/>
      <dgm:spPr/>
      <dgm:t>
        <a:bodyPr/>
        <a:lstStyle/>
        <a:p>
          <a:endParaRPr lang="es-ES"/>
        </a:p>
      </dgm:t>
    </dgm:pt>
    <dgm:pt modelId="{68F2A0DB-C086-4CDA-BB8A-4756F2DBC811}" type="sibTrans" cxnId="{6DD643E1-EE9D-49AF-9BF6-48ABCE633F21}">
      <dgm:prSet/>
      <dgm:spPr/>
      <dgm:t>
        <a:bodyPr/>
        <a:lstStyle/>
        <a:p>
          <a:endParaRPr lang="es-ES"/>
        </a:p>
      </dgm:t>
    </dgm:pt>
    <dgm:pt modelId="{3E58B976-4727-4589-AF4D-713C7B2D194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ES" sz="2400" b="1" dirty="0" err="1"/>
            <a:t>Jigsaw</a:t>
          </a:r>
          <a:r>
            <a:rPr lang="es-ES" sz="2400" b="1" dirty="0"/>
            <a:t> </a:t>
          </a:r>
        </a:p>
      </dgm:t>
    </dgm:pt>
    <dgm:pt modelId="{D8DAD8FE-74B0-4094-AB9D-9ACBF29A27B9}" type="parTrans" cxnId="{6B20C4DB-5570-44D4-89E2-2EAF60890340}">
      <dgm:prSet/>
      <dgm:spPr/>
      <dgm:t>
        <a:bodyPr/>
        <a:lstStyle/>
        <a:p>
          <a:endParaRPr lang="es-ES"/>
        </a:p>
      </dgm:t>
    </dgm:pt>
    <dgm:pt modelId="{29EB208A-2178-4229-90F2-1A0B0F5D58C0}" type="sibTrans" cxnId="{6B20C4DB-5570-44D4-89E2-2EAF60890340}">
      <dgm:prSet/>
      <dgm:spPr/>
      <dgm:t>
        <a:bodyPr/>
        <a:lstStyle/>
        <a:p>
          <a:endParaRPr lang="es-ES"/>
        </a:p>
      </dgm:t>
    </dgm:pt>
    <dgm:pt modelId="{62364E4F-AB48-4C7A-BFDF-2C2584841F28}" type="pres">
      <dgm:prSet presAssocID="{EDCE83D6-CACC-4328-8721-7E3F0BA265C7}" presName="composite" presStyleCnt="0">
        <dgm:presLayoutVars>
          <dgm:chMax val="1"/>
          <dgm:dir/>
          <dgm:resizeHandles val="exact"/>
        </dgm:presLayoutVars>
      </dgm:prSet>
      <dgm:spPr/>
    </dgm:pt>
    <dgm:pt modelId="{784D72B5-315F-45FE-A871-4595E832D906}" type="pres">
      <dgm:prSet presAssocID="{EDCE83D6-CACC-4328-8721-7E3F0BA265C7}" presName="radial" presStyleCnt="0">
        <dgm:presLayoutVars>
          <dgm:animLvl val="ctr"/>
        </dgm:presLayoutVars>
      </dgm:prSet>
      <dgm:spPr/>
    </dgm:pt>
    <dgm:pt modelId="{C5DB23CE-9F96-48EB-960C-E835EF498591}" type="pres">
      <dgm:prSet presAssocID="{BDC5E807-7326-48CB-90AA-900BAA7BADA2}" presName="centerShape" presStyleLbl="vennNode1" presStyleIdx="0" presStyleCnt="5"/>
      <dgm:spPr/>
    </dgm:pt>
    <dgm:pt modelId="{B22E20FE-ACC5-4E7B-B553-63A9D84F0DFF}" type="pres">
      <dgm:prSet presAssocID="{AB5434AF-717C-41FB-BAE3-D6B291290899}" presName="node" presStyleLbl="vennNode1" presStyleIdx="1" presStyleCnt="5" custScaleX="212955" custScaleY="127162">
        <dgm:presLayoutVars>
          <dgm:bulletEnabled val="1"/>
        </dgm:presLayoutVars>
      </dgm:prSet>
      <dgm:spPr/>
    </dgm:pt>
    <dgm:pt modelId="{8883D8FB-F383-425F-AB3B-0E17366637E6}" type="pres">
      <dgm:prSet presAssocID="{8BDC6716-F78E-4E2B-8A83-C34B14DBA6E1}" presName="node" presStyleLbl="vennNode1" presStyleIdx="2" presStyleCnt="5" custScaleX="208009" custScaleY="127162" custRadScaleRad="135587" custRadScaleInc="915">
        <dgm:presLayoutVars>
          <dgm:bulletEnabled val="1"/>
        </dgm:presLayoutVars>
      </dgm:prSet>
      <dgm:spPr/>
    </dgm:pt>
    <dgm:pt modelId="{59651B77-0586-4EA3-9A72-85358EBCAEE8}" type="pres">
      <dgm:prSet presAssocID="{0C16E68E-A71A-430A-8BE9-BB5FCF955622}" presName="node" presStyleLbl="vennNode1" presStyleIdx="3" presStyleCnt="5" custScaleX="219682" custScaleY="127162">
        <dgm:presLayoutVars>
          <dgm:bulletEnabled val="1"/>
        </dgm:presLayoutVars>
      </dgm:prSet>
      <dgm:spPr/>
    </dgm:pt>
    <dgm:pt modelId="{FD27BF98-484B-43D5-A425-84BFCD935D40}" type="pres">
      <dgm:prSet presAssocID="{3E58B976-4727-4589-AF4D-713C7B2D1948}" presName="node" presStyleLbl="vennNode1" presStyleIdx="4" presStyleCnt="5" custScaleX="194555" custScaleY="127162" custRadScaleRad="127122" custRadScaleInc="-976">
        <dgm:presLayoutVars>
          <dgm:bulletEnabled val="1"/>
        </dgm:presLayoutVars>
      </dgm:prSet>
      <dgm:spPr/>
    </dgm:pt>
  </dgm:ptLst>
  <dgm:cxnLst>
    <dgm:cxn modelId="{F45D5F02-9C72-4EEC-B19D-9F424262F8CC}" type="presOf" srcId="{EDCE83D6-CACC-4328-8721-7E3F0BA265C7}" destId="{62364E4F-AB48-4C7A-BFDF-2C2584841F28}" srcOrd="0" destOrd="0" presId="urn:microsoft.com/office/officeart/2005/8/layout/radial3"/>
    <dgm:cxn modelId="{7912882A-4F48-4BFD-99E9-8535309CC29B}" srcId="{BDC5E807-7326-48CB-90AA-900BAA7BADA2}" destId="{AB5434AF-717C-41FB-BAE3-D6B291290899}" srcOrd="0" destOrd="0" parTransId="{6D2766BB-4CDB-43C1-9C8F-BA226B47C6CB}" sibTransId="{4E6E73AB-3BDC-43D1-A3C1-B275116C751F}"/>
    <dgm:cxn modelId="{EABCFE40-2E70-4845-974E-F222CFD5787E}" type="presOf" srcId="{3E58B976-4727-4589-AF4D-713C7B2D1948}" destId="{FD27BF98-484B-43D5-A425-84BFCD935D40}" srcOrd="0" destOrd="0" presId="urn:microsoft.com/office/officeart/2005/8/layout/radial3"/>
    <dgm:cxn modelId="{77D2FE6E-4B19-4754-9BBE-F361D77918FB}" type="presOf" srcId="{0C16E68E-A71A-430A-8BE9-BB5FCF955622}" destId="{59651B77-0586-4EA3-9A72-85358EBCAEE8}" srcOrd="0" destOrd="0" presId="urn:microsoft.com/office/officeart/2005/8/layout/radial3"/>
    <dgm:cxn modelId="{50D00C7A-885C-499D-8186-E54EC9E53CAD}" type="presOf" srcId="{AB5434AF-717C-41FB-BAE3-D6B291290899}" destId="{B22E20FE-ACC5-4E7B-B553-63A9D84F0DFF}" srcOrd="0" destOrd="0" presId="urn:microsoft.com/office/officeart/2005/8/layout/radial3"/>
    <dgm:cxn modelId="{DD039DA0-1A57-473D-884B-406E7A3C126C}" srcId="{BDC5E807-7326-48CB-90AA-900BAA7BADA2}" destId="{8BDC6716-F78E-4E2B-8A83-C34B14DBA6E1}" srcOrd="1" destOrd="0" parTransId="{C84DD30E-80C6-48E4-A300-B6D5F3E1E801}" sibTransId="{834690B8-8F8D-420E-8E6B-1236AFDD4B29}"/>
    <dgm:cxn modelId="{FB2D89A9-5D2C-41A6-959B-55A74A6B6F1B}" type="presOf" srcId="{BDC5E807-7326-48CB-90AA-900BAA7BADA2}" destId="{C5DB23CE-9F96-48EB-960C-E835EF498591}" srcOrd="0" destOrd="0" presId="urn:microsoft.com/office/officeart/2005/8/layout/radial3"/>
    <dgm:cxn modelId="{64B15FCD-A470-44B0-AD53-E180FA8DB879}" srcId="{EDCE83D6-CACC-4328-8721-7E3F0BA265C7}" destId="{BDC5E807-7326-48CB-90AA-900BAA7BADA2}" srcOrd="0" destOrd="0" parTransId="{87A11EB7-36A7-45CD-99C4-1B782924F0E5}" sibTransId="{85231B0F-09A2-49FA-9CF2-6E0878D294BE}"/>
    <dgm:cxn modelId="{17B5ACCD-7D4F-4159-A108-C2BA57795510}" type="presOf" srcId="{8BDC6716-F78E-4E2B-8A83-C34B14DBA6E1}" destId="{8883D8FB-F383-425F-AB3B-0E17366637E6}" srcOrd="0" destOrd="0" presId="urn:microsoft.com/office/officeart/2005/8/layout/radial3"/>
    <dgm:cxn modelId="{6B20C4DB-5570-44D4-89E2-2EAF60890340}" srcId="{BDC5E807-7326-48CB-90AA-900BAA7BADA2}" destId="{3E58B976-4727-4589-AF4D-713C7B2D1948}" srcOrd="3" destOrd="0" parTransId="{D8DAD8FE-74B0-4094-AB9D-9ACBF29A27B9}" sibTransId="{29EB208A-2178-4229-90F2-1A0B0F5D58C0}"/>
    <dgm:cxn modelId="{6DD643E1-EE9D-49AF-9BF6-48ABCE633F21}" srcId="{BDC5E807-7326-48CB-90AA-900BAA7BADA2}" destId="{0C16E68E-A71A-430A-8BE9-BB5FCF955622}" srcOrd="2" destOrd="0" parTransId="{152D8606-75E4-4072-A460-1736FB573000}" sibTransId="{68F2A0DB-C086-4CDA-BB8A-4756F2DBC811}"/>
    <dgm:cxn modelId="{BBBD3CEE-8FAC-4340-A1A8-C5088BB3F613}" type="presParOf" srcId="{62364E4F-AB48-4C7A-BFDF-2C2584841F28}" destId="{784D72B5-315F-45FE-A871-4595E832D906}" srcOrd="0" destOrd="0" presId="urn:microsoft.com/office/officeart/2005/8/layout/radial3"/>
    <dgm:cxn modelId="{BDA147EA-216D-424E-A5D6-BC6D41B51BE2}" type="presParOf" srcId="{784D72B5-315F-45FE-A871-4595E832D906}" destId="{C5DB23CE-9F96-48EB-960C-E835EF498591}" srcOrd="0" destOrd="0" presId="urn:microsoft.com/office/officeart/2005/8/layout/radial3"/>
    <dgm:cxn modelId="{D983AE82-3725-4BF7-B10B-CAAAAB771DE8}" type="presParOf" srcId="{784D72B5-315F-45FE-A871-4595E832D906}" destId="{B22E20FE-ACC5-4E7B-B553-63A9D84F0DFF}" srcOrd="1" destOrd="0" presId="urn:microsoft.com/office/officeart/2005/8/layout/radial3"/>
    <dgm:cxn modelId="{535981ED-F4F2-42B4-AC32-67965B20EEEC}" type="presParOf" srcId="{784D72B5-315F-45FE-A871-4595E832D906}" destId="{8883D8FB-F383-425F-AB3B-0E17366637E6}" srcOrd="2" destOrd="0" presId="urn:microsoft.com/office/officeart/2005/8/layout/radial3"/>
    <dgm:cxn modelId="{D93CF16B-40EE-4D86-A3DB-1BEA1EF1D77F}" type="presParOf" srcId="{784D72B5-315F-45FE-A871-4595E832D906}" destId="{59651B77-0586-4EA3-9A72-85358EBCAEE8}" srcOrd="3" destOrd="0" presId="urn:microsoft.com/office/officeart/2005/8/layout/radial3"/>
    <dgm:cxn modelId="{3ABFC080-659C-4F82-A915-B0275E205D98}" type="presParOf" srcId="{784D72B5-315F-45FE-A871-4595E832D906}" destId="{FD27BF98-484B-43D5-A425-84BFCD935D40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3AD61-5E92-4E9F-BA5A-E9AD211066F3}">
      <dsp:nvSpPr>
        <dsp:cNvPr id="0" name=""/>
        <dsp:cNvSpPr/>
      </dsp:nvSpPr>
      <dsp:spPr>
        <a:xfrm>
          <a:off x="3465" y="0"/>
          <a:ext cx="3969440" cy="5184576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700" b="1" kern="1200" dirty="0" err="1">
              <a:solidFill>
                <a:schemeClr val="tx1"/>
              </a:solidFill>
            </a:rPr>
            <a:t>Cognitive</a:t>
          </a:r>
          <a:r>
            <a:rPr lang="es-EC" sz="3700" b="1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700" b="1" kern="1200" dirty="0" err="1">
              <a:solidFill>
                <a:schemeClr val="tx1"/>
              </a:solidFill>
            </a:rPr>
            <a:t>Constructivism</a:t>
          </a:r>
          <a:endParaRPr lang="en-US" sz="3700" b="1" kern="1200" dirty="0">
            <a:solidFill>
              <a:schemeClr val="tx1"/>
            </a:solidFill>
          </a:endParaRPr>
        </a:p>
      </dsp:txBody>
      <dsp:txXfrm>
        <a:off x="3465" y="2073830"/>
        <a:ext cx="3969440" cy="2073830"/>
      </dsp:txXfrm>
    </dsp:sp>
    <dsp:sp modelId="{F3FC0D1D-5AA3-4837-BC5E-E1F6D6CF2EBA}">
      <dsp:nvSpPr>
        <dsp:cNvPr id="0" name=""/>
        <dsp:cNvSpPr/>
      </dsp:nvSpPr>
      <dsp:spPr>
        <a:xfrm>
          <a:off x="1124090" y="288026"/>
          <a:ext cx="1726463" cy="172646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043921-4DCE-4CC6-A02D-9F23B42B48FE}">
      <dsp:nvSpPr>
        <dsp:cNvPr id="0" name=""/>
        <dsp:cNvSpPr/>
      </dsp:nvSpPr>
      <dsp:spPr>
        <a:xfrm>
          <a:off x="4091989" y="0"/>
          <a:ext cx="3969440" cy="5184576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700" b="1" kern="1200" dirty="0">
              <a:solidFill>
                <a:schemeClr val="tx1"/>
              </a:solidFill>
            </a:rPr>
            <a:t>Social </a:t>
          </a:r>
          <a:r>
            <a:rPr lang="es-EC" sz="3700" b="1" kern="1200" dirty="0" err="1">
              <a:solidFill>
                <a:schemeClr val="tx1"/>
              </a:solidFill>
            </a:rPr>
            <a:t>Constructivism</a:t>
          </a:r>
          <a:endParaRPr lang="en-US" sz="3700" b="1" kern="1200" dirty="0">
            <a:solidFill>
              <a:schemeClr val="tx1"/>
            </a:solidFill>
          </a:endParaRPr>
        </a:p>
      </dsp:txBody>
      <dsp:txXfrm>
        <a:off x="4091989" y="2073830"/>
        <a:ext cx="3969440" cy="2073830"/>
      </dsp:txXfrm>
    </dsp:sp>
    <dsp:sp modelId="{D70CA82D-F008-44BE-8011-926DDED4899B}">
      <dsp:nvSpPr>
        <dsp:cNvPr id="0" name=""/>
        <dsp:cNvSpPr/>
      </dsp:nvSpPr>
      <dsp:spPr>
        <a:xfrm>
          <a:off x="5256588" y="360037"/>
          <a:ext cx="1726463" cy="1726463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F83AC8-FA42-463B-A512-971637CA4277}">
      <dsp:nvSpPr>
        <dsp:cNvPr id="0" name=""/>
        <dsp:cNvSpPr/>
      </dsp:nvSpPr>
      <dsp:spPr>
        <a:xfrm>
          <a:off x="322595" y="4147660"/>
          <a:ext cx="7419704" cy="77768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AB2EA2-4F25-4144-A749-9F78ABA89383}">
      <dsp:nvSpPr>
        <dsp:cNvPr id="0" name=""/>
        <dsp:cNvSpPr/>
      </dsp:nvSpPr>
      <dsp:spPr>
        <a:xfrm rot="5400000">
          <a:off x="-281822" y="283351"/>
          <a:ext cx="1878818" cy="1315172"/>
        </a:xfrm>
        <a:prstGeom prst="chevron">
          <a:avLst/>
        </a:prstGeom>
        <a:solidFill>
          <a:srgbClr val="C00000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 err="1">
              <a:solidFill>
                <a:schemeClr val="tx1"/>
              </a:solidFill>
            </a:rPr>
            <a:t>Before</a:t>
          </a:r>
          <a:r>
            <a:rPr lang="es-MX" sz="1400" kern="1200" dirty="0">
              <a:solidFill>
                <a:schemeClr val="tx1"/>
              </a:solidFill>
            </a:rPr>
            <a:t>  </a:t>
          </a:r>
          <a:r>
            <a:rPr lang="es-MX" sz="1400" kern="1200" dirty="0" err="1">
              <a:solidFill>
                <a:schemeClr val="tx1"/>
              </a:solidFill>
            </a:rPr>
            <a:t>Implementation</a:t>
          </a:r>
          <a:endParaRPr lang="es-MX" sz="1400" kern="1200" dirty="0">
            <a:solidFill>
              <a:schemeClr val="tx1"/>
            </a:solidFill>
          </a:endParaRPr>
        </a:p>
      </dsp:txBody>
      <dsp:txXfrm rot="-5400000">
        <a:off x="1" y="659114"/>
        <a:ext cx="1315172" cy="563646"/>
      </dsp:txXfrm>
    </dsp:sp>
    <dsp:sp modelId="{717552B1-BB19-4DD4-A8A3-F6D5E1D6607D}">
      <dsp:nvSpPr>
        <dsp:cNvPr id="0" name=""/>
        <dsp:cNvSpPr/>
      </dsp:nvSpPr>
      <dsp:spPr>
        <a:xfrm rot="5400000">
          <a:off x="4439458" y="-3122757"/>
          <a:ext cx="1221231" cy="7469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 err="1"/>
            <a:t>Design</a:t>
          </a:r>
          <a:r>
            <a:rPr lang="es-MX" sz="2400" kern="1200" dirty="0"/>
            <a:t> </a:t>
          </a:r>
          <a:r>
            <a:rPr lang="es-MX" sz="2400" kern="1200" dirty="0" err="1"/>
            <a:t>the</a:t>
          </a:r>
          <a:r>
            <a:rPr lang="es-MX" sz="2400" kern="1200" dirty="0"/>
            <a:t> </a:t>
          </a:r>
          <a:r>
            <a:rPr lang="es-MX" sz="2400" kern="1200" dirty="0" err="1"/>
            <a:t>task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/>
            <a:t>Positive </a:t>
          </a:r>
          <a:r>
            <a:rPr lang="es-MX" sz="2400" kern="1200" dirty="0" err="1"/>
            <a:t>environment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 err="1"/>
            <a:t>Assign</a:t>
          </a:r>
          <a:r>
            <a:rPr lang="es-MX" sz="2400" kern="1200" dirty="0"/>
            <a:t> roles</a:t>
          </a:r>
        </a:p>
      </dsp:txBody>
      <dsp:txXfrm rot="-5400000">
        <a:off x="1315172" y="61145"/>
        <a:ext cx="7410187" cy="1101999"/>
      </dsp:txXfrm>
    </dsp:sp>
    <dsp:sp modelId="{F9C58EBC-3D2E-42A3-9C77-DB0F6E72B0A8}">
      <dsp:nvSpPr>
        <dsp:cNvPr id="0" name=""/>
        <dsp:cNvSpPr/>
      </dsp:nvSpPr>
      <dsp:spPr>
        <a:xfrm rot="5400000">
          <a:off x="-281822" y="1970705"/>
          <a:ext cx="1878818" cy="1315172"/>
        </a:xfrm>
        <a:prstGeom prst="chevron">
          <a:avLst/>
        </a:prstGeom>
        <a:solidFill>
          <a:srgbClr val="FFC000"/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 err="1">
              <a:solidFill>
                <a:schemeClr val="tx1"/>
              </a:solidFill>
            </a:rPr>
            <a:t>Implementation</a:t>
          </a:r>
          <a:endParaRPr lang="es-MX" sz="1400" kern="1200" dirty="0">
            <a:solidFill>
              <a:schemeClr val="tx1"/>
            </a:solidFill>
          </a:endParaRPr>
        </a:p>
      </dsp:txBody>
      <dsp:txXfrm rot="-5400000">
        <a:off x="1" y="2346468"/>
        <a:ext cx="1315172" cy="563646"/>
      </dsp:txXfrm>
    </dsp:sp>
    <dsp:sp modelId="{9A045FE5-3BD1-43C8-A37A-5E6D27304586}">
      <dsp:nvSpPr>
        <dsp:cNvPr id="0" name=""/>
        <dsp:cNvSpPr/>
      </dsp:nvSpPr>
      <dsp:spPr>
        <a:xfrm rot="5400000">
          <a:off x="4439458" y="-1435402"/>
          <a:ext cx="1221231" cy="7469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 err="1"/>
            <a:t>Present</a:t>
          </a:r>
          <a:r>
            <a:rPr lang="es-MX" sz="2400" kern="1200" dirty="0"/>
            <a:t> and </a:t>
          </a:r>
          <a:r>
            <a:rPr lang="es-MX" sz="2400" kern="1200" dirty="0" err="1"/>
            <a:t>clearly</a:t>
          </a:r>
          <a:r>
            <a:rPr lang="es-MX" sz="2400" kern="1200" dirty="0"/>
            <a:t> </a:t>
          </a:r>
          <a:r>
            <a:rPr lang="es-MX" sz="2400" kern="1200" dirty="0" err="1"/>
            <a:t>explain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/>
            <a:t>Monitor and </a:t>
          </a:r>
          <a:r>
            <a:rPr lang="es-MX" sz="2400" kern="1200" dirty="0" err="1"/>
            <a:t>assist</a:t>
          </a:r>
          <a:r>
            <a:rPr lang="es-MX" sz="2400" kern="1200" dirty="0"/>
            <a:t> as </a:t>
          </a:r>
          <a:r>
            <a:rPr lang="es-MX" sz="2400" kern="1200" dirty="0" err="1"/>
            <a:t>needed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 err="1"/>
            <a:t>Evaluate</a:t>
          </a:r>
          <a:r>
            <a:rPr lang="es-MX" sz="2400" kern="1200" dirty="0"/>
            <a:t> </a:t>
          </a:r>
          <a:r>
            <a:rPr lang="es-MX" sz="2400" kern="1200" dirty="0" err="1"/>
            <a:t>each</a:t>
          </a:r>
          <a:r>
            <a:rPr lang="es-MX" sz="2400" kern="1200" dirty="0"/>
            <a:t> </a:t>
          </a:r>
          <a:r>
            <a:rPr lang="es-MX" sz="2400" kern="1200" dirty="0" err="1"/>
            <a:t>group</a:t>
          </a:r>
          <a:r>
            <a:rPr lang="es-MX" sz="2400" kern="1200" dirty="0"/>
            <a:t> performance</a:t>
          </a:r>
        </a:p>
      </dsp:txBody>
      <dsp:txXfrm rot="-5400000">
        <a:off x="1315172" y="1748500"/>
        <a:ext cx="7410187" cy="1101999"/>
      </dsp:txXfrm>
    </dsp:sp>
    <dsp:sp modelId="{0AD221D8-2DC1-4A9C-B3C9-02D224A81FB7}">
      <dsp:nvSpPr>
        <dsp:cNvPr id="0" name=""/>
        <dsp:cNvSpPr/>
      </dsp:nvSpPr>
      <dsp:spPr>
        <a:xfrm rot="5400000">
          <a:off x="-281822" y="3658060"/>
          <a:ext cx="1878818" cy="13151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schemeClr val="tx1"/>
              </a:solidFill>
            </a:rPr>
            <a:t>After </a:t>
          </a:r>
          <a:r>
            <a:rPr lang="es-MX" sz="1400" kern="1200" dirty="0" err="1">
              <a:solidFill>
                <a:schemeClr val="tx1"/>
              </a:solidFill>
            </a:rPr>
            <a:t>Implementation</a:t>
          </a:r>
          <a:endParaRPr lang="es-MX" sz="1400" kern="1200" dirty="0">
            <a:solidFill>
              <a:schemeClr val="tx1"/>
            </a:solidFill>
          </a:endParaRPr>
        </a:p>
      </dsp:txBody>
      <dsp:txXfrm rot="-5400000">
        <a:off x="1" y="4033823"/>
        <a:ext cx="1315172" cy="563646"/>
      </dsp:txXfrm>
    </dsp:sp>
    <dsp:sp modelId="{B16638C5-ECFF-4EB0-AD20-05F348C48A4E}">
      <dsp:nvSpPr>
        <dsp:cNvPr id="0" name=""/>
        <dsp:cNvSpPr/>
      </dsp:nvSpPr>
      <dsp:spPr>
        <a:xfrm rot="5400000">
          <a:off x="4439458" y="251951"/>
          <a:ext cx="1221231" cy="7469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 err="1"/>
            <a:t>Have</a:t>
          </a:r>
          <a:r>
            <a:rPr lang="es-MX" sz="2400" kern="1200" dirty="0"/>
            <a:t> </a:t>
          </a:r>
          <a:r>
            <a:rPr lang="es-MX" sz="2400" kern="1200" dirty="0" err="1"/>
            <a:t>the</a:t>
          </a:r>
          <a:r>
            <a:rPr lang="es-MX" sz="2400" kern="1200" dirty="0"/>
            <a:t> </a:t>
          </a:r>
          <a:r>
            <a:rPr lang="es-MX" sz="2400" kern="1200" dirty="0" err="1"/>
            <a:t>learning</a:t>
          </a:r>
          <a:r>
            <a:rPr lang="es-MX" sz="2400" kern="1200" dirty="0"/>
            <a:t> </a:t>
          </a:r>
          <a:r>
            <a:rPr lang="es-MX" sz="2400" kern="1200" dirty="0" err="1"/>
            <a:t>teams</a:t>
          </a:r>
          <a:r>
            <a:rPr lang="es-MX" sz="2400" kern="1200" dirty="0"/>
            <a:t> </a:t>
          </a:r>
          <a:r>
            <a:rPr lang="es-MX" sz="2400" kern="1200" dirty="0" err="1"/>
            <a:t>asses</a:t>
          </a:r>
          <a:r>
            <a:rPr lang="es-MX" sz="2400" kern="1200" dirty="0"/>
            <a:t> </a:t>
          </a:r>
          <a:r>
            <a:rPr lang="es-MX" sz="2400" kern="1200" dirty="0" err="1"/>
            <a:t>how</a:t>
          </a:r>
          <a:r>
            <a:rPr lang="es-MX" sz="2400" kern="1200" dirty="0"/>
            <a:t> </a:t>
          </a:r>
          <a:r>
            <a:rPr lang="es-MX" sz="2400" kern="1200" dirty="0" err="1"/>
            <a:t>they</a:t>
          </a:r>
          <a:r>
            <a:rPr lang="es-MX" sz="2400" kern="1200" dirty="0"/>
            <a:t> </a:t>
          </a:r>
          <a:r>
            <a:rPr lang="es-MX" sz="2400" kern="1200" dirty="0" err="1"/>
            <a:t>performed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 err="1"/>
            <a:t>Discuss</a:t>
          </a:r>
          <a:r>
            <a:rPr lang="es-MX" sz="2400" kern="1200" dirty="0"/>
            <a:t> </a:t>
          </a:r>
          <a:r>
            <a:rPr lang="es-MX" sz="2400" kern="1200" dirty="0" err="1"/>
            <a:t>how</a:t>
          </a:r>
          <a:r>
            <a:rPr lang="es-MX" sz="2400" kern="1200" dirty="0"/>
            <a:t> </a:t>
          </a:r>
          <a:r>
            <a:rPr lang="es-MX" sz="2400" kern="1200" dirty="0" err="1"/>
            <a:t>they</a:t>
          </a:r>
          <a:r>
            <a:rPr lang="es-MX" sz="2400" kern="1200" dirty="0"/>
            <a:t> can </a:t>
          </a:r>
          <a:r>
            <a:rPr lang="es-MX" sz="2400" kern="1200" dirty="0" err="1"/>
            <a:t>improve</a:t>
          </a:r>
          <a:endParaRPr lang="es-MX" sz="2400" kern="1200" dirty="0"/>
        </a:p>
      </dsp:txBody>
      <dsp:txXfrm rot="-5400000">
        <a:off x="1315172" y="3435853"/>
        <a:ext cx="7410187" cy="1101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DB23CE-9F96-48EB-960C-E835EF498591}">
      <dsp:nvSpPr>
        <dsp:cNvPr id="0" name=""/>
        <dsp:cNvSpPr/>
      </dsp:nvSpPr>
      <dsp:spPr>
        <a:xfrm>
          <a:off x="2508075" y="1271878"/>
          <a:ext cx="3168539" cy="316853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2">
                <a:alpha val="50000"/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solidFill>
            <a:schemeClr val="accent6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b="1" kern="1200" dirty="0"/>
            <a:t>COOPERATIVE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000" b="1" kern="1200" dirty="0"/>
            <a:t>LEARNING STRATEGIES</a:t>
          </a:r>
        </a:p>
      </dsp:txBody>
      <dsp:txXfrm>
        <a:off x="2972097" y="1735900"/>
        <a:ext cx="2240495" cy="2240495"/>
      </dsp:txXfrm>
    </dsp:sp>
    <dsp:sp modelId="{B22E20FE-ACC5-4E7B-B553-63A9D84F0DFF}">
      <dsp:nvSpPr>
        <dsp:cNvPr id="0" name=""/>
        <dsp:cNvSpPr/>
      </dsp:nvSpPr>
      <dsp:spPr>
        <a:xfrm>
          <a:off x="2405454" y="-214594"/>
          <a:ext cx="3373781" cy="2014588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 err="1"/>
            <a:t>Learning</a:t>
          </a:r>
          <a:r>
            <a:rPr lang="es-ES" sz="2400" b="1" kern="1200" dirty="0"/>
            <a:t> </a:t>
          </a:r>
          <a:r>
            <a:rPr lang="es-ES" sz="2400" b="1" kern="1200" dirty="0" err="1"/>
            <a:t>Together</a:t>
          </a:r>
          <a:endParaRPr lang="es-ES" sz="2400" b="1" kern="1200" dirty="0"/>
        </a:p>
      </dsp:txBody>
      <dsp:txXfrm>
        <a:off x="2899533" y="80436"/>
        <a:ext cx="2385623" cy="1424528"/>
      </dsp:txXfrm>
    </dsp:sp>
    <dsp:sp modelId="{8883D8FB-F383-425F-AB3B-0E17366637E6}">
      <dsp:nvSpPr>
        <dsp:cNvPr id="0" name=""/>
        <dsp:cNvSpPr/>
      </dsp:nvSpPr>
      <dsp:spPr>
        <a:xfrm>
          <a:off x="4995840" y="1889063"/>
          <a:ext cx="3295423" cy="2014588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400" b="1" kern="1200" dirty="0" err="1"/>
            <a:t>Group</a:t>
          </a:r>
          <a:r>
            <a:rPr lang="es-ES" sz="2400" b="1" kern="1200" dirty="0"/>
            <a:t> </a:t>
          </a:r>
          <a:r>
            <a:rPr lang="es-ES" sz="2400" b="1" kern="1200" dirty="0" err="1"/>
            <a:t>Investigation</a:t>
          </a:r>
          <a:endParaRPr lang="es-ES" sz="2400" b="1" kern="1200" dirty="0"/>
        </a:p>
      </dsp:txBody>
      <dsp:txXfrm>
        <a:off x="5478444" y="2184093"/>
        <a:ext cx="2330215" cy="1424528"/>
      </dsp:txXfrm>
    </dsp:sp>
    <dsp:sp modelId="{59651B77-0586-4EA3-9A72-85358EBCAEE8}">
      <dsp:nvSpPr>
        <dsp:cNvPr id="0" name=""/>
        <dsp:cNvSpPr/>
      </dsp:nvSpPr>
      <dsp:spPr>
        <a:xfrm>
          <a:off x="2352167" y="3912301"/>
          <a:ext cx="3480355" cy="2014588"/>
        </a:xfrm>
        <a:prstGeom prst="ellipse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2400" b="1" kern="1200" dirty="0"/>
            <a:t>Peer </a:t>
          </a:r>
          <a:r>
            <a:rPr lang="es-ES" sz="2400" b="1" kern="1200" dirty="0" err="1"/>
            <a:t>Tutoring</a:t>
          </a:r>
          <a:endParaRPr lang="es-ES" sz="2400" b="1" kern="1200" dirty="0"/>
        </a:p>
      </dsp:txBody>
      <dsp:txXfrm>
        <a:off x="2861853" y="4207331"/>
        <a:ext cx="2460983" cy="1424528"/>
      </dsp:txXfrm>
    </dsp:sp>
    <dsp:sp modelId="{FD27BF98-484B-43D5-A425-84BFCD935D40}">
      <dsp:nvSpPr>
        <dsp:cNvPr id="0" name=""/>
        <dsp:cNvSpPr/>
      </dsp:nvSpPr>
      <dsp:spPr>
        <a:xfrm>
          <a:off x="0" y="1889066"/>
          <a:ext cx="3082275" cy="2014588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 err="1"/>
            <a:t>Jigsaw</a:t>
          </a:r>
          <a:r>
            <a:rPr lang="es-ES" sz="2400" b="1" kern="1200" dirty="0"/>
            <a:t> </a:t>
          </a:r>
        </a:p>
      </dsp:txBody>
      <dsp:txXfrm>
        <a:off x="451389" y="2184096"/>
        <a:ext cx="2179497" cy="1424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C57AC-CB60-42E4-9837-38A6B5B0B649}" type="datetimeFigureOut">
              <a:rPr lang="es-EC" smtClean="0"/>
              <a:t>30/6/2025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5A9E8-2422-4C80-9B26-EBB0ED3A5F6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385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>
            <a:extLst>
              <a:ext uri="{FF2B5EF4-FFF2-40B4-BE49-F238E27FC236}">
                <a16:creationId xmlns:a16="http://schemas.microsoft.com/office/drawing/2014/main" id="{2BE5348D-2125-4CE7-8636-751B7A94B1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>
            <a:extLst>
              <a:ext uri="{FF2B5EF4-FFF2-40B4-BE49-F238E27FC236}">
                <a16:creationId xmlns:a16="http://schemas.microsoft.com/office/drawing/2014/main" id="{01B833ED-934F-41EB-BA9D-6DE3F6F42A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s-EC"/>
          </a:p>
        </p:txBody>
      </p:sp>
      <p:sp>
        <p:nvSpPr>
          <p:cNvPr id="6148" name="3 Marcador de número de diapositiva">
            <a:extLst>
              <a:ext uri="{FF2B5EF4-FFF2-40B4-BE49-F238E27FC236}">
                <a16:creationId xmlns:a16="http://schemas.microsoft.com/office/drawing/2014/main" id="{C76E38DF-6AB8-408B-AA97-52DE6D62C4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EFFA58-821E-4595-9F21-83D20E05AD10}" type="slidenum">
              <a:rPr lang="es-EC" altLang="es-EC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s-EC" altLang="es-EC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0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FC66E79-1BD6-4F9C-9EC5-25C89D3AF646}" type="datetimeFigureOut">
              <a:rPr lang="es-EC" smtClean="0"/>
              <a:pPr/>
              <a:t>30/6/2025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CEFF943-CD69-4A43-8B72-63C92086E60C}" type="slidenum">
              <a:rPr lang="es-EC" smtClean="0"/>
              <a:pPr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13" name="type.wav"/>
          </p:stSnd>
        </p:sndAc>
      </p:transition>
    </mc:Choice>
    <mc:Fallback xmlns="">
      <p:transition spd="slow">
        <p:split orient="vert"/>
        <p:sndAc>
          <p:stSnd>
            <p:snd r:embed="rId14" name="type.wav"/>
          </p:stSnd>
        </p:sndAc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audio" Target="../media/audio10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pPr algn="ctr"/>
            <a:endParaRPr lang="es-EC" sz="4400" dirty="0">
              <a:latin typeface="Comic Sans MS" pitchFamily="66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267744" y="908720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4000" b="1" dirty="0">
                <a:solidFill>
                  <a:srgbClr val="C00000"/>
                </a:solidFill>
                <a:latin typeface="Lucida Calligraphy" pitchFamily="66" charset="0"/>
              </a:rPr>
              <a:t>      </a:t>
            </a:r>
            <a:r>
              <a:rPr lang="es-EC" sz="4000" b="1" dirty="0" err="1">
                <a:solidFill>
                  <a:srgbClr val="C00000"/>
                </a:solidFill>
                <a:latin typeface="Lucida Calligraphy" pitchFamily="66" charset="0"/>
              </a:rPr>
              <a:t>Welcome</a:t>
            </a:r>
            <a:r>
              <a:rPr lang="es-EC" sz="4000" b="1" dirty="0">
                <a:solidFill>
                  <a:srgbClr val="C00000"/>
                </a:solidFill>
                <a:latin typeface="Lucida Calligraphy" pitchFamily="66" charset="0"/>
              </a:rPr>
              <a:t> </a:t>
            </a:r>
            <a:endParaRPr lang="es-MX" sz="4000" dirty="0"/>
          </a:p>
        </p:txBody>
      </p:sp>
      <p:pic>
        <p:nvPicPr>
          <p:cNvPr id="5" name="Picture 2" descr="Sello de la UNACH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70" y="295875"/>
            <a:ext cx="2058988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F:\Proyecto ha prueba\Handler[2].jpg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5656" y="1990122"/>
            <a:ext cx="5904656" cy="3672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7 Rectángulo"/>
          <p:cNvSpPr/>
          <p:nvPr/>
        </p:nvSpPr>
        <p:spPr>
          <a:xfrm>
            <a:off x="611560" y="5662989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/>
              <a:t>A </a:t>
            </a:r>
            <a:r>
              <a:rPr lang="es-EC" sz="2800" b="1" dirty="0" err="1"/>
              <a:t>teacher</a:t>
            </a:r>
            <a:r>
              <a:rPr lang="es-EC" sz="2800" b="1" dirty="0"/>
              <a:t> </a:t>
            </a:r>
            <a:r>
              <a:rPr lang="es-EC" sz="2800" b="1" dirty="0" err="1"/>
              <a:t>affects</a:t>
            </a:r>
            <a:r>
              <a:rPr lang="es-EC" sz="2800" b="1" dirty="0"/>
              <a:t> </a:t>
            </a:r>
            <a:r>
              <a:rPr lang="es-EC" sz="2800" b="1" dirty="0" err="1"/>
              <a:t>eternity</a:t>
            </a:r>
            <a:r>
              <a:rPr lang="es-EC" sz="2800" b="1" dirty="0"/>
              <a:t>; He/</a:t>
            </a:r>
            <a:r>
              <a:rPr lang="es-EC" sz="2800" b="1" dirty="0" err="1"/>
              <a:t>she</a:t>
            </a:r>
            <a:r>
              <a:rPr lang="es-EC" sz="2800" b="1" dirty="0"/>
              <a:t> </a:t>
            </a:r>
            <a:r>
              <a:rPr lang="es-EC" sz="2800" b="1" dirty="0" err="1"/>
              <a:t>never</a:t>
            </a:r>
            <a:r>
              <a:rPr lang="es-EC" sz="2800" b="1" dirty="0"/>
              <a:t> </a:t>
            </a:r>
            <a:r>
              <a:rPr lang="es-EC" sz="2800" b="1" dirty="0" err="1"/>
              <a:t>knows</a:t>
            </a:r>
            <a:r>
              <a:rPr lang="es-EC" sz="2800" b="1" dirty="0"/>
              <a:t> </a:t>
            </a:r>
            <a:r>
              <a:rPr lang="es-EC" sz="2800" b="1" dirty="0" err="1"/>
              <a:t>when</a:t>
            </a:r>
            <a:r>
              <a:rPr lang="es-EC" sz="2800" b="1" dirty="0"/>
              <a:t> </a:t>
            </a:r>
            <a:r>
              <a:rPr lang="es-EC" sz="2800" b="1" dirty="0" err="1"/>
              <a:t>his</a:t>
            </a:r>
            <a:r>
              <a:rPr lang="es-EC" sz="2800" b="1" dirty="0"/>
              <a:t>/</a:t>
            </a:r>
            <a:r>
              <a:rPr lang="es-EC" sz="2800" b="1" dirty="0" err="1"/>
              <a:t>her</a:t>
            </a:r>
            <a:r>
              <a:rPr lang="es-EC" sz="2800" b="1" dirty="0"/>
              <a:t> </a:t>
            </a:r>
            <a:r>
              <a:rPr lang="es-EC" sz="2800" b="1" dirty="0" err="1"/>
              <a:t>influence</a:t>
            </a:r>
            <a:r>
              <a:rPr lang="es-EC" sz="2800" b="1" dirty="0"/>
              <a:t> </a:t>
            </a:r>
            <a:r>
              <a:rPr lang="es-EC" sz="2800" b="1" dirty="0" err="1"/>
              <a:t>will</a:t>
            </a:r>
            <a:r>
              <a:rPr lang="es-EC" sz="2800" b="1" dirty="0"/>
              <a:t> stop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81911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508276"/>
              </p:ext>
            </p:extLst>
          </p:nvPr>
        </p:nvGraphicFramePr>
        <p:xfrm>
          <a:off x="395536" y="764704"/>
          <a:ext cx="8291264" cy="571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86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DB23CE-9F96-48EB-960C-E835EF498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5DB23CE-9F96-48EB-960C-E835EF498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5DB23CE-9F96-48EB-960C-E835EF4985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C5DB23CE-9F96-48EB-960C-E835EF4985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2E20FE-ACC5-4E7B-B553-63A9D84F0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22E20FE-ACC5-4E7B-B553-63A9D84F0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B22E20FE-ACC5-4E7B-B553-63A9D84F0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B22E20FE-ACC5-4E7B-B553-63A9D84F0D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83D8FB-F383-425F-AB3B-0E1736663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8883D8FB-F383-425F-AB3B-0E1736663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8883D8FB-F383-425F-AB3B-0E17366637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8883D8FB-F383-425F-AB3B-0E17366637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651B77-0586-4EA3-9A72-85358EBC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59651B77-0586-4EA3-9A72-85358EBC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59651B77-0586-4EA3-9A72-85358EBCA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9651B77-0586-4EA3-9A72-85358EBCA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27BF98-484B-43D5-A425-84BFCD935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FD27BF98-484B-43D5-A425-84BFCD935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FD27BF98-484B-43D5-A425-84BFCD935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FD27BF98-484B-43D5-A425-84BFCD935D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01608" cy="616530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US" sz="4800" b="1" dirty="0"/>
            </a:br>
            <a:br>
              <a:rPr lang="en-US" sz="4800" b="1" dirty="0"/>
            </a:br>
            <a:r>
              <a:rPr lang="es-ES" sz="4800" b="1" dirty="0" err="1">
                <a:solidFill>
                  <a:srgbClr val="800000"/>
                </a:solidFill>
              </a:rPr>
              <a:t>Promoting</a:t>
            </a:r>
            <a:r>
              <a:rPr lang="es-ES" sz="4800" b="1" dirty="0">
                <a:solidFill>
                  <a:srgbClr val="800000"/>
                </a:solidFill>
              </a:rPr>
              <a:t> </a:t>
            </a:r>
            <a:r>
              <a:rPr lang="es-ES" sz="4800" b="1" dirty="0" err="1">
                <a:solidFill>
                  <a:srgbClr val="800000"/>
                </a:solidFill>
              </a:rPr>
              <a:t>Meaningful</a:t>
            </a:r>
            <a:r>
              <a:rPr lang="es-ES" sz="4800" b="1" dirty="0">
                <a:solidFill>
                  <a:srgbClr val="800000"/>
                </a:solidFill>
              </a:rPr>
              <a:t> </a:t>
            </a:r>
            <a:r>
              <a:rPr lang="es-ES" sz="4800" b="1" dirty="0" err="1">
                <a:solidFill>
                  <a:srgbClr val="800000"/>
                </a:solidFill>
              </a:rPr>
              <a:t>Learning</a:t>
            </a:r>
            <a:r>
              <a:rPr lang="es-ES" sz="4800" b="1" dirty="0">
                <a:solidFill>
                  <a:srgbClr val="800000"/>
                </a:solidFill>
              </a:rPr>
              <a:t> </a:t>
            </a:r>
            <a:r>
              <a:rPr lang="es-ES" sz="4800" b="1" dirty="0" err="1">
                <a:solidFill>
                  <a:srgbClr val="800000"/>
                </a:solidFill>
              </a:rPr>
              <a:t>through</a:t>
            </a:r>
            <a:r>
              <a:rPr lang="es-ES" sz="4800" b="1" dirty="0">
                <a:solidFill>
                  <a:srgbClr val="800000"/>
                </a:solidFill>
              </a:rPr>
              <a:t> </a:t>
            </a:r>
            <a:r>
              <a:rPr lang="es-ES" sz="4800" b="1" dirty="0" err="1">
                <a:solidFill>
                  <a:srgbClr val="800000"/>
                </a:solidFill>
              </a:rPr>
              <a:t>Cooperation</a:t>
            </a:r>
            <a:br>
              <a:rPr lang="es-ES" sz="4800" b="1" dirty="0">
                <a:solidFill>
                  <a:srgbClr val="800000"/>
                </a:solidFill>
              </a:rPr>
            </a:br>
            <a:br>
              <a:rPr lang="es-ES" sz="4800" b="1" dirty="0">
                <a:solidFill>
                  <a:srgbClr val="800000"/>
                </a:solidFill>
              </a:rPr>
            </a:br>
            <a:r>
              <a:rPr lang="en-US" sz="4800" b="1" dirty="0" err="1"/>
              <a:t>Mónica</a:t>
            </a:r>
            <a:r>
              <a:rPr lang="en-US" sz="4800" b="1" dirty="0"/>
              <a:t> Torres C.</a:t>
            </a:r>
            <a:r>
              <a:rPr lang="en-US" sz="4800" dirty="0"/>
              <a:t> </a:t>
            </a:r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1945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AutoShape 7">
            <a:extLst>
              <a:ext uri="{FF2B5EF4-FFF2-40B4-BE49-F238E27FC236}">
                <a16:creationId xmlns:a16="http://schemas.microsoft.com/office/drawing/2014/main" id="{131D4783-031C-4C96-84B9-1CB3E50AC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70" y="2071678"/>
            <a:ext cx="1071570" cy="357190"/>
          </a:xfrm>
          <a:prstGeom prst="rightArrow">
            <a:avLst>
              <a:gd name="adj1" fmla="val 50000"/>
              <a:gd name="adj2" fmla="val 75276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C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2" name="11 Diagrama">
            <a:extLst>
              <a:ext uri="{FF2B5EF4-FFF2-40B4-BE49-F238E27FC236}">
                <a16:creationId xmlns:a16="http://schemas.microsoft.com/office/drawing/2014/main" id="{F7A2AF4C-96D4-4B38-AFB2-6818BA04CAE8}"/>
              </a:ext>
            </a:extLst>
          </p:cNvPr>
          <p:cNvGraphicFramePr/>
          <p:nvPr/>
        </p:nvGraphicFramePr>
        <p:xfrm>
          <a:off x="611560" y="836712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126" name="12 CuadroTexto">
            <a:extLst>
              <a:ext uri="{FF2B5EF4-FFF2-40B4-BE49-F238E27FC236}">
                <a16:creationId xmlns:a16="http://schemas.microsoft.com/office/drawing/2014/main" id="{DD548083-85E4-44CC-B6BE-95A92638E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985" y="5157788"/>
            <a:ext cx="40940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C" altLang="es-EC" sz="2400" b="1" dirty="0">
                <a:solidFill>
                  <a:srgbClr val="002060"/>
                </a:solidFill>
                <a:latin typeface="Arial" panose="020B0604020202020204" pitchFamily="34" charset="0"/>
              </a:rPr>
              <a:t>COOPERATIVE LEARNING</a:t>
            </a:r>
            <a:endParaRPr lang="en-US" altLang="es-EC" sz="2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3" name="type.wav"/>
          </p:stSnd>
        </p:sndAc>
      </p:transition>
    </mc:Choice>
    <mc:Fallback xmlns="">
      <p:transition spd="slow">
        <p:split orient="vert"/>
        <p:sndAc>
          <p:stSnd>
            <p:snd r:embed="rId9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577BCE21-75BA-4D5C-8523-89D6AF67F5C4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2060575"/>
            <a:ext cx="7339012" cy="4154488"/>
            <a:chOff x="789" y="2178"/>
            <a:chExt cx="7625" cy="4061"/>
          </a:xfrm>
        </p:grpSpPr>
        <p:sp>
          <p:nvSpPr>
            <p:cNvPr id="7172" name="Text Box 6">
              <a:extLst>
                <a:ext uri="{FF2B5EF4-FFF2-40B4-BE49-F238E27FC236}">
                  <a16:creationId xmlns:a16="http://schemas.microsoft.com/office/drawing/2014/main" id="{E2474853-BD07-417C-A334-01FF28C6D4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" y="2178"/>
              <a:ext cx="7269" cy="4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652" tIns="30326" rIns="60652" bIns="30326">
              <a:spAutoFit/>
            </a:bodyPr>
            <a:lstStyle>
              <a:lvl1pPr defTabSz="60642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064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06425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06425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06425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 typeface="Wingdings" panose="05000000000000000000" pitchFamily="2" charset="2"/>
                <a:buChar char="ü"/>
              </a:pPr>
              <a:r>
                <a:rPr lang="es-EC" altLang="es-EC" sz="2800" dirty="0" err="1">
                  <a:latin typeface="Arial" panose="020B0604020202020204" pitchFamily="34" charset="0"/>
                </a:rPr>
                <a:t>Permanent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interaction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process</a:t>
              </a:r>
              <a:r>
                <a:rPr lang="es-EC" altLang="es-EC" sz="2800" dirty="0">
                  <a:latin typeface="Arial" panose="020B0604020202020204" pitchFamily="34" charset="0"/>
                </a:rPr>
                <a:t> in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which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everybody</a:t>
              </a:r>
              <a:r>
                <a:rPr lang="es-EC" altLang="es-EC" sz="2800" dirty="0">
                  <a:latin typeface="Arial" panose="020B0604020202020204" pitchFamily="34" charset="0"/>
                </a:rPr>
                <a:t> has a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piece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of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work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to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reach</a:t>
              </a:r>
              <a:r>
                <a:rPr lang="es-EC" altLang="es-EC" sz="2800" dirty="0">
                  <a:latin typeface="Arial" panose="020B0604020202020204" pitchFamily="34" charset="0"/>
                </a:rPr>
                <a:t> a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common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goal</a:t>
              </a:r>
              <a:r>
                <a:rPr lang="es-EC" altLang="es-EC" sz="2800" dirty="0">
                  <a:latin typeface="Arial" panose="020B0604020202020204" pitchFamily="34" charset="0"/>
                </a:rPr>
                <a:t>.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The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solidarity</a:t>
              </a:r>
              <a:r>
                <a:rPr lang="es-EC" altLang="es-EC" sz="2800" dirty="0">
                  <a:latin typeface="Arial" panose="020B0604020202020204" pitchFamily="34" charset="0"/>
                </a:rPr>
                <a:t>,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tolerance</a:t>
              </a:r>
              <a:r>
                <a:rPr lang="es-EC" altLang="es-EC" sz="2800" dirty="0">
                  <a:latin typeface="Arial" panose="020B0604020202020204" pitchFamily="34" charset="0"/>
                </a:rPr>
                <a:t>,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respect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for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other’s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criteria</a:t>
              </a:r>
              <a:r>
                <a:rPr lang="es-EC" altLang="es-EC" sz="2800" dirty="0">
                  <a:latin typeface="Arial" panose="020B0604020202020204" pitchFamily="34" charset="0"/>
                </a:rPr>
                <a:t>,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the</a:t>
              </a:r>
              <a:r>
                <a:rPr lang="es-EC" altLang="es-EC" sz="2800" dirty="0">
                  <a:latin typeface="Arial" panose="020B0604020202020204" pitchFamily="34" charset="0"/>
                </a:rPr>
                <a:t>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responsibility</a:t>
              </a:r>
              <a:r>
                <a:rPr lang="es-EC" altLang="es-EC" sz="2800" dirty="0">
                  <a:latin typeface="Arial" panose="020B0604020202020204" pitchFamily="34" charset="0"/>
                </a:rPr>
                <a:t>, </a:t>
              </a:r>
              <a:r>
                <a:rPr lang="es-EC" altLang="es-EC" sz="2800" dirty="0" err="1">
                  <a:latin typeface="Arial" panose="020B0604020202020204" pitchFamily="34" charset="0"/>
                </a:rPr>
                <a:t>collaboration</a:t>
              </a:r>
              <a:r>
                <a:rPr lang="es-EC" altLang="es-EC" sz="2800" dirty="0">
                  <a:latin typeface="Arial" panose="020B0604020202020204" pitchFamily="34" charset="0"/>
                </a:rPr>
                <a:t>, mutual help and </a:t>
              </a:r>
              <a:r>
                <a:rPr lang="en-US" altLang="es-EC" sz="2800" dirty="0">
                  <a:latin typeface="Arial" panose="020B0604020202020204" pitchFamily="34" charset="0"/>
                </a:rPr>
                <a:t>fixing commitment for their work and that of others are the main pillars of the axiological class.</a:t>
              </a:r>
              <a:endParaRPr lang="es-EC" altLang="es-EC" sz="2800" dirty="0">
                <a:latin typeface="Arial" panose="020B0604020202020204" pitchFamily="34" charset="0"/>
              </a:endParaRPr>
            </a:p>
            <a:p>
              <a:pPr algn="just" eaLnBrk="1" hangingPunct="1">
                <a:spcBef>
                  <a:spcPct val="50000"/>
                </a:spcBef>
                <a:buFontTx/>
                <a:buNone/>
              </a:pPr>
              <a:endParaRPr lang="es-ES" altLang="es-EC" sz="2800" dirty="0"/>
            </a:p>
          </p:txBody>
        </p:sp>
        <p:sp>
          <p:nvSpPr>
            <p:cNvPr id="7173" name="Text Box 8">
              <a:extLst>
                <a:ext uri="{FF2B5EF4-FFF2-40B4-BE49-F238E27FC236}">
                  <a16:creationId xmlns:a16="http://schemas.microsoft.com/office/drawing/2014/main" id="{C209E55A-3697-4C50-8A92-689657E52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2" y="4883"/>
              <a:ext cx="4762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0652" tIns="30326" rIns="60652" bIns="30326">
              <a:spAutoFit/>
            </a:bodyPr>
            <a:lstStyle>
              <a:lvl1pPr defTabSz="606425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6064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606425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606425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606425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60642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s-ES" altLang="es-EC" sz="1600" b="1"/>
            </a:p>
          </p:txBody>
        </p:sp>
      </p:grpSp>
      <p:sp>
        <p:nvSpPr>
          <p:cNvPr id="43017" name="AutoShape 9">
            <a:extLst>
              <a:ext uri="{FF2B5EF4-FFF2-40B4-BE49-F238E27FC236}">
                <a16:creationId xmlns:a16="http://schemas.microsoft.com/office/drawing/2014/main" id="{53697223-3B14-4715-93D3-DDB6036E6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49275"/>
            <a:ext cx="6624637" cy="647700"/>
          </a:xfrm>
          <a:prstGeom prst="flowChartOnlineStorage">
            <a:avLst/>
          </a:prstGeom>
          <a:solidFill>
            <a:schemeClr val="bg1"/>
          </a:solidFill>
          <a:ln w="57150" cmpd="thinThick" algn="ctr">
            <a:solidFill>
              <a:srgbClr val="339966"/>
            </a:solidFill>
            <a:miter lim="800000"/>
            <a:headEnd/>
            <a:tailEnd/>
          </a:ln>
          <a:effectLst>
            <a:outerShdw sy="-50000" kx="-2453608" rotWithShape="0">
              <a:srgbClr val="FFFF99">
                <a:alpha val="50000"/>
              </a:srgbClr>
            </a:outerShdw>
          </a:effec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 err="1">
                <a:solidFill>
                  <a:srgbClr val="800000"/>
                </a:solidFill>
                <a:cs typeface="+mn-cs"/>
              </a:rPr>
              <a:t>Cooperative</a:t>
            </a:r>
            <a:r>
              <a:rPr lang="es-ES" sz="2800" b="1" dirty="0">
                <a:solidFill>
                  <a:srgbClr val="80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800000"/>
                </a:solidFill>
                <a:cs typeface="+mn-cs"/>
              </a:rPr>
              <a:t>Learning</a:t>
            </a:r>
            <a:endParaRPr lang="es-ES" sz="2800" b="1" dirty="0">
              <a:solidFill>
                <a:srgbClr val="800000"/>
              </a:solidFill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4800" dirty="0" err="1">
                <a:latin typeface="Comic Sans MS" pitchFamily="66" charset="0"/>
              </a:rPr>
              <a:t>Cooperative</a:t>
            </a:r>
            <a:r>
              <a:rPr lang="es-EC" sz="4800" dirty="0">
                <a:latin typeface="Comic Sans MS" pitchFamily="66" charset="0"/>
              </a:rPr>
              <a:t> </a:t>
            </a:r>
            <a:r>
              <a:rPr lang="es-EC" sz="4800" dirty="0" err="1">
                <a:latin typeface="Comic Sans MS" pitchFamily="66" charset="0"/>
              </a:rPr>
              <a:t>Learning</a:t>
            </a:r>
            <a:endParaRPr lang="es-EC" sz="48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984"/>
          </a:xfrm>
        </p:spPr>
        <p:txBody>
          <a:bodyPr>
            <a:normAutofit fontScale="85000" lnSpcReduction="10000"/>
          </a:bodyPr>
          <a:lstStyle/>
          <a:p>
            <a:endParaRPr lang="es-EC" dirty="0"/>
          </a:p>
          <a:p>
            <a:pPr marL="0" indent="0">
              <a:buNone/>
            </a:pPr>
            <a:r>
              <a:rPr lang="es-EC" dirty="0"/>
              <a:t>                                                     </a:t>
            </a:r>
          </a:p>
          <a:p>
            <a:pPr>
              <a:buBlip>
                <a:blip r:embed="rId2"/>
              </a:buBlip>
            </a:pPr>
            <a:r>
              <a:rPr lang="en-US" sz="3200" dirty="0"/>
              <a:t> Highly structured task.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es-EC" sz="3200" dirty="0"/>
              <a:t> </a:t>
            </a:r>
            <a:r>
              <a:rPr lang="es-EC" sz="3200" dirty="0" err="1"/>
              <a:t>Everybody</a:t>
            </a:r>
            <a:r>
              <a:rPr lang="es-EC" sz="3200" dirty="0"/>
              <a:t> has a </a:t>
            </a:r>
            <a:r>
              <a:rPr lang="es-EC" sz="3200" dirty="0" err="1"/>
              <a:t>piece</a:t>
            </a:r>
            <a:r>
              <a:rPr lang="es-EC" sz="3200" dirty="0"/>
              <a:t> of </a:t>
            </a:r>
            <a:r>
              <a:rPr lang="es-EC" sz="3200" dirty="0" err="1"/>
              <a:t>work</a:t>
            </a:r>
            <a:r>
              <a:rPr lang="es-EC" sz="3200" dirty="0"/>
              <a:t> </a:t>
            </a:r>
            <a:r>
              <a:rPr lang="es-EC" sz="3200" dirty="0" err="1"/>
              <a:t>to</a:t>
            </a:r>
            <a:r>
              <a:rPr lang="es-EC" sz="3200" dirty="0"/>
              <a:t> </a:t>
            </a:r>
            <a:r>
              <a:rPr lang="es-EC" sz="3200" dirty="0" err="1"/>
              <a:t>reach</a:t>
            </a:r>
            <a:r>
              <a:rPr lang="es-EC" sz="3200" dirty="0"/>
              <a:t> a  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s-EC" sz="3200" dirty="0"/>
              <a:t>   </a:t>
            </a:r>
            <a:r>
              <a:rPr lang="es-EC" sz="3200" dirty="0" err="1"/>
              <a:t>common</a:t>
            </a:r>
            <a:r>
              <a:rPr lang="es-EC" sz="3200" dirty="0"/>
              <a:t> </a:t>
            </a:r>
            <a:r>
              <a:rPr lang="es-EC" sz="3200" dirty="0" err="1"/>
              <a:t>goal</a:t>
            </a:r>
            <a:r>
              <a:rPr lang="es-EC" sz="3200" dirty="0"/>
              <a:t>. </a:t>
            </a:r>
          </a:p>
          <a:p>
            <a:pPr algn="just">
              <a:spcBef>
                <a:spcPct val="50000"/>
              </a:spcBef>
              <a:buBlip>
                <a:blip r:embed="rId2"/>
              </a:buBlip>
            </a:pPr>
            <a:r>
              <a:rPr lang="es-EC" sz="3200" dirty="0"/>
              <a:t> Mutual </a:t>
            </a:r>
            <a:r>
              <a:rPr lang="es-EC" sz="3200" dirty="0" err="1"/>
              <a:t>help</a:t>
            </a:r>
            <a:r>
              <a:rPr lang="es-EC" sz="3200" dirty="0"/>
              <a:t> and </a:t>
            </a:r>
            <a:r>
              <a:rPr lang="en-US" sz="3200" dirty="0"/>
              <a:t>fixing commitment for their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n-US" sz="3200" dirty="0"/>
              <a:t>   work and that of others. </a:t>
            </a:r>
            <a:endParaRPr lang="es-EC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s-MX" sz="3200" dirty="0"/>
          </a:p>
        </p:txBody>
      </p:sp>
      <p:pic>
        <p:nvPicPr>
          <p:cNvPr id="15" name="Picture 2" descr="Resultado de imagen para cooperative learning cartoon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97152"/>
            <a:ext cx="1512168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499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s-EC" sz="2800" b="1" dirty="0"/>
              <a:t>  </a:t>
            </a:r>
            <a:r>
              <a:rPr lang="es-EC" sz="3200" dirty="0"/>
              <a:t>Positive </a:t>
            </a:r>
            <a:r>
              <a:rPr lang="es-EC" sz="3200" dirty="0" err="1"/>
              <a:t>Interdependence</a:t>
            </a:r>
            <a:endParaRPr lang="es-EC" sz="3200" dirty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s-EC" sz="3200" dirty="0"/>
              <a:t>  </a:t>
            </a:r>
            <a:r>
              <a:rPr lang="es-EC" sz="3200" dirty="0" err="1"/>
              <a:t>Face</a:t>
            </a:r>
            <a:r>
              <a:rPr lang="es-EC" sz="3200" dirty="0"/>
              <a:t> </a:t>
            </a:r>
            <a:r>
              <a:rPr lang="es-EC" sz="3200" dirty="0" err="1"/>
              <a:t>to</a:t>
            </a:r>
            <a:r>
              <a:rPr lang="es-EC" sz="3200" dirty="0"/>
              <a:t> </a:t>
            </a:r>
            <a:r>
              <a:rPr lang="es-EC" sz="3200" dirty="0" err="1"/>
              <a:t>Face</a:t>
            </a:r>
            <a:r>
              <a:rPr lang="es-EC" sz="3200" dirty="0"/>
              <a:t> </a:t>
            </a:r>
            <a:r>
              <a:rPr lang="es-EC" sz="3200" dirty="0" err="1"/>
              <a:t>Interaction</a:t>
            </a:r>
            <a:endParaRPr lang="es-EC" sz="3200" dirty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s-EC" sz="3200" dirty="0"/>
              <a:t>  Individual and </a:t>
            </a:r>
            <a:r>
              <a:rPr lang="es-EC" sz="3200" dirty="0" err="1"/>
              <a:t>Group</a:t>
            </a:r>
            <a:r>
              <a:rPr lang="es-EC" sz="3200" dirty="0"/>
              <a:t> </a:t>
            </a:r>
            <a:r>
              <a:rPr lang="es-EC" sz="3200" dirty="0" err="1"/>
              <a:t>Responsibility</a:t>
            </a:r>
            <a:endParaRPr lang="es-EC" sz="3200" dirty="0"/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s-EC" sz="3200" dirty="0"/>
              <a:t>  Interpersonal </a:t>
            </a:r>
            <a:r>
              <a:rPr lang="es-EC" sz="3200" dirty="0" err="1"/>
              <a:t>Abilities</a:t>
            </a:r>
            <a:endParaRPr lang="es-EC" sz="3200" dirty="0"/>
          </a:p>
          <a:p>
            <a:pPr>
              <a:buNone/>
            </a:pPr>
            <a:endParaRPr lang="es-EC" dirty="0"/>
          </a:p>
        </p:txBody>
      </p:sp>
      <p:pic>
        <p:nvPicPr>
          <p:cNvPr id="6" name="5 Imagen" descr="Resultado de imagen para FACE TO FACE INTERACTION CARTOON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92696"/>
            <a:ext cx="1872208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Resultado de imagen para cooperative learni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92" y="4941168"/>
            <a:ext cx="2304256" cy="17876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683568" y="69269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latin typeface="Comic Sans MS" pitchFamily="66" charset="0"/>
              </a:rPr>
              <a:t>PRINCIPLES</a:t>
            </a:r>
          </a:p>
        </p:txBody>
      </p:sp>
    </p:spTree>
    <p:extLst>
      <p:ext uri="{BB962C8B-B14F-4D97-AF65-F5344CB8AC3E}">
        <p14:creationId xmlns:p14="http://schemas.microsoft.com/office/powerpoint/2010/main" val="187423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>
            <a:extLst>
              <a:ext uri="{FF2B5EF4-FFF2-40B4-BE49-F238E27FC236}">
                <a16:creationId xmlns:a16="http://schemas.microsoft.com/office/drawing/2014/main" id="{5DA4A211-DD4E-4242-9381-46D1D468C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altLang="es-EC" dirty="0"/>
              <a:t>CHARACTERISTICS</a:t>
            </a:r>
          </a:p>
        </p:txBody>
      </p:sp>
      <p:sp>
        <p:nvSpPr>
          <p:cNvPr id="10243" name="2 Marcador de contenido">
            <a:extLst>
              <a:ext uri="{FF2B5EF4-FFF2-40B4-BE49-F238E27FC236}">
                <a16:creationId xmlns:a16="http://schemas.microsoft.com/office/drawing/2014/main" id="{AA1E4CB4-4661-4EE4-87BE-1E06EC383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876800"/>
          </a:xfrm>
        </p:spPr>
        <p:txBody>
          <a:bodyPr>
            <a:normAutofit/>
          </a:bodyPr>
          <a:lstStyle/>
          <a:p>
            <a:pPr algn="just"/>
            <a:r>
              <a:rPr lang="en-US" altLang="es-EC" sz="3600" dirty="0"/>
              <a:t>Replace competition for cooperation</a:t>
            </a:r>
          </a:p>
          <a:p>
            <a:pPr algn="just"/>
            <a:r>
              <a:rPr lang="en-US" altLang="es-EC" sz="3600" dirty="0"/>
              <a:t>Replace teacher-fronted for student-centered</a:t>
            </a:r>
          </a:p>
          <a:p>
            <a:pPr algn="just"/>
            <a:r>
              <a:rPr lang="en-US" altLang="es-EC" sz="3600" dirty="0"/>
              <a:t>Reduce learner's stress</a:t>
            </a:r>
          </a:p>
          <a:p>
            <a:pPr algn="just"/>
            <a:r>
              <a:rPr lang="en-US" altLang="es-EC" sz="3600" dirty="0"/>
              <a:t>Raise of achievement of all students</a:t>
            </a:r>
            <a:endParaRPr lang="es-MX" altLang="es-EC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type.wav"/>
          </p:stSnd>
        </p:sndAc>
      </p:transition>
    </mc:Choice>
    <mc:Fallback xmlns="">
      <p:transition spd="slow">
        <p:split orient="vert"/>
        <p:sndAc>
          <p:stSnd>
            <p:snd r:embed="rId3" name="typ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latin typeface="Comic Sans MS" pitchFamily="66" charset="0"/>
              </a:rPr>
              <a:t>TASK STRUCTURE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es-MX" sz="3200" dirty="0" err="1"/>
              <a:t>Heterogeneous</a:t>
            </a:r>
            <a:r>
              <a:rPr lang="es-MX" sz="3200" dirty="0"/>
              <a:t> </a:t>
            </a:r>
            <a:r>
              <a:rPr lang="es-MX" sz="3200" dirty="0" err="1"/>
              <a:t>cooperative</a:t>
            </a:r>
            <a:r>
              <a:rPr lang="es-MX" sz="3200" dirty="0"/>
              <a:t> </a:t>
            </a:r>
            <a:r>
              <a:rPr lang="es-MX" sz="3200" dirty="0" err="1"/>
              <a:t>teams</a:t>
            </a:r>
            <a:endParaRPr lang="es-MX" sz="3200" dirty="0"/>
          </a:p>
          <a:p>
            <a:endParaRPr lang="es-MX" sz="3200" dirty="0"/>
          </a:p>
          <a:p>
            <a:pPr marL="0" indent="0">
              <a:buNone/>
            </a:pPr>
            <a:r>
              <a:rPr lang="es-MX" sz="3200" dirty="0"/>
              <a:t>                             </a:t>
            </a:r>
          </a:p>
          <a:p>
            <a:r>
              <a:rPr lang="es-MX" sz="3200" dirty="0"/>
              <a:t>    </a:t>
            </a:r>
            <a:r>
              <a:rPr lang="es-MX" sz="3200" dirty="0" err="1"/>
              <a:t>Teacher’s</a:t>
            </a:r>
            <a:r>
              <a:rPr lang="es-MX" sz="3200" dirty="0"/>
              <a:t> </a:t>
            </a:r>
            <a:r>
              <a:rPr lang="es-MX" sz="3200" dirty="0" err="1"/>
              <a:t>reponsibility</a:t>
            </a:r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r>
              <a:rPr lang="es-MX" sz="3200" dirty="0" err="1"/>
              <a:t>Work</a:t>
            </a:r>
            <a:r>
              <a:rPr lang="es-MX" sz="3200" dirty="0"/>
              <a:t> </a:t>
            </a:r>
            <a:r>
              <a:rPr lang="es-MX" sz="3200" dirty="0" err="1"/>
              <a:t>Distribution</a:t>
            </a:r>
            <a:endParaRPr lang="es-MX" sz="3200" dirty="0"/>
          </a:p>
          <a:p>
            <a:endParaRPr lang="es-MX" dirty="0"/>
          </a:p>
        </p:txBody>
      </p:sp>
      <p:pic>
        <p:nvPicPr>
          <p:cNvPr id="4" name="3 Imagen" descr="Resultado de imagen para COOPERATIVE TEAM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50" y="2200274"/>
            <a:ext cx="28321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Cooperative Learning: Using student Role Cards to promote effective student learning teams. (With awesome FREEBIES!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50" y="4941168"/>
            <a:ext cx="2376170" cy="124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390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s-MX" sz="4400" b="1" dirty="0" err="1">
                <a:latin typeface="Comic Sans MS" pitchFamily="66" charset="0"/>
              </a:rPr>
              <a:t>Cooperation</a:t>
            </a:r>
            <a:r>
              <a:rPr lang="es-MX" sz="4400" b="1" dirty="0">
                <a:latin typeface="Comic Sans MS" pitchFamily="66" charset="0"/>
              </a:rPr>
              <a:t> in </a:t>
            </a:r>
            <a:r>
              <a:rPr lang="es-MX" sz="4400" b="1" dirty="0" err="1">
                <a:latin typeface="Comic Sans MS" pitchFamily="66" charset="0"/>
              </a:rPr>
              <a:t>the</a:t>
            </a:r>
            <a:r>
              <a:rPr lang="es-MX" sz="4400" b="1" dirty="0">
                <a:latin typeface="Comic Sans MS" pitchFamily="66" charset="0"/>
              </a:rPr>
              <a:t> </a:t>
            </a:r>
            <a:r>
              <a:rPr lang="es-MX" sz="4400" b="1" dirty="0" err="1">
                <a:latin typeface="Comic Sans MS" pitchFamily="66" charset="0"/>
              </a:rPr>
              <a:t>classroom</a:t>
            </a:r>
            <a:endParaRPr lang="es-MX" sz="4400" b="1" dirty="0">
              <a:latin typeface="Comic Sans MS" pitchFamily="66" charset="0"/>
            </a:endParaRPr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049098"/>
              </p:ext>
            </p:extLst>
          </p:nvPr>
        </p:nvGraphicFramePr>
        <p:xfrm>
          <a:off x="251520" y="1340768"/>
          <a:ext cx="87849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732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1764</TotalTime>
  <Words>232</Words>
  <Application>Microsoft Office PowerPoint</Application>
  <PresentationFormat>Presentación en pantalla (4:3)</PresentationFormat>
  <Paragraphs>56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Arial Unicode MS</vt:lpstr>
      <vt:lpstr>Calibri</vt:lpstr>
      <vt:lpstr>Comic Sans MS</vt:lpstr>
      <vt:lpstr>Lucida Calligraphy</vt:lpstr>
      <vt:lpstr>Wingdings</vt:lpstr>
      <vt:lpstr>Claridad</vt:lpstr>
      <vt:lpstr>Presentación de PowerPoint</vt:lpstr>
      <vt:lpstr>  Promoting Meaningful Learning through Cooperation  Mónica Torres C.    </vt:lpstr>
      <vt:lpstr>Presentación de PowerPoint</vt:lpstr>
      <vt:lpstr>Presentación de PowerPoint</vt:lpstr>
      <vt:lpstr>Cooperative Learning</vt:lpstr>
      <vt:lpstr>Presentación de PowerPoint</vt:lpstr>
      <vt:lpstr>CHARACTERISTICS</vt:lpstr>
      <vt:lpstr>TASK STRUCTURE</vt:lpstr>
      <vt:lpstr>Cooperation in the classroom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veintisiete</dc:creator>
  <cp:lastModifiedBy>Monica Janneth Torres Cajas</cp:lastModifiedBy>
  <cp:revision>50</cp:revision>
  <dcterms:created xsi:type="dcterms:W3CDTF">2013-01-01T22:19:38Z</dcterms:created>
  <dcterms:modified xsi:type="dcterms:W3CDTF">2025-06-30T23:05:44Z</dcterms:modified>
</cp:coreProperties>
</file>