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6"/>
  </p:notesMasterIdLst>
  <p:sldIdLst>
    <p:sldId id="256" r:id="rId2"/>
    <p:sldId id="258" r:id="rId3"/>
    <p:sldId id="260" r:id="rId4"/>
    <p:sldId id="272" r:id="rId5"/>
    <p:sldId id="297" r:id="rId6"/>
    <p:sldId id="263" r:id="rId7"/>
    <p:sldId id="298" r:id="rId8"/>
    <p:sldId id="266" r:id="rId9"/>
    <p:sldId id="299" r:id="rId10"/>
    <p:sldId id="301" r:id="rId11"/>
    <p:sldId id="265" r:id="rId12"/>
    <p:sldId id="302" r:id="rId13"/>
    <p:sldId id="264" r:id="rId14"/>
    <p:sldId id="300" r:id="rId15"/>
  </p:sldIdLst>
  <p:sldSz cx="9144000" cy="5143500" type="screen16x9"/>
  <p:notesSz cx="6858000" cy="9144000"/>
  <p:embeddedFontLst>
    <p:embeddedFont>
      <p:font typeface="Albert Sans" panose="020B0604020202020204" charset="0"/>
      <p:regular r:id="rId17"/>
      <p:bold r:id="rId18"/>
      <p:italic r:id="rId19"/>
      <p:boldItalic r:id="rId20"/>
    </p:embeddedFont>
    <p:embeddedFont>
      <p:font typeface="Albert Sans Medium" panose="020B0604020202020204" charset="0"/>
      <p:regular r:id="rId21"/>
      <p:bold r:id="rId22"/>
      <p:italic r:id="rId23"/>
      <p:boldItalic r:id="rId24"/>
    </p:embeddedFont>
    <p:embeddedFont>
      <p:font typeface="Fira Sans" panose="020B0503050000020004" pitchFamily="34" charset="0"/>
      <p:regular r:id="rId25"/>
      <p:bold r:id="rId26"/>
      <p:italic r:id="rId27"/>
      <p:boldItalic r:id="rId28"/>
    </p:embeddedFont>
    <p:embeddedFont>
      <p:font typeface="Rajdhani" panose="020B0604020202020204" charset="0"/>
      <p:regular r:id="rId29"/>
      <p:bold r:id="rId30"/>
    </p:embeddedFont>
    <p:embeddedFont>
      <p:font typeface="Rajdhani Medium"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787DC9-A846-43A8-9AE0-BBCBD9D110C2}">
  <a:tblStyle styleId="{22787DC9-A846-43A8-9AE0-BBCBD9D110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60"/>
      </p:cViewPr>
      <p:guideLst>
        <p:guide orient="horz"/>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dd0c7d16c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dd0c7d16c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db0f9523d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db0f9523d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db0f9523dd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db0f9523dd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db0f9523d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db0f9523d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e013acee29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e013acee29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ea355f518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ea355f518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db0f9523dd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db0f9523dd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22175" y="967825"/>
            <a:ext cx="5899800" cy="250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7200"/>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endParaRPr/>
          </a:p>
        </p:txBody>
      </p:sp>
      <p:sp>
        <p:nvSpPr>
          <p:cNvPr id="10" name="Google Shape;10;p2"/>
          <p:cNvSpPr txBox="1">
            <a:spLocks noGrp="1"/>
          </p:cNvSpPr>
          <p:nvPr>
            <p:ph type="subTitle" idx="1"/>
          </p:nvPr>
        </p:nvSpPr>
        <p:spPr>
          <a:xfrm>
            <a:off x="2147400" y="3471725"/>
            <a:ext cx="4849200" cy="397800"/>
          </a:xfrm>
          <a:prstGeom prst="rect">
            <a:avLst/>
          </a:prstGeom>
          <a:solidFill>
            <a:schemeClr val="dk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solidFill>
                  <a:schemeClr val="lt1"/>
                </a:solidFill>
                <a:latin typeface="Albert Sans Medium"/>
                <a:ea typeface="Albert Sans Medium"/>
                <a:cs typeface="Albert Sans Medium"/>
                <a:sym typeface="Albert Sans Medium"/>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372325" y="-64950"/>
            <a:ext cx="7124450" cy="668900"/>
            <a:chOff x="-372325" y="-64950"/>
            <a:chExt cx="7124450" cy="668900"/>
          </a:xfrm>
        </p:grpSpPr>
        <p:sp>
          <p:nvSpPr>
            <p:cNvPr id="12" name="Google Shape;12;p2"/>
            <p:cNvSpPr/>
            <p:nvPr/>
          </p:nvSpPr>
          <p:spPr>
            <a:xfrm>
              <a:off x="-37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97100" y="-64950"/>
              <a:ext cx="508300" cy="668900"/>
            </a:xfrm>
            <a:custGeom>
              <a:avLst/>
              <a:gdLst/>
              <a:ahLst/>
              <a:cxnLst/>
              <a:rect l="l" t="t" r="r" b="b"/>
              <a:pathLst>
                <a:path w="20332" h="26756" extrusionOk="0">
                  <a:moveTo>
                    <a:pt x="19277"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24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276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02425"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7675"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52450"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27675" y="-64950"/>
              <a:ext cx="508300" cy="668900"/>
            </a:xfrm>
            <a:custGeom>
              <a:avLst/>
              <a:gdLst/>
              <a:ahLst/>
              <a:cxnLst/>
              <a:rect l="l" t="t" r="r" b="b"/>
              <a:pathLst>
                <a:path w="20332" h="26756" extrusionOk="0">
                  <a:moveTo>
                    <a:pt x="19277" y="0"/>
                  </a:moveTo>
                  <a:lnTo>
                    <a:pt x="1"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2450" y="-64950"/>
              <a:ext cx="508300" cy="668900"/>
            </a:xfrm>
            <a:custGeom>
              <a:avLst/>
              <a:gdLst/>
              <a:ahLst/>
              <a:cxnLst/>
              <a:rect l="l" t="t" r="r" b="b"/>
              <a:pathLst>
                <a:path w="20332" h="26756" extrusionOk="0">
                  <a:moveTo>
                    <a:pt x="19295"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77675" y="-64950"/>
              <a:ext cx="508325" cy="668900"/>
            </a:xfrm>
            <a:custGeom>
              <a:avLst/>
              <a:gdLst/>
              <a:ahLst/>
              <a:cxnLst/>
              <a:rect l="l" t="t" r="r" b="b"/>
              <a:pathLst>
                <a:path w="20333" h="26756" extrusionOk="0">
                  <a:moveTo>
                    <a:pt x="19277" y="0"/>
                  </a:moveTo>
                  <a:lnTo>
                    <a:pt x="1"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524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727225" y="-64950"/>
              <a:ext cx="508775" cy="668900"/>
            </a:xfrm>
            <a:custGeom>
              <a:avLst/>
              <a:gdLst/>
              <a:ahLst/>
              <a:cxnLst/>
              <a:rect l="l" t="t" r="r" b="b"/>
              <a:pathLst>
                <a:path w="20351" h="26756" extrusionOk="0">
                  <a:moveTo>
                    <a:pt x="19295" y="0"/>
                  </a:moveTo>
                  <a:lnTo>
                    <a:pt x="0" y="26756"/>
                  </a:lnTo>
                  <a:lnTo>
                    <a:pt x="1055" y="26756"/>
                  </a:lnTo>
                  <a:lnTo>
                    <a:pt x="203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8597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0607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2359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10725" y="-64950"/>
              <a:ext cx="508325" cy="668900"/>
            </a:xfrm>
            <a:custGeom>
              <a:avLst/>
              <a:gdLst/>
              <a:ahLst/>
              <a:cxnLst/>
              <a:rect l="l" t="t" r="r" b="b"/>
              <a:pathLst>
                <a:path w="20333"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585975"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6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3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11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28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4607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635500"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107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85525"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44275" y="-64950"/>
              <a:ext cx="508300" cy="668900"/>
            </a:xfrm>
            <a:custGeom>
              <a:avLst/>
              <a:gdLst/>
              <a:ahLst/>
              <a:cxnLst/>
              <a:rect l="l" t="t" r="r" b="b"/>
              <a:pathLst>
                <a:path w="20332" h="26756" extrusionOk="0">
                  <a:moveTo>
                    <a:pt x="19276" y="0"/>
                  </a:moveTo>
                  <a:lnTo>
                    <a:pt x="0" y="26756"/>
                  </a:lnTo>
                  <a:lnTo>
                    <a:pt x="1036"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31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493800" y="-64950"/>
              <a:ext cx="508775" cy="668900"/>
            </a:xfrm>
            <a:custGeom>
              <a:avLst/>
              <a:gdLst/>
              <a:ahLst/>
              <a:cxnLst/>
              <a:rect l="l" t="t" r="r" b="b"/>
              <a:pathLst>
                <a:path w="20351" h="26756" extrusionOk="0">
                  <a:moveTo>
                    <a:pt x="19295" y="0"/>
                  </a:moveTo>
                  <a:lnTo>
                    <a:pt x="0"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66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8438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0190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93800" y="-64950"/>
              <a:ext cx="508300" cy="668900"/>
            </a:xfrm>
            <a:custGeom>
              <a:avLst/>
              <a:gdLst/>
              <a:ahLst/>
              <a:cxnLst/>
              <a:rect l="l" t="t" r="r" b="b"/>
              <a:pathLst>
                <a:path w="20332"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3690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543800"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719050"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9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6857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24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p:nvSpPr>
        <p:spPr>
          <a:xfrm>
            <a:off x="8855075" y="1482838"/>
            <a:ext cx="290700" cy="2041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654375" y="3140500"/>
            <a:ext cx="489600" cy="55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855075" y="1186500"/>
            <a:ext cx="296400" cy="29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75" y="3335400"/>
            <a:ext cx="1857300" cy="1808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75" y="3803000"/>
            <a:ext cx="1377000" cy="134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63200" y="4095225"/>
            <a:ext cx="849300" cy="849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5346325" y="4608275"/>
            <a:ext cx="2026200" cy="78000"/>
            <a:chOff x="6727425" y="4608275"/>
            <a:chExt cx="2026200" cy="78000"/>
          </a:xfrm>
        </p:grpSpPr>
        <p:sp>
          <p:nvSpPr>
            <p:cNvPr id="58" name="Google Shape;58;p2"/>
            <p:cNvSpPr/>
            <p:nvPr/>
          </p:nvSpPr>
          <p:spPr>
            <a:xfrm>
              <a:off x="67274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0521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768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7015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0262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3509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6756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lte only 2">
  <p:cSld name="CUSTOM_11_1">
    <p:spTree>
      <p:nvGrpSpPr>
        <p:cNvPr id="1" name="Shape 503"/>
        <p:cNvGrpSpPr/>
        <p:nvPr/>
      </p:nvGrpSpPr>
      <p:grpSpPr>
        <a:xfrm>
          <a:off x="0" y="0"/>
          <a:ext cx="0" cy="0"/>
          <a:chOff x="0" y="0"/>
          <a:chExt cx="0" cy="0"/>
        </a:xfrm>
      </p:grpSpPr>
      <p:sp>
        <p:nvSpPr>
          <p:cNvPr id="504" name="Google Shape;504;p1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Rajdhani Medium"/>
                <a:ea typeface="Rajdhani Medium"/>
                <a:cs typeface="Rajdhani Medium"/>
                <a:sym typeface="Rajdhani Medium"/>
              </a:defRPr>
            </a:lvl1pPr>
            <a:lvl2pPr lvl="1" rtl="0">
              <a:spcBef>
                <a:spcPts val="0"/>
              </a:spcBef>
              <a:spcAft>
                <a:spcPts val="0"/>
              </a:spcAft>
              <a:buSzPts val="3000"/>
              <a:buNone/>
              <a:defRPr>
                <a:latin typeface="Rajdhani Medium"/>
                <a:ea typeface="Rajdhani Medium"/>
                <a:cs typeface="Rajdhani Medium"/>
                <a:sym typeface="Rajdhani Medium"/>
              </a:defRPr>
            </a:lvl2pPr>
            <a:lvl3pPr lvl="2" rtl="0">
              <a:spcBef>
                <a:spcPts val="0"/>
              </a:spcBef>
              <a:spcAft>
                <a:spcPts val="0"/>
              </a:spcAft>
              <a:buSzPts val="3000"/>
              <a:buNone/>
              <a:defRPr>
                <a:latin typeface="Rajdhani Medium"/>
                <a:ea typeface="Rajdhani Medium"/>
                <a:cs typeface="Rajdhani Medium"/>
                <a:sym typeface="Rajdhani Medium"/>
              </a:defRPr>
            </a:lvl3pPr>
            <a:lvl4pPr lvl="3" rtl="0">
              <a:spcBef>
                <a:spcPts val="0"/>
              </a:spcBef>
              <a:spcAft>
                <a:spcPts val="0"/>
              </a:spcAft>
              <a:buSzPts val="3000"/>
              <a:buNone/>
              <a:defRPr>
                <a:latin typeface="Rajdhani Medium"/>
                <a:ea typeface="Rajdhani Medium"/>
                <a:cs typeface="Rajdhani Medium"/>
                <a:sym typeface="Rajdhani Medium"/>
              </a:defRPr>
            </a:lvl4pPr>
            <a:lvl5pPr lvl="4" rtl="0">
              <a:spcBef>
                <a:spcPts val="0"/>
              </a:spcBef>
              <a:spcAft>
                <a:spcPts val="0"/>
              </a:spcAft>
              <a:buSzPts val="3000"/>
              <a:buNone/>
              <a:defRPr>
                <a:latin typeface="Rajdhani Medium"/>
                <a:ea typeface="Rajdhani Medium"/>
                <a:cs typeface="Rajdhani Medium"/>
                <a:sym typeface="Rajdhani Medium"/>
              </a:defRPr>
            </a:lvl5pPr>
            <a:lvl6pPr lvl="5" rtl="0">
              <a:spcBef>
                <a:spcPts val="0"/>
              </a:spcBef>
              <a:spcAft>
                <a:spcPts val="0"/>
              </a:spcAft>
              <a:buSzPts val="3000"/>
              <a:buNone/>
              <a:defRPr>
                <a:latin typeface="Rajdhani Medium"/>
                <a:ea typeface="Rajdhani Medium"/>
                <a:cs typeface="Rajdhani Medium"/>
                <a:sym typeface="Rajdhani Medium"/>
              </a:defRPr>
            </a:lvl6pPr>
            <a:lvl7pPr lvl="6" rtl="0">
              <a:spcBef>
                <a:spcPts val="0"/>
              </a:spcBef>
              <a:spcAft>
                <a:spcPts val="0"/>
              </a:spcAft>
              <a:buSzPts val="3000"/>
              <a:buNone/>
              <a:defRPr>
                <a:latin typeface="Rajdhani Medium"/>
                <a:ea typeface="Rajdhani Medium"/>
                <a:cs typeface="Rajdhani Medium"/>
                <a:sym typeface="Rajdhani Medium"/>
              </a:defRPr>
            </a:lvl7pPr>
            <a:lvl8pPr lvl="7" rtl="0">
              <a:spcBef>
                <a:spcPts val="0"/>
              </a:spcBef>
              <a:spcAft>
                <a:spcPts val="0"/>
              </a:spcAft>
              <a:buSzPts val="3000"/>
              <a:buNone/>
              <a:defRPr>
                <a:latin typeface="Rajdhani Medium"/>
                <a:ea typeface="Rajdhani Medium"/>
                <a:cs typeface="Rajdhani Medium"/>
                <a:sym typeface="Rajdhani Medium"/>
              </a:defRPr>
            </a:lvl8pPr>
            <a:lvl9pPr lvl="8" rtl="0">
              <a:spcBef>
                <a:spcPts val="0"/>
              </a:spcBef>
              <a:spcAft>
                <a:spcPts val="0"/>
              </a:spcAft>
              <a:buSzPts val="3000"/>
              <a:buNone/>
              <a:defRPr>
                <a:latin typeface="Rajdhani Medium"/>
                <a:ea typeface="Rajdhani Medium"/>
                <a:cs typeface="Rajdhani Medium"/>
                <a:sym typeface="Rajdhani Medium"/>
              </a:defRPr>
            </a:lvl9pPr>
          </a:lstStyle>
          <a:p>
            <a:endParaRPr/>
          </a:p>
        </p:txBody>
      </p:sp>
      <p:sp>
        <p:nvSpPr>
          <p:cNvPr id="505" name="Google Shape;505;p15"/>
          <p:cNvSpPr/>
          <p:nvPr/>
        </p:nvSpPr>
        <p:spPr>
          <a:xfrm rot="5400000">
            <a:off x="-1138150" y="3541250"/>
            <a:ext cx="2902500" cy="29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15"/>
          <p:cNvGrpSpPr/>
          <p:nvPr/>
        </p:nvGrpSpPr>
        <p:grpSpPr>
          <a:xfrm rot="5400000">
            <a:off x="-700000" y="3345450"/>
            <a:ext cx="2026200" cy="78000"/>
            <a:chOff x="6727425" y="4608275"/>
            <a:chExt cx="2026200" cy="78000"/>
          </a:xfrm>
        </p:grpSpPr>
        <p:sp>
          <p:nvSpPr>
            <p:cNvPr id="507" name="Google Shape;507;p15"/>
            <p:cNvSpPr/>
            <p:nvPr/>
          </p:nvSpPr>
          <p:spPr>
            <a:xfrm>
              <a:off x="67274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70521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73768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77015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80262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83509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86756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15"/>
          <p:cNvSpPr/>
          <p:nvPr/>
        </p:nvSpPr>
        <p:spPr>
          <a:xfrm rot="-5400000">
            <a:off x="6615225" y="3363025"/>
            <a:ext cx="322500" cy="30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flipH="1">
            <a:off x="7667375" y="3698800"/>
            <a:ext cx="1484100" cy="1444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flipH="1">
            <a:off x="8051375" y="4072420"/>
            <a:ext cx="1100100" cy="10710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15"/>
          <p:cNvGrpSpPr/>
          <p:nvPr/>
        </p:nvGrpSpPr>
        <p:grpSpPr>
          <a:xfrm>
            <a:off x="4119650" y="4834225"/>
            <a:ext cx="2026200" cy="78000"/>
            <a:chOff x="6727425" y="4608275"/>
            <a:chExt cx="2026200" cy="78000"/>
          </a:xfrm>
        </p:grpSpPr>
        <p:sp>
          <p:nvSpPr>
            <p:cNvPr id="518" name="Google Shape;518;p15"/>
            <p:cNvSpPr/>
            <p:nvPr/>
          </p:nvSpPr>
          <p:spPr>
            <a:xfrm>
              <a:off x="67274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70521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73768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77015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80262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83509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86756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587"/>
        <p:cNvGrpSpPr/>
        <p:nvPr/>
      </p:nvGrpSpPr>
      <p:grpSpPr>
        <a:xfrm>
          <a:off x="0" y="0"/>
          <a:ext cx="0" cy="0"/>
          <a:chOff x="0" y="0"/>
          <a:chExt cx="0" cy="0"/>
        </a:xfrm>
      </p:grpSpPr>
      <p:sp>
        <p:nvSpPr>
          <p:cNvPr id="588" name="Google Shape;588;p17"/>
          <p:cNvSpPr txBox="1">
            <a:spLocks noGrp="1"/>
          </p:cNvSpPr>
          <p:nvPr>
            <p:ph type="title"/>
          </p:nvPr>
        </p:nvSpPr>
        <p:spPr>
          <a:xfrm>
            <a:off x="3554820" y="3660628"/>
            <a:ext cx="32460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89" name="Google Shape;589;p17"/>
          <p:cNvSpPr txBox="1">
            <a:spLocks noGrp="1"/>
          </p:cNvSpPr>
          <p:nvPr>
            <p:ph type="title" idx="2"/>
          </p:nvPr>
        </p:nvSpPr>
        <p:spPr>
          <a:xfrm>
            <a:off x="3549897" y="2502508"/>
            <a:ext cx="32460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90" name="Google Shape;590;p17"/>
          <p:cNvSpPr txBox="1">
            <a:spLocks noGrp="1"/>
          </p:cNvSpPr>
          <p:nvPr>
            <p:ph type="subTitle" idx="1"/>
          </p:nvPr>
        </p:nvSpPr>
        <p:spPr>
          <a:xfrm>
            <a:off x="3547416" y="1670875"/>
            <a:ext cx="3246000" cy="53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lbert Sans Medium"/>
                <a:ea typeface="Albert Sans Medium"/>
                <a:cs typeface="Albert Sans Medium"/>
                <a:sym typeface="Albert Sans Medium"/>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591" name="Google Shape;591;p17"/>
          <p:cNvSpPr txBox="1">
            <a:spLocks noGrp="1"/>
          </p:cNvSpPr>
          <p:nvPr>
            <p:ph type="subTitle" idx="3"/>
          </p:nvPr>
        </p:nvSpPr>
        <p:spPr>
          <a:xfrm>
            <a:off x="3544950" y="2829002"/>
            <a:ext cx="3246000" cy="53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lbert Sans Medium"/>
                <a:ea typeface="Albert Sans Medium"/>
                <a:cs typeface="Albert Sans Medium"/>
                <a:sym typeface="Albert Sans Medium"/>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592" name="Google Shape;592;p17"/>
          <p:cNvSpPr txBox="1">
            <a:spLocks noGrp="1"/>
          </p:cNvSpPr>
          <p:nvPr>
            <p:ph type="title" idx="4"/>
          </p:nvPr>
        </p:nvSpPr>
        <p:spPr>
          <a:xfrm>
            <a:off x="3552352" y="1344375"/>
            <a:ext cx="32460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93" name="Google Shape;593;p17"/>
          <p:cNvSpPr txBox="1">
            <a:spLocks noGrp="1"/>
          </p:cNvSpPr>
          <p:nvPr>
            <p:ph type="subTitle" idx="5"/>
          </p:nvPr>
        </p:nvSpPr>
        <p:spPr>
          <a:xfrm>
            <a:off x="3549882" y="3987125"/>
            <a:ext cx="3246000" cy="53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lbert Sans Medium"/>
                <a:ea typeface="Albert Sans Medium"/>
                <a:cs typeface="Albert Sans Medium"/>
                <a:sym typeface="Albert Sans Medium"/>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594" name="Google Shape;594;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95" name="Google Shape;595;p17"/>
          <p:cNvGrpSpPr/>
          <p:nvPr/>
        </p:nvGrpSpPr>
        <p:grpSpPr>
          <a:xfrm rot="5400000">
            <a:off x="6903475" y="2237288"/>
            <a:ext cx="3991375" cy="668900"/>
            <a:chOff x="2760750" y="-64950"/>
            <a:chExt cx="3991375" cy="668900"/>
          </a:xfrm>
        </p:grpSpPr>
        <p:sp>
          <p:nvSpPr>
            <p:cNvPr id="596" name="Google Shape;596;p17"/>
            <p:cNvSpPr/>
            <p:nvPr/>
          </p:nvSpPr>
          <p:spPr>
            <a:xfrm>
              <a:off x="276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293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311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328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34607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3635500"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38107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3985525"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4144275" y="-64950"/>
              <a:ext cx="508300" cy="668900"/>
            </a:xfrm>
            <a:custGeom>
              <a:avLst/>
              <a:gdLst/>
              <a:ahLst/>
              <a:cxnLst/>
              <a:rect l="l" t="t" r="r" b="b"/>
              <a:pathLst>
                <a:path w="20332" h="26756" extrusionOk="0">
                  <a:moveTo>
                    <a:pt x="19276" y="0"/>
                  </a:moveTo>
                  <a:lnTo>
                    <a:pt x="0" y="26756"/>
                  </a:lnTo>
                  <a:lnTo>
                    <a:pt x="1036"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431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4493800" y="-64950"/>
              <a:ext cx="508775" cy="668900"/>
            </a:xfrm>
            <a:custGeom>
              <a:avLst/>
              <a:gdLst/>
              <a:ahLst/>
              <a:cxnLst/>
              <a:rect l="l" t="t" r="r" b="b"/>
              <a:pathLst>
                <a:path w="20351" h="26756" extrusionOk="0">
                  <a:moveTo>
                    <a:pt x="19295" y="0"/>
                  </a:moveTo>
                  <a:lnTo>
                    <a:pt x="0"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466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48438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50190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5193800" y="-64950"/>
              <a:ext cx="508300" cy="668900"/>
            </a:xfrm>
            <a:custGeom>
              <a:avLst/>
              <a:gdLst/>
              <a:ahLst/>
              <a:cxnLst/>
              <a:rect l="l" t="t" r="r" b="b"/>
              <a:pathLst>
                <a:path w="20332"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53690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5543800"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5719050"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589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606857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624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17"/>
          <p:cNvSpPr/>
          <p:nvPr/>
        </p:nvSpPr>
        <p:spPr>
          <a:xfrm flipH="1">
            <a:off x="7294175" y="3335400"/>
            <a:ext cx="1857300" cy="1808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714"/>
        <p:cNvGrpSpPr/>
        <p:nvPr/>
      </p:nvGrpSpPr>
      <p:grpSpPr>
        <a:xfrm>
          <a:off x="0" y="0"/>
          <a:ext cx="0" cy="0"/>
          <a:chOff x="0" y="0"/>
          <a:chExt cx="0" cy="0"/>
        </a:xfrm>
      </p:grpSpPr>
      <p:grpSp>
        <p:nvGrpSpPr>
          <p:cNvPr id="715" name="Google Shape;715;p21"/>
          <p:cNvGrpSpPr/>
          <p:nvPr/>
        </p:nvGrpSpPr>
        <p:grpSpPr>
          <a:xfrm>
            <a:off x="-372325" y="-64950"/>
            <a:ext cx="7124450" cy="668900"/>
            <a:chOff x="-372325" y="-64950"/>
            <a:chExt cx="7124450" cy="668900"/>
          </a:xfrm>
        </p:grpSpPr>
        <p:sp>
          <p:nvSpPr>
            <p:cNvPr id="716" name="Google Shape;716;p21"/>
            <p:cNvSpPr/>
            <p:nvPr/>
          </p:nvSpPr>
          <p:spPr>
            <a:xfrm>
              <a:off x="-37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a:off x="-197100" y="-64950"/>
              <a:ext cx="508300" cy="668900"/>
            </a:xfrm>
            <a:custGeom>
              <a:avLst/>
              <a:gdLst/>
              <a:ahLst/>
              <a:cxnLst/>
              <a:rect l="l" t="t" r="r" b="b"/>
              <a:pathLst>
                <a:path w="20332" h="26756" extrusionOk="0">
                  <a:moveTo>
                    <a:pt x="19277"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a:off x="-2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a:off x="1524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a:off x="3276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a:off x="502425"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a:off x="677675"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a:off x="852450"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1"/>
            <p:cNvSpPr/>
            <p:nvPr/>
          </p:nvSpPr>
          <p:spPr>
            <a:xfrm>
              <a:off x="1027675" y="-64950"/>
              <a:ext cx="508300" cy="668900"/>
            </a:xfrm>
            <a:custGeom>
              <a:avLst/>
              <a:gdLst/>
              <a:ahLst/>
              <a:cxnLst/>
              <a:rect l="l" t="t" r="r" b="b"/>
              <a:pathLst>
                <a:path w="20332" h="26756" extrusionOk="0">
                  <a:moveTo>
                    <a:pt x="19277" y="0"/>
                  </a:moveTo>
                  <a:lnTo>
                    <a:pt x="1"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1"/>
            <p:cNvSpPr/>
            <p:nvPr/>
          </p:nvSpPr>
          <p:spPr>
            <a:xfrm>
              <a:off x="1202450" y="-64950"/>
              <a:ext cx="508300" cy="668900"/>
            </a:xfrm>
            <a:custGeom>
              <a:avLst/>
              <a:gdLst/>
              <a:ahLst/>
              <a:cxnLst/>
              <a:rect l="l" t="t" r="r" b="b"/>
              <a:pathLst>
                <a:path w="20332" h="26756" extrusionOk="0">
                  <a:moveTo>
                    <a:pt x="19295"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1"/>
            <p:cNvSpPr/>
            <p:nvPr/>
          </p:nvSpPr>
          <p:spPr>
            <a:xfrm>
              <a:off x="1377675" y="-64950"/>
              <a:ext cx="508325" cy="668900"/>
            </a:xfrm>
            <a:custGeom>
              <a:avLst/>
              <a:gdLst/>
              <a:ahLst/>
              <a:cxnLst/>
              <a:rect l="l" t="t" r="r" b="b"/>
              <a:pathLst>
                <a:path w="20333" h="26756" extrusionOk="0">
                  <a:moveTo>
                    <a:pt x="19277" y="0"/>
                  </a:moveTo>
                  <a:lnTo>
                    <a:pt x="1"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1"/>
            <p:cNvSpPr/>
            <p:nvPr/>
          </p:nvSpPr>
          <p:spPr>
            <a:xfrm>
              <a:off x="15524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1"/>
            <p:cNvSpPr/>
            <p:nvPr/>
          </p:nvSpPr>
          <p:spPr>
            <a:xfrm>
              <a:off x="1727225" y="-64950"/>
              <a:ext cx="508775" cy="668900"/>
            </a:xfrm>
            <a:custGeom>
              <a:avLst/>
              <a:gdLst/>
              <a:ahLst/>
              <a:cxnLst/>
              <a:rect l="l" t="t" r="r" b="b"/>
              <a:pathLst>
                <a:path w="20351" h="26756" extrusionOk="0">
                  <a:moveTo>
                    <a:pt x="19295" y="0"/>
                  </a:moveTo>
                  <a:lnTo>
                    <a:pt x="0" y="26756"/>
                  </a:lnTo>
                  <a:lnTo>
                    <a:pt x="1055" y="26756"/>
                  </a:lnTo>
                  <a:lnTo>
                    <a:pt x="203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a:off x="188597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p:nvPr/>
          </p:nvSpPr>
          <p:spPr>
            <a:xfrm>
              <a:off x="20607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1"/>
            <p:cNvSpPr/>
            <p:nvPr/>
          </p:nvSpPr>
          <p:spPr>
            <a:xfrm>
              <a:off x="22359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a:off x="2410725" y="-64950"/>
              <a:ext cx="508325" cy="668900"/>
            </a:xfrm>
            <a:custGeom>
              <a:avLst/>
              <a:gdLst/>
              <a:ahLst/>
              <a:cxnLst/>
              <a:rect l="l" t="t" r="r" b="b"/>
              <a:pathLst>
                <a:path w="20333"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1"/>
            <p:cNvSpPr/>
            <p:nvPr/>
          </p:nvSpPr>
          <p:spPr>
            <a:xfrm>
              <a:off x="2585975"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1"/>
            <p:cNvSpPr/>
            <p:nvPr/>
          </p:nvSpPr>
          <p:spPr>
            <a:xfrm>
              <a:off x="276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1"/>
            <p:cNvSpPr/>
            <p:nvPr/>
          </p:nvSpPr>
          <p:spPr>
            <a:xfrm>
              <a:off x="293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1"/>
            <p:cNvSpPr/>
            <p:nvPr/>
          </p:nvSpPr>
          <p:spPr>
            <a:xfrm>
              <a:off x="311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a:off x="328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1"/>
            <p:cNvSpPr/>
            <p:nvPr/>
          </p:nvSpPr>
          <p:spPr>
            <a:xfrm>
              <a:off x="34607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1"/>
            <p:cNvSpPr/>
            <p:nvPr/>
          </p:nvSpPr>
          <p:spPr>
            <a:xfrm>
              <a:off x="3635500"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a:off x="38107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1"/>
            <p:cNvSpPr/>
            <p:nvPr/>
          </p:nvSpPr>
          <p:spPr>
            <a:xfrm>
              <a:off x="3985525"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1"/>
            <p:cNvSpPr/>
            <p:nvPr/>
          </p:nvSpPr>
          <p:spPr>
            <a:xfrm>
              <a:off x="4144275" y="-64950"/>
              <a:ext cx="508300" cy="668900"/>
            </a:xfrm>
            <a:custGeom>
              <a:avLst/>
              <a:gdLst/>
              <a:ahLst/>
              <a:cxnLst/>
              <a:rect l="l" t="t" r="r" b="b"/>
              <a:pathLst>
                <a:path w="20332" h="26756" extrusionOk="0">
                  <a:moveTo>
                    <a:pt x="19276" y="0"/>
                  </a:moveTo>
                  <a:lnTo>
                    <a:pt x="0" y="26756"/>
                  </a:lnTo>
                  <a:lnTo>
                    <a:pt x="1036"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1"/>
            <p:cNvSpPr/>
            <p:nvPr/>
          </p:nvSpPr>
          <p:spPr>
            <a:xfrm>
              <a:off x="431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1"/>
            <p:cNvSpPr/>
            <p:nvPr/>
          </p:nvSpPr>
          <p:spPr>
            <a:xfrm>
              <a:off x="4493800" y="-64950"/>
              <a:ext cx="508775" cy="668900"/>
            </a:xfrm>
            <a:custGeom>
              <a:avLst/>
              <a:gdLst/>
              <a:ahLst/>
              <a:cxnLst/>
              <a:rect l="l" t="t" r="r" b="b"/>
              <a:pathLst>
                <a:path w="20351" h="26756" extrusionOk="0">
                  <a:moveTo>
                    <a:pt x="19295" y="0"/>
                  </a:moveTo>
                  <a:lnTo>
                    <a:pt x="0"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1"/>
            <p:cNvSpPr/>
            <p:nvPr/>
          </p:nvSpPr>
          <p:spPr>
            <a:xfrm>
              <a:off x="466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1"/>
            <p:cNvSpPr/>
            <p:nvPr/>
          </p:nvSpPr>
          <p:spPr>
            <a:xfrm>
              <a:off x="48438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50190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a:off x="5193800" y="-64950"/>
              <a:ext cx="508300" cy="668900"/>
            </a:xfrm>
            <a:custGeom>
              <a:avLst/>
              <a:gdLst/>
              <a:ahLst/>
              <a:cxnLst/>
              <a:rect l="l" t="t" r="r" b="b"/>
              <a:pathLst>
                <a:path w="20332"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a:off x="53690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5543800"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1"/>
            <p:cNvSpPr/>
            <p:nvPr/>
          </p:nvSpPr>
          <p:spPr>
            <a:xfrm>
              <a:off x="5719050"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589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606857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a:off x="624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21"/>
          <p:cNvSpPr/>
          <p:nvPr/>
        </p:nvSpPr>
        <p:spPr>
          <a:xfrm>
            <a:off x="8512950" y="9"/>
            <a:ext cx="290700" cy="3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a:off x="-675" y="3335400"/>
            <a:ext cx="1857300" cy="1808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p:nvPr/>
        </p:nvSpPr>
        <p:spPr>
          <a:xfrm>
            <a:off x="-675" y="3803000"/>
            <a:ext cx="1377000" cy="1340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1"/>
          <p:cNvSpPr/>
          <p:nvPr/>
        </p:nvSpPr>
        <p:spPr>
          <a:xfrm>
            <a:off x="568550" y="4365775"/>
            <a:ext cx="375300" cy="375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 name="Google Shape;759;p21"/>
          <p:cNvGrpSpPr/>
          <p:nvPr/>
        </p:nvGrpSpPr>
        <p:grpSpPr>
          <a:xfrm rot="5400000">
            <a:off x="7645200" y="3593975"/>
            <a:ext cx="2026200" cy="78000"/>
            <a:chOff x="6727425" y="4608275"/>
            <a:chExt cx="2026200" cy="78000"/>
          </a:xfrm>
        </p:grpSpPr>
        <p:sp>
          <p:nvSpPr>
            <p:cNvPr id="760" name="Google Shape;760;p21"/>
            <p:cNvSpPr/>
            <p:nvPr/>
          </p:nvSpPr>
          <p:spPr>
            <a:xfrm>
              <a:off x="67274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a:off x="70521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p:nvPr/>
          </p:nvSpPr>
          <p:spPr>
            <a:xfrm>
              <a:off x="73768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1"/>
            <p:cNvSpPr/>
            <p:nvPr/>
          </p:nvSpPr>
          <p:spPr>
            <a:xfrm>
              <a:off x="77015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1"/>
            <p:cNvSpPr/>
            <p:nvPr/>
          </p:nvSpPr>
          <p:spPr>
            <a:xfrm>
              <a:off x="80262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1"/>
            <p:cNvSpPr/>
            <p:nvPr/>
          </p:nvSpPr>
          <p:spPr>
            <a:xfrm>
              <a:off x="83509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1"/>
            <p:cNvSpPr/>
            <p:nvPr/>
          </p:nvSpPr>
          <p:spPr>
            <a:xfrm>
              <a:off x="86756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767"/>
        <p:cNvGrpSpPr/>
        <p:nvPr/>
      </p:nvGrpSpPr>
      <p:grpSpPr>
        <a:xfrm>
          <a:off x="0" y="0"/>
          <a:ext cx="0" cy="0"/>
          <a:chOff x="0" y="0"/>
          <a:chExt cx="0" cy="0"/>
        </a:xfrm>
      </p:grpSpPr>
      <p:sp>
        <p:nvSpPr>
          <p:cNvPr id="768" name="Google Shape;768;p22"/>
          <p:cNvSpPr/>
          <p:nvPr/>
        </p:nvSpPr>
        <p:spPr>
          <a:xfrm>
            <a:off x="8598225" y="0"/>
            <a:ext cx="322500" cy="2845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rot="-5400000">
            <a:off x="7432125" y="-875412"/>
            <a:ext cx="290700" cy="2041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22"/>
          <p:cNvGrpSpPr/>
          <p:nvPr/>
        </p:nvGrpSpPr>
        <p:grpSpPr>
          <a:xfrm>
            <a:off x="-26750" y="0"/>
            <a:ext cx="1857300" cy="1808100"/>
            <a:chOff x="-675" y="51150"/>
            <a:chExt cx="1857300" cy="1808100"/>
          </a:xfrm>
        </p:grpSpPr>
        <p:sp>
          <p:nvSpPr>
            <p:cNvPr id="771" name="Google Shape;771;p22"/>
            <p:cNvSpPr/>
            <p:nvPr/>
          </p:nvSpPr>
          <p:spPr>
            <a:xfrm rot="10800000" flipH="1">
              <a:off x="-675" y="51150"/>
              <a:ext cx="1857300" cy="1808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2"/>
            <p:cNvSpPr/>
            <p:nvPr/>
          </p:nvSpPr>
          <p:spPr>
            <a:xfrm rot="10800000" flipH="1">
              <a:off x="-675" y="51250"/>
              <a:ext cx="1377000" cy="1340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2"/>
            <p:cNvSpPr/>
            <p:nvPr/>
          </p:nvSpPr>
          <p:spPr>
            <a:xfrm>
              <a:off x="454650" y="488400"/>
              <a:ext cx="466200" cy="46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22"/>
          <p:cNvGrpSpPr/>
          <p:nvPr/>
        </p:nvGrpSpPr>
        <p:grpSpPr>
          <a:xfrm>
            <a:off x="5346325" y="106350"/>
            <a:ext cx="2026200" cy="78000"/>
            <a:chOff x="6727425" y="4608275"/>
            <a:chExt cx="2026200" cy="78000"/>
          </a:xfrm>
        </p:grpSpPr>
        <p:sp>
          <p:nvSpPr>
            <p:cNvPr id="775" name="Google Shape;775;p22"/>
            <p:cNvSpPr/>
            <p:nvPr/>
          </p:nvSpPr>
          <p:spPr>
            <a:xfrm>
              <a:off x="67274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70521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73768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77015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80262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83509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2"/>
            <p:cNvSpPr/>
            <p:nvPr/>
          </p:nvSpPr>
          <p:spPr>
            <a:xfrm>
              <a:off x="86756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2"/>
          <p:cNvGrpSpPr/>
          <p:nvPr/>
        </p:nvGrpSpPr>
        <p:grpSpPr>
          <a:xfrm>
            <a:off x="-372325" y="4501925"/>
            <a:ext cx="7124450" cy="668900"/>
            <a:chOff x="-372325" y="-64950"/>
            <a:chExt cx="7124450" cy="668900"/>
          </a:xfrm>
        </p:grpSpPr>
        <p:sp>
          <p:nvSpPr>
            <p:cNvPr id="783" name="Google Shape;783;p22"/>
            <p:cNvSpPr/>
            <p:nvPr/>
          </p:nvSpPr>
          <p:spPr>
            <a:xfrm>
              <a:off x="-37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197100" y="-64950"/>
              <a:ext cx="508300" cy="668900"/>
            </a:xfrm>
            <a:custGeom>
              <a:avLst/>
              <a:gdLst/>
              <a:ahLst/>
              <a:cxnLst/>
              <a:rect l="l" t="t" r="r" b="b"/>
              <a:pathLst>
                <a:path w="20332" h="26756" extrusionOk="0">
                  <a:moveTo>
                    <a:pt x="19277" y="0"/>
                  </a:moveTo>
                  <a:lnTo>
                    <a:pt x="0" y="26756"/>
                  </a:lnTo>
                  <a:lnTo>
                    <a:pt x="1037"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2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1524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3276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502425"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677675"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2"/>
            <p:cNvSpPr/>
            <p:nvPr/>
          </p:nvSpPr>
          <p:spPr>
            <a:xfrm>
              <a:off x="852450"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2"/>
            <p:cNvSpPr/>
            <p:nvPr/>
          </p:nvSpPr>
          <p:spPr>
            <a:xfrm>
              <a:off x="1027675" y="-64950"/>
              <a:ext cx="508300" cy="668900"/>
            </a:xfrm>
            <a:custGeom>
              <a:avLst/>
              <a:gdLst/>
              <a:ahLst/>
              <a:cxnLst/>
              <a:rect l="l" t="t" r="r" b="b"/>
              <a:pathLst>
                <a:path w="20332" h="26756" extrusionOk="0">
                  <a:moveTo>
                    <a:pt x="19277" y="0"/>
                  </a:moveTo>
                  <a:lnTo>
                    <a:pt x="1" y="26756"/>
                  </a:lnTo>
                  <a:lnTo>
                    <a:pt x="1037"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2"/>
            <p:cNvSpPr/>
            <p:nvPr/>
          </p:nvSpPr>
          <p:spPr>
            <a:xfrm>
              <a:off x="1202450" y="-64950"/>
              <a:ext cx="508300" cy="668900"/>
            </a:xfrm>
            <a:custGeom>
              <a:avLst/>
              <a:gdLst/>
              <a:ahLst/>
              <a:cxnLst/>
              <a:rect l="l" t="t" r="r" b="b"/>
              <a:pathLst>
                <a:path w="20332" h="26756" extrusionOk="0">
                  <a:moveTo>
                    <a:pt x="19295" y="0"/>
                  </a:moveTo>
                  <a:lnTo>
                    <a:pt x="0" y="26756"/>
                  </a:lnTo>
                  <a:lnTo>
                    <a:pt x="1055"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2"/>
            <p:cNvSpPr/>
            <p:nvPr/>
          </p:nvSpPr>
          <p:spPr>
            <a:xfrm>
              <a:off x="1377675" y="-64950"/>
              <a:ext cx="508325" cy="668900"/>
            </a:xfrm>
            <a:custGeom>
              <a:avLst/>
              <a:gdLst/>
              <a:ahLst/>
              <a:cxnLst/>
              <a:rect l="l" t="t" r="r" b="b"/>
              <a:pathLst>
                <a:path w="20333" h="26756" extrusionOk="0">
                  <a:moveTo>
                    <a:pt x="19277" y="0"/>
                  </a:moveTo>
                  <a:lnTo>
                    <a:pt x="1" y="26756"/>
                  </a:lnTo>
                  <a:lnTo>
                    <a:pt x="1037"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2"/>
            <p:cNvSpPr/>
            <p:nvPr/>
          </p:nvSpPr>
          <p:spPr>
            <a:xfrm>
              <a:off x="15524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1727225" y="-64950"/>
              <a:ext cx="508775" cy="668900"/>
            </a:xfrm>
            <a:custGeom>
              <a:avLst/>
              <a:gdLst/>
              <a:ahLst/>
              <a:cxnLst/>
              <a:rect l="l" t="t" r="r" b="b"/>
              <a:pathLst>
                <a:path w="20351" h="26756" extrusionOk="0">
                  <a:moveTo>
                    <a:pt x="19295" y="0"/>
                  </a:moveTo>
                  <a:lnTo>
                    <a:pt x="0" y="26756"/>
                  </a:lnTo>
                  <a:lnTo>
                    <a:pt x="1055" y="26756"/>
                  </a:lnTo>
                  <a:lnTo>
                    <a:pt x="20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188597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20607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2"/>
            <p:cNvSpPr/>
            <p:nvPr/>
          </p:nvSpPr>
          <p:spPr>
            <a:xfrm>
              <a:off x="22359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2"/>
            <p:cNvSpPr/>
            <p:nvPr/>
          </p:nvSpPr>
          <p:spPr>
            <a:xfrm>
              <a:off x="2410725" y="-64950"/>
              <a:ext cx="508325" cy="668900"/>
            </a:xfrm>
            <a:custGeom>
              <a:avLst/>
              <a:gdLst/>
              <a:ahLst/>
              <a:cxnLst/>
              <a:rect l="l" t="t" r="r" b="b"/>
              <a:pathLst>
                <a:path w="20333" h="26756" extrusionOk="0">
                  <a:moveTo>
                    <a:pt x="19296" y="0"/>
                  </a:moveTo>
                  <a:lnTo>
                    <a:pt x="1" y="26756"/>
                  </a:lnTo>
                  <a:lnTo>
                    <a:pt x="1056"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2585975"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276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293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2"/>
            <p:cNvSpPr/>
            <p:nvPr/>
          </p:nvSpPr>
          <p:spPr>
            <a:xfrm>
              <a:off x="311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2"/>
            <p:cNvSpPr/>
            <p:nvPr/>
          </p:nvSpPr>
          <p:spPr>
            <a:xfrm>
              <a:off x="328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2"/>
            <p:cNvSpPr/>
            <p:nvPr/>
          </p:nvSpPr>
          <p:spPr>
            <a:xfrm>
              <a:off x="34607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2"/>
            <p:cNvSpPr/>
            <p:nvPr/>
          </p:nvSpPr>
          <p:spPr>
            <a:xfrm>
              <a:off x="3635500"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a:off x="38107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2"/>
            <p:cNvSpPr/>
            <p:nvPr/>
          </p:nvSpPr>
          <p:spPr>
            <a:xfrm>
              <a:off x="3985525"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2"/>
            <p:cNvSpPr/>
            <p:nvPr/>
          </p:nvSpPr>
          <p:spPr>
            <a:xfrm>
              <a:off x="4144275" y="-64950"/>
              <a:ext cx="508300" cy="668900"/>
            </a:xfrm>
            <a:custGeom>
              <a:avLst/>
              <a:gdLst/>
              <a:ahLst/>
              <a:cxnLst/>
              <a:rect l="l" t="t" r="r" b="b"/>
              <a:pathLst>
                <a:path w="20332" h="26756" extrusionOk="0">
                  <a:moveTo>
                    <a:pt x="19276" y="0"/>
                  </a:moveTo>
                  <a:lnTo>
                    <a:pt x="0" y="26756"/>
                  </a:lnTo>
                  <a:lnTo>
                    <a:pt x="1036" y="26756"/>
                  </a:ln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2"/>
            <p:cNvSpPr/>
            <p:nvPr/>
          </p:nvSpPr>
          <p:spPr>
            <a:xfrm>
              <a:off x="431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2"/>
            <p:cNvSpPr/>
            <p:nvPr/>
          </p:nvSpPr>
          <p:spPr>
            <a:xfrm>
              <a:off x="4493800" y="-64950"/>
              <a:ext cx="508775" cy="668900"/>
            </a:xfrm>
            <a:custGeom>
              <a:avLst/>
              <a:gdLst/>
              <a:ahLst/>
              <a:cxnLst/>
              <a:rect l="l" t="t" r="r" b="b"/>
              <a:pathLst>
                <a:path w="20351" h="26756" extrusionOk="0">
                  <a:moveTo>
                    <a:pt x="19295" y="0"/>
                  </a:moveTo>
                  <a:lnTo>
                    <a:pt x="0" y="26756"/>
                  </a:lnTo>
                  <a:lnTo>
                    <a:pt x="1056" y="26756"/>
                  </a:lnTo>
                  <a:lnTo>
                    <a:pt x="20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466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48438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2"/>
            <p:cNvSpPr/>
            <p:nvPr/>
          </p:nvSpPr>
          <p:spPr>
            <a:xfrm>
              <a:off x="50190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2"/>
            <p:cNvSpPr/>
            <p:nvPr/>
          </p:nvSpPr>
          <p:spPr>
            <a:xfrm>
              <a:off x="5193800" y="-64950"/>
              <a:ext cx="508300" cy="668900"/>
            </a:xfrm>
            <a:custGeom>
              <a:avLst/>
              <a:gdLst/>
              <a:ahLst/>
              <a:cxnLst/>
              <a:rect l="l" t="t" r="r" b="b"/>
              <a:pathLst>
                <a:path w="20332" h="26756" extrusionOk="0">
                  <a:moveTo>
                    <a:pt x="19296" y="0"/>
                  </a:moveTo>
                  <a:lnTo>
                    <a:pt x="1" y="26756"/>
                  </a:lnTo>
                  <a:lnTo>
                    <a:pt x="1056"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53690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5543800"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5719050"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589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606857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624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28" name="Google Shape;128;p4"/>
          <p:cNvSpPr txBox="1">
            <a:spLocks noGrp="1"/>
          </p:cNvSpPr>
          <p:nvPr>
            <p:ph type="body" idx="1"/>
          </p:nvPr>
        </p:nvSpPr>
        <p:spPr>
          <a:xfrm>
            <a:off x="720000" y="1091500"/>
            <a:ext cx="7704000" cy="35121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Font typeface="Albert Sans"/>
              <a:buChar char="●"/>
              <a:defRPr>
                <a:latin typeface="Albert Sans Medium"/>
                <a:ea typeface="Albert Sans Medium"/>
                <a:cs typeface="Albert Sans Medium"/>
                <a:sym typeface="Albert Sans Medium"/>
              </a:defRPr>
            </a:lvl1pPr>
            <a:lvl2pPr marL="914400" lvl="1" indent="-304800">
              <a:spcBef>
                <a:spcPts val="0"/>
              </a:spcBef>
              <a:spcAft>
                <a:spcPts val="0"/>
              </a:spcAft>
              <a:buSzPts val="1200"/>
              <a:buFont typeface="Albert Sans Light"/>
              <a:buChar char="○"/>
              <a:defRPr>
                <a:latin typeface="Albert Sans Medium"/>
                <a:ea typeface="Albert Sans Medium"/>
                <a:cs typeface="Albert Sans Medium"/>
                <a:sym typeface="Albert Sans Medium"/>
              </a:defRPr>
            </a:lvl2pPr>
            <a:lvl3pPr marL="1371600" lvl="2" indent="-304800">
              <a:spcBef>
                <a:spcPts val="0"/>
              </a:spcBef>
              <a:spcAft>
                <a:spcPts val="0"/>
              </a:spcAft>
              <a:buSzPts val="1200"/>
              <a:buFont typeface="Albert Sans Light"/>
              <a:buChar char="■"/>
              <a:defRPr>
                <a:latin typeface="Albert Sans Medium"/>
                <a:ea typeface="Albert Sans Medium"/>
                <a:cs typeface="Albert Sans Medium"/>
                <a:sym typeface="Albert Sans Medium"/>
              </a:defRPr>
            </a:lvl3pPr>
            <a:lvl4pPr marL="1828800" lvl="3" indent="-304800">
              <a:spcBef>
                <a:spcPts val="0"/>
              </a:spcBef>
              <a:spcAft>
                <a:spcPts val="0"/>
              </a:spcAft>
              <a:buSzPts val="1200"/>
              <a:buFont typeface="Albert Sans Light"/>
              <a:buChar char="●"/>
              <a:defRPr>
                <a:latin typeface="Albert Sans Medium"/>
                <a:ea typeface="Albert Sans Medium"/>
                <a:cs typeface="Albert Sans Medium"/>
                <a:sym typeface="Albert Sans Medium"/>
              </a:defRPr>
            </a:lvl4pPr>
            <a:lvl5pPr marL="2286000" lvl="4" indent="-304800">
              <a:spcBef>
                <a:spcPts val="0"/>
              </a:spcBef>
              <a:spcAft>
                <a:spcPts val="0"/>
              </a:spcAft>
              <a:buSzPts val="1200"/>
              <a:buFont typeface="Albert Sans Light"/>
              <a:buChar char="○"/>
              <a:defRPr>
                <a:latin typeface="Albert Sans Medium"/>
                <a:ea typeface="Albert Sans Medium"/>
                <a:cs typeface="Albert Sans Medium"/>
                <a:sym typeface="Albert Sans Medium"/>
              </a:defRPr>
            </a:lvl5pPr>
            <a:lvl6pPr marL="2743200" lvl="5" indent="-304800">
              <a:spcBef>
                <a:spcPts val="0"/>
              </a:spcBef>
              <a:spcAft>
                <a:spcPts val="0"/>
              </a:spcAft>
              <a:buSzPts val="1200"/>
              <a:buFont typeface="Albert Sans Light"/>
              <a:buChar char="■"/>
              <a:defRPr>
                <a:latin typeface="Albert Sans Medium"/>
                <a:ea typeface="Albert Sans Medium"/>
                <a:cs typeface="Albert Sans Medium"/>
                <a:sym typeface="Albert Sans Medium"/>
              </a:defRPr>
            </a:lvl6pPr>
            <a:lvl7pPr marL="3200400" lvl="6" indent="-304800">
              <a:spcBef>
                <a:spcPts val="0"/>
              </a:spcBef>
              <a:spcAft>
                <a:spcPts val="0"/>
              </a:spcAft>
              <a:buSzPts val="1200"/>
              <a:buFont typeface="Albert Sans Light"/>
              <a:buChar char="●"/>
              <a:defRPr>
                <a:latin typeface="Albert Sans Medium"/>
                <a:ea typeface="Albert Sans Medium"/>
                <a:cs typeface="Albert Sans Medium"/>
                <a:sym typeface="Albert Sans Medium"/>
              </a:defRPr>
            </a:lvl7pPr>
            <a:lvl8pPr marL="3657600" lvl="7" indent="-304800">
              <a:spcBef>
                <a:spcPts val="0"/>
              </a:spcBef>
              <a:spcAft>
                <a:spcPts val="0"/>
              </a:spcAft>
              <a:buSzPts val="1200"/>
              <a:buFont typeface="Albert Sans Light"/>
              <a:buChar char="○"/>
              <a:defRPr>
                <a:latin typeface="Albert Sans Medium"/>
                <a:ea typeface="Albert Sans Medium"/>
                <a:cs typeface="Albert Sans Medium"/>
                <a:sym typeface="Albert Sans Medium"/>
              </a:defRPr>
            </a:lvl8pPr>
            <a:lvl9pPr marL="4114800" lvl="8" indent="-304800">
              <a:spcBef>
                <a:spcPts val="0"/>
              </a:spcBef>
              <a:spcAft>
                <a:spcPts val="0"/>
              </a:spcAft>
              <a:buSzPts val="1200"/>
              <a:buFont typeface="Albert Sans Light"/>
              <a:buChar char="■"/>
              <a:defRPr>
                <a:latin typeface="Albert Sans Medium"/>
                <a:ea typeface="Albert Sans Medium"/>
                <a:cs typeface="Albert Sans Medium"/>
                <a:sym typeface="Albert Sans Medium"/>
              </a:defRPr>
            </a:lvl9pPr>
          </a:lstStyle>
          <a:p>
            <a:endParaRPr/>
          </a:p>
        </p:txBody>
      </p:sp>
      <p:grpSp>
        <p:nvGrpSpPr>
          <p:cNvPr id="129" name="Google Shape;129;p4"/>
          <p:cNvGrpSpPr/>
          <p:nvPr/>
        </p:nvGrpSpPr>
        <p:grpSpPr>
          <a:xfrm>
            <a:off x="-372325" y="4603600"/>
            <a:ext cx="7124450" cy="668900"/>
            <a:chOff x="-372325" y="-64950"/>
            <a:chExt cx="7124450" cy="668900"/>
          </a:xfrm>
        </p:grpSpPr>
        <p:sp>
          <p:nvSpPr>
            <p:cNvPr id="130" name="Google Shape;130;p4"/>
            <p:cNvSpPr/>
            <p:nvPr/>
          </p:nvSpPr>
          <p:spPr>
            <a:xfrm>
              <a:off x="-37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97100" y="-64950"/>
              <a:ext cx="508300" cy="668900"/>
            </a:xfrm>
            <a:custGeom>
              <a:avLst/>
              <a:gdLst/>
              <a:ahLst/>
              <a:cxnLst/>
              <a:rect l="l" t="t" r="r" b="b"/>
              <a:pathLst>
                <a:path w="20332" h="26756" extrusionOk="0">
                  <a:moveTo>
                    <a:pt x="19277"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524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3276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02425"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677675"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852450"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027675" y="-64950"/>
              <a:ext cx="508300" cy="668900"/>
            </a:xfrm>
            <a:custGeom>
              <a:avLst/>
              <a:gdLst/>
              <a:ahLst/>
              <a:cxnLst/>
              <a:rect l="l" t="t" r="r" b="b"/>
              <a:pathLst>
                <a:path w="20332" h="26756" extrusionOk="0">
                  <a:moveTo>
                    <a:pt x="19277" y="0"/>
                  </a:moveTo>
                  <a:lnTo>
                    <a:pt x="1"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1202450" y="-64950"/>
              <a:ext cx="508300" cy="668900"/>
            </a:xfrm>
            <a:custGeom>
              <a:avLst/>
              <a:gdLst/>
              <a:ahLst/>
              <a:cxnLst/>
              <a:rect l="l" t="t" r="r" b="b"/>
              <a:pathLst>
                <a:path w="20332" h="26756" extrusionOk="0">
                  <a:moveTo>
                    <a:pt x="19295"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377675" y="-64950"/>
              <a:ext cx="508325" cy="668900"/>
            </a:xfrm>
            <a:custGeom>
              <a:avLst/>
              <a:gdLst/>
              <a:ahLst/>
              <a:cxnLst/>
              <a:rect l="l" t="t" r="r" b="b"/>
              <a:pathLst>
                <a:path w="20333" h="26756" extrusionOk="0">
                  <a:moveTo>
                    <a:pt x="19277" y="0"/>
                  </a:moveTo>
                  <a:lnTo>
                    <a:pt x="1"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5524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727225" y="-64950"/>
              <a:ext cx="508775" cy="668900"/>
            </a:xfrm>
            <a:custGeom>
              <a:avLst/>
              <a:gdLst/>
              <a:ahLst/>
              <a:cxnLst/>
              <a:rect l="l" t="t" r="r" b="b"/>
              <a:pathLst>
                <a:path w="20351" h="26756" extrusionOk="0">
                  <a:moveTo>
                    <a:pt x="19295" y="0"/>
                  </a:moveTo>
                  <a:lnTo>
                    <a:pt x="0" y="26756"/>
                  </a:lnTo>
                  <a:lnTo>
                    <a:pt x="1055" y="26756"/>
                  </a:lnTo>
                  <a:lnTo>
                    <a:pt x="203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88597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0607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2359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410725" y="-64950"/>
              <a:ext cx="508325" cy="668900"/>
            </a:xfrm>
            <a:custGeom>
              <a:avLst/>
              <a:gdLst/>
              <a:ahLst/>
              <a:cxnLst/>
              <a:rect l="l" t="t" r="r" b="b"/>
              <a:pathLst>
                <a:path w="20333"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2585975"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276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293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11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28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4607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635500"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8107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3985525"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144275" y="-64950"/>
              <a:ext cx="508300" cy="668900"/>
            </a:xfrm>
            <a:custGeom>
              <a:avLst/>
              <a:gdLst/>
              <a:ahLst/>
              <a:cxnLst/>
              <a:rect l="l" t="t" r="r" b="b"/>
              <a:pathLst>
                <a:path w="20332" h="26756" extrusionOk="0">
                  <a:moveTo>
                    <a:pt x="19276" y="0"/>
                  </a:moveTo>
                  <a:lnTo>
                    <a:pt x="0" y="26756"/>
                  </a:lnTo>
                  <a:lnTo>
                    <a:pt x="1036"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31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493800" y="-64950"/>
              <a:ext cx="508775" cy="668900"/>
            </a:xfrm>
            <a:custGeom>
              <a:avLst/>
              <a:gdLst/>
              <a:ahLst/>
              <a:cxnLst/>
              <a:rect l="l" t="t" r="r" b="b"/>
              <a:pathLst>
                <a:path w="20351" h="26756" extrusionOk="0">
                  <a:moveTo>
                    <a:pt x="19295" y="0"/>
                  </a:moveTo>
                  <a:lnTo>
                    <a:pt x="0"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466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48438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50190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5193800" y="-64950"/>
              <a:ext cx="508300" cy="668900"/>
            </a:xfrm>
            <a:custGeom>
              <a:avLst/>
              <a:gdLst/>
              <a:ahLst/>
              <a:cxnLst/>
              <a:rect l="l" t="t" r="r" b="b"/>
              <a:pathLst>
                <a:path w="20332"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3690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5543800"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5719050"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589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606857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624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4"/>
          <p:cNvSpPr/>
          <p:nvPr/>
        </p:nvSpPr>
        <p:spPr>
          <a:xfrm>
            <a:off x="8855075" y="12259"/>
            <a:ext cx="290700" cy="3512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8654375" y="3140500"/>
            <a:ext cx="489600" cy="55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8357975" y="3698800"/>
            <a:ext cx="296400" cy="29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7"/>
        <p:cNvGrpSpPr/>
        <p:nvPr/>
      </p:nvGrpSpPr>
      <p:grpSpPr>
        <a:xfrm>
          <a:off x="0" y="0"/>
          <a:ext cx="0" cy="0"/>
          <a:chOff x="0" y="0"/>
          <a:chExt cx="0" cy="0"/>
        </a:xfrm>
      </p:grpSpPr>
      <p:sp>
        <p:nvSpPr>
          <p:cNvPr id="228" name="Google Shape;22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29" name="Google Shape;229;p6"/>
          <p:cNvGrpSpPr/>
          <p:nvPr/>
        </p:nvGrpSpPr>
        <p:grpSpPr>
          <a:xfrm>
            <a:off x="8572025" y="567850"/>
            <a:ext cx="668900" cy="4866150"/>
            <a:chOff x="9096500" y="567850"/>
            <a:chExt cx="668900" cy="4866150"/>
          </a:xfrm>
        </p:grpSpPr>
        <p:sp>
          <p:nvSpPr>
            <p:cNvPr id="230" name="Google Shape;230;p6"/>
            <p:cNvSpPr/>
            <p:nvPr/>
          </p:nvSpPr>
          <p:spPr>
            <a:xfrm rot="-5400000">
              <a:off x="9176800" y="484540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rot="-5400000">
              <a:off x="9176563" y="4670413"/>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rot="-5400000">
              <a:off x="9176800" y="449540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5400000">
              <a:off x="9176788" y="4320638"/>
              <a:ext cx="508325" cy="668900"/>
            </a:xfrm>
            <a:custGeom>
              <a:avLst/>
              <a:gdLst/>
              <a:ahLst/>
              <a:cxnLst/>
              <a:rect l="l" t="t" r="r" b="b"/>
              <a:pathLst>
                <a:path w="20333"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rot="-5400000">
              <a:off x="9176800" y="414540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rot="-5400000">
              <a:off x="9176800" y="3970625"/>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rot="-5400000">
              <a:off x="9176563" y="3795638"/>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5400000">
              <a:off x="9176800" y="3620625"/>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5400000">
              <a:off x="9176563" y="3445638"/>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rot="-5400000">
              <a:off x="9176800" y="3270625"/>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rot="-5400000">
              <a:off x="9176550" y="3095625"/>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rot="-5400000">
              <a:off x="9176800" y="2920625"/>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5400000">
              <a:off x="9176800" y="27458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rot="-5400000">
              <a:off x="9176800" y="2587100"/>
              <a:ext cx="508300" cy="668900"/>
            </a:xfrm>
            <a:custGeom>
              <a:avLst/>
              <a:gdLst/>
              <a:ahLst/>
              <a:cxnLst/>
              <a:rect l="l" t="t" r="r" b="b"/>
              <a:pathLst>
                <a:path w="20332" h="26756" extrusionOk="0">
                  <a:moveTo>
                    <a:pt x="19276" y="0"/>
                  </a:moveTo>
                  <a:lnTo>
                    <a:pt x="0" y="26756"/>
                  </a:lnTo>
                  <a:lnTo>
                    <a:pt x="1036"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rot="-5400000">
              <a:off x="9176788" y="2412338"/>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rot="-5400000">
              <a:off x="9176563" y="2237338"/>
              <a:ext cx="508775" cy="668900"/>
            </a:xfrm>
            <a:custGeom>
              <a:avLst/>
              <a:gdLst/>
              <a:ahLst/>
              <a:cxnLst/>
              <a:rect l="l" t="t" r="r" b="b"/>
              <a:pathLst>
                <a:path w="20351" h="26756" extrusionOk="0">
                  <a:moveTo>
                    <a:pt x="19295" y="0"/>
                  </a:moveTo>
                  <a:lnTo>
                    <a:pt x="0"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rot="-5400000">
              <a:off x="9176788" y="2062338"/>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rot="-5400000">
              <a:off x="9176563" y="1887338"/>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5400000">
              <a:off x="9176800" y="1712325"/>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rot="-5400000">
              <a:off x="9176800" y="1537575"/>
              <a:ext cx="508300" cy="668900"/>
            </a:xfrm>
            <a:custGeom>
              <a:avLst/>
              <a:gdLst/>
              <a:ahLst/>
              <a:cxnLst/>
              <a:rect l="l" t="t" r="r" b="b"/>
              <a:pathLst>
                <a:path w="20332"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rot="-5400000">
              <a:off x="9176800" y="1362325"/>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rot="-5400000">
              <a:off x="9176788" y="1187563"/>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rot="-5400000">
              <a:off x="9176800" y="1012325"/>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rot="-5400000">
              <a:off x="9176800" y="8375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5400000">
              <a:off x="9176563" y="662563"/>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5400000">
              <a:off x="9176800" y="4875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6"/>
          <p:cNvSpPr/>
          <p:nvPr/>
        </p:nvSpPr>
        <p:spPr>
          <a:xfrm>
            <a:off x="77925" y="3593700"/>
            <a:ext cx="322500" cy="154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6"/>
          <p:cNvGrpSpPr/>
          <p:nvPr/>
        </p:nvGrpSpPr>
        <p:grpSpPr>
          <a:xfrm>
            <a:off x="183350" y="4816100"/>
            <a:ext cx="2026200" cy="78000"/>
            <a:chOff x="6727425" y="4608275"/>
            <a:chExt cx="2026200" cy="78000"/>
          </a:xfrm>
        </p:grpSpPr>
        <p:sp>
          <p:nvSpPr>
            <p:cNvPr id="258" name="Google Shape;258;p6"/>
            <p:cNvSpPr/>
            <p:nvPr/>
          </p:nvSpPr>
          <p:spPr>
            <a:xfrm>
              <a:off x="67274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70521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73768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77015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0262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83509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86756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5"/>
        <p:cNvGrpSpPr/>
        <p:nvPr/>
      </p:nvGrpSpPr>
      <p:grpSpPr>
        <a:xfrm>
          <a:off x="0" y="0"/>
          <a:ext cx="0" cy="0"/>
          <a:chOff x="0" y="0"/>
          <a:chExt cx="0" cy="0"/>
        </a:xfrm>
      </p:grpSpPr>
      <p:sp>
        <p:nvSpPr>
          <p:cNvPr id="266" name="Google Shape;266;p7"/>
          <p:cNvSpPr txBox="1">
            <a:spLocks noGrp="1"/>
          </p:cNvSpPr>
          <p:nvPr>
            <p:ph type="title"/>
          </p:nvPr>
        </p:nvSpPr>
        <p:spPr>
          <a:xfrm>
            <a:off x="2422450" y="1333850"/>
            <a:ext cx="4299600" cy="13227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sz="4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67" name="Google Shape;267;p7"/>
          <p:cNvSpPr txBox="1">
            <a:spLocks noGrp="1"/>
          </p:cNvSpPr>
          <p:nvPr>
            <p:ph type="subTitle" idx="1"/>
          </p:nvPr>
        </p:nvSpPr>
        <p:spPr>
          <a:xfrm>
            <a:off x="2177100" y="2656475"/>
            <a:ext cx="4790400" cy="1153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atin typeface="Albert Sans Medium"/>
                <a:ea typeface="Albert Sans Medium"/>
                <a:cs typeface="Albert Sans Medium"/>
                <a:sym typeface="Albert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68" name="Google Shape;268;p7"/>
          <p:cNvSpPr/>
          <p:nvPr/>
        </p:nvSpPr>
        <p:spPr>
          <a:xfrm rot="-5400000">
            <a:off x="7666400" y="3318725"/>
            <a:ext cx="322500" cy="2657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8855075" y="2444513"/>
            <a:ext cx="290700" cy="20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7"/>
          <p:cNvGrpSpPr/>
          <p:nvPr/>
        </p:nvGrpSpPr>
        <p:grpSpPr>
          <a:xfrm>
            <a:off x="-372325" y="-64950"/>
            <a:ext cx="7124450" cy="668900"/>
            <a:chOff x="-372325" y="-64950"/>
            <a:chExt cx="7124450" cy="668900"/>
          </a:xfrm>
        </p:grpSpPr>
        <p:sp>
          <p:nvSpPr>
            <p:cNvPr id="271" name="Google Shape;271;p7"/>
            <p:cNvSpPr/>
            <p:nvPr/>
          </p:nvSpPr>
          <p:spPr>
            <a:xfrm>
              <a:off x="-37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197100" y="-64950"/>
              <a:ext cx="508300" cy="668900"/>
            </a:xfrm>
            <a:custGeom>
              <a:avLst/>
              <a:gdLst/>
              <a:ahLst/>
              <a:cxnLst/>
              <a:rect l="l" t="t" r="r" b="b"/>
              <a:pathLst>
                <a:path w="20332" h="26756" extrusionOk="0">
                  <a:moveTo>
                    <a:pt x="19277"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1524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3276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502425"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677675"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852450"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1027675" y="-64950"/>
              <a:ext cx="508300" cy="668900"/>
            </a:xfrm>
            <a:custGeom>
              <a:avLst/>
              <a:gdLst/>
              <a:ahLst/>
              <a:cxnLst/>
              <a:rect l="l" t="t" r="r" b="b"/>
              <a:pathLst>
                <a:path w="20332" h="26756" extrusionOk="0">
                  <a:moveTo>
                    <a:pt x="19277" y="0"/>
                  </a:moveTo>
                  <a:lnTo>
                    <a:pt x="1"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1202450" y="-64950"/>
              <a:ext cx="508300" cy="668900"/>
            </a:xfrm>
            <a:custGeom>
              <a:avLst/>
              <a:gdLst/>
              <a:ahLst/>
              <a:cxnLst/>
              <a:rect l="l" t="t" r="r" b="b"/>
              <a:pathLst>
                <a:path w="20332" h="26756" extrusionOk="0">
                  <a:moveTo>
                    <a:pt x="19295"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1377675" y="-64950"/>
              <a:ext cx="508325" cy="668900"/>
            </a:xfrm>
            <a:custGeom>
              <a:avLst/>
              <a:gdLst/>
              <a:ahLst/>
              <a:cxnLst/>
              <a:rect l="l" t="t" r="r" b="b"/>
              <a:pathLst>
                <a:path w="20333" h="26756" extrusionOk="0">
                  <a:moveTo>
                    <a:pt x="19277" y="0"/>
                  </a:moveTo>
                  <a:lnTo>
                    <a:pt x="1"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15524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1727225" y="-64950"/>
              <a:ext cx="508775" cy="668900"/>
            </a:xfrm>
            <a:custGeom>
              <a:avLst/>
              <a:gdLst/>
              <a:ahLst/>
              <a:cxnLst/>
              <a:rect l="l" t="t" r="r" b="b"/>
              <a:pathLst>
                <a:path w="20351" h="26756" extrusionOk="0">
                  <a:moveTo>
                    <a:pt x="19295" y="0"/>
                  </a:moveTo>
                  <a:lnTo>
                    <a:pt x="0" y="26756"/>
                  </a:lnTo>
                  <a:lnTo>
                    <a:pt x="1055" y="26756"/>
                  </a:lnTo>
                  <a:lnTo>
                    <a:pt x="203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88597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20607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22359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410725" y="-64950"/>
              <a:ext cx="508325" cy="668900"/>
            </a:xfrm>
            <a:custGeom>
              <a:avLst/>
              <a:gdLst/>
              <a:ahLst/>
              <a:cxnLst/>
              <a:rect l="l" t="t" r="r" b="b"/>
              <a:pathLst>
                <a:path w="20333"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585975"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76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93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311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328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34607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3635500"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38107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3985525"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4144275" y="-64950"/>
              <a:ext cx="508300" cy="668900"/>
            </a:xfrm>
            <a:custGeom>
              <a:avLst/>
              <a:gdLst/>
              <a:ahLst/>
              <a:cxnLst/>
              <a:rect l="l" t="t" r="r" b="b"/>
              <a:pathLst>
                <a:path w="20332" h="26756" extrusionOk="0">
                  <a:moveTo>
                    <a:pt x="19276" y="0"/>
                  </a:moveTo>
                  <a:lnTo>
                    <a:pt x="0" y="26756"/>
                  </a:lnTo>
                  <a:lnTo>
                    <a:pt x="1036"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431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4493800" y="-64950"/>
              <a:ext cx="508775" cy="668900"/>
            </a:xfrm>
            <a:custGeom>
              <a:avLst/>
              <a:gdLst/>
              <a:ahLst/>
              <a:cxnLst/>
              <a:rect l="l" t="t" r="r" b="b"/>
              <a:pathLst>
                <a:path w="20351" h="26756" extrusionOk="0">
                  <a:moveTo>
                    <a:pt x="19295" y="0"/>
                  </a:moveTo>
                  <a:lnTo>
                    <a:pt x="0"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466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48438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50190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5193800" y="-64950"/>
              <a:ext cx="508300" cy="668900"/>
            </a:xfrm>
            <a:custGeom>
              <a:avLst/>
              <a:gdLst/>
              <a:ahLst/>
              <a:cxnLst/>
              <a:rect l="l" t="t" r="r" b="b"/>
              <a:pathLst>
                <a:path w="20332"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53690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5543800"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5719050"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589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06857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24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7"/>
          <p:cNvSpPr/>
          <p:nvPr/>
        </p:nvSpPr>
        <p:spPr>
          <a:xfrm rot="10800000" flipH="1">
            <a:off x="-675" y="0"/>
            <a:ext cx="1857300" cy="1808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542475" y="994880"/>
            <a:ext cx="290700" cy="292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rot="10800000" flipH="1">
            <a:off x="-675" y="100"/>
            <a:ext cx="1377000" cy="1340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7"/>
          <p:cNvGrpSpPr/>
          <p:nvPr/>
        </p:nvGrpSpPr>
        <p:grpSpPr>
          <a:xfrm rot="5400000">
            <a:off x="-325275" y="3683225"/>
            <a:ext cx="2026200" cy="78000"/>
            <a:chOff x="6727425" y="4608275"/>
            <a:chExt cx="2026200" cy="78000"/>
          </a:xfrm>
        </p:grpSpPr>
        <p:sp>
          <p:nvSpPr>
            <p:cNvPr id="314" name="Google Shape;314;p7"/>
            <p:cNvSpPr/>
            <p:nvPr/>
          </p:nvSpPr>
          <p:spPr>
            <a:xfrm>
              <a:off x="67274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70521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73768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77015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80262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83509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86756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7"/>
          <p:cNvSpPr/>
          <p:nvPr/>
        </p:nvSpPr>
        <p:spPr>
          <a:xfrm rot="10800000" flipH="1">
            <a:off x="509525" y="481350"/>
            <a:ext cx="368700" cy="36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2"/>
        <p:cNvGrpSpPr/>
        <p:nvPr/>
      </p:nvGrpSpPr>
      <p:grpSpPr>
        <a:xfrm>
          <a:off x="0" y="0"/>
          <a:ext cx="0" cy="0"/>
          <a:chOff x="0" y="0"/>
          <a:chExt cx="0" cy="0"/>
        </a:xfrm>
      </p:grpSpPr>
      <p:sp>
        <p:nvSpPr>
          <p:cNvPr id="323" name="Google Shape;323;p8"/>
          <p:cNvSpPr txBox="1">
            <a:spLocks noGrp="1"/>
          </p:cNvSpPr>
          <p:nvPr>
            <p:ph type="title"/>
          </p:nvPr>
        </p:nvSpPr>
        <p:spPr>
          <a:xfrm>
            <a:off x="2113625" y="1381425"/>
            <a:ext cx="4916700" cy="238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24" name="Google Shape;324;p8"/>
          <p:cNvGrpSpPr/>
          <p:nvPr/>
        </p:nvGrpSpPr>
        <p:grpSpPr>
          <a:xfrm>
            <a:off x="2009050" y="-64950"/>
            <a:ext cx="7124450" cy="668900"/>
            <a:chOff x="-372325" y="-64950"/>
            <a:chExt cx="7124450" cy="668900"/>
          </a:xfrm>
        </p:grpSpPr>
        <p:sp>
          <p:nvSpPr>
            <p:cNvPr id="325" name="Google Shape;325;p8"/>
            <p:cNvSpPr/>
            <p:nvPr/>
          </p:nvSpPr>
          <p:spPr>
            <a:xfrm>
              <a:off x="-37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197100" y="-64950"/>
              <a:ext cx="508300" cy="668900"/>
            </a:xfrm>
            <a:custGeom>
              <a:avLst/>
              <a:gdLst/>
              <a:ahLst/>
              <a:cxnLst/>
              <a:rect l="l" t="t" r="r" b="b"/>
              <a:pathLst>
                <a:path w="20332" h="26756" extrusionOk="0">
                  <a:moveTo>
                    <a:pt x="19277"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223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1524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3276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502425"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677675"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852450"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1027675" y="-64950"/>
              <a:ext cx="508300" cy="668900"/>
            </a:xfrm>
            <a:custGeom>
              <a:avLst/>
              <a:gdLst/>
              <a:ahLst/>
              <a:cxnLst/>
              <a:rect l="l" t="t" r="r" b="b"/>
              <a:pathLst>
                <a:path w="20332" h="26756" extrusionOk="0">
                  <a:moveTo>
                    <a:pt x="19277" y="0"/>
                  </a:moveTo>
                  <a:lnTo>
                    <a:pt x="1"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1202450" y="-64950"/>
              <a:ext cx="508300" cy="668900"/>
            </a:xfrm>
            <a:custGeom>
              <a:avLst/>
              <a:gdLst/>
              <a:ahLst/>
              <a:cxnLst/>
              <a:rect l="l" t="t" r="r" b="b"/>
              <a:pathLst>
                <a:path w="20332" h="26756" extrusionOk="0">
                  <a:moveTo>
                    <a:pt x="19295"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1377675" y="-64950"/>
              <a:ext cx="508325" cy="668900"/>
            </a:xfrm>
            <a:custGeom>
              <a:avLst/>
              <a:gdLst/>
              <a:ahLst/>
              <a:cxnLst/>
              <a:rect l="l" t="t" r="r" b="b"/>
              <a:pathLst>
                <a:path w="20333" h="26756" extrusionOk="0">
                  <a:moveTo>
                    <a:pt x="19277" y="0"/>
                  </a:moveTo>
                  <a:lnTo>
                    <a:pt x="1"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15524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1727225" y="-64950"/>
              <a:ext cx="508775" cy="668900"/>
            </a:xfrm>
            <a:custGeom>
              <a:avLst/>
              <a:gdLst/>
              <a:ahLst/>
              <a:cxnLst/>
              <a:rect l="l" t="t" r="r" b="b"/>
              <a:pathLst>
                <a:path w="20351" h="26756" extrusionOk="0">
                  <a:moveTo>
                    <a:pt x="19295" y="0"/>
                  </a:moveTo>
                  <a:lnTo>
                    <a:pt x="0" y="26756"/>
                  </a:lnTo>
                  <a:lnTo>
                    <a:pt x="1055" y="26756"/>
                  </a:lnTo>
                  <a:lnTo>
                    <a:pt x="203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188597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206072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2235975"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2410725" y="-64950"/>
              <a:ext cx="508325" cy="668900"/>
            </a:xfrm>
            <a:custGeom>
              <a:avLst/>
              <a:gdLst/>
              <a:ahLst/>
              <a:cxnLst/>
              <a:rect l="l" t="t" r="r" b="b"/>
              <a:pathLst>
                <a:path w="20333"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2585975"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276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293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311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328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34607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3635500"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38107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3985525"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4144275" y="-64950"/>
              <a:ext cx="508300" cy="668900"/>
            </a:xfrm>
            <a:custGeom>
              <a:avLst/>
              <a:gdLst/>
              <a:ahLst/>
              <a:cxnLst/>
              <a:rect l="l" t="t" r="r" b="b"/>
              <a:pathLst>
                <a:path w="20332" h="26756" extrusionOk="0">
                  <a:moveTo>
                    <a:pt x="19276" y="0"/>
                  </a:moveTo>
                  <a:lnTo>
                    <a:pt x="0" y="26756"/>
                  </a:lnTo>
                  <a:lnTo>
                    <a:pt x="1036"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431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4493800" y="-64950"/>
              <a:ext cx="508775" cy="668900"/>
            </a:xfrm>
            <a:custGeom>
              <a:avLst/>
              <a:gdLst/>
              <a:ahLst/>
              <a:cxnLst/>
              <a:rect l="l" t="t" r="r" b="b"/>
              <a:pathLst>
                <a:path w="20351" h="26756" extrusionOk="0">
                  <a:moveTo>
                    <a:pt x="19295" y="0"/>
                  </a:moveTo>
                  <a:lnTo>
                    <a:pt x="0"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466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48438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50190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5193800" y="-64950"/>
              <a:ext cx="508300" cy="668900"/>
            </a:xfrm>
            <a:custGeom>
              <a:avLst/>
              <a:gdLst/>
              <a:ahLst/>
              <a:cxnLst/>
              <a:rect l="l" t="t" r="r" b="b"/>
              <a:pathLst>
                <a:path w="20332"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53690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5543800"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5719050"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589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606857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624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8"/>
          <p:cNvSpPr/>
          <p:nvPr/>
        </p:nvSpPr>
        <p:spPr>
          <a:xfrm>
            <a:off x="567875" y="-12"/>
            <a:ext cx="290700" cy="2041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rot="-5400000">
            <a:off x="8327700" y="3110200"/>
            <a:ext cx="322500" cy="128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675" y="3335400"/>
            <a:ext cx="1857300" cy="1808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675" y="3803000"/>
            <a:ext cx="1377000" cy="134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8"/>
          <p:cNvGrpSpPr/>
          <p:nvPr/>
        </p:nvGrpSpPr>
        <p:grpSpPr>
          <a:xfrm>
            <a:off x="5346325" y="4608275"/>
            <a:ext cx="2026200" cy="78000"/>
            <a:chOff x="6727425" y="4608275"/>
            <a:chExt cx="2026200" cy="78000"/>
          </a:xfrm>
        </p:grpSpPr>
        <p:sp>
          <p:nvSpPr>
            <p:cNvPr id="369" name="Google Shape;369;p8"/>
            <p:cNvSpPr/>
            <p:nvPr/>
          </p:nvSpPr>
          <p:spPr>
            <a:xfrm>
              <a:off x="67274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70521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73768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77015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80262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83509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86756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6"/>
        <p:cNvGrpSpPr/>
        <p:nvPr/>
      </p:nvGrpSpPr>
      <p:grpSpPr>
        <a:xfrm>
          <a:off x="0" y="0"/>
          <a:ext cx="0" cy="0"/>
          <a:chOff x="0" y="0"/>
          <a:chExt cx="0" cy="0"/>
        </a:xfrm>
      </p:grpSpPr>
      <p:sp>
        <p:nvSpPr>
          <p:cNvPr id="377" name="Google Shape;377;p9"/>
          <p:cNvSpPr txBox="1">
            <a:spLocks noGrp="1"/>
          </p:cNvSpPr>
          <p:nvPr>
            <p:ph type="body" idx="1"/>
          </p:nvPr>
        </p:nvSpPr>
        <p:spPr>
          <a:xfrm>
            <a:off x="720000" y="1570575"/>
            <a:ext cx="4047000" cy="21861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Font typeface="Albert Sans"/>
              <a:buChar char="-"/>
              <a:defRPr>
                <a:latin typeface="Albert Sans Medium"/>
                <a:ea typeface="Albert Sans Medium"/>
                <a:cs typeface="Albert Sans Medium"/>
                <a:sym typeface="Albert Sans Medium"/>
              </a:defRPr>
            </a:lvl1pPr>
            <a:lvl2pPr marL="914400" lvl="1" indent="-279400">
              <a:spcBef>
                <a:spcPts val="0"/>
              </a:spcBef>
              <a:spcAft>
                <a:spcPts val="0"/>
              </a:spcAft>
              <a:buSzPts val="800"/>
              <a:buFont typeface="Albert Sans"/>
              <a:buChar char="○"/>
              <a:defRPr>
                <a:latin typeface="Albert Sans Medium"/>
                <a:ea typeface="Albert Sans Medium"/>
                <a:cs typeface="Albert Sans Medium"/>
                <a:sym typeface="Albert Sans Medium"/>
              </a:defRPr>
            </a:lvl2pPr>
            <a:lvl3pPr marL="1371600" lvl="2" indent="-279400">
              <a:spcBef>
                <a:spcPts val="0"/>
              </a:spcBef>
              <a:spcAft>
                <a:spcPts val="0"/>
              </a:spcAft>
              <a:buSzPts val="800"/>
              <a:buFont typeface="Albert Sans"/>
              <a:buChar char="■"/>
              <a:defRPr>
                <a:latin typeface="Albert Sans Medium"/>
                <a:ea typeface="Albert Sans Medium"/>
                <a:cs typeface="Albert Sans Medium"/>
                <a:sym typeface="Albert Sans Medium"/>
              </a:defRPr>
            </a:lvl3pPr>
            <a:lvl4pPr marL="1828800" lvl="3" indent="-279400">
              <a:spcBef>
                <a:spcPts val="0"/>
              </a:spcBef>
              <a:spcAft>
                <a:spcPts val="0"/>
              </a:spcAft>
              <a:buSzPts val="800"/>
              <a:buFont typeface="Albert Sans"/>
              <a:buChar char="●"/>
              <a:defRPr>
                <a:latin typeface="Albert Sans Medium"/>
                <a:ea typeface="Albert Sans Medium"/>
                <a:cs typeface="Albert Sans Medium"/>
                <a:sym typeface="Albert Sans Medium"/>
              </a:defRPr>
            </a:lvl4pPr>
            <a:lvl5pPr marL="2286000" lvl="4" indent="-304800">
              <a:spcBef>
                <a:spcPts val="0"/>
              </a:spcBef>
              <a:spcAft>
                <a:spcPts val="0"/>
              </a:spcAft>
              <a:buSzPts val="1200"/>
              <a:buFont typeface="Albert Sans"/>
              <a:buChar char="○"/>
              <a:defRPr>
                <a:latin typeface="Albert Sans Medium"/>
                <a:ea typeface="Albert Sans Medium"/>
                <a:cs typeface="Albert Sans Medium"/>
                <a:sym typeface="Albert Sans Medium"/>
              </a:defRPr>
            </a:lvl5pPr>
            <a:lvl6pPr marL="2743200" lvl="5" indent="-304800">
              <a:spcBef>
                <a:spcPts val="0"/>
              </a:spcBef>
              <a:spcAft>
                <a:spcPts val="0"/>
              </a:spcAft>
              <a:buSzPts val="1200"/>
              <a:buFont typeface="Albert Sans"/>
              <a:buChar char="■"/>
              <a:defRPr>
                <a:latin typeface="Albert Sans Medium"/>
                <a:ea typeface="Albert Sans Medium"/>
                <a:cs typeface="Albert Sans Medium"/>
                <a:sym typeface="Albert Sans Medium"/>
              </a:defRPr>
            </a:lvl6pPr>
            <a:lvl7pPr marL="3200400" lvl="6" indent="-273050">
              <a:spcBef>
                <a:spcPts val="0"/>
              </a:spcBef>
              <a:spcAft>
                <a:spcPts val="0"/>
              </a:spcAft>
              <a:buSzPts val="700"/>
              <a:buFont typeface="Albert Sans"/>
              <a:buChar char="●"/>
              <a:defRPr>
                <a:latin typeface="Albert Sans Medium"/>
                <a:ea typeface="Albert Sans Medium"/>
                <a:cs typeface="Albert Sans Medium"/>
                <a:sym typeface="Albert Sans Medium"/>
              </a:defRPr>
            </a:lvl7pPr>
            <a:lvl8pPr marL="3657600" lvl="7" indent="-273050">
              <a:spcBef>
                <a:spcPts val="0"/>
              </a:spcBef>
              <a:spcAft>
                <a:spcPts val="0"/>
              </a:spcAft>
              <a:buSzPts val="700"/>
              <a:buFont typeface="Albert Sans"/>
              <a:buChar char="○"/>
              <a:defRPr>
                <a:latin typeface="Albert Sans Medium"/>
                <a:ea typeface="Albert Sans Medium"/>
                <a:cs typeface="Albert Sans Medium"/>
                <a:sym typeface="Albert Sans Medium"/>
              </a:defRPr>
            </a:lvl8pPr>
            <a:lvl9pPr marL="4114800" lvl="8" indent="-266700">
              <a:spcBef>
                <a:spcPts val="0"/>
              </a:spcBef>
              <a:spcAft>
                <a:spcPts val="0"/>
              </a:spcAft>
              <a:buSzPts val="600"/>
              <a:buFont typeface="Albert Sans"/>
              <a:buChar char="■"/>
              <a:defRPr>
                <a:latin typeface="Albert Sans Medium"/>
                <a:ea typeface="Albert Sans Medium"/>
                <a:cs typeface="Albert Sans Medium"/>
                <a:sym typeface="Albert Sans Medium"/>
              </a:defRPr>
            </a:lvl9pPr>
          </a:lstStyle>
          <a:p>
            <a:endParaRPr/>
          </a:p>
        </p:txBody>
      </p:sp>
      <p:sp>
        <p:nvSpPr>
          <p:cNvPr id="378" name="Google Shape;378;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79" name="Google Shape;379;p9"/>
          <p:cNvGrpSpPr/>
          <p:nvPr/>
        </p:nvGrpSpPr>
        <p:grpSpPr>
          <a:xfrm rot="5400000">
            <a:off x="6903475" y="3004063"/>
            <a:ext cx="3991375" cy="668900"/>
            <a:chOff x="2760750" y="-64950"/>
            <a:chExt cx="3991375" cy="668900"/>
          </a:xfrm>
        </p:grpSpPr>
        <p:sp>
          <p:nvSpPr>
            <p:cNvPr id="380" name="Google Shape;380;p9"/>
            <p:cNvSpPr/>
            <p:nvPr/>
          </p:nvSpPr>
          <p:spPr>
            <a:xfrm>
              <a:off x="276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93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31107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32855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34607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3635500" y="-64950"/>
              <a:ext cx="508800" cy="668900"/>
            </a:xfrm>
            <a:custGeom>
              <a:avLst/>
              <a:gdLst/>
              <a:ahLst/>
              <a:cxnLst/>
              <a:rect l="l" t="t" r="r" b="b"/>
              <a:pathLst>
                <a:path w="20352"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3810750" y="-64950"/>
              <a:ext cx="508300" cy="668900"/>
            </a:xfrm>
            <a:custGeom>
              <a:avLst/>
              <a:gdLst/>
              <a:ahLst/>
              <a:cxnLst/>
              <a:rect l="l" t="t" r="r" b="b"/>
              <a:pathLst>
                <a:path w="20332" h="26756" extrusionOk="0">
                  <a:moveTo>
                    <a:pt x="19277" y="0"/>
                  </a:moveTo>
                  <a:lnTo>
                    <a:pt x="0"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3985525" y="-64950"/>
              <a:ext cx="508300" cy="668900"/>
            </a:xfrm>
            <a:custGeom>
              <a:avLst/>
              <a:gdLst/>
              <a:ahLst/>
              <a:cxnLst/>
              <a:rect l="l" t="t" r="r" b="b"/>
              <a:pathLst>
                <a:path w="20332" h="26756" extrusionOk="0">
                  <a:moveTo>
                    <a:pt x="19295"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4144275" y="-64950"/>
              <a:ext cx="508300" cy="668900"/>
            </a:xfrm>
            <a:custGeom>
              <a:avLst/>
              <a:gdLst/>
              <a:ahLst/>
              <a:cxnLst/>
              <a:rect l="l" t="t" r="r" b="b"/>
              <a:pathLst>
                <a:path w="20332" h="26756" extrusionOk="0">
                  <a:moveTo>
                    <a:pt x="19276" y="0"/>
                  </a:moveTo>
                  <a:lnTo>
                    <a:pt x="0" y="26756"/>
                  </a:lnTo>
                  <a:lnTo>
                    <a:pt x="1036"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431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4493800" y="-64950"/>
              <a:ext cx="508775" cy="668900"/>
            </a:xfrm>
            <a:custGeom>
              <a:avLst/>
              <a:gdLst/>
              <a:ahLst/>
              <a:cxnLst/>
              <a:rect l="l" t="t" r="r" b="b"/>
              <a:pathLst>
                <a:path w="20351" h="26756" extrusionOk="0">
                  <a:moveTo>
                    <a:pt x="19295" y="0"/>
                  </a:moveTo>
                  <a:lnTo>
                    <a:pt x="0"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4669025"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4843800"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5019050"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5193800" y="-64950"/>
              <a:ext cx="508300" cy="668900"/>
            </a:xfrm>
            <a:custGeom>
              <a:avLst/>
              <a:gdLst/>
              <a:ahLst/>
              <a:cxnLst/>
              <a:rect l="l" t="t" r="r" b="b"/>
              <a:pathLst>
                <a:path w="20332" h="26756" extrusionOk="0">
                  <a:moveTo>
                    <a:pt x="19296"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369050" y="-64950"/>
              <a:ext cx="508300" cy="668900"/>
            </a:xfrm>
            <a:custGeom>
              <a:avLst/>
              <a:gdLst/>
              <a:ahLst/>
              <a:cxnLst/>
              <a:rect l="l" t="t" r="r" b="b"/>
              <a:pathLst>
                <a:path w="20332" h="26756" extrusionOk="0">
                  <a:moveTo>
                    <a:pt x="19276" y="0"/>
                  </a:moveTo>
                  <a:lnTo>
                    <a:pt x="0" y="26756"/>
                  </a:lnTo>
                  <a:lnTo>
                    <a:pt x="1055"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5543800" y="-64950"/>
              <a:ext cx="508325" cy="668900"/>
            </a:xfrm>
            <a:custGeom>
              <a:avLst/>
              <a:gdLst/>
              <a:ahLst/>
              <a:cxnLst/>
              <a:rect l="l" t="t" r="r" b="b"/>
              <a:pathLst>
                <a:path w="20333" h="26756" extrusionOk="0">
                  <a:moveTo>
                    <a:pt x="19277" y="0"/>
                  </a:moveTo>
                  <a:lnTo>
                    <a:pt x="1" y="26756"/>
                  </a:lnTo>
                  <a:lnTo>
                    <a:pt x="1056"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5719050" y="-64950"/>
              <a:ext cx="508300" cy="668900"/>
            </a:xfrm>
            <a:custGeom>
              <a:avLst/>
              <a:gdLst/>
              <a:ahLst/>
              <a:cxnLst/>
              <a:rect l="l" t="t" r="r" b="b"/>
              <a:pathLst>
                <a:path w="20332" h="26756" extrusionOk="0">
                  <a:moveTo>
                    <a:pt x="19276" y="0"/>
                  </a:moveTo>
                  <a:lnTo>
                    <a:pt x="0" y="26756"/>
                  </a:lnTo>
                  <a:lnTo>
                    <a:pt x="1037" y="26756"/>
                  </a:lnTo>
                  <a:lnTo>
                    <a:pt x="20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589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6068575" y="-64950"/>
              <a:ext cx="508775" cy="668900"/>
            </a:xfrm>
            <a:custGeom>
              <a:avLst/>
              <a:gdLst/>
              <a:ahLst/>
              <a:cxnLst/>
              <a:rect l="l" t="t" r="r" b="b"/>
              <a:pathLst>
                <a:path w="20351" h="26756" extrusionOk="0">
                  <a:moveTo>
                    <a:pt x="19296" y="0"/>
                  </a:moveTo>
                  <a:lnTo>
                    <a:pt x="1" y="26756"/>
                  </a:lnTo>
                  <a:lnTo>
                    <a:pt x="1056" y="26756"/>
                  </a:lnTo>
                  <a:lnTo>
                    <a:pt x="20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6243825" y="-64950"/>
              <a:ext cx="508300" cy="668900"/>
            </a:xfrm>
            <a:custGeom>
              <a:avLst/>
              <a:gdLst/>
              <a:ahLst/>
              <a:cxnLst/>
              <a:rect l="l" t="t" r="r" b="b"/>
              <a:pathLst>
                <a:path w="20332" h="26756" extrusionOk="0">
                  <a:moveTo>
                    <a:pt x="19276" y="0"/>
                  </a:moveTo>
                  <a:lnTo>
                    <a:pt x="0" y="26756"/>
                  </a:lnTo>
                  <a:lnTo>
                    <a:pt x="1055" y="26756"/>
                  </a:lnTo>
                  <a:lnTo>
                    <a:pt x="2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9"/>
          <p:cNvSpPr/>
          <p:nvPr/>
        </p:nvSpPr>
        <p:spPr>
          <a:xfrm>
            <a:off x="0" y="4681700"/>
            <a:ext cx="2661900" cy="24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9"/>
          <p:cNvGrpSpPr/>
          <p:nvPr/>
        </p:nvGrpSpPr>
        <p:grpSpPr>
          <a:xfrm>
            <a:off x="1511025" y="4763900"/>
            <a:ext cx="2026200" cy="78000"/>
            <a:chOff x="6727425" y="4608275"/>
            <a:chExt cx="2026200" cy="78000"/>
          </a:xfrm>
        </p:grpSpPr>
        <p:sp>
          <p:nvSpPr>
            <p:cNvPr id="403" name="Google Shape;403;p9"/>
            <p:cNvSpPr/>
            <p:nvPr/>
          </p:nvSpPr>
          <p:spPr>
            <a:xfrm>
              <a:off x="67274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70521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73768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77015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80262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83509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86756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0"/>
        <p:cNvGrpSpPr/>
        <p:nvPr/>
      </p:nvGrpSpPr>
      <p:grpSpPr>
        <a:xfrm>
          <a:off x="0" y="0"/>
          <a:ext cx="0" cy="0"/>
          <a:chOff x="0" y="0"/>
          <a:chExt cx="0" cy="0"/>
        </a:xfrm>
      </p:grpSpPr>
      <p:sp>
        <p:nvSpPr>
          <p:cNvPr id="411" name="Google Shape;411;p10"/>
          <p:cNvSpPr>
            <a:spLocks noGrp="1"/>
          </p:cNvSpPr>
          <p:nvPr>
            <p:ph type="pic" idx="2"/>
          </p:nvPr>
        </p:nvSpPr>
        <p:spPr>
          <a:xfrm>
            <a:off x="-6750" y="3325"/>
            <a:ext cx="9144000" cy="5143500"/>
          </a:xfrm>
          <a:prstGeom prst="rect">
            <a:avLst/>
          </a:prstGeom>
          <a:noFill/>
          <a:ln>
            <a:noFill/>
          </a:ln>
        </p:spPr>
      </p:sp>
      <p:sp>
        <p:nvSpPr>
          <p:cNvPr id="412" name="Google Shape;412;p10"/>
          <p:cNvSpPr txBox="1">
            <a:spLocks noGrp="1"/>
          </p:cNvSpPr>
          <p:nvPr>
            <p:ph type="body" idx="1"/>
          </p:nvPr>
        </p:nvSpPr>
        <p:spPr>
          <a:xfrm>
            <a:off x="720000" y="4003475"/>
            <a:ext cx="7704000" cy="605100"/>
          </a:xfrm>
          <a:prstGeom prst="rect">
            <a:avLst/>
          </a:prstGeom>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200"/>
              <a:buFont typeface="Rajdhani"/>
              <a:buNone/>
              <a:defRPr sz="4000" b="1">
                <a:solidFill>
                  <a:schemeClr val="dk1"/>
                </a:solidFill>
                <a:latin typeface="Rajdhani"/>
                <a:ea typeface="Rajdhani"/>
                <a:cs typeface="Rajdhani"/>
                <a:sym typeface="Rajdhani"/>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5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59"/>
        <p:cNvGrpSpPr/>
        <p:nvPr/>
      </p:nvGrpSpPr>
      <p:grpSpPr>
        <a:xfrm>
          <a:off x="0" y="0"/>
          <a:ext cx="0" cy="0"/>
          <a:chOff x="0" y="0"/>
          <a:chExt cx="0" cy="0"/>
        </a:xfrm>
      </p:grpSpPr>
      <p:sp>
        <p:nvSpPr>
          <p:cNvPr id="460" name="Google Shape;46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1" name="Google Shape;461;p13"/>
          <p:cNvSpPr txBox="1">
            <a:spLocks noGrp="1"/>
          </p:cNvSpPr>
          <p:nvPr>
            <p:ph type="title" idx="2"/>
          </p:nvPr>
        </p:nvSpPr>
        <p:spPr>
          <a:xfrm>
            <a:off x="1977001" y="1555538"/>
            <a:ext cx="24141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3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62" name="Google Shape;462;p13"/>
          <p:cNvSpPr txBox="1">
            <a:spLocks noGrp="1"/>
          </p:cNvSpPr>
          <p:nvPr>
            <p:ph type="title" idx="3"/>
          </p:nvPr>
        </p:nvSpPr>
        <p:spPr>
          <a:xfrm>
            <a:off x="5720725" y="1555538"/>
            <a:ext cx="24141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3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63" name="Google Shape;463;p13"/>
          <p:cNvSpPr txBox="1">
            <a:spLocks noGrp="1"/>
          </p:cNvSpPr>
          <p:nvPr>
            <p:ph type="subTitle" idx="1"/>
          </p:nvPr>
        </p:nvSpPr>
        <p:spPr>
          <a:xfrm>
            <a:off x="1977000" y="2253613"/>
            <a:ext cx="2414100" cy="50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lbert Sans Medium"/>
                <a:ea typeface="Albert Sans Medium"/>
                <a:cs typeface="Albert Sans Medium"/>
                <a:sym typeface="Albert Sans Medium"/>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64" name="Google Shape;464;p13"/>
          <p:cNvSpPr txBox="1">
            <a:spLocks noGrp="1"/>
          </p:cNvSpPr>
          <p:nvPr>
            <p:ph type="subTitle" idx="4"/>
          </p:nvPr>
        </p:nvSpPr>
        <p:spPr>
          <a:xfrm>
            <a:off x="5720725" y="2253613"/>
            <a:ext cx="2414100" cy="50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lbert Sans Medium"/>
                <a:ea typeface="Albert Sans Medium"/>
                <a:cs typeface="Albert Sans Medium"/>
                <a:sym typeface="Albert Sans Medium"/>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65" name="Google Shape;465;p13"/>
          <p:cNvSpPr txBox="1">
            <a:spLocks noGrp="1"/>
          </p:cNvSpPr>
          <p:nvPr>
            <p:ph type="title" idx="5"/>
          </p:nvPr>
        </p:nvSpPr>
        <p:spPr>
          <a:xfrm>
            <a:off x="1977001" y="3195488"/>
            <a:ext cx="24141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3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66" name="Google Shape;466;p13"/>
          <p:cNvSpPr txBox="1">
            <a:spLocks noGrp="1"/>
          </p:cNvSpPr>
          <p:nvPr>
            <p:ph type="title" idx="6"/>
          </p:nvPr>
        </p:nvSpPr>
        <p:spPr>
          <a:xfrm>
            <a:off x="5720725" y="3195488"/>
            <a:ext cx="24141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3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67" name="Google Shape;467;p13"/>
          <p:cNvSpPr txBox="1">
            <a:spLocks noGrp="1"/>
          </p:cNvSpPr>
          <p:nvPr>
            <p:ph type="subTitle" idx="7"/>
          </p:nvPr>
        </p:nvSpPr>
        <p:spPr>
          <a:xfrm>
            <a:off x="1977025" y="3893563"/>
            <a:ext cx="2414100" cy="50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lbert Sans Medium"/>
                <a:ea typeface="Albert Sans Medium"/>
                <a:cs typeface="Albert Sans Medium"/>
                <a:sym typeface="Albert Sans Medium"/>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68" name="Google Shape;468;p13"/>
          <p:cNvSpPr txBox="1">
            <a:spLocks noGrp="1"/>
          </p:cNvSpPr>
          <p:nvPr>
            <p:ph type="subTitle" idx="8"/>
          </p:nvPr>
        </p:nvSpPr>
        <p:spPr>
          <a:xfrm>
            <a:off x="5720726" y="3893563"/>
            <a:ext cx="2414100" cy="50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lbert Sans Medium"/>
                <a:ea typeface="Albert Sans Medium"/>
                <a:cs typeface="Albert Sans Medium"/>
                <a:sym typeface="Albert Sans Medium"/>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69" name="Google Shape;469;p13"/>
          <p:cNvSpPr txBox="1">
            <a:spLocks noGrp="1"/>
          </p:cNvSpPr>
          <p:nvPr>
            <p:ph type="title" idx="9" hasCustomPrompt="1"/>
          </p:nvPr>
        </p:nvSpPr>
        <p:spPr>
          <a:xfrm>
            <a:off x="1009185" y="1770020"/>
            <a:ext cx="775800" cy="7758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470" name="Google Shape;470;p13"/>
          <p:cNvSpPr txBox="1">
            <a:spLocks noGrp="1"/>
          </p:cNvSpPr>
          <p:nvPr>
            <p:ph type="title" idx="13" hasCustomPrompt="1"/>
          </p:nvPr>
        </p:nvSpPr>
        <p:spPr>
          <a:xfrm>
            <a:off x="1009185" y="3409970"/>
            <a:ext cx="775800" cy="7758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471" name="Google Shape;471;p13"/>
          <p:cNvSpPr txBox="1">
            <a:spLocks noGrp="1"/>
          </p:cNvSpPr>
          <p:nvPr>
            <p:ph type="title" idx="14" hasCustomPrompt="1"/>
          </p:nvPr>
        </p:nvSpPr>
        <p:spPr>
          <a:xfrm>
            <a:off x="4753035" y="1770020"/>
            <a:ext cx="775800" cy="7758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472" name="Google Shape;472;p13"/>
          <p:cNvSpPr txBox="1">
            <a:spLocks noGrp="1"/>
          </p:cNvSpPr>
          <p:nvPr>
            <p:ph type="title" idx="15" hasCustomPrompt="1"/>
          </p:nvPr>
        </p:nvSpPr>
        <p:spPr>
          <a:xfrm>
            <a:off x="4753035" y="3409970"/>
            <a:ext cx="775800" cy="7758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473" name="Google Shape;473;p13"/>
          <p:cNvSpPr/>
          <p:nvPr/>
        </p:nvSpPr>
        <p:spPr>
          <a:xfrm rot="-5400000">
            <a:off x="7622179" y="3614250"/>
            <a:ext cx="1549800" cy="15087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8821500" y="558300"/>
            <a:ext cx="322500" cy="231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0" y="1550988"/>
            <a:ext cx="290700" cy="2041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2850" y="3593500"/>
            <a:ext cx="612600" cy="29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13"/>
          <p:cNvGrpSpPr/>
          <p:nvPr/>
        </p:nvGrpSpPr>
        <p:grpSpPr>
          <a:xfrm>
            <a:off x="609750" y="4723675"/>
            <a:ext cx="2026200" cy="78000"/>
            <a:chOff x="6727425" y="4608275"/>
            <a:chExt cx="2026200" cy="78000"/>
          </a:xfrm>
        </p:grpSpPr>
        <p:sp>
          <p:nvSpPr>
            <p:cNvPr id="478" name="Google Shape;478;p13"/>
            <p:cNvSpPr/>
            <p:nvPr/>
          </p:nvSpPr>
          <p:spPr>
            <a:xfrm>
              <a:off x="67274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70521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73768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77015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a:off x="80262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83509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86756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13"/>
          <p:cNvSpPr/>
          <p:nvPr/>
        </p:nvSpPr>
        <p:spPr>
          <a:xfrm rot="-5400000">
            <a:off x="7996664" y="3988650"/>
            <a:ext cx="1170300" cy="1139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8489250" y="4473475"/>
            <a:ext cx="374100" cy="37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8369700" y="0"/>
            <a:ext cx="774300" cy="55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ajdhani"/>
              <a:buNone/>
              <a:defRPr sz="3000" b="1">
                <a:solidFill>
                  <a:schemeClr val="dk1"/>
                </a:solidFill>
                <a:latin typeface="Rajdhani"/>
                <a:ea typeface="Rajdhani"/>
                <a:cs typeface="Rajdhani"/>
                <a:sym typeface="Rajdhani"/>
              </a:defRPr>
            </a:lvl1pPr>
            <a:lvl2pPr lvl="1">
              <a:spcBef>
                <a:spcPts val="0"/>
              </a:spcBef>
              <a:spcAft>
                <a:spcPts val="0"/>
              </a:spcAft>
              <a:buClr>
                <a:schemeClr val="dk1"/>
              </a:buClr>
              <a:buSzPts val="3000"/>
              <a:buFont typeface="Rajdhani"/>
              <a:buNone/>
              <a:defRPr sz="3000" b="1">
                <a:solidFill>
                  <a:schemeClr val="dk1"/>
                </a:solidFill>
                <a:latin typeface="Rajdhani"/>
                <a:ea typeface="Rajdhani"/>
                <a:cs typeface="Rajdhani"/>
                <a:sym typeface="Rajdhani"/>
              </a:defRPr>
            </a:lvl2pPr>
            <a:lvl3pPr lvl="2">
              <a:spcBef>
                <a:spcPts val="0"/>
              </a:spcBef>
              <a:spcAft>
                <a:spcPts val="0"/>
              </a:spcAft>
              <a:buClr>
                <a:schemeClr val="dk1"/>
              </a:buClr>
              <a:buSzPts val="3000"/>
              <a:buFont typeface="Rajdhani"/>
              <a:buNone/>
              <a:defRPr sz="3000" b="1">
                <a:solidFill>
                  <a:schemeClr val="dk1"/>
                </a:solidFill>
                <a:latin typeface="Rajdhani"/>
                <a:ea typeface="Rajdhani"/>
                <a:cs typeface="Rajdhani"/>
                <a:sym typeface="Rajdhani"/>
              </a:defRPr>
            </a:lvl3pPr>
            <a:lvl4pPr lvl="3">
              <a:spcBef>
                <a:spcPts val="0"/>
              </a:spcBef>
              <a:spcAft>
                <a:spcPts val="0"/>
              </a:spcAft>
              <a:buClr>
                <a:schemeClr val="dk1"/>
              </a:buClr>
              <a:buSzPts val="3000"/>
              <a:buFont typeface="Rajdhani"/>
              <a:buNone/>
              <a:defRPr sz="3000" b="1">
                <a:solidFill>
                  <a:schemeClr val="dk1"/>
                </a:solidFill>
                <a:latin typeface="Rajdhani"/>
                <a:ea typeface="Rajdhani"/>
                <a:cs typeface="Rajdhani"/>
                <a:sym typeface="Rajdhani"/>
              </a:defRPr>
            </a:lvl4pPr>
            <a:lvl5pPr lvl="4">
              <a:spcBef>
                <a:spcPts val="0"/>
              </a:spcBef>
              <a:spcAft>
                <a:spcPts val="0"/>
              </a:spcAft>
              <a:buClr>
                <a:schemeClr val="dk1"/>
              </a:buClr>
              <a:buSzPts val="3000"/>
              <a:buFont typeface="Rajdhani"/>
              <a:buNone/>
              <a:defRPr sz="3000" b="1">
                <a:solidFill>
                  <a:schemeClr val="dk1"/>
                </a:solidFill>
                <a:latin typeface="Rajdhani"/>
                <a:ea typeface="Rajdhani"/>
                <a:cs typeface="Rajdhani"/>
                <a:sym typeface="Rajdhani"/>
              </a:defRPr>
            </a:lvl5pPr>
            <a:lvl6pPr lvl="5">
              <a:spcBef>
                <a:spcPts val="0"/>
              </a:spcBef>
              <a:spcAft>
                <a:spcPts val="0"/>
              </a:spcAft>
              <a:buClr>
                <a:schemeClr val="dk1"/>
              </a:buClr>
              <a:buSzPts val="3000"/>
              <a:buFont typeface="Rajdhani"/>
              <a:buNone/>
              <a:defRPr sz="3000" b="1">
                <a:solidFill>
                  <a:schemeClr val="dk1"/>
                </a:solidFill>
                <a:latin typeface="Rajdhani"/>
                <a:ea typeface="Rajdhani"/>
                <a:cs typeface="Rajdhani"/>
                <a:sym typeface="Rajdhani"/>
              </a:defRPr>
            </a:lvl6pPr>
            <a:lvl7pPr lvl="6">
              <a:spcBef>
                <a:spcPts val="0"/>
              </a:spcBef>
              <a:spcAft>
                <a:spcPts val="0"/>
              </a:spcAft>
              <a:buClr>
                <a:schemeClr val="dk1"/>
              </a:buClr>
              <a:buSzPts val="3000"/>
              <a:buFont typeface="Rajdhani"/>
              <a:buNone/>
              <a:defRPr sz="3000" b="1">
                <a:solidFill>
                  <a:schemeClr val="dk1"/>
                </a:solidFill>
                <a:latin typeface="Rajdhani"/>
                <a:ea typeface="Rajdhani"/>
                <a:cs typeface="Rajdhani"/>
                <a:sym typeface="Rajdhani"/>
              </a:defRPr>
            </a:lvl7pPr>
            <a:lvl8pPr lvl="7">
              <a:spcBef>
                <a:spcPts val="0"/>
              </a:spcBef>
              <a:spcAft>
                <a:spcPts val="0"/>
              </a:spcAft>
              <a:buClr>
                <a:schemeClr val="dk1"/>
              </a:buClr>
              <a:buSzPts val="3000"/>
              <a:buFont typeface="Rajdhani"/>
              <a:buNone/>
              <a:defRPr sz="3000" b="1">
                <a:solidFill>
                  <a:schemeClr val="dk1"/>
                </a:solidFill>
                <a:latin typeface="Rajdhani"/>
                <a:ea typeface="Rajdhani"/>
                <a:cs typeface="Rajdhani"/>
                <a:sym typeface="Rajdhani"/>
              </a:defRPr>
            </a:lvl8pPr>
            <a:lvl9pPr lvl="8">
              <a:spcBef>
                <a:spcPts val="0"/>
              </a:spcBef>
              <a:spcAft>
                <a:spcPts val="0"/>
              </a:spcAft>
              <a:buClr>
                <a:schemeClr val="dk1"/>
              </a:buClr>
              <a:buSzPts val="3000"/>
              <a:buFont typeface="Rajdhani"/>
              <a:buNone/>
              <a:defRPr sz="3000" b="1">
                <a:solidFill>
                  <a:schemeClr val="dk1"/>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713225" y="11921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Albert Sans Medium"/>
              <a:buChar char="●"/>
              <a:defRPr sz="1200">
                <a:solidFill>
                  <a:schemeClr val="dk1"/>
                </a:solidFill>
                <a:latin typeface="Albert Sans Medium"/>
                <a:ea typeface="Albert Sans Medium"/>
                <a:cs typeface="Albert Sans Medium"/>
                <a:sym typeface="Albert Sans Medium"/>
              </a:defRPr>
            </a:lvl1pPr>
            <a:lvl2pPr marL="914400" lvl="1" indent="-304800">
              <a:lnSpc>
                <a:spcPct val="115000"/>
              </a:lnSpc>
              <a:spcBef>
                <a:spcPts val="0"/>
              </a:spcBef>
              <a:spcAft>
                <a:spcPts val="0"/>
              </a:spcAft>
              <a:buClr>
                <a:schemeClr val="dk1"/>
              </a:buClr>
              <a:buSzPts val="1200"/>
              <a:buFont typeface="Albert Sans Medium"/>
              <a:buChar char="○"/>
              <a:defRPr sz="1200">
                <a:solidFill>
                  <a:schemeClr val="dk1"/>
                </a:solidFill>
                <a:latin typeface="Albert Sans Medium"/>
                <a:ea typeface="Albert Sans Medium"/>
                <a:cs typeface="Albert Sans Medium"/>
                <a:sym typeface="Albert Sans Medium"/>
              </a:defRPr>
            </a:lvl2pPr>
            <a:lvl3pPr marL="1371600" lvl="2" indent="-304800">
              <a:lnSpc>
                <a:spcPct val="115000"/>
              </a:lnSpc>
              <a:spcBef>
                <a:spcPts val="0"/>
              </a:spcBef>
              <a:spcAft>
                <a:spcPts val="0"/>
              </a:spcAft>
              <a:buClr>
                <a:schemeClr val="dk1"/>
              </a:buClr>
              <a:buSzPts val="1200"/>
              <a:buFont typeface="Albert Sans Medium"/>
              <a:buChar char="■"/>
              <a:defRPr sz="1200">
                <a:solidFill>
                  <a:schemeClr val="dk1"/>
                </a:solidFill>
                <a:latin typeface="Albert Sans Medium"/>
                <a:ea typeface="Albert Sans Medium"/>
                <a:cs typeface="Albert Sans Medium"/>
                <a:sym typeface="Albert Sans Medium"/>
              </a:defRPr>
            </a:lvl3pPr>
            <a:lvl4pPr marL="1828800" lvl="3" indent="-304800">
              <a:lnSpc>
                <a:spcPct val="115000"/>
              </a:lnSpc>
              <a:spcBef>
                <a:spcPts val="0"/>
              </a:spcBef>
              <a:spcAft>
                <a:spcPts val="0"/>
              </a:spcAft>
              <a:buClr>
                <a:schemeClr val="dk1"/>
              </a:buClr>
              <a:buSzPts val="1200"/>
              <a:buFont typeface="Albert Sans Medium"/>
              <a:buChar char="●"/>
              <a:defRPr sz="1200">
                <a:solidFill>
                  <a:schemeClr val="dk1"/>
                </a:solidFill>
                <a:latin typeface="Albert Sans Medium"/>
                <a:ea typeface="Albert Sans Medium"/>
                <a:cs typeface="Albert Sans Medium"/>
                <a:sym typeface="Albert Sans Medium"/>
              </a:defRPr>
            </a:lvl4pPr>
            <a:lvl5pPr marL="2286000" lvl="4" indent="-304800">
              <a:lnSpc>
                <a:spcPct val="115000"/>
              </a:lnSpc>
              <a:spcBef>
                <a:spcPts val="0"/>
              </a:spcBef>
              <a:spcAft>
                <a:spcPts val="0"/>
              </a:spcAft>
              <a:buClr>
                <a:schemeClr val="dk1"/>
              </a:buClr>
              <a:buSzPts val="1200"/>
              <a:buFont typeface="Albert Sans Medium"/>
              <a:buChar char="○"/>
              <a:defRPr sz="1200">
                <a:solidFill>
                  <a:schemeClr val="dk1"/>
                </a:solidFill>
                <a:latin typeface="Albert Sans Medium"/>
                <a:ea typeface="Albert Sans Medium"/>
                <a:cs typeface="Albert Sans Medium"/>
                <a:sym typeface="Albert Sans Medium"/>
              </a:defRPr>
            </a:lvl5pPr>
            <a:lvl6pPr marL="2743200" lvl="5" indent="-304800">
              <a:lnSpc>
                <a:spcPct val="115000"/>
              </a:lnSpc>
              <a:spcBef>
                <a:spcPts val="0"/>
              </a:spcBef>
              <a:spcAft>
                <a:spcPts val="0"/>
              </a:spcAft>
              <a:buClr>
                <a:schemeClr val="dk1"/>
              </a:buClr>
              <a:buSzPts val="1200"/>
              <a:buFont typeface="Albert Sans Medium"/>
              <a:buChar char="■"/>
              <a:defRPr sz="1200">
                <a:solidFill>
                  <a:schemeClr val="dk1"/>
                </a:solidFill>
                <a:latin typeface="Albert Sans Medium"/>
                <a:ea typeface="Albert Sans Medium"/>
                <a:cs typeface="Albert Sans Medium"/>
                <a:sym typeface="Albert Sans Medium"/>
              </a:defRPr>
            </a:lvl6pPr>
            <a:lvl7pPr marL="3200400" lvl="6" indent="-304800">
              <a:lnSpc>
                <a:spcPct val="115000"/>
              </a:lnSpc>
              <a:spcBef>
                <a:spcPts val="0"/>
              </a:spcBef>
              <a:spcAft>
                <a:spcPts val="0"/>
              </a:spcAft>
              <a:buClr>
                <a:schemeClr val="dk1"/>
              </a:buClr>
              <a:buSzPts val="1200"/>
              <a:buFont typeface="Albert Sans Medium"/>
              <a:buChar char="●"/>
              <a:defRPr sz="1200">
                <a:solidFill>
                  <a:schemeClr val="dk1"/>
                </a:solidFill>
                <a:latin typeface="Albert Sans Medium"/>
                <a:ea typeface="Albert Sans Medium"/>
                <a:cs typeface="Albert Sans Medium"/>
                <a:sym typeface="Albert Sans Medium"/>
              </a:defRPr>
            </a:lvl7pPr>
            <a:lvl8pPr marL="3657600" lvl="7" indent="-304800">
              <a:lnSpc>
                <a:spcPct val="115000"/>
              </a:lnSpc>
              <a:spcBef>
                <a:spcPts val="0"/>
              </a:spcBef>
              <a:spcAft>
                <a:spcPts val="0"/>
              </a:spcAft>
              <a:buClr>
                <a:schemeClr val="dk1"/>
              </a:buClr>
              <a:buSzPts val="1200"/>
              <a:buFont typeface="Albert Sans Medium"/>
              <a:buChar char="○"/>
              <a:defRPr sz="1200">
                <a:solidFill>
                  <a:schemeClr val="dk1"/>
                </a:solidFill>
                <a:latin typeface="Albert Sans Medium"/>
                <a:ea typeface="Albert Sans Medium"/>
                <a:cs typeface="Albert Sans Medium"/>
                <a:sym typeface="Albert Sans Medium"/>
              </a:defRPr>
            </a:lvl8pPr>
            <a:lvl9pPr marL="4114800" lvl="8" indent="-304800">
              <a:lnSpc>
                <a:spcPct val="115000"/>
              </a:lnSpc>
              <a:spcBef>
                <a:spcPts val="0"/>
              </a:spcBef>
              <a:spcAft>
                <a:spcPts val="0"/>
              </a:spcAft>
              <a:buClr>
                <a:schemeClr val="dk1"/>
              </a:buClr>
              <a:buSzPts val="1200"/>
              <a:buFont typeface="Albert Sans Medium"/>
              <a:buChar char="■"/>
              <a:defRPr sz="1200">
                <a:solidFill>
                  <a:schemeClr val="dk1"/>
                </a:solidFill>
                <a:latin typeface="Albert Sans Medium"/>
                <a:ea typeface="Albert Sans Medium"/>
                <a:cs typeface="Albert Sans Medium"/>
                <a:sym typeface="Albert San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8" r:id="rId8"/>
    <p:sldLayoutId id="2147483659" r:id="rId9"/>
    <p:sldLayoutId id="2147483661" r:id="rId10"/>
    <p:sldLayoutId id="2147483663" r:id="rId11"/>
    <p:sldLayoutId id="2147483667" r:id="rId12"/>
    <p:sldLayoutId id="214748366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26"/>
          <p:cNvSpPr txBox="1">
            <a:spLocks noGrp="1"/>
          </p:cNvSpPr>
          <p:nvPr>
            <p:ph type="ctrTitle"/>
          </p:nvPr>
        </p:nvSpPr>
        <p:spPr>
          <a:xfrm>
            <a:off x="1622175" y="967825"/>
            <a:ext cx="5899800" cy="250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dirty="0"/>
              <a:t>Cierre del </a:t>
            </a:r>
            <a:r>
              <a:rPr lang="es-EC" dirty="0">
                <a:highlight>
                  <a:schemeClr val="dk2"/>
                </a:highlight>
              </a:rPr>
              <a:t>Proyecto </a:t>
            </a:r>
            <a:endParaRPr lang="es-EC" dirty="0">
              <a:solidFill>
                <a:schemeClr val="accent1"/>
              </a:solidFill>
              <a:highlight>
                <a:schemeClr val="dk2"/>
              </a:highlight>
            </a:endParaRPr>
          </a:p>
        </p:txBody>
      </p:sp>
      <p:sp>
        <p:nvSpPr>
          <p:cNvPr id="833" name="Google Shape;833;p26"/>
          <p:cNvSpPr txBox="1">
            <a:spLocks noGrp="1"/>
          </p:cNvSpPr>
          <p:nvPr>
            <p:ph type="subTitle" idx="1"/>
          </p:nvPr>
        </p:nvSpPr>
        <p:spPr>
          <a:xfrm>
            <a:off x="2147400" y="3471725"/>
            <a:ext cx="4849200" cy="39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Por: Michelle Silva y D</a:t>
            </a:r>
            <a:r>
              <a:rPr lang="es-EC" dirty="0" err="1"/>
              <a:t>ennis</a:t>
            </a:r>
            <a:r>
              <a:rPr lang="es-EC" dirty="0"/>
              <a:t> Calle</a:t>
            </a:r>
            <a:endParaRPr dirty="0"/>
          </a:p>
        </p:txBody>
      </p:sp>
      <p:sp>
        <p:nvSpPr>
          <p:cNvPr id="834" name="Google Shape;834;p26"/>
          <p:cNvSpPr/>
          <p:nvPr/>
        </p:nvSpPr>
        <p:spPr>
          <a:xfrm>
            <a:off x="7521900" y="3593500"/>
            <a:ext cx="322500" cy="154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FD2E49-57E5-4448-B8C4-AF7BAE9111A4}"/>
              </a:ext>
            </a:extLst>
          </p:cNvPr>
          <p:cNvSpPr>
            <a:spLocks noGrp="1"/>
          </p:cNvSpPr>
          <p:nvPr>
            <p:ph type="body" idx="1"/>
          </p:nvPr>
        </p:nvSpPr>
        <p:spPr>
          <a:xfrm>
            <a:off x="598080" y="1543714"/>
            <a:ext cx="4425024" cy="2391825"/>
          </a:xfrm>
        </p:spPr>
        <p:txBody>
          <a:bodyPr/>
          <a:lstStyle/>
          <a:p>
            <a:pPr algn="just">
              <a:buFont typeface="Arial" panose="020B0604020202020204" pitchFamily="34" charset="0"/>
              <a:buChar char="•"/>
            </a:pPr>
            <a:r>
              <a:rPr lang="es-MX" dirty="0"/>
              <a:t>En la planeación del proyecto define los criterios de aceptación del proyecto. Estos incluyen objetivos específicos que se deben lograr para que se considere completo el proyecto. Los interesados en el proyecto deben firmar estos criterios durante la fase de planeación del proyecto para que no haya dudas al final. Cuando entregues toda la documentación (documentos de cierre), el contrato y un acta de aceptación de proyecto. Se recomienda hacer la realización de una auditoría. </a:t>
            </a:r>
            <a:endParaRPr lang="es-EC" dirty="0"/>
          </a:p>
          <a:p>
            <a:endParaRPr lang="es-EC" dirty="0"/>
          </a:p>
        </p:txBody>
      </p:sp>
      <p:sp>
        <p:nvSpPr>
          <p:cNvPr id="3" name="Título 2">
            <a:extLst>
              <a:ext uri="{FF2B5EF4-FFF2-40B4-BE49-F238E27FC236}">
                <a16:creationId xmlns:a16="http://schemas.microsoft.com/office/drawing/2014/main" id="{AE93E31E-A9C2-46B1-BA01-CE7D96CC4D66}"/>
              </a:ext>
            </a:extLst>
          </p:cNvPr>
          <p:cNvSpPr>
            <a:spLocks noGrp="1"/>
          </p:cNvSpPr>
          <p:nvPr>
            <p:ph type="title"/>
          </p:nvPr>
        </p:nvSpPr>
        <p:spPr>
          <a:xfrm>
            <a:off x="720000" y="780782"/>
            <a:ext cx="7704000" cy="572700"/>
          </a:xfrm>
        </p:spPr>
        <p:txBody>
          <a:bodyPr/>
          <a:lstStyle/>
          <a:p>
            <a:r>
              <a:rPr lang="es-EC" dirty="0"/>
              <a:t>Aceptación formal de cierre</a:t>
            </a:r>
          </a:p>
        </p:txBody>
      </p:sp>
      <p:pic>
        <p:nvPicPr>
          <p:cNvPr id="1028" name="Picture 4" descr="Criterios de aceptación. Detalles que has de conocer">
            <a:extLst>
              <a:ext uri="{FF2B5EF4-FFF2-40B4-BE49-F238E27FC236}">
                <a16:creationId xmlns:a16="http://schemas.microsoft.com/office/drawing/2014/main" id="{59A7C800-EB7F-4DE3-8A66-254BB81C9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104" y="1543715"/>
            <a:ext cx="3216021" cy="239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6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35"/>
          <p:cNvSpPr txBox="1">
            <a:spLocks noGrp="1"/>
          </p:cNvSpPr>
          <p:nvPr>
            <p:ph type="title"/>
          </p:nvPr>
        </p:nvSpPr>
        <p:spPr>
          <a:xfrm>
            <a:off x="607314" y="277406"/>
            <a:ext cx="7717500" cy="572700"/>
          </a:xfrm>
          <a:prstGeom prst="rect">
            <a:avLst/>
          </a:prstGeom>
        </p:spPr>
        <p:txBody>
          <a:bodyPr spcFirstLastPara="1" wrap="square" lIns="91425" tIns="91425" rIns="91425" bIns="91425" anchor="t" anchorCtr="0">
            <a:noAutofit/>
          </a:bodyPr>
          <a:lstStyle/>
          <a:p>
            <a:r>
              <a:rPr lang="es-EC" dirty="0"/>
              <a:t>Revisión del proyecto</a:t>
            </a:r>
            <a:br>
              <a:rPr lang="es-MX" dirty="0"/>
            </a:br>
            <a:endParaRPr dirty="0"/>
          </a:p>
        </p:txBody>
      </p:sp>
      <p:sp>
        <p:nvSpPr>
          <p:cNvPr id="972" name="Google Shape;972;p35"/>
          <p:cNvSpPr/>
          <p:nvPr/>
        </p:nvSpPr>
        <p:spPr>
          <a:xfrm flipH="1">
            <a:off x="8467098" y="4510950"/>
            <a:ext cx="268500" cy="26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Marcador de texto 2">
            <a:extLst>
              <a:ext uri="{FF2B5EF4-FFF2-40B4-BE49-F238E27FC236}">
                <a16:creationId xmlns:a16="http://schemas.microsoft.com/office/drawing/2014/main" id="{0412E7AE-F8D2-4159-9775-48E6B7B2F8A3}"/>
              </a:ext>
            </a:extLst>
          </p:cNvPr>
          <p:cNvSpPr txBox="1">
            <a:spLocks/>
          </p:cNvSpPr>
          <p:nvPr/>
        </p:nvSpPr>
        <p:spPr>
          <a:xfrm>
            <a:off x="810011" y="1092581"/>
            <a:ext cx="4369208" cy="319367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200" b="1" dirty="0">
                <a:solidFill>
                  <a:schemeClr val="tx1"/>
                </a:solidFill>
                <a:latin typeface="Albert Sans Medium" panose="020B0604020202020204" charset="0"/>
                <a:cs typeface="Fira Sans" panose="020B0604020202020204" charset="0"/>
              </a:rPr>
              <a:t>Objetivo:</a:t>
            </a:r>
            <a:br>
              <a:rPr lang="es-MX" sz="1200" dirty="0">
                <a:solidFill>
                  <a:schemeClr val="tx1"/>
                </a:solidFill>
                <a:latin typeface="Albert Sans Medium" panose="020B0604020202020204" charset="0"/>
                <a:cs typeface="Fira Sans" panose="020B0604020202020204" charset="0"/>
              </a:rPr>
            </a:br>
            <a:r>
              <a:rPr lang="es-MX" sz="1200" dirty="0">
                <a:solidFill>
                  <a:schemeClr val="tx1"/>
                </a:solidFill>
                <a:latin typeface="Albert Sans Medium" panose="020B0604020202020204" charset="0"/>
                <a:cs typeface="Fira Sans" panose="020B0604020202020204" charset="0"/>
              </a:rPr>
              <a:t>Evaluar el desempeño del proyecto en términos de tiempo, costo, calidad y alcance, con el fin de identificar aciertos y errores.</a:t>
            </a:r>
          </a:p>
          <a:p>
            <a:endParaRPr lang="es-MX" sz="1200" dirty="0">
              <a:solidFill>
                <a:schemeClr val="tx1"/>
              </a:solidFill>
              <a:latin typeface="Albert Sans Medium" panose="020B0604020202020204" charset="0"/>
              <a:cs typeface="Fira Sans" panose="020B0604020202020204" charset="0"/>
            </a:endParaRPr>
          </a:p>
          <a:p>
            <a:pPr algn="just"/>
            <a:r>
              <a:rPr lang="es-MX" sz="1200" b="1" dirty="0">
                <a:solidFill>
                  <a:schemeClr val="tx1"/>
                </a:solidFill>
                <a:latin typeface="Albert Sans Medium" panose="020B0604020202020204" charset="0"/>
                <a:cs typeface="Fira Sans" panose="020B0604020202020204" charset="0"/>
              </a:rPr>
              <a:t>¿Qué se revisa?</a:t>
            </a:r>
            <a:endParaRPr lang="es-MX" sz="1200" dirty="0">
              <a:solidFill>
                <a:schemeClr val="tx1"/>
              </a:solidFill>
              <a:latin typeface="Albert Sans Medium" panose="020B0604020202020204" charset="0"/>
              <a:cs typeface="Fira Sans" panose="020B0604020202020204" charset="0"/>
            </a:endParaRPr>
          </a:p>
          <a:p>
            <a:pPr marL="285750" indent="-285750" algn="just">
              <a:buFont typeface="Arial" panose="020B0604020202020204" pitchFamily="34" charset="0"/>
              <a:buChar char="•"/>
            </a:pPr>
            <a:r>
              <a:rPr lang="es-MX" sz="1200" dirty="0">
                <a:solidFill>
                  <a:schemeClr val="tx1"/>
                </a:solidFill>
                <a:latin typeface="Albert Sans Medium" panose="020B0604020202020204" charset="0"/>
                <a:cs typeface="Fira Sans" panose="020B0604020202020204" charset="0"/>
              </a:rPr>
              <a:t>Cumplimiento del cronograma y presupuesto.</a:t>
            </a:r>
          </a:p>
          <a:p>
            <a:pPr marL="285750" indent="-285750" algn="just">
              <a:buFont typeface="Arial" panose="020B0604020202020204" pitchFamily="34" charset="0"/>
              <a:buChar char="•"/>
            </a:pPr>
            <a:r>
              <a:rPr lang="es-MX" sz="1200" dirty="0">
                <a:solidFill>
                  <a:schemeClr val="tx1"/>
                </a:solidFill>
                <a:latin typeface="Albert Sans Medium" panose="020B0604020202020204" charset="0"/>
                <a:cs typeface="Fira Sans" panose="020B0604020202020204" charset="0"/>
              </a:rPr>
              <a:t>Calidad de los entregables.</a:t>
            </a:r>
          </a:p>
          <a:p>
            <a:pPr marL="285750" indent="-285750" algn="just">
              <a:buFont typeface="Arial" panose="020B0604020202020204" pitchFamily="34" charset="0"/>
              <a:buChar char="•"/>
            </a:pPr>
            <a:r>
              <a:rPr lang="es-MX" sz="1200" dirty="0">
                <a:solidFill>
                  <a:schemeClr val="tx1"/>
                </a:solidFill>
                <a:latin typeface="Albert Sans Medium" panose="020B0604020202020204" charset="0"/>
                <a:cs typeface="Fira Sans" panose="020B0604020202020204" charset="0"/>
              </a:rPr>
              <a:t>Satisfacción del cliente.</a:t>
            </a:r>
          </a:p>
          <a:p>
            <a:pPr marL="285750" indent="-285750" algn="just">
              <a:buFont typeface="Arial" panose="020B0604020202020204" pitchFamily="34" charset="0"/>
              <a:buChar char="•"/>
            </a:pPr>
            <a:r>
              <a:rPr lang="es-MX" sz="1200" dirty="0">
                <a:solidFill>
                  <a:schemeClr val="tx1"/>
                </a:solidFill>
                <a:latin typeface="Albert Sans Medium" panose="020B0604020202020204" charset="0"/>
                <a:cs typeface="Fira Sans" panose="020B0604020202020204" charset="0"/>
              </a:rPr>
              <a:t>Gestión de riesgos.</a:t>
            </a:r>
          </a:p>
          <a:p>
            <a:pPr marL="285750" indent="-285750" algn="just">
              <a:buFont typeface="Arial" panose="020B0604020202020204" pitchFamily="34" charset="0"/>
              <a:buChar char="•"/>
            </a:pPr>
            <a:r>
              <a:rPr lang="es-MX" sz="1200" dirty="0">
                <a:solidFill>
                  <a:schemeClr val="tx1"/>
                </a:solidFill>
                <a:latin typeface="Albert Sans Medium" panose="020B0604020202020204" charset="0"/>
                <a:cs typeface="Fira Sans" panose="020B0604020202020204" charset="0"/>
              </a:rPr>
              <a:t>Desempeño del equipo.</a:t>
            </a:r>
          </a:p>
          <a:p>
            <a:pPr algn="just"/>
            <a:endParaRPr lang="es-MX" sz="1200" dirty="0">
              <a:solidFill>
                <a:schemeClr val="tx1"/>
              </a:solidFill>
              <a:latin typeface="Albert Sans Medium" panose="020B0604020202020204" charset="0"/>
              <a:cs typeface="Fira Sans" panose="020B0604020202020204" charset="0"/>
            </a:endParaRPr>
          </a:p>
          <a:p>
            <a:pPr algn="just"/>
            <a:r>
              <a:rPr lang="es-MX" sz="1200" b="1" dirty="0">
                <a:solidFill>
                  <a:schemeClr val="tx1"/>
                </a:solidFill>
                <a:latin typeface="Albert Sans Medium" panose="020B0604020202020204" charset="0"/>
                <a:cs typeface="Fira Sans" panose="020B0604020202020204" charset="0"/>
              </a:rPr>
              <a:t>Resultado:</a:t>
            </a:r>
            <a:endParaRPr lang="es-MX" sz="1200" dirty="0">
              <a:solidFill>
                <a:schemeClr val="tx1"/>
              </a:solidFill>
              <a:latin typeface="Albert Sans Medium" panose="020B0604020202020204" charset="0"/>
              <a:cs typeface="Fira Sans" panose="020B0604020202020204" charset="0"/>
            </a:endParaRPr>
          </a:p>
          <a:p>
            <a:pPr marL="285750" indent="-285750" algn="just">
              <a:buFont typeface="Arial" panose="020B0604020202020204" pitchFamily="34" charset="0"/>
              <a:buChar char="•"/>
            </a:pPr>
            <a:r>
              <a:rPr lang="es-MX" sz="1200" dirty="0">
                <a:solidFill>
                  <a:schemeClr val="tx1"/>
                </a:solidFill>
                <a:latin typeface="Albert Sans Medium" panose="020B0604020202020204" charset="0"/>
                <a:cs typeface="Fira Sans" panose="020B0604020202020204" charset="0"/>
              </a:rPr>
              <a:t>Lecciones aprendidas.</a:t>
            </a:r>
          </a:p>
          <a:p>
            <a:pPr marL="285750" indent="-285750" algn="just">
              <a:buFont typeface="Arial" panose="020B0604020202020204" pitchFamily="34" charset="0"/>
              <a:buChar char="•"/>
            </a:pPr>
            <a:r>
              <a:rPr lang="es-MX" sz="1200" dirty="0">
                <a:solidFill>
                  <a:schemeClr val="tx1"/>
                </a:solidFill>
                <a:latin typeface="Albert Sans Medium" panose="020B0604020202020204" charset="0"/>
                <a:cs typeface="Fira Sans" panose="020B0604020202020204" charset="0"/>
              </a:rPr>
              <a:t>Mejora continua para futuros proyectos.</a:t>
            </a:r>
          </a:p>
          <a:p>
            <a:pPr marL="285750" indent="-285750" algn="just">
              <a:buFont typeface="Arial" panose="020B0604020202020204" pitchFamily="34" charset="0"/>
              <a:buChar char="•"/>
            </a:pPr>
            <a:r>
              <a:rPr lang="es-MX" sz="1200" dirty="0">
                <a:solidFill>
                  <a:schemeClr val="tx1"/>
                </a:solidFill>
                <a:latin typeface="Albert Sans Medium" panose="020B0604020202020204" charset="0"/>
                <a:cs typeface="Fira Sans" panose="020B0604020202020204" charset="0"/>
              </a:rPr>
              <a:t>Retroalimentación al equipo.</a:t>
            </a:r>
          </a:p>
          <a:p>
            <a:endParaRPr lang="es-EC" dirty="0"/>
          </a:p>
        </p:txBody>
      </p:sp>
      <p:pic>
        <p:nvPicPr>
          <p:cNvPr id="3074" name="Picture 2" descr="Nota marco">
            <a:extLst>
              <a:ext uri="{FF2B5EF4-FFF2-40B4-BE49-F238E27FC236}">
                <a16:creationId xmlns:a16="http://schemas.microsoft.com/office/drawing/2014/main" id="{20CFD901-C490-4526-9064-72B59ECA1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766" y="921676"/>
            <a:ext cx="3521197" cy="3122100"/>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38F5C7-3664-404A-B901-7003753E7BD1}"/>
              </a:ext>
            </a:extLst>
          </p:cNvPr>
          <p:cNvSpPr>
            <a:spLocks noGrp="1"/>
          </p:cNvSpPr>
          <p:nvPr>
            <p:ph type="body" idx="1"/>
          </p:nvPr>
        </p:nvSpPr>
        <p:spPr>
          <a:xfrm>
            <a:off x="655707" y="1563430"/>
            <a:ext cx="4403974" cy="2458501"/>
          </a:xfrm>
        </p:spPr>
        <p:txBody>
          <a:bodyPr/>
          <a:lstStyle/>
          <a:p>
            <a:pPr lvl="0" algn="just">
              <a:buFont typeface="+mj-lt"/>
              <a:buAutoNum type="arabicPeriod"/>
            </a:pPr>
            <a:r>
              <a:rPr lang="es-MX" dirty="0"/>
              <a:t>Informe económico. </a:t>
            </a:r>
            <a:endParaRPr lang="es-EC" dirty="0"/>
          </a:p>
          <a:p>
            <a:pPr lvl="0" algn="just">
              <a:buFont typeface="+mj-lt"/>
              <a:buAutoNum type="arabicPeriod"/>
            </a:pPr>
            <a:r>
              <a:rPr lang="es-MX" dirty="0"/>
              <a:t>Informe de situación final.</a:t>
            </a:r>
            <a:endParaRPr lang="es-EC" dirty="0"/>
          </a:p>
          <a:p>
            <a:pPr lvl="0" algn="just">
              <a:buFont typeface="+mj-lt"/>
              <a:buAutoNum type="arabicPeriod"/>
            </a:pPr>
            <a:r>
              <a:rPr lang="es-MX" dirty="0"/>
              <a:t>Datos básicos del proyecto (nombre, responsable, duración, presupuesto, etc.). </a:t>
            </a:r>
            <a:endParaRPr lang="es-EC" dirty="0"/>
          </a:p>
          <a:p>
            <a:pPr lvl="0" algn="just">
              <a:buFont typeface="+mj-lt"/>
              <a:buAutoNum type="arabicPeriod"/>
            </a:pPr>
            <a:r>
              <a:rPr lang="es-MX" dirty="0"/>
              <a:t>Descripción general de los hechos más significativos del mismo (modificaciones, dificultades, medidas para resolverlas, relaciones con terceras partes, posibles acciones futuras). </a:t>
            </a:r>
            <a:endParaRPr lang="es-EC" dirty="0"/>
          </a:p>
          <a:p>
            <a:pPr lvl="0" algn="just">
              <a:buFont typeface="+mj-lt"/>
              <a:buAutoNum type="arabicPeriod"/>
            </a:pPr>
            <a:r>
              <a:rPr lang="es-MX" dirty="0"/>
              <a:t>Cualquier otra información de interés, situación </a:t>
            </a:r>
            <a:r>
              <a:rPr lang="es-MX"/>
              <a:t>final.</a:t>
            </a:r>
            <a:endParaRPr lang="es-EC" dirty="0"/>
          </a:p>
        </p:txBody>
      </p:sp>
      <p:sp>
        <p:nvSpPr>
          <p:cNvPr id="3" name="Título 2">
            <a:extLst>
              <a:ext uri="{FF2B5EF4-FFF2-40B4-BE49-F238E27FC236}">
                <a16:creationId xmlns:a16="http://schemas.microsoft.com/office/drawing/2014/main" id="{9595F9C6-6D6D-427F-874F-D10B31E04E03}"/>
              </a:ext>
            </a:extLst>
          </p:cNvPr>
          <p:cNvSpPr>
            <a:spLocks noGrp="1"/>
          </p:cNvSpPr>
          <p:nvPr>
            <p:ph type="title"/>
          </p:nvPr>
        </p:nvSpPr>
        <p:spPr>
          <a:xfrm>
            <a:off x="534263" y="847855"/>
            <a:ext cx="7704000" cy="572700"/>
          </a:xfrm>
        </p:spPr>
        <p:txBody>
          <a:bodyPr/>
          <a:lstStyle/>
          <a:p>
            <a:r>
              <a:rPr lang="es-EC" dirty="0"/>
              <a:t>Resumen de cierre del proyecto</a:t>
            </a:r>
          </a:p>
        </p:txBody>
      </p:sp>
      <p:pic>
        <p:nvPicPr>
          <p:cNvPr id="2050" name="Picture 2" descr="2.700+ Stakeholders Ilustraciones de Stock, gráficos vectoriales libres de  derechos y clip art - iStock | Equipo, Clientes, Objetivo">
            <a:extLst>
              <a:ext uri="{FF2B5EF4-FFF2-40B4-BE49-F238E27FC236}">
                <a16:creationId xmlns:a16="http://schemas.microsoft.com/office/drawing/2014/main" id="{C20BA416-04FF-43E7-BA98-D1DAD833C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931" y="1420555"/>
            <a:ext cx="3209930" cy="320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7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34"/>
          <p:cNvSpPr txBox="1">
            <a:spLocks noGrp="1"/>
          </p:cNvSpPr>
          <p:nvPr>
            <p:ph type="title"/>
          </p:nvPr>
        </p:nvSpPr>
        <p:spPr>
          <a:xfrm>
            <a:off x="1128713" y="1673725"/>
            <a:ext cx="7208043" cy="1991019"/>
          </a:xfrm>
          <a:prstGeom prst="rect">
            <a:avLst/>
          </a:prstGeom>
        </p:spPr>
        <p:txBody>
          <a:bodyPr spcFirstLastPara="1" wrap="square" lIns="91425" tIns="91425" rIns="91425" bIns="91425" anchor="ctr" anchorCtr="0">
            <a:noAutofit/>
          </a:bodyPr>
          <a:lstStyle/>
          <a:p>
            <a:pPr lvl="0"/>
            <a:r>
              <a:rPr lang="en" sz="6600" dirty="0"/>
              <a:t>Ej</a:t>
            </a:r>
            <a:r>
              <a:rPr lang="es-EC" sz="6600" dirty="0" err="1"/>
              <a:t>ercicios</a:t>
            </a:r>
            <a:r>
              <a:rPr lang="es-EC" sz="6600" dirty="0"/>
              <a:t> prácticos</a:t>
            </a:r>
            <a:br>
              <a:rPr lang="es-EC" sz="6600" dirty="0"/>
            </a:br>
            <a:r>
              <a:rPr lang="es-EC" sz="6600" dirty="0">
                <a:highlight>
                  <a:schemeClr val="dk2"/>
                </a:highlight>
              </a:rPr>
              <a:t>del cierre del proyecto</a:t>
            </a:r>
            <a:r>
              <a:rPr lang="en" sz="6600" dirty="0">
                <a:highlight>
                  <a:schemeClr val="dk2"/>
                </a:highlight>
              </a:rPr>
              <a:t> </a:t>
            </a:r>
            <a:endParaRPr sz="6600" dirty="0">
              <a:highlight>
                <a:schemeClr val="dk2"/>
              </a:highlight>
            </a:endParaRPr>
          </a:p>
        </p:txBody>
      </p:sp>
      <p:sp>
        <p:nvSpPr>
          <p:cNvPr id="956" name="Google Shape;956;p34"/>
          <p:cNvSpPr/>
          <p:nvPr/>
        </p:nvSpPr>
        <p:spPr>
          <a:xfrm>
            <a:off x="542375" y="4344575"/>
            <a:ext cx="341700" cy="341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7521900" y="3593500"/>
            <a:ext cx="322500" cy="154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34"/>
          <p:cNvGrpSpPr/>
          <p:nvPr/>
        </p:nvGrpSpPr>
        <p:grpSpPr>
          <a:xfrm rot="5400000">
            <a:off x="-299875" y="1826975"/>
            <a:ext cx="2026200" cy="78000"/>
            <a:chOff x="6727425" y="4608275"/>
            <a:chExt cx="2026200" cy="78000"/>
          </a:xfrm>
        </p:grpSpPr>
        <p:sp>
          <p:nvSpPr>
            <p:cNvPr id="959" name="Google Shape;959;p34"/>
            <p:cNvSpPr/>
            <p:nvPr/>
          </p:nvSpPr>
          <p:spPr>
            <a:xfrm>
              <a:off x="67274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70521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73768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77015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80262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83509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86756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557FF88-C917-4D1F-8538-9BCBFBBE205B}"/>
              </a:ext>
            </a:extLst>
          </p:cNvPr>
          <p:cNvPicPr>
            <a:picLocks noChangeAspect="1"/>
          </p:cNvPicPr>
          <p:nvPr/>
        </p:nvPicPr>
        <p:blipFill>
          <a:blip r:embed="rId2"/>
          <a:stretch>
            <a:fillRect/>
          </a:stretch>
        </p:blipFill>
        <p:spPr>
          <a:xfrm>
            <a:off x="1361685" y="703521"/>
            <a:ext cx="2750343" cy="2812381"/>
          </a:xfrm>
          <a:prstGeom prst="rect">
            <a:avLst/>
          </a:prstGeom>
        </p:spPr>
      </p:pic>
      <p:sp>
        <p:nvSpPr>
          <p:cNvPr id="6" name="CuadroTexto 5">
            <a:extLst>
              <a:ext uri="{FF2B5EF4-FFF2-40B4-BE49-F238E27FC236}">
                <a16:creationId xmlns:a16="http://schemas.microsoft.com/office/drawing/2014/main" id="{F4893A9E-5CFE-4CDF-8C5D-793365A6C415}"/>
              </a:ext>
            </a:extLst>
          </p:cNvPr>
          <p:cNvSpPr txBox="1"/>
          <p:nvPr/>
        </p:nvSpPr>
        <p:spPr>
          <a:xfrm>
            <a:off x="1361684" y="3636169"/>
            <a:ext cx="2750343" cy="738664"/>
          </a:xfrm>
          <a:prstGeom prst="rect">
            <a:avLst/>
          </a:prstGeom>
          <a:noFill/>
        </p:spPr>
        <p:txBody>
          <a:bodyPr wrap="square" rtlCol="0">
            <a:spAutoFit/>
          </a:bodyPr>
          <a:lstStyle/>
          <a:p>
            <a:r>
              <a:rPr lang="es-EC" dirty="0"/>
              <a:t>https://puzzel.org/es/wordseeker/play?p=-OSMsGoB8-wxI1l4ATcG</a:t>
            </a:r>
          </a:p>
        </p:txBody>
      </p:sp>
      <p:pic>
        <p:nvPicPr>
          <p:cNvPr id="8" name="Imagen 7">
            <a:extLst>
              <a:ext uri="{FF2B5EF4-FFF2-40B4-BE49-F238E27FC236}">
                <a16:creationId xmlns:a16="http://schemas.microsoft.com/office/drawing/2014/main" id="{A1550BB0-D814-4271-B805-D63424E8C7F5}"/>
              </a:ext>
            </a:extLst>
          </p:cNvPr>
          <p:cNvPicPr>
            <a:picLocks noChangeAspect="1"/>
          </p:cNvPicPr>
          <p:nvPr/>
        </p:nvPicPr>
        <p:blipFill>
          <a:blip r:embed="rId3"/>
          <a:stretch>
            <a:fillRect/>
          </a:stretch>
        </p:blipFill>
        <p:spPr>
          <a:xfrm>
            <a:off x="5031972" y="703521"/>
            <a:ext cx="2583265" cy="2673379"/>
          </a:xfrm>
          <a:prstGeom prst="rect">
            <a:avLst/>
          </a:prstGeom>
        </p:spPr>
      </p:pic>
      <p:sp>
        <p:nvSpPr>
          <p:cNvPr id="9" name="CuadroTexto 8">
            <a:extLst>
              <a:ext uri="{FF2B5EF4-FFF2-40B4-BE49-F238E27FC236}">
                <a16:creationId xmlns:a16="http://schemas.microsoft.com/office/drawing/2014/main" id="{EF6D1837-84A1-4F3D-8498-BB788B2E956A}"/>
              </a:ext>
            </a:extLst>
          </p:cNvPr>
          <p:cNvSpPr txBox="1"/>
          <p:nvPr/>
        </p:nvSpPr>
        <p:spPr>
          <a:xfrm>
            <a:off x="5031972" y="3515902"/>
            <a:ext cx="2750343" cy="738664"/>
          </a:xfrm>
          <a:prstGeom prst="rect">
            <a:avLst/>
          </a:prstGeom>
          <a:noFill/>
        </p:spPr>
        <p:txBody>
          <a:bodyPr wrap="square" rtlCol="0">
            <a:spAutoFit/>
          </a:bodyPr>
          <a:lstStyle/>
          <a:p>
            <a:r>
              <a:rPr lang="es-EC" dirty="0"/>
              <a:t>https://puzzel.org/es/fill-in-the-gap/play?p=-OSMuvDqcuon6zn0ddPA</a:t>
            </a:r>
          </a:p>
        </p:txBody>
      </p:sp>
    </p:spTree>
    <p:extLst>
      <p:ext uri="{BB962C8B-B14F-4D97-AF65-F5344CB8AC3E}">
        <p14:creationId xmlns:p14="http://schemas.microsoft.com/office/powerpoint/2010/main" val="422153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28"/>
          <p:cNvSpPr txBox="1">
            <a:spLocks noGrp="1"/>
          </p:cNvSpPr>
          <p:nvPr>
            <p:ph type="title" idx="9"/>
          </p:nvPr>
        </p:nvSpPr>
        <p:spPr>
          <a:xfrm>
            <a:off x="1009185" y="1770020"/>
            <a:ext cx="775800" cy="7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849" name="Google Shape;849;p28"/>
          <p:cNvSpPr txBox="1">
            <a:spLocks noGrp="1"/>
          </p:cNvSpPr>
          <p:nvPr>
            <p:ph type="title" idx="13"/>
          </p:nvPr>
        </p:nvSpPr>
        <p:spPr>
          <a:xfrm>
            <a:off x="1009185" y="3409970"/>
            <a:ext cx="775800" cy="7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850" name="Google Shape;850;p28"/>
          <p:cNvSpPr txBox="1">
            <a:spLocks noGrp="1"/>
          </p:cNvSpPr>
          <p:nvPr>
            <p:ph type="title" idx="14"/>
          </p:nvPr>
        </p:nvSpPr>
        <p:spPr>
          <a:xfrm>
            <a:off x="4753035" y="1770020"/>
            <a:ext cx="775800" cy="7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851" name="Google Shape;851;p28"/>
          <p:cNvSpPr txBox="1">
            <a:spLocks noGrp="1"/>
          </p:cNvSpPr>
          <p:nvPr>
            <p:ph type="title" idx="15"/>
          </p:nvPr>
        </p:nvSpPr>
        <p:spPr>
          <a:xfrm>
            <a:off x="4753035" y="3409970"/>
            <a:ext cx="775800" cy="7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853" name="Google Shape;853;p28"/>
          <p:cNvSpPr txBox="1">
            <a:spLocks noGrp="1"/>
          </p:cNvSpPr>
          <p:nvPr>
            <p:ph type="title" idx="6"/>
          </p:nvPr>
        </p:nvSpPr>
        <p:spPr>
          <a:xfrm>
            <a:off x="5720725" y="3195488"/>
            <a:ext cx="2414100" cy="77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s-EC" dirty="0"/>
              <a:t>Actividad en clase </a:t>
            </a:r>
            <a:endParaRPr dirty="0"/>
          </a:p>
        </p:txBody>
      </p:sp>
      <p:sp>
        <p:nvSpPr>
          <p:cNvPr id="854" name="Google Shape;854;p28"/>
          <p:cNvSpPr txBox="1">
            <a:spLocks noGrp="1"/>
          </p:cNvSpPr>
          <p:nvPr>
            <p:ph type="title" idx="5"/>
          </p:nvPr>
        </p:nvSpPr>
        <p:spPr>
          <a:xfrm>
            <a:off x="1976866" y="3394474"/>
            <a:ext cx="2414100" cy="775800"/>
          </a:xfrm>
          <a:prstGeom prst="rect">
            <a:avLst/>
          </a:prstGeom>
        </p:spPr>
        <p:txBody>
          <a:bodyPr spcFirstLastPara="1" wrap="square" lIns="91425" tIns="91425" rIns="91425" bIns="91425" anchor="b" anchorCtr="0">
            <a:noAutofit/>
          </a:bodyPr>
          <a:lstStyle/>
          <a:p>
            <a:pPr lvl="0">
              <a:buSzPts val="1100"/>
            </a:pPr>
            <a:r>
              <a:rPr lang="es-EC" dirty="0"/>
              <a:t>Revisión del Proyecto</a:t>
            </a:r>
            <a:endParaRPr dirty="0"/>
          </a:p>
        </p:txBody>
      </p:sp>
      <p:sp>
        <p:nvSpPr>
          <p:cNvPr id="855" name="Google Shape;855;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a:t>
            </a:r>
            <a:r>
              <a:rPr lang="es-EC" dirty="0"/>
              <a:t>a</a:t>
            </a:r>
            <a:r>
              <a:rPr lang="en" dirty="0"/>
              <a:t> </a:t>
            </a:r>
            <a:r>
              <a:rPr lang="es-EC" dirty="0"/>
              <a:t>de</a:t>
            </a:r>
            <a:r>
              <a:rPr lang="en" dirty="0"/>
              <a:t> conten</a:t>
            </a:r>
            <a:r>
              <a:rPr lang="es-EC" dirty="0"/>
              <a:t>ido </a:t>
            </a:r>
            <a:endParaRPr dirty="0"/>
          </a:p>
        </p:txBody>
      </p:sp>
      <p:sp>
        <p:nvSpPr>
          <p:cNvPr id="856" name="Google Shape;856;p28"/>
          <p:cNvSpPr txBox="1">
            <a:spLocks noGrp="1"/>
          </p:cNvSpPr>
          <p:nvPr>
            <p:ph type="title" idx="2"/>
          </p:nvPr>
        </p:nvSpPr>
        <p:spPr>
          <a:xfrm>
            <a:off x="1976866" y="1718706"/>
            <a:ext cx="2414100" cy="775800"/>
          </a:xfrm>
          <a:prstGeom prst="rect">
            <a:avLst/>
          </a:prstGeom>
        </p:spPr>
        <p:txBody>
          <a:bodyPr spcFirstLastPara="1" wrap="square" lIns="91425" tIns="91425" rIns="91425" bIns="91425" anchor="b" anchorCtr="0">
            <a:noAutofit/>
          </a:bodyPr>
          <a:lstStyle/>
          <a:p>
            <a:pPr lvl="0"/>
            <a:r>
              <a:rPr lang="es-EC" dirty="0"/>
              <a:t>Cierre del Proyecto</a:t>
            </a:r>
            <a:endParaRPr dirty="0"/>
          </a:p>
        </p:txBody>
      </p:sp>
      <p:sp>
        <p:nvSpPr>
          <p:cNvPr id="857" name="Google Shape;857;p28"/>
          <p:cNvSpPr txBox="1">
            <a:spLocks noGrp="1"/>
          </p:cNvSpPr>
          <p:nvPr>
            <p:ph type="title" idx="3"/>
          </p:nvPr>
        </p:nvSpPr>
        <p:spPr>
          <a:xfrm>
            <a:off x="5720725" y="1718706"/>
            <a:ext cx="2414100" cy="775800"/>
          </a:xfrm>
          <a:prstGeom prst="rect">
            <a:avLst/>
          </a:prstGeom>
        </p:spPr>
        <p:txBody>
          <a:bodyPr spcFirstLastPara="1" wrap="square" lIns="91425" tIns="91425" rIns="91425" bIns="91425" anchor="b" anchorCtr="0">
            <a:noAutofit/>
          </a:bodyPr>
          <a:lstStyle/>
          <a:p>
            <a:pPr lvl="0"/>
            <a:r>
              <a:rPr lang="es-EC" dirty="0"/>
              <a:t>Revisión del Proyecto</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30"/>
          <p:cNvSpPr txBox="1">
            <a:spLocks noGrp="1"/>
          </p:cNvSpPr>
          <p:nvPr>
            <p:ph type="title"/>
          </p:nvPr>
        </p:nvSpPr>
        <p:spPr>
          <a:xfrm>
            <a:off x="2918670" y="1291275"/>
            <a:ext cx="3726455" cy="968071"/>
          </a:xfrm>
          <a:prstGeom prst="rect">
            <a:avLst/>
          </a:prstGeom>
        </p:spPr>
        <p:txBody>
          <a:bodyPr spcFirstLastPara="1" wrap="square" lIns="91425" tIns="91425" rIns="91425" bIns="91425" anchor="b" anchorCtr="0">
            <a:noAutofit/>
          </a:bodyPr>
          <a:lstStyle/>
          <a:p>
            <a:pPr lvl="0"/>
            <a:br>
              <a:rPr lang="es-EC" dirty="0"/>
            </a:br>
            <a:r>
              <a:rPr lang="es-EC" dirty="0"/>
              <a:t>Definición</a:t>
            </a:r>
            <a:endParaRPr dirty="0"/>
          </a:p>
        </p:txBody>
      </p:sp>
      <p:sp>
        <p:nvSpPr>
          <p:cNvPr id="875" name="Google Shape;875;p30"/>
          <p:cNvSpPr txBox="1">
            <a:spLocks noGrp="1"/>
          </p:cNvSpPr>
          <p:nvPr>
            <p:ph type="subTitle" idx="1"/>
          </p:nvPr>
        </p:nvSpPr>
        <p:spPr>
          <a:xfrm>
            <a:off x="1541040" y="2571750"/>
            <a:ext cx="6505680" cy="1576875"/>
          </a:xfrm>
          <a:prstGeom prst="rect">
            <a:avLst/>
          </a:prstGeom>
        </p:spPr>
        <p:txBody>
          <a:bodyPr spcFirstLastPara="1" wrap="square" lIns="91425" tIns="91425" rIns="91425" bIns="91425" anchor="t" anchorCtr="0">
            <a:noAutofit/>
          </a:bodyPr>
          <a:lstStyle/>
          <a:p>
            <a:pPr marL="0" lvl="0" indent="0" algn="just">
              <a:buSzPts val="1100"/>
            </a:pPr>
            <a:r>
              <a:rPr lang="es-MX" dirty="0"/>
              <a:t>El cierre del proyecto es el proceso mediante el cual se finalizan formalmente todas las actividades de un proyecto o fase. Incluye la verificación de que se han cumplido todos los objetivos, la entrega de los productos o servicios al cliente, la liberación de recursos, el cierre de contratos, la documentación de lecciones aprendidas y la evaluación general del desempeño del proyecto.</a:t>
            </a:r>
            <a:endParaRPr dirty="0"/>
          </a:p>
        </p:txBody>
      </p:sp>
      <p:grpSp>
        <p:nvGrpSpPr>
          <p:cNvPr id="876" name="Google Shape;876;p30"/>
          <p:cNvGrpSpPr/>
          <p:nvPr/>
        </p:nvGrpSpPr>
        <p:grpSpPr>
          <a:xfrm>
            <a:off x="5346325" y="4608275"/>
            <a:ext cx="2026200" cy="78000"/>
            <a:chOff x="6727425" y="4608275"/>
            <a:chExt cx="2026200" cy="78000"/>
          </a:xfrm>
        </p:grpSpPr>
        <p:sp>
          <p:nvSpPr>
            <p:cNvPr id="877" name="Google Shape;877;p30"/>
            <p:cNvSpPr/>
            <p:nvPr/>
          </p:nvSpPr>
          <p:spPr>
            <a:xfrm>
              <a:off x="67274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70521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73768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77015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80262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83509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8675625" y="4608275"/>
              <a:ext cx="78000" cy="7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30"/>
          <p:cNvSpPr/>
          <p:nvPr/>
        </p:nvSpPr>
        <p:spPr>
          <a:xfrm>
            <a:off x="7730893" y="1291275"/>
            <a:ext cx="1124100" cy="115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a:off x="7434500" y="994875"/>
            <a:ext cx="296400" cy="296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Razones para cerra</a:t>
            </a:r>
            <a:r>
              <a:rPr lang="es-EC" dirty="0"/>
              <a:t>r</a:t>
            </a:r>
            <a:r>
              <a:rPr lang="en" dirty="0"/>
              <a:t> correctamente un proyecto</a:t>
            </a:r>
            <a:endParaRPr dirty="0"/>
          </a:p>
        </p:txBody>
      </p:sp>
      <p:sp>
        <p:nvSpPr>
          <p:cNvPr id="1081" name="Google Shape;1081;p42"/>
          <p:cNvSpPr txBox="1">
            <a:spLocks noGrp="1"/>
          </p:cNvSpPr>
          <p:nvPr>
            <p:ph type="subTitle" idx="4294967295"/>
          </p:nvPr>
        </p:nvSpPr>
        <p:spPr>
          <a:xfrm>
            <a:off x="2014340" y="3073569"/>
            <a:ext cx="1596121" cy="572700"/>
          </a:xfrm>
          <a:prstGeom prst="rect">
            <a:avLst/>
          </a:prstGeom>
        </p:spPr>
        <p:txBody>
          <a:bodyPr spcFirstLastPara="1" wrap="square" lIns="91425" tIns="91425" rIns="91425" bIns="91425" anchor="t" anchorCtr="0">
            <a:noAutofit/>
          </a:bodyPr>
          <a:lstStyle/>
          <a:p>
            <a:pPr marL="0" lvl="0" indent="0" algn="ctr">
              <a:spcAft>
                <a:spcPts val="1200"/>
              </a:spcAft>
              <a:buNone/>
            </a:pPr>
            <a:r>
              <a:rPr lang="es-MX" sz="1000" b="1" dirty="0"/>
              <a:t> Aprender</a:t>
            </a:r>
            <a:r>
              <a:rPr lang="es-MX" sz="1000" dirty="0"/>
              <a:t> de los errores y aciertos durante la ejecución.</a:t>
            </a:r>
            <a:endParaRPr sz="1000" dirty="0">
              <a:latin typeface="Albert Sans Medium"/>
              <a:ea typeface="Albert Sans Medium"/>
              <a:cs typeface="Albert Sans Medium"/>
              <a:sym typeface="Albert Sans Medium"/>
            </a:endParaRPr>
          </a:p>
        </p:txBody>
      </p:sp>
      <p:sp>
        <p:nvSpPr>
          <p:cNvPr id="1082" name="Google Shape;1082;p42"/>
          <p:cNvSpPr txBox="1">
            <a:spLocks noGrp="1"/>
          </p:cNvSpPr>
          <p:nvPr>
            <p:ph type="subTitle" idx="4294967295"/>
          </p:nvPr>
        </p:nvSpPr>
        <p:spPr>
          <a:xfrm>
            <a:off x="3770834" y="3067661"/>
            <a:ext cx="1515936" cy="572700"/>
          </a:xfrm>
          <a:prstGeom prst="rect">
            <a:avLst/>
          </a:prstGeom>
        </p:spPr>
        <p:txBody>
          <a:bodyPr spcFirstLastPara="1" wrap="square" lIns="91425" tIns="91425" rIns="91425" bIns="91425" anchor="t" anchorCtr="0">
            <a:noAutofit/>
          </a:bodyPr>
          <a:lstStyle/>
          <a:p>
            <a:pPr marL="0" lvl="0" indent="0" algn="ctr">
              <a:spcAft>
                <a:spcPts val="1200"/>
              </a:spcAft>
              <a:buNone/>
            </a:pPr>
            <a:r>
              <a:rPr lang="es-MX" sz="1000" b="1" dirty="0"/>
              <a:t>Crecer</a:t>
            </a:r>
            <a:r>
              <a:rPr lang="es-MX" sz="1000" dirty="0"/>
              <a:t> como equipo y organización a partir de la experiencia.</a:t>
            </a:r>
            <a:endParaRPr sz="1000" dirty="0">
              <a:latin typeface="Albert Sans Medium"/>
              <a:ea typeface="Albert Sans Medium"/>
              <a:cs typeface="Albert Sans Medium"/>
              <a:sym typeface="Albert Sans Medium"/>
            </a:endParaRPr>
          </a:p>
        </p:txBody>
      </p:sp>
      <p:sp>
        <p:nvSpPr>
          <p:cNvPr id="1083" name="Google Shape;1083;p42"/>
          <p:cNvSpPr txBox="1">
            <a:spLocks noGrp="1"/>
          </p:cNvSpPr>
          <p:nvPr>
            <p:ph type="subTitle" idx="4294967295"/>
          </p:nvPr>
        </p:nvSpPr>
        <p:spPr>
          <a:xfrm>
            <a:off x="415110" y="3073615"/>
            <a:ext cx="1596123" cy="661592"/>
          </a:xfrm>
          <a:prstGeom prst="rect">
            <a:avLst/>
          </a:prstGeom>
        </p:spPr>
        <p:txBody>
          <a:bodyPr spcFirstLastPara="1" wrap="square" lIns="91425" tIns="91425" rIns="91425" bIns="91425" anchor="t" anchorCtr="0">
            <a:noAutofit/>
          </a:bodyPr>
          <a:lstStyle/>
          <a:p>
            <a:pPr marL="0" lvl="0" indent="0" algn="ctr">
              <a:spcAft>
                <a:spcPts val="1200"/>
              </a:spcAft>
              <a:buNone/>
            </a:pPr>
            <a:r>
              <a:rPr lang="es-MX" sz="1000" b="1" dirty="0">
                <a:latin typeface="Albert Sans Medium" panose="020B0604020202020204" charset="0"/>
                <a:cs typeface="Fira Sans" panose="020B0604020202020204" charset="0"/>
              </a:rPr>
              <a:t>Validar</a:t>
            </a:r>
            <a:r>
              <a:rPr lang="es-MX" sz="1000" dirty="0">
                <a:latin typeface="Albert Sans Medium" panose="020B0604020202020204" charset="0"/>
                <a:cs typeface="Fira Sans" panose="020B0604020202020204" charset="0"/>
              </a:rPr>
              <a:t> que los objetivos y entregables fueron cumplidos</a:t>
            </a:r>
            <a:r>
              <a:rPr lang="es-MX" sz="1000" dirty="0">
                <a:latin typeface="Fira Sans" panose="020B0604020202020204" charset="0"/>
                <a:cs typeface="Fira Sans" panose="020B0604020202020204" charset="0"/>
              </a:rPr>
              <a:t>.</a:t>
            </a:r>
            <a:endParaRPr sz="1000" dirty="0">
              <a:latin typeface="Fira Sans" panose="020B0604020202020204" charset="0"/>
              <a:cs typeface="Fira Sans" panose="020B0604020202020204" charset="0"/>
              <a:sym typeface="Albert Sans Medium"/>
            </a:endParaRPr>
          </a:p>
        </p:txBody>
      </p:sp>
      <p:sp>
        <p:nvSpPr>
          <p:cNvPr id="1084" name="Google Shape;1084;p42"/>
          <p:cNvSpPr txBox="1">
            <a:spLocks noGrp="1"/>
          </p:cNvSpPr>
          <p:nvPr>
            <p:ph type="subTitle" idx="4294967295"/>
          </p:nvPr>
        </p:nvSpPr>
        <p:spPr>
          <a:xfrm>
            <a:off x="5533541" y="3101975"/>
            <a:ext cx="1512936" cy="572700"/>
          </a:xfrm>
          <a:prstGeom prst="rect">
            <a:avLst/>
          </a:prstGeom>
        </p:spPr>
        <p:txBody>
          <a:bodyPr spcFirstLastPara="1" wrap="square" lIns="91425" tIns="91425" rIns="91425" bIns="91425" anchor="t" anchorCtr="0">
            <a:noAutofit/>
          </a:bodyPr>
          <a:lstStyle/>
          <a:p>
            <a:pPr marL="0" lvl="0" indent="0" algn="ctr">
              <a:spcAft>
                <a:spcPts val="1200"/>
              </a:spcAft>
              <a:buNone/>
            </a:pPr>
            <a:r>
              <a:rPr lang="es-MX" sz="1000" b="1" dirty="0"/>
              <a:t>Medir</a:t>
            </a:r>
            <a:r>
              <a:rPr lang="es-MX" sz="1000" dirty="0"/>
              <a:t> el desempeño del proyecto (tiempo, costo, calidad, etc.).</a:t>
            </a:r>
            <a:endParaRPr sz="1000" dirty="0">
              <a:latin typeface="Albert Sans Medium"/>
              <a:ea typeface="Albert Sans Medium"/>
              <a:cs typeface="Albert Sans Medium"/>
              <a:sym typeface="Albert Sans Medium"/>
            </a:endParaRPr>
          </a:p>
        </p:txBody>
      </p:sp>
      <p:sp>
        <p:nvSpPr>
          <p:cNvPr id="1089" name="Google Shape;1089;p42"/>
          <p:cNvSpPr/>
          <p:nvPr/>
        </p:nvSpPr>
        <p:spPr>
          <a:xfrm>
            <a:off x="804201" y="1929750"/>
            <a:ext cx="857400" cy="857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Rajdhani"/>
                <a:ea typeface="Rajdhani"/>
                <a:cs typeface="Rajdhani"/>
                <a:sym typeface="Rajdhani"/>
              </a:rPr>
              <a:t>01</a:t>
            </a:r>
            <a:endParaRPr/>
          </a:p>
        </p:txBody>
      </p:sp>
      <p:sp>
        <p:nvSpPr>
          <p:cNvPr id="1090" name="Google Shape;1090;p42"/>
          <p:cNvSpPr/>
          <p:nvPr/>
        </p:nvSpPr>
        <p:spPr>
          <a:xfrm>
            <a:off x="2383701" y="1929750"/>
            <a:ext cx="857400" cy="857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Rajdhani"/>
                <a:ea typeface="Rajdhani"/>
                <a:cs typeface="Rajdhani"/>
                <a:sym typeface="Rajdhani"/>
              </a:rPr>
              <a:t>02</a:t>
            </a:r>
            <a:endParaRPr/>
          </a:p>
        </p:txBody>
      </p:sp>
      <p:sp>
        <p:nvSpPr>
          <p:cNvPr id="1091" name="Google Shape;1091;p42"/>
          <p:cNvSpPr/>
          <p:nvPr/>
        </p:nvSpPr>
        <p:spPr>
          <a:xfrm>
            <a:off x="4100102" y="1929750"/>
            <a:ext cx="857400" cy="857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Rajdhani"/>
                <a:ea typeface="Rajdhani"/>
                <a:cs typeface="Rajdhani"/>
                <a:sym typeface="Rajdhani"/>
              </a:rPr>
              <a:t>03</a:t>
            </a:r>
            <a:endParaRPr dirty="0"/>
          </a:p>
        </p:txBody>
      </p:sp>
      <p:sp>
        <p:nvSpPr>
          <p:cNvPr id="1092" name="Google Shape;1092;p42"/>
          <p:cNvSpPr/>
          <p:nvPr/>
        </p:nvSpPr>
        <p:spPr>
          <a:xfrm>
            <a:off x="5816502" y="1929750"/>
            <a:ext cx="857400" cy="857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Rajdhani"/>
                <a:ea typeface="Rajdhani"/>
                <a:cs typeface="Rajdhani"/>
                <a:sym typeface="Rajdhani"/>
              </a:rPr>
              <a:t>04</a:t>
            </a:r>
            <a:endParaRPr/>
          </a:p>
        </p:txBody>
      </p:sp>
      <p:cxnSp>
        <p:nvCxnSpPr>
          <p:cNvPr id="1093" name="Google Shape;1093;p42"/>
          <p:cNvCxnSpPr>
            <a:stCxn id="1089" idx="3"/>
            <a:endCxn id="1090" idx="1"/>
          </p:cNvCxnSpPr>
          <p:nvPr/>
        </p:nvCxnSpPr>
        <p:spPr>
          <a:xfrm>
            <a:off x="1661601" y="2358450"/>
            <a:ext cx="722100" cy="0"/>
          </a:xfrm>
          <a:prstGeom prst="straightConnector1">
            <a:avLst/>
          </a:prstGeom>
          <a:noFill/>
          <a:ln w="9525" cap="flat" cmpd="sng">
            <a:solidFill>
              <a:schemeClr val="accent1"/>
            </a:solidFill>
            <a:prstDash val="solid"/>
            <a:round/>
            <a:headEnd type="none" w="med" len="med"/>
            <a:tailEnd type="none" w="med" len="med"/>
          </a:ln>
        </p:spPr>
      </p:cxnSp>
      <p:cxnSp>
        <p:nvCxnSpPr>
          <p:cNvPr id="1094" name="Google Shape;1094;p42"/>
          <p:cNvCxnSpPr>
            <a:stCxn id="1090" idx="3"/>
            <a:endCxn id="1091" idx="1"/>
          </p:cNvCxnSpPr>
          <p:nvPr/>
        </p:nvCxnSpPr>
        <p:spPr>
          <a:xfrm>
            <a:off x="3241101" y="2358450"/>
            <a:ext cx="859001" cy="0"/>
          </a:xfrm>
          <a:prstGeom prst="straightConnector1">
            <a:avLst/>
          </a:prstGeom>
          <a:noFill/>
          <a:ln w="9525" cap="flat" cmpd="sng">
            <a:solidFill>
              <a:schemeClr val="accent1"/>
            </a:solidFill>
            <a:prstDash val="solid"/>
            <a:round/>
            <a:headEnd type="none" w="med" len="med"/>
            <a:tailEnd type="none" w="med" len="med"/>
          </a:ln>
        </p:spPr>
      </p:cxnSp>
      <p:cxnSp>
        <p:nvCxnSpPr>
          <p:cNvPr id="1095" name="Google Shape;1095;p42"/>
          <p:cNvCxnSpPr>
            <a:stCxn id="1091" idx="3"/>
            <a:endCxn id="1092" idx="1"/>
          </p:cNvCxnSpPr>
          <p:nvPr/>
        </p:nvCxnSpPr>
        <p:spPr>
          <a:xfrm>
            <a:off x="4957502" y="2358450"/>
            <a:ext cx="859000" cy="0"/>
          </a:xfrm>
          <a:prstGeom prst="straightConnector1">
            <a:avLst/>
          </a:prstGeom>
          <a:noFill/>
          <a:ln w="9525" cap="flat" cmpd="sng">
            <a:solidFill>
              <a:schemeClr val="accent1"/>
            </a:solidFill>
            <a:prstDash val="solid"/>
            <a:round/>
            <a:headEnd type="none" w="med" len="med"/>
            <a:tailEnd type="none" w="med" len="med"/>
          </a:ln>
        </p:spPr>
      </p:cxnSp>
      <p:cxnSp>
        <p:nvCxnSpPr>
          <p:cNvPr id="1096" name="Google Shape;1096;p42"/>
          <p:cNvCxnSpPr>
            <a:cxnSpLocks/>
            <a:stCxn id="1089" idx="2"/>
          </p:cNvCxnSpPr>
          <p:nvPr/>
        </p:nvCxnSpPr>
        <p:spPr>
          <a:xfrm>
            <a:off x="1232901" y="2787150"/>
            <a:ext cx="0" cy="261300"/>
          </a:xfrm>
          <a:prstGeom prst="straightConnector1">
            <a:avLst/>
          </a:prstGeom>
          <a:noFill/>
          <a:ln w="9525" cap="flat" cmpd="sng">
            <a:solidFill>
              <a:schemeClr val="accent1"/>
            </a:solidFill>
            <a:prstDash val="solid"/>
            <a:round/>
            <a:headEnd type="none" w="med" len="med"/>
            <a:tailEnd type="stealth" w="med" len="med"/>
          </a:ln>
        </p:spPr>
      </p:cxnSp>
      <p:cxnSp>
        <p:nvCxnSpPr>
          <p:cNvPr id="1097" name="Google Shape;1097;p42"/>
          <p:cNvCxnSpPr>
            <a:cxnSpLocks/>
            <a:stCxn id="1090" idx="2"/>
          </p:cNvCxnSpPr>
          <p:nvPr/>
        </p:nvCxnSpPr>
        <p:spPr>
          <a:xfrm>
            <a:off x="2812401" y="2787150"/>
            <a:ext cx="0" cy="261300"/>
          </a:xfrm>
          <a:prstGeom prst="straightConnector1">
            <a:avLst/>
          </a:prstGeom>
          <a:noFill/>
          <a:ln w="9525" cap="flat" cmpd="sng">
            <a:solidFill>
              <a:schemeClr val="accent1"/>
            </a:solidFill>
            <a:prstDash val="solid"/>
            <a:round/>
            <a:headEnd type="none" w="med" len="med"/>
            <a:tailEnd type="stealth" w="med" len="med"/>
          </a:ln>
        </p:spPr>
      </p:cxnSp>
      <p:cxnSp>
        <p:nvCxnSpPr>
          <p:cNvPr id="1098" name="Google Shape;1098;p42"/>
          <p:cNvCxnSpPr>
            <a:cxnSpLocks/>
            <a:stCxn id="1091" idx="2"/>
          </p:cNvCxnSpPr>
          <p:nvPr/>
        </p:nvCxnSpPr>
        <p:spPr>
          <a:xfrm>
            <a:off x="4528802" y="2787150"/>
            <a:ext cx="300" cy="261300"/>
          </a:xfrm>
          <a:prstGeom prst="straightConnector1">
            <a:avLst/>
          </a:prstGeom>
          <a:noFill/>
          <a:ln w="9525" cap="flat" cmpd="sng">
            <a:solidFill>
              <a:schemeClr val="accent1"/>
            </a:solidFill>
            <a:prstDash val="solid"/>
            <a:round/>
            <a:headEnd type="none" w="med" len="med"/>
            <a:tailEnd type="stealth" w="med" len="med"/>
          </a:ln>
        </p:spPr>
      </p:cxnSp>
      <p:cxnSp>
        <p:nvCxnSpPr>
          <p:cNvPr id="1099" name="Google Shape;1099;p42"/>
          <p:cNvCxnSpPr>
            <a:cxnSpLocks/>
            <a:stCxn id="1092" idx="2"/>
          </p:cNvCxnSpPr>
          <p:nvPr/>
        </p:nvCxnSpPr>
        <p:spPr>
          <a:xfrm flipH="1">
            <a:off x="6242202" y="2787150"/>
            <a:ext cx="3000" cy="261300"/>
          </a:xfrm>
          <a:prstGeom prst="straightConnector1">
            <a:avLst/>
          </a:prstGeom>
          <a:noFill/>
          <a:ln w="9525" cap="flat" cmpd="sng">
            <a:solidFill>
              <a:schemeClr val="accent1"/>
            </a:solidFill>
            <a:prstDash val="solid"/>
            <a:round/>
            <a:headEnd type="none" w="med" len="med"/>
            <a:tailEnd type="stealth" w="med" len="med"/>
          </a:ln>
        </p:spPr>
      </p:cxnSp>
      <p:sp>
        <p:nvSpPr>
          <p:cNvPr id="32" name="Google Shape;1092;p42">
            <a:extLst>
              <a:ext uri="{FF2B5EF4-FFF2-40B4-BE49-F238E27FC236}">
                <a16:creationId xmlns:a16="http://schemas.microsoft.com/office/drawing/2014/main" id="{26EEB967-B9AE-430F-9CBD-E5DE6E3886EC}"/>
              </a:ext>
            </a:extLst>
          </p:cNvPr>
          <p:cNvSpPr/>
          <p:nvPr/>
        </p:nvSpPr>
        <p:spPr>
          <a:xfrm>
            <a:off x="7482399" y="1930837"/>
            <a:ext cx="857400" cy="857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Rajdhani"/>
                <a:ea typeface="Rajdhani"/>
                <a:cs typeface="Rajdhani"/>
                <a:sym typeface="Rajdhani"/>
              </a:rPr>
              <a:t>05</a:t>
            </a:r>
            <a:endParaRPr dirty="0"/>
          </a:p>
        </p:txBody>
      </p:sp>
      <p:cxnSp>
        <p:nvCxnSpPr>
          <p:cNvPr id="33" name="Google Shape;1099;p42">
            <a:extLst>
              <a:ext uri="{FF2B5EF4-FFF2-40B4-BE49-F238E27FC236}">
                <a16:creationId xmlns:a16="http://schemas.microsoft.com/office/drawing/2014/main" id="{163BFA8E-3BE3-4DB2-A3E7-D5D33C136477}"/>
              </a:ext>
            </a:extLst>
          </p:cNvPr>
          <p:cNvCxnSpPr>
            <a:cxnSpLocks/>
            <a:stCxn id="32" idx="2"/>
          </p:cNvCxnSpPr>
          <p:nvPr/>
        </p:nvCxnSpPr>
        <p:spPr>
          <a:xfrm flipH="1">
            <a:off x="7908099" y="2788237"/>
            <a:ext cx="3000" cy="261300"/>
          </a:xfrm>
          <a:prstGeom prst="straightConnector1">
            <a:avLst/>
          </a:prstGeom>
          <a:noFill/>
          <a:ln w="9525" cap="flat" cmpd="sng">
            <a:solidFill>
              <a:schemeClr val="accent1"/>
            </a:solidFill>
            <a:prstDash val="solid"/>
            <a:round/>
            <a:headEnd type="none" w="med" len="med"/>
            <a:tailEnd type="stealth" w="med" len="med"/>
          </a:ln>
        </p:spPr>
      </p:cxnSp>
      <p:cxnSp>
        <p:nvCxnSpPr>
          <p:cNvPr id="34" name="Google Shape;1095;p42">
            <a:extLst>
              <a:ext uri="{FF2B5EF4-FFF2-40B4-BE49-F238E27FC236}">
                <a16:creationId xmlns:a16="http://schemas.microsoft.com/office/drawing/2014/main" id="{1D9213DF-DDB5-4A81-A287-337C3B551E6F}"/>
              </a:ext>
            </a:extLst>
          </p:cNvPr>
          <p:cNvCxnSpPr>
            <a:cxnSpLocks/>
            <a:stCxn id="1092" idx="3"/>
            <a:endCxn id="32" idx="1"/>
          </p:cNvCxnSpPr>
          <p:nvPr/>
        </p:nvCxnSpPr>
        <p:spPr>
          <a:xfrm>
            <a:off x="6673902" y="2358450"/>
            <a:ext cx="808497" cy="1087"/>
          </a:xfrm>
          <a:prstGeom prst="straightConnector1">
            <a:avLst/>
          </a:prstGeom>
          <a:noFill/>
          <a:ln w="9525" cap="flat" cmpd="sng">
            <a:solidFill>
              <a:schemeClr val="accent1"/>
            </a:solidFill>
            <a:prstDash val="solid"/>
            <a:round/>
            <a:headEnd type="none" w="med" len="med"/>
            <a:tailEnd type="none" w="med" len="med"/>
          </a:ln>
        </p:spPr>
      </p:cxnSp>
      <p:sp>
        <p:nvSpPr>
          <p:cNvPr id="44" name="Google Shape;1084;p42">
            <a:extLst>
              <a:ext uri="{FF2B5EF4-FFF2-40B4-BE49-F238E27FC236}">
                <a16:creationId xmlns:a16="http://schemas.microsoft.com/office/drawing/2014/main" id="{E87D8DEB-B592-4493-B471-86CBF908A64B}"/>
              </a:ext>
            </a:extLst>
          </p:cNvPr>
          <p:cNvSpPr txBox="1">
            <a:spLocks/>
          </p:cNvSpPr>
          <p:nvPr/>
        </p:nvSpPr>
        <p:spPr>
          <a:xfrm>
            <a:off x="7129660" y="3101975"/>
            <a:ext cx="1404844"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Albert Sans Medium"/>
              <a:buChar char="●"/>
              <a:defRPr sz="1200" b="0" i="0" u="none" strike="noStrike" cap="none">
                <a:solidFill>
                  <a:schemeClr val="dk1"/>
                </a:solidFill>
                <a:latin typeface="Albert Sans Medium"/>
                <a:ea typeface="Albert Sans Medium"/>
                <a:cs typeface="Albert Sans Medium"/>
                <a:sym typeface="Albert Sans Medium"/>
              </a:defRPr>
            </a:lvl1pPr>
            <a:lvl2pPr marL="914400" marR="0" lvl="1" indent="-304800" algn="l" rtl="0">
              <a:lnSpc>
                <a:spcPct val="115000"/>
              </a:lnSpc>
              <a:spcBef>
                <a:spcPts val="0"/>
              </a:spcBef>
              <a:spcAft>
                <a:spcPts val="0"/>
              </a:spcAft>
              <a:buClr>
                <a:schemeClr val="dk1"/>
              </a:buClr>
              <a:buSzPts val="1200"/>
              <a:buFont typeface="Albert Sans Medium"/>
              <a:buChar char="○"/>
              <a:defRPr sz="1200" b="0" i="0" u="none" strike="noStrike" cap="none">
                <a:solidFill>
                  <a:schemeClr val="dk1"/>
                </a:solidFill>
                <a:latin typeface="Albert Sans Medium"/>
                <a:ea typeface="Albert Sans Medium"/>
                <a:cs typeface="Albert Sans Medium"/>
                <a:sym typeface="Albert Sans Medium"/>
              </a:defRPr>
            </a:lvl2pPr>
            <a:lvl3pPr marL="1371600" marR="0" lvl="2" indent="-304800" algn="l" rtl="0">
              <a:lnSpc>
                <a:spcPct val="115000"/>
              </a:lnSpc>
              <a:spcBef>
                <a:spcPts val="0"/>
              </a:spcBef>
              <a:spcAft>
                <a:spcPts val="0"/>
              </a:spcAft>
              <a:buClr>
                <a:schemeClr val="dk1"/>
              </a:buClr>
              <a:buSzPts val="1200"/>
              <a:buFont typeface="Albert Sans Medium"/>
              <a:buChar char="■"/>
              <a:defRPr sz="1200" b="0" i="0" u="none" strike="noStrike" cap="none">
                <a:solidFill>
                  <a:schemeClr val="dk1"/>
                </a:solidFill>
                <a:latin typeface="Albert Sans Medium"/>
                <a:ea typeface="Albert Sans Medium"/>
                <a:cs typeface="Albert Sans Medium"/>
                <a:sym typeface="Albert Sans Medium"/>
              </a:defRPr>
            </a:lvl3pPr>
            <a:lvl4pPr marL="1828800" marR="0" lvl="3" indent="-304800" algn="l" rtl="0">
              <a:lnSpc>
                <a:spcPct val="115000"/>
              </a:lnSpc>
              <a:spcBef>
                <a:spcPts val="0"/>
              </a:spcBef>
              <a:spcAft>
                <a:spcPts val="0"/>
              </a:spcAft>
              <a:buClr>
                <a:schemeClr val="dk1"/>
              </a:buClr>
              <a:buSzPts val="1200"/>
              <a:buFont typeface="Albert Sans Medium"/>
              <a:buChar char="●"/>
              <a:defRPr sz="1200" b="0" i="0" u="none" strike="noStrike" cap="none">
                <a:solidFill>
                  <a:schemeClr val="dk1"/>
                </a:solidFill>
                <a:latin typeface="Albert Sans Medium"/>
                <a:ea typeface="Albert Sans Medium"/>
                <a:cs typeface="Albert Sans Medium"/>
                <a:sym typeface="Albert Sans Medium"/>
              </a:defRPr>
            </a:lvl4pPr>
            <a:lvl5pPr marL="2286000" marR="0" lvl="4" indent="-304800" algn="l" rtl="0">
              <a:lnSpc>
                <a:spcPct val="115000"/>
              </a:lnSpc>
              <a:spcBef>
                <a:spcPts val="0"/>
              </a:spcBef>
              <a:spcAft>
                <a:spcPts val="0"/>
              </a:spcAft>
              <a:buClr>
                <a:schemeClr val="dk1"/>
              </a:buClr>
              <a:buSzPts val="1200"/>
              <a:buFont typeface="Albert Sans Medium"/>
              <a:buChar char="○"/>
              <a:defRPr sz="1200" b="0" i="0" u="none" strike="noStrike" cap="none">
                <a:solidFill>
                  <a:schemeClr val="dk1"/>
                </a:solidFill>
                <a:latin typeface="Albert Sans Medium"/>
                <a:ea typeface="Albert Sans Medium"/>
                <a:cs typeface="Albert Sans Medium"/>
                <a:sym typeface="Albert Sans Medium"/>
              </a:defRPr>
            </a:lvl5pPr>
            <a:lvl6pPr marL="2743200" marR="0" lvl="5" indent="-304800" algn="l" rtl="0">
              <a:lnSpc>
                <a:spcPct val="115000"/>
              </a:lnSpc>
              <a:spcBef>
                <a:spcPts val="0"/>
              </a:spcBef>
              <a:spcAft>
                <a:spcPts val="0"/>
              </a:spcAft>
              <a:buClr>
                <a:schemeClr val="dk1"/>
              </a:buClr>
              <a:buSzPts val="1200"/>
              <a:buFont typeface="Albert Sans Medium"/>
              <a:buChar char="■"/>
              <a:defRPr sz="1200" b="0" i="0" u="none" strike="noStrike" cap="none">
                <a:solidFill>
                  <a:schemeClr val="dk1"/>
                </a:solidFill>
                <a:latin typeface="Albert Sans Medium"/>
                <a:ea typeface="Albert Sans Medium"/>
                <a:cs typeface="Albert Sans Medium"/>
                <a:sym typeface="Albert Sans Medium"/>
              </a:defRPr>
            </a:lvl6pPr>
            <a:lvl7pPr marL="3200400" marR="0" lvl="6" indent="-304800" algn="l" rtl="0">
              <a:lnSpc>
                <a:spcPct val="115000"/>
              </a:lnSpc>
              <a:spcBef>
                <a:spcPts val="0"/>
              </a:spcBef>
              <a:spcAft>
                <a:spcPts val="0"/>
              </a:spcAft>
              <a:buClr>
                <a:schemeClr val="dk1"/>
              </a:buClr>
              <a:buSzPts val="1200"/>
              <a:buFont typeface="Albert Sans Medium"/>
              <a:buChar char="●"/>
              <a:defRPr sz="1200" b="0" i="0" u="none" strike="noStrike" cap="none">
                <a:solidFill>
                  <a:schemeClr val="dk1"/>
                </a:solidFill>
                <a:latin typeface="Albert Sans Medium"/>
                <a:ea typeface="Albert Sans Medium"/>
                <a:cs typeface="Albert Sans Medium"/>
                <a:sym typeface="Albert Sans Medium"/>
              </a:defRPr>
            </a:lvl7pPr>
            <a:lvl8pPr marL="3657600" marR="0" lvl="7" indent="-304800" algn="l" rtl="0">
              <a:lnSpc>
                <a:spcPct val="115000"/>
              </a:lnSpc>
              <a:spcBef>
                <a:spcPts val="0"/>
              </a:spcBef>
              <a:spcAft>
                <a:spcPts val="0"/>
              </a:spcAft>
              <a:buClr>
                <a:schemeClr val="dk1"/>
              </a:buClr>
              <a:buSzPts val="1200"/>
              <a:buFont typeface="Albert Sans Medium"/>
              <a:buChar char="○"/>
              <a:defRPr sz="1200" b="0" i="0" u="none" strike="noStrike" cap="none">
                <a:solidFill>
                  <a:schemeClr val="dk1"/>
                </a:solidFill>
                <a:latin typeface="Albert Sans Medium"/>
                <a:ea typeface="Albert Sans Medium"/>
                <a:cs typeface="Albert Sans Medium"/>
                <a:sym typeface="Albert Sans Medium"/>
              </a:defRPr>
            </a:lvl8pPr>
            <a:lvl9pPr marL="4114800" marR="0" lvl="8" indent="-304800" algn="l" rtl="0">
              <a:lnSpc>
                <a:spcPct val="115000"/>
              </a:lnSpc>
              <a:spcBef>
                <a:spcPts val="0"/>
              </a:spcBef>
              <a:spcAft>
                <a:spcPts val="0"/>
              </a:spcAft>
              <a:buClr>
                <a:schemeClr val="dk1"/>
              </a:buClr>
              <a:buSzPts val="1200"/>
              <a:buFont typeface="Albert Sans Medium"/>
              <a:buChar char="■"/>
              <a:defRPr sz="1200" b="0" i="0" u="none" strike="noStrike" cap="none">
                <a:solidFill>
                  <a:schemeClr val="dk1"/>
                </a:solidFill>
                <a:latin typeface="Albert Sans Medium"/>
                <a:ea typeface="Albert Sans Medium"/>
                <a:cs typeface="Albert Sans Medium"/>
                <a:sym typeface="Albert Sans Medium"/>
              </a:defRPr>
            </a:lvl9pPr>
          </a:lstStyle>
          <a:p>
            <a:pPr marL="0" indent="0" algn="ctr">
              <a:spcAft>
                <a:spcPts val="1200"/>
              </a:spcAft>
              <a:buNone/>
            </a:pPr>
            <a:r>
              <a:rPr lang="es-MX" sz="1000" b="1" dirty="0"/>
              <a:t>Actualizar</a:t>
            </a:r>
            <a:r>
              <a:rPr lang="es-MX" sz="1000" dirty="0"/>
              <a:t> procesos y metodologías para futuros proyectos.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60801-EA26-45DF-A9E7-ACE8F7A5C433}"/>
              </a:ext>
            </a:extLst>
          </p:cNvPr>
          <p:cNvSpPr>
            <a:spLocks noGrp="1"/>
          </p:cNvSpPr>
          <p:nvPr>
            <p:ph type="title"/>
          </p:nvPr>
        </p:nvSpPr>
        <p:spPr>
          <a:xfrm>
            <a:off x="683551" y="168894"/>
            <a:ext cx="7704000" cy="572700"/>
          </a:xfrm>
        </p:spPr>
        <p:txBody>
          <a:bodyPr/>
          <a:lstStyle/>
          <a:p>
            <a:r>
              <a:rPr lang="es-MX" dirty="0"/>
              <a:t>Objetivos principales del cierre del proyecto</a:t>
            </a:r>
            <a:endParaRPr lang="es-EC" dirty="0"/>
          </a:p>
        </p:txBody>
      </p:sp>
      <p:sp>
        <p:nvSpPr>
          <p:cNvPr id="41" name="Google Shape;106;p17">
            <a:extLst>
              <a:ext uri="{FF2B5EF4-FFF2-40B4-BE49-F238E27FC236}">
                <a16:creationId xmlns:a16="http://schemas.microsoft.com/office/drawing/2014/main" id="{6F099A6E-56F6-40E7-9B23-401EB1E9A0B9}"/>
              </a:ext>
            </a:extLst>
          </p:cNvPr>
          <p:cNvSpPr/>
          <p:nvPr/>
        </p:nvSpPr>
        <p:spPr>
          <a:xfrm>
            <a:off x="4103850" y="3464763"/>
            <a:ext cx="936300" cy="936300"/>
          </a:xfrm>
          <a:prstGeom prst="roundRect">
            <a:avLst>
              <a:gd name="adj" fmla="val 0"/>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7;p17">
            <a:extLst>
              <a:ext uri="{FF2B5EF4-FFF2-40B4-BE49-F238E27FC236}">
                <a16:creationId xmlns:a16="http://schemas.microsoft.com/office/drawing/2014/main" id="{0AE60F5D-8375-4D80-8D04-48864EC356FD}"/>
              </a:ext>
            </a:extLst>
          </p:cNvPr>
          <p:cNvSpPr/>
          <p:nvPr/>
        </p:nvSpPr>
        <p:spPr>
          <a:xfrm>
            <a:off x="2991150" y="2404438"/>
            <a:ext cx="936300" cy="936300"/>
          </a:xfrm>
          <a:prstGeom prst="roundRect">
            <a:avLst>
              <a:gd name="adj" fmla="val 0"/>
            </a:avLst>
          </a:prstGeom>
          <a:solidFill>
            <a:schemeClr val="accent2">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8;p17">
            <a:extLst>
              <a:ext uri="{FF2B5EF4-FFF2-40B4-BE49-F238E27FC236}">
                <a16:creationId xmlns:a16="http://schemas.microsoft.com/office/drawing/2014/main" id="{031A5D7B-A53B-462B-A9C9-2A74E194A5EA}"/>
              </a:ext>
            </a:extLst>
          </p:cNvPr>
          <p:cNvSpPr/>
          <p:nvPr/>
        </p:nvSpPr>
        <p:spPr>
          <a:xfrm>
            <a:off x="5216550" y="2404438"/>
            <a:ext cx="936300" cy="936300"/>
          </a:xfrm>
          <a:prstGeom prst="roundRect">
            <a:avLst>
              <a:gd name="adj" fmla="val 0"/>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9;p17">
            <a:extLst>
              <a:ext uri="{FF2B5EF4-FFF2-40B4-BE49-F238E27FC236}">
                <a16:creationId xmlns:a16="http://schemas.microsoft.com/office/drawing/2014/main" id="{788AFEFC-1695-4F0D-BAC3-4B691F54235A}"/>
              </a:ext>
            </a:extLst>
          </p:cNvPr>
          <p:cNvSpPr/>
          <p:nvPr/>
        </p:nvSpPr>
        <p:spPr>
          <a:xfrm>
            <a:off x="4103850" y="1304438"/>
            <a:ext cx="936300" cy="936300"/>
          </a:xfrm>
          <a:prstGeom prst="roundRect">
            <a:avLst>
              <a:gd name="adj" fmla="val 0"/>
            </a:avLst>
          </a:prstGeom>
          <a:solidFill>
            <a:schemeClr val="accent2">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4;p17">
            <a:extLst>
              <a:ext uri="{FF2B5EF4-FFF2-40B4-BE49-F238E27FC236}">
                <a16:creationId xmlns:a16="http://schemas.microsoft.com/office/drawing/2014/main" id="{3E4F8D76-710A-4F23-95DC-3FB4F1ECA4DB}"/>
              </a:ext>
            </a:extLst>
          </p:cNvPr>
          <p:cNvSpPr txBox="1"/>
          <p:nvPr/>
        </p:nvSpPr>
        <p:spPr>
          <a:xfrm>
            <a:off x="484492" y="1511159"/>
            <a:ext cx="2343916" cy="581573"/>
          </a:xfrm>
          <a:prstGeom prst="rect">
            <a:avLst/>
          </a:prstGeom>
          <a:noFill/>
          <a:ln>
            <a:noFill/>
          </a:ln>
        </p:spPr>
        <p:txBody>
          <a:bodyPr spcFirstLastPara="1" wrap="square" lIns="91425" tIns="91425" rIns="91425" bIns="91425" anchor="ctr" anchorCtr="0">
            <a:noAutofit/>
          </a:bodyPr>
          <a:lstStyle/>
          <a:p>
            <a:pPr marL="171450" lvl="0" indent="-171450" algn="r">
              <a:lnSpc>
                <a:spcPct val="115000"/>
              </a:lnSpc>
              <a:buFont typeface="Arial" panose="020B0604020202020204" pitchFamily="34" charset="0"/>
              <a:buChar char="•"/>
            </a:pPr>
            <a:r>
              <a:rPr lang="es-MX" sz="1200" dirty="0">
                <a:solidFill>
                  <a:schemeClr val="tx1"/>
                </a:solidFill>
                <a:latin typeface="Fira Sans" panose="020B0604020202020204" charset="0"/>
              </a:rPr>
              <a:t>Verificar que todos los entregables estén completos.</a:t>
            </a:r>
            <a:endParaRPr lang="es-MX" sz="1200" dirty="0">
              <a:solidFill>
                <a:schemeClr val="tx1"/>
              </a:solidFill>
              <a:latin typeface="Fira Sans" panose="020B0604020202020204" charset="0"/>
              <a:ea typeface="Fira Sans"/>
              <a:cs typeface="Fira Sans"/>
              <a:sym typeface="Fira Sans"/>
            </a:endParaRPr>
          </a:p>
        </p:txBody>
      </p:sp>
      <p:sp>
        <p:nvSpPr>
          <p:cNvPr id="50" name="Google Shape;115;p17">
            <a:extLst>
              <a:ext uri="{FF2B5EF4-FFF2-40B4-BE49-F238E27FC236}">
                <a16:creationId xmlns:a16="http://schemas.microsoft.com/office/drawing/2014/main" id="{9EBC077A-7CA1-49A1-8369-9302E69908C2}"/>
              </a:ext>
            </a:extLst>
          </p:cNvPr>
          <p:cNvSpPr txBox="1"/>
          <p:nvPr/>
        </p:nvSpPr>
        <p:spPr>
          <a:xfrm>
            <a:off x="6219901" y="3631862"/>
            <a:ext cx="2208731" cy="571800"/>
          </a:xfrm>
          <a:prstGeom prst="rect">
            <a:avLst/>
          </a:prstGeom>
          <a:noFill/>
          <a:ln>
            <a:noFill/>
          </a:ln>
        </p:spPr>
        <p:txBody>
          <a:bodyPr spcFirstLastPara="1" wrap="square" lIns="91425" tIns="91425" rIns="91425" bIns="91425" anchor="ctr" anchorCtr="0">
            <a:noAutofit/>
          </a:bodyPr>
          <a:lstStyle/>
          <a:p>
            <a:pPr marL="171450" lvl="0" indent="-171450">
              <a:lnSpc>
                <a:spcPct val="115000"/>
              </a:lnSpc>
              <a:buFont typeface="Arial" panose="020B0604020202020204" pitchFamily="34" charset="0"/>
              <a:buChar char="•"/>
            </a:pPr>
            <a:r>
              <a:rPr lang="en-US" sz="1200" dirty="0">
                <a:solidFill>
                  <a:schemeClr val="tx1"/>
                </a:solidFill>
                <a:latin typeface="Fira Sans"/>
                <a:ea typeface="Fira Sans"/>
                <a:cs typeface="Fira Sans"/>
                <a:sym typeface="Fira Sans"/>
              </a:rPr>
              <a:t>A</a:t>
            </a:r>
            <a:r>
              <a:rPr lang="es-EC" sz="1200" dirty="0">
                <a:solidFill>
                  <a:schemeClr val="tx1"/>
                </a:solidFill>
              </a:rPr>
              <a:t>rchivar la documentación.</a:t>
            </a:r>
            <a:endParaRPr lang="en-US" sz="1200" dirty="0">
              <a:solidFill>
                <a:schemeClr val="tx1"/>
              </a:solidFill>
              <a:latin typeface="Fira Sans"/>
              <a:ea typeface="Fira Sans"/>
              <a:cs typeface="Fira Sans"/>
              <a:sym typeface="Fira Sans"/>
            </a:endParaRPr>
          </a:p>
        </p:txBody>
      </p:sp>
      <p:sp>
        <p:nvSpPr>
          <p:cNvPr id="51" name="Google Shape;116;p17">
            <a:extLst>
              <a:ext uri="{FF2B5EF4-FFF2-40B4-BE49-F238E27FC236}">
                <a16:creationId xmlns:a16="http://schemas.microsoft.com/office/drawing/2014/main" id="{A3927DE2-8709-4465-A906-FB0A848C513C}"/>
              </a:ext>
            </a:extLst>
          </p:cNvPr>
          <p:cNvSpPr txBox="1"/>
          <p:nvPr/>
        </p:nvSpPr>
        <p:spPr>
          <a:xfrm>
            <a:off x="557083" y="3631862"/>
            <a:ext cx="2290150" cy="571800"/>
          </a:xfrm>
          <a:prstGeom prst="rect">
            <a:avLst/>
          </a:prstGeom>
          <a:noFill/>
          <a:ln>
            <a:noFill/>
          </a:ln>
        </p:spPr>
        <p:txBody>
          <a:bodyPr spcFirstLastPara="1" wrap="square" lIns="91425" tIns="91425" rIns="91425" bIns="91425" anchor="ctr" anchorCtr="0">
            <a:noAutofit/>
          </a:bodyPr>
          <a:lstStyle/>
          <a:p>
            <a:pPr marL="171450" lvl="0" indent="-171450" algn="r">
              <a:lnSpc>
                <a:spcPct val="115000"/>
              </a:lnSpc>
              <a:buFont typeface="Arial" panose="020B0604020202020204" pitchFamily="34" charset="0"/>
              <a:buChar char="•"/>
            </a:pPr>
            <a:r>
              <a:rPr lang="es-MX" sz="1200" dirty="0">
                <a:solidFill>
                  <a:schemeClr val="tx1"/>
                </a:solidFill>
              </a:rPr>
              <a:t>Obtener la aprobación formal del cliente.</a:t>
            </a:r>
            <a:endParaRPr sz="1200" dirty="0">
              <a:solidFill>
                <a:schemeClr val="tx1"/>
              </a:solidFill>
              <a:latin typeface="Fira Sans"/>
              <a:ea typeface="Fira Sans"/>
              <a:cs typeface="Fira Sans"/>
              <a:sym typeface="Fira Sans"/>
            </a:endParaRPr>
          </a:p>
        </p:txBody>
      </p:sp>
      <p:sp>
        <p:nvSpPr>
          <p:cNvPr id="52" name="Google Shape;117;p17">
            <a:extLst>
              <a:ext uri="{FF2B5EF4-FFF2-40B4-BE49-F238E27FC236}">
                <a16:creationId xmlns:a16="http://schemas.microsoft.com/office/drawing/2014/main" id="{A5148ECC-8A30-44ED-8620-0B078A8D2D5F}"/>
              </a:ext>
            </a:extLst>
          </p:cNvPr>
          <p:cNvSpPr txBox="1"/>
          <p:nvPr/>
        </p:nvSpPr>
        <p:spPr>
          <a:xfrm>
            <a:off x="6272400" y="1651913"/>
            <a:ext cx="2328131" cy="641924"/>
          </a:xfrm>
          <a:prstGeom prst="rect">
            <a:avLst/>
          </a:prstGeom>
          <a:noFill/>
          <a:ln>
            <a:noFill/>
          </a:ln>
        </p:spPr>
        <p:txBody>
          <a:bodyPr spcFirstLastPara="1" wrap="square" lIns="91425" tIns="91425" rIns="91425" bIns="91425" anchor="ctr" anchorCtr="0">
            <a:noAutofit/>
          </a:bodyPr>
          <a:lstStyle/>
          <a:p>
            <a:pPr marL="171450" indent="-171450">
              <a:lnSpc>
                <a:spcPct val="115000"/>
              </a:lnSpc>
              <a:buFont typeface="Arial" panose="020B0604020202020204" pitchFamily="34" charset="0"/>
              <a:buChar char="•"/>
            </a:pPr>
            <a:r>
              <a:rPr lang="es-EC" sz="1200" dirty="0">
                <a:solidFill>
                  <a:schemeClr val="tx1"/>
                </a:solidFill>
                <a:latin typeface="Fira Sans" panose="020B0604020202020204" charset="0"/>
              </a:rPr>
              <a:t>Documentar las lecciones aprendidas.</a:t>
            </a:r>
            <a:endParaRPr lang="es-EC" sz="1200" dirty="0">
              <a:solidFill>
                <a:schemeClr val="tx1"/>
              </a:solidFill>
              <a:latin typeface="Fira Sans" panose="020B0604020202020204" charset="0"/>
              <a:ea typeface="Fira Sans"/>
              <a:cs typeface="Fira Sans"/>
              <a:sym typeface="Fira Sans"/>
            </a:endParaRPr>
          </a:p>
          <a:p>
            <a:pPr marL="0" lvl="0" indent="0" algn="just" rtl="0">
              <a:lnSpc>
                <a:spcPct val="115000"/>
              </a:lnSpc>
              <a:spcBef>
                <a:spcPts val="0"/>
              </a:spcBef>
              <a:spcAft>
                <a:spcPts val="0"/>
              </a:spcAft>
              <a:buNone/>
            </a:pPr>
            <a:endParaRPr lang="en-US" sz="1200" dirty="0">
              <a:solidFill>
                <a:schemeClr val="tx1"/>
              </a:solidFill>
              <a:latin typeface="Fira Sans"/>
              <a:ea typeface="Fira Sans"/>
              <a:cs typeface="Fira Sans"/>
              <a:sym typeface="Fira Sans"/>
            </a:endParaRPr>
          </a:p>
        </p:txBody>
      </p:sp>
      <p:sp>
        <p:nvSpPr>
          <p:cNvPr id="53" name="Google Shape;118;p17">
            <a:extLst>
              <a:ext uri="{FF2B5EF4-FFF2-40B4-BE49-F238E27FC236}">
                <a16:creationId xmlns:a16="http://schemas.microsoft.com/office/drawing/2014/main" id="{ADE1BEA1-FFC6-49A0-ABF9-C94652B5FD45}"/>
              </a:ext>
            </a:extLst>
          </p:cNvPr>
          <p:cNvSpPr/>
          <p:nvPr/>
        </p:nvSpPr>
        <p:spPr>
          <a:xfrm rot="5400000">
            <a:off x="5216550" y="1704975"/>
            <a:ext cx="535800" cy="535800"/>
          </a:xfrm>
          <a:prstGeom prst="bentArrow">
            <a:avLst>
              <a:gd name="adj1" fmla="val 25000"/>
              <a:gd name="adj2" fmla="val 25000"/>
              <a:gd name="adj3" fmla="val 25000"/>
              <a:gd name="adj4" fmla="val 4375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9;p17">
            <a:extLst>
              <a:ext uri="{FF2B5EF4-FFF2-40B4-BE49-F238E27FC236}">
                <a16:creationId xmlns:a16="http://schemas.microsoft.com/office/drawing/2014/main" id="{FEDC923E-78DA-4BB6-8051-5CB60A060E0D}"/>
              </a:ext>
            </a:extLst>
          </p:cNvPr>
          <p:cNvSpPr/>
          <p:nvPr/>
        </p:nvSpPr>
        <p:spPr>
          <a:xfrm rot="10800000">
            <a:off x="5148300" y="3464775"/>
            <a:ext cx="535800" cy="535800"/>
          </a:xfrm>
          <a:prstGeom prst="bentArrow">
            <a:avLst>
              <a:gd name="adj1" fmla="val 25000"/>
              <a:gd name="adj2" fmla="val 25000"/>
              <a:gd name="adj3" fmla="val 25000"/>
              <a:gd name="adj4" fmla="val 4375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0;p17">
            <a:extLst>
              <a:ext uri="{FF2B5EF4-FFF2-40B4-BE49-F238E27FC236}">
                <a16:creationId xmlns:a16="http://schemas.microsoft.com/office/drawing/2014/main" id="{193D6AD4-0992-4156-9B11-FE1A9629128A}"/>
              </a:ext>
            </a:extLst>
          </p:cNvPr>
          <p:cNvSpPr/>
          <p:nvPr/>
        </p:nvSpPr>
        <p:spPr>
          <a:xfrm rot="16200000">
            <a:off x="3391650" y="3464775"/>
            <a:ext cx="535800" cy="535800"/>
          </a:xfrm>
          <a:prstGeom prst="bentArrow">
            <a:avLst>
              <a:gd name="adj1" fmla="val 25000"/>
              <a:gd name="adj2" fmla="val 25000"/>
              <a:gd name="adj3" fmla="val 25000"/>
              <a:gd name="adj4" fmla="val 4375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1;p17">
            <a:extLst>
              <a:ext uri="{FF2B5EF4-FFF2-40B4-BE49-F238E27FC236}">
                <a16:creationId xmlns:a16="http://schemas.microsoft.com/office/drawing/2014/main" id="{35318CCE-7CBE-4518-9B6A-97878D510D37}"/>
              </a:ext>
            </a:extLst>
          </p:cNvPr>
          <p:cNvSpPr/>
          <p:nvPr/>
        </p:nvSpPr>
        <p:spPr>
          <a:xfrm>
            <a:off x="3448500" y="1704975"/>
            <a:ext cx="535800" cy="535800"/>
          </a:xfrm>
          <a:prstGeom prst="bentArrow">
            <a:avLst>
              <a:gd name="adj1" fmla="val 25000"/>
              <a:gd name="adj2" fmla="val 25000"/>
              <a:gd name="adj3" fmla="val 25000"/>
              <a:gd name="adj4" fmla="val 4375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122;p17">
            <a:extLst>
              <a:ext uri="{FF2B5EF4-FFF2-40B4-BE49-F238E27FC236}">
                <a16:creationId xmlns:a16="http://schemas.microsoft.com/office/drawing/2014/main" id="{955B9892-D4B8-4E80-9908-6F05F53B7409}"/>
              </a:ext>
            </a:extLst>
          </p:cNvPr>
          <p:cNvGrpSpPr/>
          <p:nvPr/>
        </p:nvGrpSpPr>
        <p:grpSpPr>
          <a:xfrm>
            <a:off x="5501514" y="2669124"/>
            <a:ext cx="366364" cy="367290"/>
            <a:chOff x="-61354875" y="4101525"/>
            <a:chExt cx="316650" cy="317450"/>
          </a:xfrm>
        </p:grpSpPr>
        <p:sp>
          <p:nvSpPr>
            <p:cNvPr id="58" name="Google Shape;123;p17">
              <a:extLst>
                <a:ext uri="{FF2B5EF4-FFF2-40B4-BE49-F238E27FC236}">
                  <a16:creationId xmlns:a16="http://schemas.microsoft.com/office/drawing/2014/main" id="{CC72B538-7B8D-423D-9A6D-FCEFAD1A485D}"/>
                </a:ext>
              </a:extLst>
            </p:cNvPr>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4;p17">
              <a:extLst>
                <a:ext uri="{FF2B5EF4-FFF2-40B4-BE49-F238E27FC236}">
                  <a16:creationId xmlns:a16="http://schemas.microsoft.com/office/drawing/2014/main" id="{9D6D1AFE-4980-4919-8D46-C387437F9623}"/>
                </a:ext>
              </a:extLst>
            </p:cNvPr>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25;p17">
            <a:extLst>
              <a:ext uri="{FF2B5EF4-FFF2-40B4-BE49-F238E27FC236}">
                <a16:creationId xmlns:a16="http://schemas.microsoft.com/office/drawing/2014/main" id="{E384289F-063A-406F-9C93-CEBDA1C5385E}"/>
              </a:ext>
            </a:extLst>
          </p:cNvPr>
          <p:cNvGrpSpPr/>
          <p:nvPr/>
        </p:nvGrpSpPr>
        <p:grpSpPr>
          <a:xfrm>
            <a:off x="4388814" y="3750315"/>
            <a:ext cx="366364" cy="365207"/>
            <a:chOff x="-60987850" y="4100950"/>
            <a:chExt cx="316650" cy="315650"/>
          </a:xfrm>
        </p:grpSpPr>
        <p:sp>
          <p:nvSpPr>
            <p:cNvPr id="61" name="Google Shape;126;p17">
              <a:extLst>
                <a:ext uri="{FF2B5EF4-FFF2-40B4-BE49-F238E27FC236}">
                  <a16:creationId xmlns:a16="http://schemas.microsoft.com/office/drawing/2014/main" id="{BA699B52-D104-4258-8418-59DCAFDE36BE}"/>
                </a:ext>
              </a:extLst>
            </p:cNvPr>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7;p17">
              <a:extLst>
                <a:ext uri="{FF2B5EF4-FFF2-40B4-BE49-F238E27FC236}">
                  <a16:creationId xmlns:a16="http://schemas.microsoft.com/office/drawing/2014/main" id="{5EFBA57B-5758-40C1-864F-D2E4A43E4A7F}"/>
                </a:ext>
              </a:extLst>
            </p:cNvPr>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8;p17">
              <a:extLst>
                <a:ext uri="{FF2B5EF4-FFF2-40B4-BE49-F238E27FC236}">
                  <a16:creationId xmlns:a16="http://schemas.microsoft.com/office/drawing/2014/main" id="{93F201DC-88F1-42DD-8F35-A262BBBC1343}"/>
                </a:ext>
              </a:extLst>
            </p:cNvPr>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9;p17">
              <a:extLst>
                <a:ext uri="{FF2B5EF4-FFF2-40B4-BE49-F238E27FC236}">
                  <a16:creationId xmlns:a16="http://schemas.microsoft.com/office/drawing/2014/main" id="{949672A9-BA8D-478A-B39B-39F6BB5C25E3}"/>
                </a:ext>
              </a:extLst>
            </p:cNvPr>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0;p17">
              <a:extLst>
                <a:ext uri="{FF2B5EF4-FFF2-40B4-BE49-F238E27FC236}">
                  <a16:creationId xmlns:a16="http://schemas.microsoft.com/office/drawing/2014/main" id="{7275C4CC-79C0-4F4C-AED9-6D3348EAE697}"/>
                </a:ext>
              </a:extLst>
            </p:cNvPr>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131;p17">
            <a:extLst>
              <a:ext uri="{FF2B5EF4-FFF2-40B4-BE49-F238E27FC236}">
                <a16:creationId xmlns:a16="http://schemas.microsoft.com/office/drawing/2014/main" id="{FF7F190B-24B1-48A7-9188-570C2387F9A2}"/>
              </a:ext>
            </a:extLst>
          </p:cNvPr>
          <p:cNvGrpSpPr/>
          <p:nvPr/>
        </p:nvGrpSpPr>
        <p:grpSpPr>
          <a:xfrm>
            <a:off x="3275206" y="2689424"/>
            <a:ext cx="368186" cy="366364"/>
            <a:chOff x="-62151950" y="4111775"/>
            <a:chExt cx="318225" cy="316650"/>
          </a:xfrm>
        </p:grpSpPr>
        <p:sp>
          <p:nvSpPr>
            <p:cNvPr id="67" name="Google Shape;132;p17">
              <a:extLst>
                <a:ext uri="{FF2B5EF4-FFF2-40B4-BE49-F238E27FC236}">
                  <a16:creationId xmlns:a16="http://schemas.microsoft.com/office/drawing/2014/main" id="{C42A8DB8-8C87-42FE-95EB-574633D1546A}"/>
                </a:ext>
              </a:extLst>
            </p:cNvPr>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3;p17">
              <a:extLst>
                <a:ext uri="{FF2B5EF4-FFF2-40B4-BE49-F238E27FC236}">
                  <a16:creationId xmlns:a16="http://schemas.microsoft.com/office/drawing/2014/main" id="{D97B7DB8-8762-415C-B654-58606CB54A5E}"/>
                </a:ext>
              </a:extLst>
            </p:cNvPr>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4;p17">
              <a:extLst>
                <a:ext uri="{FF2B5EF4-FFF2-40B4-BE49-F238E27FC236}">
                  <a16:creationId xmlns:a16="http://schemas.microsoft.com/office/drawing/2014/main" id="{CDEA1EA3-C304-471B-BF9F-63E1FFCA4667}"/>
                </a:ext>
              </a:extLst>
            </p:cNvPr>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5;p17">
              <a:extLst>
                <a:ext uri="{FF2B5EF4-FFF2-40B4-BE49-F238E27FC236}">
                  <a16:creationId xmlns:a16="http://schemas.microsoft.com/office/drawing/2014/main" id="{20398913-9644-45DE-8E95-B558FA6327CD}"/>
                </a:ext>
              </a:extLst>
            </p:cNvPr>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136;p17">
            <a:extLst>
              <a:ext uri="{FF2B5EF4-FFF2-40B4-BE49-F238E27FC236}">
                <a16:creationId xmlns:a16="http://schemas.microsoft.com/office/drawing/2014/main" id="{89DF0B11-05E2-4CFD-BD18-82ECD4FA8953}"/>
              </a:ext>
            </a:extLst>
          </p:cNvPr>
          <p:cNvSpPr/>
          <p:nvPr/>
        </p:nvSpPr>
        <p:spPr>
          <a:xfrm>
            <a:off x="4388814" y="1598814"/>
            <a:ext cx="366364" cy="34756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7;p17">
            <a:extLst>
              <a:ext uri="{FF2B5EF4-FFF2-40B4-BE49-F238E27FC236}">
                <a16:creationId xmlns:a16="http://schemas.microsoft.com/office/drawing/2014/main" id="{1262A62D-1B98-4171-BA2C-8441A2164A6C}"/>
              </a:ext>
            </a:extLst>
          </p:cNvPr>
          <p:cNvSpPr txBox="1"/>
          <p:nvPr/>
        </p:nvSpPr>
        <p:spPr>
          <a:xfrm>
            <a:off x="5684100" y="1588950"/>
            <a:ext cx="571200" cy="36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400" b="1">
                <a:solidFill>
                  <a:schemeClr val="tx1"/>
                </a:solidFill>
                <a:latin typeface="Fira Sans"/>
                <a:ea typeface="Fira Sans"/>
                <a:cs typeface="Fira Sans"/>
                <a:sym typeface="Fira Sans"/>
              </a:rPr>
              <a:t>02</a:t>
            </a:r>
            <a:endParaRPr sz="2400" b="1">
              <a:solidFill>
                <a:schemeClr val="tx1"/>
              </a:solidFill>
              <a:latin typeface="Fira Sans"/>
              <a:ea typeface="Fira Sans"/>
              <a:cs typeface="Fira Sans"/>
              <a:sym typeface="Fira Sans"/>
            </a:endParaRPr>
          </a:p>
        </p:txBody>
      </p:sp>
      <p:sp>
        <p:nvSpPr>
          <p:cNvPr id="73" name="Google Shape;138;p17">
            <a:extLst>
              <a:ext uri="{FF2B5EF4-FFF2-40B4-BE49-F238E27FC236}">
                <a16:creationId xmlns:a16="http://schemas.microsoft.com/office/drawing/2014/main" id="{41666BC8-08F2-4C2D-A970-7FAED49B438F}"/>
              </a:ext>
            </a:extLst>
          </p:cNvPr>
          <p:cNvSpPr txBox="1"/>
          <p:nvPr/>
        </p:nvSpPr>
        <p:spPr>
          <a:xfrm>
            <a:off x="5684100" y="3749313"/>
            <a:ext cx="571200" cy="36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400" b="1" dirty="0">
                <a:latin typeface="Fira Sans"/>
                <a:ea typeface="Fira Sans"/>
                <a:cs typeface="Fira Sans"/>
                <a:sym typeface="Fira Sans"/>
              </a:rPr>
              <a:t>03</a:t>
            </a:r>
            <a:endParaRPr sz="2400" b="1" dirty="0">
              <a:latin typeface="Fira Sans"/>
              <a:ea typeface="Fira Sans"/>
              <a:cs typeface="Fira Sans"/>
              <a:sym typeface="Fira Sans"/>
            </a:endParaRPr>
          </a:p>
        </p:txBody>
      </p:sp>
      <p:sp>
        <p:nvSpPr>
          <p:cNvPr id="74" name="Google Shape;139;p17">
            <a:extLst>
              <a:ext uri="{FF2B5EF4-FFF2-40B4-BE49-F238E27FC236}">
                <a16:creationId xmlns:a16="http://schemas.microsoft.com/office/drawing/2014/main" id="{939AC38D-D4DA-4572-B6C1-AB500DAD3F12}"/>
              </a:ext>
            </a:extLst>
          </p:cNvPr>
          <p:cNvSpPr txBox="1"/>
          <p:nvPr/>
        </p:nvSpPr>
        <p:spPr>
          <a:xfrm>
            <a:off x="2888700" y="3749313"/>
            <a:ext cx="571200" cy="36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400" b="1" dirty="0">
                <a:solidFill>
                  <a:schemeClr val="tx1"/>
                </a:solidFill>
                <a:latin typeface="Fira Sans"/>
                <a:ea typeface="Fira Sans"/>
                <a:cs typeface="Fira Sans"/>
                <a:sym typeface="Fira Sans"/>
              </a:rPr>
              <a:t>04</a:t>
            </a:r>
            <a:endParaRPr sz="2400" b="1" dirty="0">
              <a:solidFill>
                <a:schemeClr val="tx1"/>
              </a:solidFill>
              <a:latin typeface="Fira Sans"/>
              <a:ea typeface="Fira Sans"/>
              <a:cs typeface="Fira Sans"/>
              <a:sym typeface="Fira Sans"/>
            </a:endParaRPr>
          </a:p>
        </p:txBody>
      </p:sp>
      <p:sp>
        <p:nvSpPr>
          <p:cNvPr id="75" name="Google Shape;140;p17">
            <a:extLst>
              <a:ext uri="{FF2B5EF4-FFF2-40B4-BE49-F238E27FC236}">
                <a16:creationId xmlns:a16="http://schemas.microsoft.com/office/drawing/2014/main" id="{95E93AA5-BF1B-4390-A2C8-1FC1DA803751}"/>
              </a:ext>
            </a:extLst>
          </p:cNvPr>
          <p:cNvSpPr txBox="1"/>
          <p:nvPr/>
        </p:nvSpPr>
        <p:spPr>
          <a:xfrm>
            <a:off x="2888700" y="1588950"/>
            <a:ext cx="571200" cy="36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400" b="1" dirty="0">
                <a:solidFill>
                  <a:schemeClr val="tx1"/>
                </a:solidFill>
                <a:latin typeface="Fira Sans"/>
                <a:ea typeface="Fira Sans"/>
                <a:cs typeface="Fira Sans"/>
                <a:sym typeface="Fira Sans"/>
              </a:rPr>
              <a:t>01</a:t>
            </a:r>
            <a:endParaRPr sz="2400" b="1" dirty="0">
              <a:solidFill>
                <a:schemeClr val="tx1"/>
              </a:solidFill>
              <a:latin typeface="Fira Sans"/>
              <a:ea typeface="Fira Sans"/>
              <a:cs typeface="Fira Sans"/>
              <a:sym typeface="Fira Sans"/>
            </a:endParaRPr>
          </a:p>
        </p:txBody>
      </p:sp>
    </p:spTree>
    <p:extLst>
      <p:ext uri="{BB962C8B-B14F-4D97-AF65-F5344CB8AC3E}">
        <p14:creationId xmlns:p14="http://schemas.microsoft.com/office/powerpoint/2010/main" val="196449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33"/>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p>
            <a:pPr lvl="0"/>
            <a:r>
              <a:rPr lang="es-MX" dirty="0"/>
              <a:t>Importancia del cierre de proyecto</a:t>
            </a:r>
            <a:endParaRPr dirty="0"/>
          </a:p>
        </p:txBody>
      </p:sp>
      <p:sp>
        <p:nvSpPr>
          <p:cNvPr id="916" name="Google Shape;916;p33"/>
          <p:cNvSpPr txBox="1">
            <a:spLocks noGrp="1"/>
          </p:cNvSpPr>
          <p:nvPr>
            <p:ph type="subTitle" idx="1"/>
          </p:nvPr>
        </p:nvSpPr>
        <p:spPr>
          <a:xfrm>
            <a:off x="3904602" y="1463075"/>
            <a:ext cx="3869873" cy="689901"/>
          </a:xfrm>
          <a:prstGeom prst="rect">
            <a:avLst/>
          </a:prstGeom>
        </p:spPr>
        <p:txBody>
          <a:bodyPr spcFirstLastPara="1" wrap="square" lIns="91425" tIns="91425" rIns="91425" bIns="91425" anchor="t" anchorCtr="0">
            <a:noAutofit/>
          </a:bodyPr>
          <a:lstStyle/>
          <a:p>
            <a:pPr marL="0" lvl="0" indent="0" algn="just">
              <a:buSzPts val="1100"/>
            </a:pPr>
            <a:r>
              <a:rPr lang="es-MX" b="1" dirty="0"/>
              <a:t>Certificar el cumplimiento de los objetivos</a:t>
            </a:r>
            <a:r>
              <a:rPr lang="es-MX" dirty="0"/>
              <a:t> establecidos al inicio del proyecto, con la conformidad del cliente.</a:t>
            </a:r>
            <a:endParaRPr dirty="0"/>
          </a:p>
        </p:txBody>
      </p:sp>
      <p:sp>
        <p:nvSpPr>
          <p:cNvPr id="917" name="Google Shape;917;p33"/>
          <p:cNvSpPr txBox="1">
            <a:spLocks noGrp="1"/>
          </p:cNvSpPr>
          <p:nvPr>
            <p:ph type="subTitle" idx="3"/>
          </p:nvPr>
        </p:nvSpPr>
        <p:spPr>
          <a:xfrm>
            <a:off x="3985550" y="2674568"/>
            <a:ext cx="3965444" cy="491367"/>
          </a:xfrm>
          <a:prstGeom prst="rect">
            <a:avLst/>
          </a:prstGeom>
        </p:spPr>
        <p:txBody>
          <a:bodyPr spcFirstLastPara="1" wrap="square" lIns="91425" tIns="91425" rIns="91425" bIns="91425" anchor="t" anchorCtr="0">
            <a:noAutofit/>
          </a:bodyPr>
          <a:lstStyle/>
          <a:p>
            <a:pPr marL="0" lvl="0" indent="0">
              <a:buSzPts val="1100"/>
            </a:pPr>
            <a:r>
              <a:rPr lang="es-MX" b="1" dirty="0"/>
              <a:t>Liberar de responsabilidades</a:t>
            </a:r>
            <a:r>
              <a:rPr lang="es-MX" dirty="0"/>
              <a:t> al equipo de trabajo, al haberse cumplido las tareas asignadas.</a:t>
            </a:r>
            <a:endParaRPr dirty="0"/>
          </a:p>
        </p:txBody>
      </p:sp>
      <p:sp>
        <p:nvSpPr>
          <p:cNvPr id="918" name="Google Shape;918;p33"/>
          <p:cNvSpPr txBox="1">
            <a:spLocks noGrp="1"/>
          </p:cNvSpPr>
          <p:nvPr>
            <p:ph type="subTitle" idx="5"/>
          </p:nvPr>
        </p:nvSpPr>
        <p:spPr>
          <a:xfrm>
            <a:off x="3985550" y="3725932"/>
            <a:ext cx="3965444" cy="637382"/>
          </a:xfrm>
          <a:prstGeom prst="rect">
            <a:avLst/>
          </a:prstGeom>
        </p:spPr>
        <p:txBody>
          <a:bodyPr spcFirstLastPara="1" wrap="square" lIns="91425" tIns="91425" rIns="91425" bIns="91425" anchor="t" anchorCtr="0">
            <a:noAutofit/>
          </a:bodyPr>
          <a:lstStyle/>
          <a:p>
            <a:pPr marL="0" lvl="0" indent="0" algn="just">
              <a:buSzPts val="1100"/>
            </a:pPr>
            <a:r>
              <a:rPr lang="es-MX" b="1" dirty="0"/>
              <a:t>Cerrar aspectos administrativos y financieros</a:t>
            </a:r>
            <a:r>
              <a:rPr lang="es-MX" dirty="0"/>
              <a:t>, finalizando contratos con proveedores y evaluando la rentabilidad del proyecto.</a:t>
            </a:r>
          </a:p>
          <a:p>
            <a:pPr marL="0" lvl="0" indent="0">
              <a:buSzPts val="1100"/>
            </a:pPr>
            <a:endParaRPr dirty="0"/>
          </a:p>
        </p:txBody>
      </p:sp>
      <p:sp>
        <p:nvSpPr>
          <p:cNvPr id="919" name="Google Shape;919;p33"/>
          <p:cNvSpPr txBox="1">
            <a:spLocks noGrp="1"/>
          </p:cNvSpPr>
          <p:nvPr>
            <p:ph type="title"/>
          </p:nvPr>
        </p:nvSpPr>
        <p:spPr>
          <a:xfrm>
            <a:off x="3533430" y="3847201"/>
            <a:ext cx="369567" cy="51611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3</a:t>
            </a:r>
            <a:endParaRPr sz="3600" dirty="0"/>
          </a:p>
        </p:txBody>
      </p:sp>
      <p:sp>
        <p:nvSpPr>
          <p:cNvPr id="920" name="Google Shape;920;p33"/>
          <p:cNvSpPr txBox="1">
            <a:spLocks noGrp="1"/>
          </p:cNvSpPr>
          <p:nvPr>
            <p:ph type="title" idx="2"/>
          </p:nvPr>
        </p:nvSpPr>
        <p:spPr>
          <a:xfrm>
            <a:off x="3502312" y="2744997"/>
            <a:ext cx="274398"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C" sz="3600" dirty="0"/>
              <a:t>2</a:t>
            </a:r>
            <a:endParaRPr sz="3600" dirty="0"/>
          </a:p>
        </p:txBody>
      </p:sp>
      <p:sp>
        <p:nvSpPr>
          <p:cNvPr id="921" name="Google Shape;921;p33"/>
          <p:cNvSpPr txBox="1">
            <a:spLocks noGrp="1"/>
          </p:cNvSpPr>
          <p:nvPr>
            <p:ph type="title" idx="4"/>
          </p:nvPr>
        </p:nvSpPr>
        <p:spPr>
          <a:xfrm>
            <a:off x="3454728" y="1586334"/>
            <a:ext cx="369567" cy="34126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C" sz="3600" dirty="0"/>
              <a:t>1</a:t>
            </a:r>
            <a:endParaRPr sz="3600" dirty="0"/>
          </a:p>
        </p:txBody>
      </p:sp>
      <p:sp>
        <p:nvSpPr>
          <p:cNvPr id="922" name="Google Shape;922;p33"/>
          <p:cNvSpPr/>
          <p:nvPr/>
        </p:nvSpPr>
        <p:spPr>
          <a:xfrm>
            <a:off x="2343175" y="1348725"/>
            <a:ext cx="857400" cy="857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2343175" y="2502500"/>
            <a:ext cx="857400" cy="857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2343175" y="3656275"/>
            <a:ext cx="857400" cy="8574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flipH="1">
            <a:off x="7774475" y="3803000"/>
            <a:ext cx="1377000" cy="1340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551975" y="2896100"/>
            <a:ext cx="322500" cy="224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7" name="Google Shape;927;p33"/>
          <p:cNvGrpSpPr/>
          <p:nvPr/>
        </p:nvGrpSpPr>
        <p:grpSpPr>
          <a:xfrm rot="5400000">
            <a:off x="-299875" y="3002125"/>
            <a:ext cx="2026200" cy="78000"/>
            <a:chOff x="6727425" y="4608275"/>
            <a:chExt cx="2026200" cy="78000"/>
          </a:xfrm>
        </p:grpSpPr>
        <p:sp>
          <p:nvSpPr>
            <p:cNvPr id="928" name="Google Shape;928;p33"/>
            <p:cNvSpPr/>
            <p:nvPr/>
          </p:nvSpPr>
          <p:spPr>
            <a:xfrm>
              <a:off x="67274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70521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73768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77015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80262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83509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8675625" y="4608275"/>
              <a:ext cx="78000" cy="78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33"/>
          <p:cNvGrpSpPr/>
          <p:nvPr/>
        </p:nvGrpSpPr>
        <p:grpSpPr>
          <a:xfrm>
            <a:off x="2597328" y="1603082"/>
            <a:ext cx="349084" cy="348683"/>
            <a:chOff x="1739975" y="1272700"/>
            <a:chExt cx="304425" cy="304075"/>
          </a:xfrm>
        </p:grpSpPr>
        <p:sp>
          <p:nvSpPr>
            <p:cNvPr id="936" name="Google Shape;936;p33"/>
            <p:cNvSpPr/>
            <p:nvPr/>
          </p:nvSpPr>
          <p:spPr>
            <a:xfrm>
              <a:off x="1739975" y="1291025"/>
              <a:ext cx="286425" cy="160400"/>
            </a:xfrm>
            <a:custGeom>
              <a:avLst/>
              <a:gdLst/>
              <a:ahLst/>
              <a:cxnLst/>
              <a:rect l="l" t="t" r="r" b="b"/>
              <a:pathLst>
                <a:path w="11457" h="6416" extrusionOk="0">
                  <a:moveTo>
                    <a:pt x="1" y="0"/>
                  </a:moveTo>
                  <a:lnTo>
                    <a:pt x="1" y="6415"/>
                  </a:lnTo>
                  <a:lnTo>
                    <a:pt x="1454" y="6415"/>
                  </a:lnTo>
                  <a:lnTo>
                    <a:pt x="1454" y="6062"/>
                  </a:lnTo>
                  <a:cubicBezTo>
                    <a:pt x="1454" y="5080"/>
                    <a:pt x="2253" y="4281"/>
                    <a:pt x="3235" y="4281"/>
                  </a:cubicBezTo>
                  <a:cubicBezTo>
                    <a:pt x="1965" y="4281"/>
                    <a:pt x="1323" y="2750"/>
                    <a:pt x="2226" y="1846"/>
                  </a:cubicBezTo>
                  <a:cubicBezTo>
                    <a:pt x="2519" y="1554"/>
                    <a:pt x="2876" y="1423"/>
                    <a:pt x="3227" y="1423"/>
                  </a:cubicBezTo>
                  <a:cubicBezTo>
                    <a:pt x="3960" y="1423"/>
                    <a:pt x="4662" y="1995"/>
                    <a:pt x="4662" y="2854"/>
                  </a:cubicBezTo>
                  <a:cubicBezTo>
                    <a:pt x="4662" y="3640"/>
                    <a:pt x="4020" y="4281"/>
                    <a:pt x="3235" y="4281"/>
                  </a:cubicBezTo>
                  <a:cubicBezTo>
                    <a:pt x="4216" y="4281"/>
                    <a:pt x="5015" y="5080"/>
                    <a:pt x="5028" y="6062"/>
                  </a:cubicBezTo>
                  <a:lnTo>
                    <a:pt x="5028" y="6415"/>
                  </a:lnTo>
                  <a:lnTo>
                    <a:pt x="11456" y="6415"/>
                  </a:lnTo>
                  <a:lnTo>
                    <a:pt x="11456" y="4281"/>
                  </a:lnTo>
                  <a:lnTo>
                    <a:pt x="9532" y="4281"/>
                  </a:lnTo>
                  <a:lnTo>
                    <a:pt x="7162" y="6062"/>
                  </a:lnTo>
                  <a:lnTo>
                    <a:pt x="7162" y="4281"/>
                  </a:lnTo>
                  <a:lnTo>
                    <a:pt x="5735" y="4281"/>
                  </a:lnTo>
                  <a:lnTo>
                    <a:pt x="57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1796925" y="1344700"/>
              <a:ext cx="41925" cy="35675"/>
            </a:xfrm>
            <a:custGeom>
              <a:avLst/>
              <a:gdLst/>
              <a:ahLst/>
              <a:cxnLst/>
              <a:rect l="l" t="t" r="r" b="b"/>
              <a:pathLst>
                <a:path w="1677" h="1427" extrusionOk="0">
                  <a:moveTo>
                    <a:pt x="957" y="0"/>
                  </a:moveTo>
                  <a:cubicBezTo>
                    <a:pt x="328" y="0"/>
                    <a:pt x="1" y="760"/>
                    <a:pt x="459" y="1218"/>
                  </a:cubicBezTo>
                  <a:cubicBezTo>
                    <a:pt x="603" y="1361"/>
                    <a:pt x="780" y="1426"/>
                    <a:pt x="955" y="1426"/>
                  </a:cubicBezTo>
                  <a:cubicBezTo>
                    <a:pt x="1322" y="1426"/>
                    <a:pt x="1677" y="1142"/>
                    <a:pt x="1677" y="707"/>
                  </a:cubicBezTo>
                  <a:cubicBezTo>
                    <a:pt x="1677" y="314"/>
                    <a:pt x="1349" y="0"/>
                    <a:pt x="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1794325" y="1416050"/>
              <a:ext cx="53375" cy="35375"/>
            </a:xfrm>
            <a:custGeom>
              <a:avLst/>
              <a:gdLst/>
              <a:ahLst/>
              <a:cxnLst/>
              <a:rect l="l" t="t" r="r" b="b"/>
              <a:pathLst>
                <a:path w="2135" h="1415" extrusionOk="0">
                  <a:moveTo>
                    <a:pt x="1084" y="0"/>
                  </a:moveTo>
                  <a:cubicBezTo>
                    <a:pt x="1076" y="0"/>
                    <a:pt x="1068" y="0"/>
                    <a:pt x="1061" y="0"/>
                  </a:cubicBezTo>
                  <a:cubicBezTo>
                    <a:pt x="471" y="0"/>
                    <a:pt x="0" y="472"/>
                    <a:pt x="0" y="1061"/>
                  </a:cubicBezTo>
                  <a:lnTo>
                    <a:pt x="0" y="1414"/>
                  </a:lnTo>
                  <a:lnTo>
                    <a:pt x="2134" y="1414"/>
                  </a:lnTo>
                  <a:lnTo>
                    <a:pt x="2134" y="1061"/>
                  </a:lnTo>
                  <a:cubicBezTo>
                    <a:pt x="2134" y="479"/>
                    <a:pt x="1662" y="0"/>
                    <a:pt x="10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1739975" y="1469400"/>
              <a:ext cx="286425" cy="107375"/>
            </a:xfrm>
            <a:custGeom>
              <a:avLst/>
              <a:gdLst/>
              <a:ahLst/>
              <a:cxnLst/>
              <a:rect l="l" t="t" r="r" b="b"/>
              <a:pathLst>
                <a:path w="11457" h="4295" extrusionOk="0">
                  <a:moveTo>
                    <a:pt x="6089" y="707"/>
                  </a:moveTo>
                  <a:lnTo>
                    <a:pt x="6089" y="1427"/>
                  </a:lnTo>
                  <a:lnTo>
                    <a:pt x="5382" y="1427"/>
                  </a:lnTo>
                  <a:lnTo>
                    <a:pt x="5382" y="707"/>
                  </a:lnTo>
                  <a:close/>
                  <a:moveTo>
                    <a:pt x="1" y="0"/>
                  </a:moveTo>
                  <a:lnTo>
                    <a:pt x="1" y="2134"/>
                  </a:lnTo>
                  <a:lnTo>
                    <a:pt x="4308" y="2134"/>
                  </a:lnTo>
                  <a:lnTo>
                    <a:pt x="4308" y="3588"/>
                  </a:lnTo>
                  <a:lnTo>
                    <a:pt x="2881" y="3588"/>
                  </a:lnTo>
                  <a:lnTo>
                    <a:pt x="2881" y="4295"/>
                  </a:lnTo>
                  <a:lnTo>
                    <a:pt x="8589" y="4295"/>
                  </a:lnTo>
                  <a:lnTo>
                    <a:pt x="8589" y="3588"/>
                  </a:lnTo>
                  <a:lnTo>
                    <a:pt x="7162" y="3588"/>
                  </a:lnTo>
                  <a:lnTo>
                    <a:pt x="7162" y="2134"/>
                  </a:lnTo>
                  <a:lnTo>
                    <a:pt x="11456" y="2134"/>
                  </a:lnTo>
                  <a:lnTo>
                    <a:pt x="114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1901025" y="1272700"/>
              <a:ext cx="143375" cy="134200"/>
            </a:xfrm>
            <a:custGeom>
              <a:avLst/>
              <a:gdLst/>
              <a:ahLst/>
              <a:cxnLst/>
              <a:rect l="l" t="t" r="r" b="b"/>
              <a:pathLst>
                <a:path w="5735" h="5368" extrusionOk="0">
                  <a:moveTo>
                    <a:pt x="4661" y="1100"/>
                  </a:moveTo>
                  <a:lnTo>
                    <a:pt x="4661" y="1807"/>
                  </a:lnTo>
                  <a:lnTo>
                    <a:pt x="1074" y="1807"/>
                  </a:lnTo>
                  <a:lnTo>
                    <a:pt x="1074" y="1100"/>
                  </a:lnTo>
                  <a:close/>
                  <a:moveTo>
                    <a:pt x="3941" y="2514"/>
                  </a:moveTo>
                  <a:lnTo>
                    <a:pt x="3941" y="3234"/>
                  </a:lnTo>
                  <a:lnTo>
                    <a:pt x="1074" y="3234"/>
                  </a:lnTo>
                  <a:lnTo>
                    <a:pt x="1074" y="2514"/>
                  </a:lnTo>
                  <a:close/>
                  <a:moveTo>
                    <a:pt x="0" y="0"/>
                  </a:moveTo>
                  <a:lnTo>
                    <a:pt x="0" y="4307"/>
                  </a:lnTo>
                  <a:lnTo>
                    <a:pt x="1427" y="4307"/>
                  </a:lnTo>
                  <a:lnTo>
                    <a:pt x="1427" y="5368"/>
                  </a:lnTo>
                  <a:lnTo>
                    <a:pt x="2854" y="4307"/>
                  </a:lnTo>
                  <a:lnTo>
                    <a:pt x="5735" y="4307"/>
                  </a:lnTo>
                  <a:lnTo>
                    <a:pt x="57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33"/>
          <p:cNvGrpSpPr/>
          <p:nvPr/>
        </p:nvGrpSpPr>
        <p:grpSpPr>
          <a:xfrm>
            <a:off x="2597515" y="2767746"/>
            <a:ext cx="348711" cy="326924"/>
            <a:chOff x="1739975" y="1995700"/>
            <a:chExt cx="304100" cy="285100"/>
          </a:xfrm>
        </p:grpSpPr>
        <p:sp>
          <p:nvSpPr>
            <p:cNvPr id="942" name="Google Shape;942;p33"/>
            <p:cNvSpPr/>
            <p:nvPr/>
          </p:nvSpPr>
          <p:spPr>
            <a:xfrm>
              <a:off x="1739975" y="1995700"/>
              <a:ext cx="304100" cy="285100"/>
            </a:xfrm>
            <a:custGeom>
              <a:avLst/>
              <a:gdLst/>
              <a:ahLst/>
              <a:cxnLst/>
              <a:rect l="l" t="t" r="r" b="b"/>
              <a:pathLst>
                <a:path w="12164" h="11404" extrusionOk="0">
                  <a:moveTo>
                    <a:pt x="7162" y="1428"/>
                  </a:moveTo>
                  <a:lnTo>
                    <a:pt x="7162" y="2383"/>
                  </a:lnTo>
                  <a:cubicBezTo>
                    <a:pt x="7280" y="2436"/>
                    <a:pt x="7398" y="2514"/>
                    <a:pt x="7503" y="2580"/>
                  </a:cubicBezTo>
                  <a:lnTo>
                    <a:pt x="8327" y="2095"/>
                  </a:lnTo>
                  <a:lnTo>
                    <a:pt x="9401" y="3941"/>
                  </a:lnTo>
                  <a:lnTo>
                    <a:pt x="8576" y="4426"/>
                  </a:lnTo>
                  <a:cubicBezTo>
                    <a:pt x="8576" y="4491"/>
                    <a:pt x="8589" y="4557"/>
                    <a:pt x="8589" y="4622"/>
                  </a:cubicBezTo>
                  <a:lnTo>
                    <a:pt x="8589" y="4635"/>
                  </a:lnTo>
                  <a:cubicBezTo>
                    <a:pt x="8589" y="4701"/>
                    <a:pt x="8589" y="4766"/>
                    <a:pt x="8576" y="4831"/>
                  </a:cubicBezTo>
                  <a:lnTo>
                    <a:pt x="9401" y="5303"/>
                  </a:lnTo>
                  <a:lnTo>
                    <a:pt x="8327" y="7162"/>
                  </a:lnTo>
                  <a:lnTo>
                    <a:pt x="7503" y="6677"/>
                  </a:lnTo>
                  <a:cubicBezTo>
                    <a:pt x="7385" y="6756"/>
                    <a:pt x="7280" y="6821"/>
                    <a:pt x="7162" y="6874"/>
                  </a:cubicBezTo>
                  <a:lnTo>
                    <a:pt x="7162" y="7830"/>
                  </a:lnTo>
                  <a:lnTo>
                    <a:pt x="5028" y="7830"/>
                  </a:lnTo>
                  <a:lnTo>
                    <a:pt x="5028" y="6874"/>
                  </a:lnTo>
                  <a:cubicBezTo>
                    <a:pt x="4910" y="6821"/>
                    <a:pt x="4793" y="6756"/>
                    <a:pt x="4688" y="6677"/>
                  </a:cubicBezTo>
                  <a:lnTo>
                    <a:pt x="3850" y="7162"/>
                  </a:lnTo>
                  <a:lnTo>
                    <a:pt x="2776" y="5303"/>
                  </a:lnTo>
                  <a:lnTo>
                    <a:pt x="3601" y="4831"/>
                  </a:lnTo>
                  <a:cubicBezTo>
                    <a:pt x="3601" y="4766"/>
                    <a:pt x="3601" y="4701"/>
                    <a:pt x="3601" y="4635"/>
                  </a:cubicBezTo>
                  <a:cubicBezTo>
                    <a:pt x="3601" y="4557"/>
                    <a:pt x="3601" y="4491"/>
                    <a:pt x="3601" y="4426"/>
                  </a:cubicBezTo>
                  <a:lnTo>
                    <a:pt x="2776" y="3954"/>
                  </a:lnTo>
                  <a:lnTo>
                    <a:pt x="3850" y="2095"/>
                  </a:lnTo>
                  <a:lnTo>
                    <a:pt x="4688" y="2593"/>
                  </a:lnTo>
                  <a:cubicBezTo>
                    <a:pt x="4793" y="2514"/>
                    <a:pt x="4910" y="2449"/>
                    <a:pt x="5028" y="2396"/>
                  </a:cubicBezTo>
                  <a:lnTo>
                    <a:pt x="5028" y="1428"/>
                  </a:lnTo>
                  <a:close/>
                  <a:moveTo>
                    <a:pt x="2501" y="0"/>
                  </a:moveTo>
                  <a:cubicBezTo>
                    <a:pt x="1127" y="0"/>
                    <a:pt x="1" y="1113"/>
                    <a:pt x="1" y="2488"/>
                  </a:cubicBezTo>
                  <a:lnTo>
                    <a:pt x="1" y="6769"/>
                  </a:lnTo>
                  <a:cubicBezTo>
                    <a:pt x="14" y="8013"/>
                    <a:pt x="917" y="9060"/>
                    <a:pt x="2148" y="9244"/>
                  </a:cubicBezTo>
                  <a:lnTo>
                    <a:pt x="2148" y="11404"/>
                  </a:lnTo>
                  <a:lnTo>
                    <a:pt x="2816" y="11404"/>
                  </a:lnTo>
                  <a:lnTo>
                    <a:pt x="4832" y="9257"/>
                  </a:lnTo>
                  <a:lnTo>
                    <a:pt x="9676" y="9257"/>
                  </a:lnTo>
                  <a:cubicBezTo>
                    <a:pt x="11051" y="9257"/>
                    <a:pt x="12163" y="8144"/>
                    <a:pt x="12163" y="6769"/>
                  </a:cubicBezTo>
                  <a:lnTo>
                    <a:pt x="12163" y="2488"/>
                  </a:lnTo>
                  <a:cubicBezTo>
                    <a:pt x="12163" y="1113"/>
                    <a:pt x="11051" y="0"/>
                    <a:pt x="96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1833600" y="2049050"/>
              <a:ext cx="117200" cy="125050"/>
            </a:xfrm>
            <a:custGeom>
              <a:avLst/>
              <a:gdLst/>
              <a:ahLst/>
              <a:cxnLst/>
              <a:rect l="l" t="t" r="r" b="b"/>
              <a:pathLst>
                <a:path w="4688" h="5002" extrusionOk="0">
                  <a:moveTo>
                    <a:pt x="2337" y="1416"/>
                  </a:moveTo>
                  <a:cubicBezTo>
                    <a:pt x="2889" y="1416"/>
                    <a:pt x="3417" y="1841"/>
                    <a:pt x="3417" y="2488"/>
                  </a:cubicBezTo>
                  <a:cubicBezTo>
                    <a:pt x="3417" y="3077"/>
                    <a:pt x="2933" y="3562"/>
                    <a:pt x="2344" y="3562"/>
                  </a:cubicBezTo>
                  <a:cubicBezTo>
                    <a:pt x="1388" y="3562"/>
                    <a:pt x="917" y="2409"/>
                    <a:pt x="1584" y="1729"/>
                  </a:cubicBezTo>
                  <a:cubicBezTo>
                    <a:pt x="1804" y="1513"/>
                    <a:pt x="2073" y="1416"/>
                    <a:pt x="2337" y="1416"/>
                  </a:cubicBezTo>
                  <a:close/>
                  <a:moveTo>
                    <a:pt x="1990" y="0"/>
                  </a:moveTo>
                  <a:lnTo>
                    <a:pt x="1990" y="734"/>
                  </a:lnTo>
                  <a:lnTo>
                    <a:pt x="1755" y="825"/>
                  </a:lnTo>
                  <a:cubicBezTo>
                    <a:pt x="1545" y="891"/>
                    <a:pt x="1362" y="1009"/>
                    <a:pt x="1192" y="1153"/>
                  </a:cubicBezTo>
                  <a:lnTo>
                    <a:pt x="1008" y="1310"/>
                  </a:lnTo>
                  <a:lnTo>
                    <a:pt x="367" y="943"/>
                  </a:lnTo>
                  <a:lnTo>
                    <a:pt x="0" y="1558"/>
                  </a:lnTo>
                  <a:lnTo>
                    <a:pt x="642" y="1925"/>
                  </a:lnTo>
                  <a:lnTo>
                    <a:pt x="589" y="2174"/>
                  </a:lnTo>
                  <a:cubicBezTo>
                    <a:pt x="576" y="2279"/>
                    <a:pt x="563" y="2383"/>
                    <a:pt x="563" y="2501"/>
                  </a:cubicBezTo>
                  <a:cubicBezTo>
                    <a:pt x="563" y="2606"/>
                    <a:pt x="576" y="2724"/>
                    <a:pt x="589" y="2828"/>
                  </a:cubicBezTo>
                  <a:lnTo>
                    <a:pt x="642" y="3077"/>
                  </a:lnTo>
                  <a:lnTo>
                    <a:pt x="0" y="3444"/>
                  </a:lnTo>
                  <a:lnTo>
                    <a:pt x="367" y="4059"/>
                  </a:lnTo>
                  <a:lnTo>
                    <a:pt x="1008" y="3692"/>
                  </a:lnTo>
                  <a:lnTo>
                    <a:pt x="1192" y="3850"/>
                  </a:lnTo>
                  <a:cubicBezTo>
                    <a:pt x="1362" y="3994"/>
                    <a:pt x="1545" y="4111"/>
                    <a:pt x="1755" y="4177"/>
                  </a:cubicBezTo>
                  <a:lnTo>
                    <a:pt x="1990" y="4269"/>
                  </a:lnTo>
                  <a:lnTo>
                    <a:pt x="1990" y="5002"/>
                  </a:lnTo>
                  <a:lnTo>
                    <a:pt x="2697" y="5002"/>
                  </a:lnTo>
                  <a:lnTo>
                    <a:pt x="2697" y="4269"/>
                  </a:lnTo>
                  <a:lnTo>
                    <a:pt x="2933" y="4177"/>
                  </a:lnTo>
                  <a:cubicBezTo>
                    <a:pt x="3142" y="4111"/>
                    <a:pt x="3326" y="3994"/>
                    <a:pt x="3496" y="3850"/>
                  </a:cubicBezTo>
                  <a:lnTo>
                    <a:pt x="3679" y="3692"/>
                  </a:lnTo>
                  <a:lnTo>
                    <a:pt x="4321" y="4059"/>
                  </a:lnTo>
                  <a:lnTo>
                    <a:pt x="4687" y="3444"/>
                  </a:lnTo>
                  <a:lnTo>
                    <a:pt x="4046" y="3077"/>
                  </a:lnTo>
                  <a:lnTo>
                    <a:pt x="4098" y="2828"/>
                  </a:lnTo>
                  <a:cubicBezTo>
                    <a:pt x="4111" y="2724"/>
                    <a:pt x="4124" y="2606"/>
                    <a:pt x="4124" y="2501"/>
                  </a:cubicBezTo>
                  <a:cubicBezTo>
                    <a:pt x="4124" y="2383"/>
                    <a:pt x="4111" y="2279"/>
                    <a:pt x="4098" y="2174"/>
                  </a:cubicBezTo>
                  <a:lnTo>
                    <a:pt x="4046" y="1925"/>
                  </a:lnTo>
                  <a:lnTo>
                    <a:pt x="4687" y="1558"/>
                  </a:lnTo>
                  <a:lnTo>
                    <a:pt x="4321" y="943"/>
                  </a:lnTo>
                  <a:lnTo>
                    <a:pt x="3679" y="1310"/>
                  </a:lnTo>
                  <a:lnTo>
                    <a:pt x="3496" y="1153"/>
                  </a:lnTo>
                  <a:cubicBezTo>
                    <a:pt x="3326" y="1009"/>
                    <a:pt x="3142" y="891"/>
                    <a:pt x="2933" y="825"/>
                  </a:cubicBezTo>
                  <a:lnTo>
                    <a:pt x="2697" y="734"/>
                  </a:lnTo>
                  <a:lnTo>
                    <a:pt x="26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1880075" y="2102400"/>
              <a:ext cx="20975" cy="18025"/>
            </a:xfrm>
            <a:custGeom>
              <a:avLst/>
              <a:gdLst/>
              <a:ahLst/>
              <a:cxnLst/>
              <a:rect l="l" t="t" r="r" b="b"/>
              <a:pathLst>
                <a:path w="839" h="721" extrusionOk="0">
                  <a:moveTo>
                    <a:pt x="485" y="1"/>
                  </a:moveTo>
                  <a:cubicBezTo>
                    <a:pt x="170" y="1"/>
                    <a:pt x="0" y="393"/>
                    <a:pt x="236" y="616"/>
                  </a:cubicBezTo>
                  <a:cubicBezTo>
                    <a:pt x="308" y="688"/>
                    <a:pt x="397" y="720"/>
                    <a:pt x="483" y="720"/>
                  </a:cubicBezTo>
                  <a:cubicBezTo>
                    <a:pt x="665" y="720"/>
                    <a:pt x="838" y="580"/>
                    <a:pt x="838" y="367"/>
                  </a:cubicBezTo>
                  <a:cubicBezTo>
                    <a:pt x="838" y="171"/>
                    <a:pt x="681" y="1"/>
                    <a:pt x="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33"/>
          <p:cNvGrpSpPr/>
          <p:nvPr/>
        </p:nvGrpSpPr>
        <p:grpSpPr>
          <a:xfrm>
            <a:off x="2597504" y="3910621"/>
            <a:ext cx="348711" cy="348711"/>
            <a:chOff x="5564200" y="3411600"/>
            <a:chExt cx="304100" cy="304100"/>
          </a:xfrm>
        </p:grpSpPr>
        <p:sp>
          <p:nvSpPr>
            <p:cNvPr id="946" name="Google Shape;946;p33"/>
            <p:cNvSpPr/>
            <p:nvPr/>
          </p:nvSpPr>
          <p:spPr>
            <a:xfrm>
              <a:off x="5671575" y="3572325"/>
              <a:ext cx="89050" cy="18025"/>
            </a:xfrm>
            <a:custGeom>
              <a:avLst/>
              <a:gdLst/>
              <a:ahLst/>
              <a:cxnLst/>
              <a:rect l="l" t="t" r="r" b="b"/>
              <a:pathLst>
                <a:path w="3562" h="721" extrusionOk="0">
                  <a:moveTo>
                    <a:pt x="0" y="0"/>
                  </a:moveTo>
                  <a:lnTo>
                    <a:pt x="0" y="720"/>
                  </a:lnTo>
                  <a:lnTo>
                    <a:pt x="3561" y="720"/>
                  </a:lnTo>
                  <a:lnTo>
                    <a:pt x="35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5618225" y="3643675"/>
              <a:ext cx="124725" cy="18025"/>
            </a:xfrm>
            <a:custGeom>
              <a:avLst/>
              <a:gdLst/>
              <a:ahLst/>
              <a:cxnLst/>
              <a:rect l="l" t="t" r="r" b="b"/>
              <a:pathLst>
                <a:path w="4989" h="721" extrusionOk="0">
                  <a:moveTo>
                    <a:pt x="0" y="0"/>
                  </a:moveTo>
                  <a:lnTo>
                    <a:pt x="0" y="720"/>
                  </a:lnTo>
                  <a:lnTo>
                    <a:pt x="4988" y="720"/>
                  </a:lnTo>
                  <a:lnTo>
                    <a:pt x="4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5618225" y="3501300"/>
              <a:ext cx="53375" cy="17700"/>
            </a:xfrm>
            <a:custGeom>
              <a:avLst/>
              <a:gdLst/>
              <a:ahLst/>
              <a:cxnLst/>
              <a:rect l="l" t="t" r="r" b="b"/>
              <a:pathLst>
                <a:path w="2135" h="708" extrusionOk="0">
                  <a:moveTo>
                    <a:pt x="0" y="0"/>
                  </a:moveTo>
                  <a:lnTo>
                    <a:pt x="0" y="707"/>
                  </a:lnTo>
                  <a:lnTo>
                    <a:pt x="2134" y="707"/>
                  </a:lnTo>
                  <a:lnTo>
                    <a:pt x="21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5564200" y="3465625"/>
              <a:ext cx="304100" cy="250075"/>
            </a:xfrm>
            <a:custGeom>
              <a:avLst/>
              <a:gdLst/>
              <a:ahLst/>
              <a:cxnLst/>
              <a:rect l="l" t="t" r="r" b="b"/>
              <a:pathLst>
                <a:path w="12164" h="10003" extrusionOk="0">
                  <a:moveTo>
                    <a:pt x="8576" y="3561"/>
                  </a:moveTo>
                  <a:lnTo>
                    <a:pt x="8576" y="5695"/>
                  </a:lnTo>
                  <a:lnTo>
                    <a:pt x="3575" y="5695"/>
                  </a:lnTo>
                  <a:lnTo>
                    <a:pt x="3575" y="3561"/>
                  </a:lnTo>
                  <a:close/>
                  <a:moveTo>
                    <a:pt x="5002" y="707"/>
                  </a:moveTo>
                  <a:lnTo>
                    <a:pt x="5002" y="1427"/>
                  </a:lnTo>
                  <a:lnTo>
                    <a:pt x="10710" y="1427"/>
                  </a:lnTo>
                  <a:lnTo>
                    <a:pt x="10710" y="7842"/>
                  </a:lnTo>
                  <a:lnTo>
                    <a:pt x="7856" y="7842"/>
                  </a:lnTo>
                  <a:lnTo>
                    <a:pt x="7856" y="8549"/>
                  </a:lnTo>
                  <a:lnTo>
                    <a:pt x="1441" y="8549"/>
                  </a:lnTo>
                  <a:lnTo>
                    <a:pt x="1441" y="6415"/>
                  </a:lnTo>
                  <a:lnTo>
                    <a:pt x="7856" y="6415"/>
                  </a:lnTo>
                  <a:lnTo>
                    <a:pt x="7856" y="7122"/>
                  </a:lnTo>
                  <a:lnTo>
                    <a:pt x="9990" y="7122"/>
                  </a:lnTo>
                  <a:lnTo>
                    <a:pt x="9990" y="2134"/>
                  </a:lnTo>
                  <a:lnTo>
                    <a:pt x="5002" y="2134"/>
                  </a:lnTo>
                  <a:lnTo>
                    <a:pt x="5002" y="2854"/>
                  </a:lnTo>
                  <a:lnTo>
                    <a:pt x="1441" y="2854"/>
                  </a:lnTo>
                  <a:lnTo>
                    <a:pt x="1441" y="707"/>
                  </a:lnTo>
                  <a:close/>
                  <a:moveTo>
                    <a:pt x="1" y="0"/>
                  </a:moveTo>
                  <a:lnTo>
                    <a:pt x="1" y="10003"/>
                  </a:lnTo>
                  <a:lnTo>
                    <a:pt x="12164" y="10003"/>
                  </a:lnTo>
                  <a:lnTo>
                    <a:pt x="121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5564200" y="3411600"/>
              <a:ext cx="304100" cy="36050"/>
            </a:xfrm>
            <a:custGeom>
              <a:avLst/>
              <a:gdLst/>
              <a:ahLst/>
              <a:cxnLst/>
              <a:rect l="l" t="t" r="r" b="b"/>
              <a:pathLst>
                <a:path w="12164" h="1442" extrusionOk="0">
                  <a:moveTo>
                    <a:pt x="1" y="1"/>
                  </a:moveTo>
                  <a:lnTo>
                    <a:pt x="1" y="1441"/>
                  </a:lnTo>
                  <a:lnTo>
                    <a:pt x="12164" y="1441"/>
                  </a:lnTo>
                  <a:lnTo>
                    <a:pt x="1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7099F9-EF6E-43D7-A7AE-03EE7F9C4F0C}"/>
              </a:ext>
            </a:extLst>
          </p:cNvPr>
          <p:cNvSpPr>
            <a:spLocks noGrp="1"/>
          </p:cNvSpPr>
          <p:nvPr>
            <p:ph type="title"/>
          </p:nvPr>
        </p:nvSpPr>
        <p:spPr>
          <a:xfrm>
            <a:off x="1874198" y="132774"/>
            <a:ext cx="5297675" cy="593809"/>
          </a:xfrm>
        </p:spPr>
        <p:txBody>
          <a:bodyPr/>
          <a:lstStyle/>
          <a:p>
            <a:r>
              <a:rPr lang="es-MX" dirty="0"/>
              <a:t>Pasos del cierre de un proyecto</a:t>
            </a:r>
            <a:endParaRPr lang="es-EC" dirty="0"/>
          </a:p>
        </p:txBody>
      </p:sp>
      <p:sp>
        <p:nvSpPr>
          <p:cNvPr id="3" name="Google Shape;1126;p41">
            <a:extLst>
              <a:ext uri="{FF2B5EF4-FFF2-40B4-BE49-F238E27FC236}">
                <a16:creationId xmlns:a16="http://schemas.microsoft.com/office/drawing/2014/main" id="{52295964-599F-4044-9D8F-A4080237491B}"/>
              </a:ext>
            </a:extLst>
          </p:cNvPr>
          <p:cNvSpPr/>
          <p:nvPr/>
        </p:nvSpPr>
        <p:spPr>
          <a:xfrm>
            <a:off x="2900088" y="1246038"/>
            <a:ext cx="3091200" cy="3091200"/>
          </a:xfrm>
          <a:prstGeom prst="ellipse">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1127;p41">
            <a:extLst>
              <a:ext uri="{FF2B5EF4-FFF2-40B4-BE49-F238E27FC236}">
                <a16:creationId xmlns:a16="http://schemas.microsoft.com/office/drawing/2014/main" id="{E7605249-4243-4942-8F4A-BD2CE0AEE7BC}"/>
              </a:ext>
            </a:extLst>
          </p:cNvPr>
          <p:cNvSpPr/>
          <p:nvPr/>
        </p:nvSpPr>
        <p:spPr>
          <a:xfrm>
            <a:off x="3532113" y="1878138"/>
            <a:ext cx="1827000" cy="182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130;p41">
            <a:extLst>
              <a:ext uri="{FF2B5EF4-FFF2-40B4-BE49-F238E27FC236}">
                <a16:creationId xmlns:a16="http://schemas.microsoft.com/office/drawing/2014/main" id="{861C48D4-F0F6-4A09-94E1-506A03B3D3AD}"/>
              </a:ext>
            </a:extLst>
          </p:cNvPr>
          <p:cNvSpPr txBox="1"/>
          <p:nvPr/>
        </p:nvSpPr>
        <p:spPr>
          <a:xfrm>
            <a:off x="529229" y="2327891"/>
            <a:ext cx="1890765" cy="287100"/>
          </a:xfrm>
          <a:prstGeom prst="rect">
            <a:avLst/>
          </a:prstGeom>
          <a:noFill/>
          <a:ln>
            <a:noFill/>
          </a:ln>
        </p:spPr>
        <p:txBody>
          <a:bodyPr spcFirstLastPara="1" wrap="square" lIns="91425" tIns="91425" rIns="91425" bIns="91425" anchor="ctr" anchorCtr="0">
            <a:noAutofit/>
          </a:bodyPr>
          <a:lstStyle/>
          <a:p>
            <a:pPr lvl="0"/>
            <a:r>
              <a:rPr lang="es-EC" b="1" dirty="0">
                <a:solidFill>
                  <a:schemeClr val="tx1"/>
                </a:solidFill>
                <a:latin typeface="Fira Sans" panose="020B0604020202020204" charset="0"/>
                <a:cs typeface="Fira Sans" panose="020B0604020202020204" charset="0"/>
              </a:rPr>
              <a:t>Evaluación de desempeño: </a:t>
            </a:r>
            <a:endParaRPr b="1" dirty="0">
              <a:solidFill>
                <a:schemeClr val="tx1"/>
              </a:solidFill>
              <a:latin typeface="Fira Sans" panose="020B0604020202020204" charset="0"/>
              <a:ea typeface="Fira Sans"/>
              <a:cs typeface="Fira Sans" panose="020B0604020202020204" charset="0"/>
              <a:sym typeface="Fira Sans"/>
            </a:endParaRPr>
          </a:p>
        </p:txBody>
      </p:sp>
      <p:sp>
        <p:nvSpPr>
          <p:cNvPr id="7" name="Google Shape;1131;p41">
            <a:extLst>
              <a:ext uri="{FF2B5EF4-FFF2-40B4-BE49-F238E27FC236}">
                <a16:creationId xmlns:a16="http://schemas.microsoft.com/office/drawing/2014/main" id="{3B974EFA-A432-4F88-8A98-4FD44034110B}"/>
              </a:ext>
            </a:extLst>
          </p:cNvPr>
          <p:cNvSpPr txBox="1"/>
          <p:nvPr/>
        </p:nvSpPr>
        <p:spPr>
          <a:xfrm>
            <a:off x="572641" y="3777188"/>
            <a:ext cx="2198862" cy="287100"/>
          </a:xfrm>
          <a:prstGeom prst="rect">
            <a:avLst/>
          </a:prstGeom>
          <a:noFill/>
          <a:ln>
            <a:noFill/>
          </a:ln>
        </p:spPr>
        <p:txBody>
          <a:bodyPr spcFirstLastPara="1" wrap="square" lIns="91425" tIns="91425" rIns="91425" bIns="91425" anchor="ctr" anchorCtr="0">
            <a:noAutofit/>
          </a:bodyPr>
          <a:lstStyle/>
          <a:p>
            <a:pPr lvl="0"/>
            <a:r>
              <a:rPr lang="es-EC" b="1" dirty="0">
                <a:solidFill>
                  <a:schemeClr val="tx1"/>
                </a:solidFill>
                <a:latin typeface="Fira Sans" panose="020B0604020202020204" charset="0"/>
              </a:rPr>
              <a:t>Aceptación del cliente:</a:t>
            </a:r>
            <a:endParaRPr b="1" dirty="0">
              <a:solidFill>
                <a:schemeClr val="tx1"/>
              </a:solidFill>
              <a:latin typeface="Fira Sans" panose="020B0604020202020204" charset="0"/>
              <a:ea typeface="Fira Sans"/>
              <a:cs typeface="Fira Sans"/>
              <a:sym typeface="Fira Sans"/>
            </a:endParaRPr>
          </a:p>
        </p:txBody>
      </p:sp>
      <p:sp>
        <p:nvSpPr>
          <p:cNvPr id="8" name="Google Shape;1132;p41">
            <a:extLst>
              <a:ext uri="{FF2B5EF4-FFF2-40B4-BE49-F238E27FC236}">
                <a16:creationId xmlns:a16="http://schemas.microsoft.com/office/drawing/2014/main" id="{3C8DAABC-57CF-4714-868B-512A77B5D981}"/>
              </a:ext>
            </a:extLst>
          </p:cNvPr>
          <p:cNvSpPr txBox="1"/>
          <p:nvPr/>
        </p:nvSpPr>
        <p:spPr>
          <a:xfrm>
            <a:off x="5884488" y="3807025"/>
            <a:ext cx="2723694" cy="287100"/>
          </a:xfrm>
          <a:prstGeom prst="rect">
            <a:avLst/>
          </a:prstGeom>
          <a:noFill/>
          <a:ln>
            <a:noFill/>
          </a:ln>
        </p:spPr>
        <p:txBody>
          <a:bodyPr spcFirstLastPara="1" wrap="square" lIns="91425" tIns="91425" rIns="91425" bIns="91425" anchor="ctr" anchorCtr="0">
            <a:noAutofit/>
          </a:bodyPr>
          <a:lstStyle/>
          <a:p>
            <a:pPr lvl="0" algn="just"/>
            <a:r>
              <a:rPr lang="es-EC" b="1" dirty="0">
                <a:solidFill>
                  <a:schemeClr val="tx1"/>
                </a:solidFill>
                <a:latin typeface="Fira Sans" panose="020B0604020202020204" charset="0"/>
              </a:rPr>
              <a:t>Archivado de documentación:</a:t>
            </a:r>
            <a:endParaRPr b="1" dirty="0">
              <a:solidFill>
                <a:schemeClr val="tx1"/>
              </a:solidFill>
              <a:latin typeface="Fira Sans" panose="020B0604020202020204" charset="0"/>
              <a:ea typeface="Fira Sans"/>
              <a:cs typeface="Fira Sans"/>
              <a:sym typeface="Fira Sans"/>
            </a:endParaRPr>
          </a:p>
        </p:txBody>
      </p:sp>
      <p:sp>
        <p:nvSpPr>
          <p:cNvPr id="10" name="Google Shape;1134;p41">
            <a:extLst>
              <a:ext uri="{FF2B5EF4-FFF2-40B4-BE49-F238E27FC236}">
                <a16:creationId xmlns:a16="http://schemas.microsoft.com/office/drawing/2014/main" id="{C4B928C0-AE59-4EB9-AD22-4BB16B5DCA48}"/>
              </a:ext>
            </a:extLst>
          </p:cNvPr>
          <p:cNvSpPr txBox="1"/>
          <p:nvPr/>
        </p:nvSpPr>
        <p:spPr>
          <a:xfrm>
            <a:off x="534856" y="2800421"/>
            <a:ext cx="1856032" cy="392875"/>
          </a:xfrm>
          <a:prstGeom prst="rect">
            <a:avLst/>
          </a:prstGeom>
          <a:noFill/>
          <a:ln>
            <a:noFill/>
          </a:ln>
        </p:spPr>
        <p:txBody>
          <a:bodyPr spcFirstLastPara="1" wrap="square" lIns="91425" tIns="91425" rIns="91425" bIns="91425" anchor="ctr" anchorCtr="0">
            <a:noAutofit/>
          </a:bodyPr>
          <a:lstStyle/>
          <a:p>
            <a:pPr lvl="0" algn="just">
              <a:lnSpc>
                <a:spcPct val="115000"/>
              </a:lnSpc>
            </a:pPr>
            <a:r>
              <a:rPr lang="es-MX" sz="1000" dirty="0">
                <a:latin typeface="Fira Sans" panose="020B0604020202020204" charset="0"/>
                <a:cs typeface="Fira Sans" panose="020B0604020202020204" charset="0"/>
              </a:rPr>
              <a:t>Medir resultados frente al cronograma, presupuesto y calidad.</a:t>
            </a:r>
            <a:endParaRPr sz="1000" dirty="0">
              <a:latin typeface="Fira Sans" panose="020B0604020202020204" charset="0"/>
              <a:ea typeface="Fira Sans"/>
              <a:cs typeface="Fira Sans" panose="020B0604020202020204" charset="0"/>
              <a:sym typeface="Fira Sans"/>
            </a:endParaRPr>
          </a:p>
        </p:txBody>
      </p:sp>
      <p:sp>
        <p:nvSpPr>
          <p:cNvPr id="11" name="Google Shape;1135;p41">
            <a:extLst>
              <a:ext uri="{FF2B5EF4-FFF2-40B4-BE49-F238E27FC236}">
                <a16:creationId xmlns:a16="http://schemas.microsoft.com/office/drawing/2014/main" id="{3DBC3AC6-ADBE-441C-A7F6-8F8FA86CEA3D}"/>
              </a:ext>
            </a:extLst>
          </p:cNvPr>
          <p:cNvSpPr txBox="1"/>
          <p:nvPr/>
        </p:nvSpPr>
        <p:spPr>
          <a:xfrm>
            <a:off x="578323" y="4019012"/>
            <a:ext cx="1987538" cy="723899"/>
          </a:xfrm>
          <a:prstGeom prst="rect">
            <a:avLst/>
          </a:prstGeom>
          <a:noFill/>
          <a:ln>
            <a:noFill/>
          </a:ln>
        </p:spPr>
        <p:txBody>
          <a:bodyPr spcFirstLastPara="1" wrap="square" lIns="91425" tIns="91425" rIns="91425" bIns="91425" anchor="ctr" anchorCtr="0">
            <a:noAutofit/>
          </a:bodyPr>
          <a:lstStyle/>
          <a:p>
            <a:pPr lvl="0">
              <a:lnSpc>
                <a:spcPct val="115000"/>
              </a:lnSpc>
            </a:pPr>
            <a:r>
              <a:rPr lang="es-MX" sz="1000" dirty="0">
                <a:latin typeface="Fira Sans" panose="020B0604020202020204" charset="0"/>
              </a:rPr>
              <a:t>Validación formal de que los entregables cumplen con lo acordado.</a:t>
            </a:r>
            <a:endParaRPr sz="1000" dirty="0">
              <a:solidFill>
                <a:srgbClr val="000000"/>
              </a:solidFill>
              <a:latin typeface="Fira Sans" panose="020B0604020202020204" charset="0"/>
              <a:ea typeface="Fira Sans"/>
              <a:cs typeface="Fira Sans"/>
              <a:sym typeface="Fira Sans"/>
            </a:endParaRPr>
          </a:p>
        </p:txBody>
      </p:sp>
      <p:sp>
        <p:nvSpPr>
          <p:cNvPr id="12" name="Google Shape;1136;p41">
            <a:extLst>
              <a:ext uri="{FF2B5EF4-FFF2-40B4-BE49-F238E27FC236}">
                <a16:creationId xmlns:a16="http://schemas.microsoft.com/office/drawing/2014/main" id="{97DEB38E-D15F-4CE9-AEC0-C46F2639618E}"/>
              </a:ext>
            </a:extLst>
          </p:cNvPr>
          <p:cNvSpPr txBox="1"/>
          <p:nvPr/>
        </p:nvSpPr>
        <p:spPr>
          <a:xfrm>
            <a:off x="6176243" y="4122249"/>
            <a:ext cx="2304619" cy="392875"/>
          </a:xfrm>
          <a:prstGeom prst="rect">
            <a:avLst/>
          </a:prstGeom>
          <a:noFill/>
          <a:ln>
            <a:noFill/>
          </a:ln>
        </p:spPr>
        <p:txBody>
          <a:bodyPr spcFirstLastPara="1" wrap="square" lIns="91425" tIns="91425" rIns="91425" bIns="91425" anchor="ctr" anchorCtr="0">
            <a:noAutofit/>
          </a:bodyPr>
          <a:lstStyle/>
          <a:p>
            <a:pPr lvl="0" algn="r">
              <a:lnSpc>
                <a:spcPct val="115000"/>
              </a:lnSpc>
            </a:pPr>
            <a:r>
              <a:rPr lang="es-MX" sz="1000" dirty="0">
                <a:latin typeface="Fira Sans" panose="020B0604020202020204" charset="0"/>
              </a:rPr>
              <a:t>Toda la información del proyecto se organiza y guarda.</a:t>
            </a:r>
            <a:endParaRPr sz="1000" dirty="0">
              <a:latin typeface="Fira Sans" panose="020B0604020202020204" charset="0"/>
              <a:ea typeface="Fira Sans"/>
              <a:cs typeface="Fira Sans"/>
              <a:sym typeface="Fira Sans"/>
            </a:endParaRPr>
          </a:p>
        </p:txBody>
      </p:sp>
      <p:sp>
        <p:nvSpPr>
          <p:cNvPr id="13" name="Google Shape;1137;p41">
            <a:extLst>
              <a:ext uri="{FF2B5EF4-FFF2-40B4-BE49-F238E27FC236}">
                <a16:creationId xmlns:a16="http://schemas.microsoft.com/office/drawing/2014/main" id="{4E2605F5-8B0D-4428-A2DB-4AEE293479F1}"/>
              </a:ext>
            </a:extLst>
          </p:cNvPr>
          <p:cNvSpPr txBox="1"/>
          <p:nvPr/>
        </p:nvSpPr>
        <p:spPr>
          <a:xfrm>
            <a:off x="6141680" y="1081811"/>
            <a:ext cx="2394033" cy="328453"/>
          </a:xfrm>
          <a:prstGeom prst="rect">
            <a:avLst/>
          </a:prstGeom>
          <a:noFill/>
          <a:ln>
            <a:noFill/>
          </a:ln>
        </p:spPr>
        <p:txBody>
          <a:bodyPr spcFirstLastPara="1" wrap="square" lIns="91425" tIns="91425" rIns="91425" bIns="91425" anchor="ctr" anchorCtr="0">
            <a:noAutofit/>
          </a:bodyPr>
          <a:lstStyle/>
          <a:p>
            <a:pPr lvl="0"/>
            <a:r>
              <a:rPr lang="es-EC" b="1" dirty="0">
                <a:solidFill>
                  <a:schemeClr val="tx1"/>
                </a:solidFill>
                <a:latin typeface="Fira Sans" panose="020B0604020202020204" charset="0"/>
              </a:rPr>
              <a:t>Transición a operaciones: </a:t>
            </a:r>
            <a:endParaRPr b="1" dirty="0">
              <a:solidFill>
                <a:schemeClr val="tx1"/>
              </a:solidFill>
              <a:latin typeface="Fira Sans" panose="020B0604020202020204" charset="0"/>
              <a:ea typeface="Fira Sans"/>
              <a:cs typeface="Fira Sans"/>
              <a:sym typeface="Fira Sans"/>
            </a:endParaRPr>
          </a:p>
        </p:txBody>
      </p:sp>
      <p:sp>
        <p:nvSpPr>
          <p:cNvPr id="14" name="Google Shape;1138;p41">
            <a:extLst>
              <a:ext uri="{FF2B5EF4-FFF2-40B4-BE49-F238E27FC236}">
                <a16:creationId xmlns:a16="http://schemas.microsoft.com/office/drawing/2014/main" id="{9BA25639-8499-4D97-8540-6DEBE3257FA2}"/>
              </a:ext>
            </a:extLst>
          </p:cNvPr>
          <p:cNvSpPr txBox="1"/>
          <p:nvPr/>
        </p:nvSpPr>
        <p:spPr>
          <a:xfrm>
            <a:off x="551099" y="1066293"/>
            <a:ext cx="1917938" cy="457942"/>
          </a:xfrm>
          <a:prstGeom prst="rect">
            <a:avLst/>
          </a:prstGeom>
          <a:noFill/>
          <a:ln>
            <a:noFill/>
          </a:ln>
        </p:spPr>
        <p:txBody>
          <a:bodyPr spcFirstLastPara="1" wrap="square" lIns="91425" tIns="91425" rIns="91425" bIns="91425" anchor="ctr" anchorCtr="0">
            <a:noAutofit/>
          </a:bodyPr>
          <a:lstStyle/>
          <a:p>
            <a:pPr lvl="0"/>
            <a:r>
              <a:rPr lang="es-EC" b="1" dirty="0">
                <a:solidFill>
                  <a:schemeClr val="tx1"/>
                </a:solidFill>
                <a:latin typeface="Fira Sans" panose="020B0604020202020204" charset="0"/>
              </a:rPr>
              <a:t>Entregables:</a:t>
            </a:r>
            <a:endParaRPr b="1" dirty="0">
              <a:solidFill>
                <a:schemeClr val="tx1"/>
              </a:solidFill>
              <a:latin typeface="Fira Sans" panose="020B0604020202020204" charset="0"/>
              <a:ea typeface="Fira Sans"/>
              <a:cs typeface="Fira Sans"/>
              <a:sym typeface="Fira Sans"/>
            </a:endParaRPr>
          </a:p>
        </p:txBody>
      </p:sp>
      <p:sp>
        <p:nvSpPr>
          <p:cNvPr id="15" name="Google Shape;1139;p41">
            <a:extLst>
              <a:ext uri="{FF2B5EF4-FFF2-40B4-BE49-F238E27FC236}">
                <a16:creationId xmlns:a16="http://schemas.microsoft.com/office/drawing/2014/main" id="{81230F3A-DEE9-4AAF-9203-9689B6EDA844}"/>
              </a:ext>
            </a:extLst>
          </p:cNvPr>
          <p:cNvSpPr txBox="1"/>
          <p:nvPr/>
        </p:nvSpPr>
        <p:spPr>
          <a:xfrm>
            <a:off x="6413462" y="1380446"/>
            <a:ext cx="2067392" cy="571800"/>
          </a:xfrm>
          <a:prstGeom prst="rect">
            <a:avLst/>
          </a:prstGeom>
          <a:noFill/>
          <a:ln>
            <a:noFill/>
          </a:ln>
        </p:spPr>
        <p:txBody>
          <a:bodyPr spcFirstLastPara="1" wrap="square" lIns="91425" tIns="91425" rIns="91425" bIns="91425" anchor="ctr" anchorCtr="0">
            <a:noAutofit/>
          </a:bodyPr>
          <a:lstStyle/>
          <a:p>
            <a:pPr lvl="0" algn="r">
              <a:lnSpc>
                <a:spcPct val="115000"/>
              </a:lnSpc>
            </a:pPr>
            <a:r>
              <a:rPr lang="es-MX" sz="1000" dirty="0">
                <a:latin typeface="Fira Sans" panose="020B0604020202020204" charset="0"/>
              </a:rPr>
              <a:t>El proyecto se entrega al área operativa.</a:t>
            </a:r>
            <a:endParaRPr sz="1000" dirty="0">
              <a:latin typeface="Fira Sans" panose="020B0604020202020204" charset="0"/>
              <a:ea typeface="Fira Sans"/>
              <a:cs typeface="Fira Sans"/>
              <a:sym typeface="Fira Sans"/>
            </a:endParaRPr>
          </a:p>
        </p:txBody>
      </p:sp>
      <p:sp>
        <p:nvSpPr>
          <p:cNvPr id="16" name="Google Shape;1140;p41">
            <a:extLst>
              <a:ext uri="{FF2B5EF4-FFF2-40B4-BE49-F238E27FC236}">
                <a16:creationId xmlns:a16="http://schemas.microsoft.com/office/drawing/2014/main" id="{87112100-0748-4D4F-A6D1-0152DC358EF0}"/>
              </a:ext>
            </a:extLst>
          </p:cNvPr>
          <p:cNvSpPr txBox="1"/>
          <p:nvPr/>
        </p:nvSpPr>
        <p:spPr>
          <a:xfrm>
            <a:off x="515750" y="1412079"/>
            <a:ext cx="2174403" cy="571800"/>
          </a:xfrm>
          <a:prstGeom prst="rect">
            <a:avLst/>
          </a:prstGeom>
          <a:noFill/>
          <a:ln>
            <a:noFill/>
          </a:ln>
        </p:spPr>
        <p:txBody>
          <a:bodyPr spcFirstLastPara="1" wrap="square" lIns="91425" tIns="91425" rIns="91425" bIns="91425" anchor="ctr" anchorCtr="0">
            <a:noAutofit/>
          </a:bodyPr>
          <a:lstStyle/>
          <a:p>
            <a:pPr lvl="0">
              <a:lnSpc>
                <a:spcPct val="115000"/>
              </a:lnSpc>
            </a:pPr>
            <a:r>
              <a:rPr lang="es-MX" sz="1000" dirty="0">
                <a:latin typeface="Fira Sans" panose="020B0604020202020204" charset="0"/>
              </a:rPr>
              <a:t>Se transfieren oficialmente los productos o servicios al cliente.</a:t>
            </a:r>
            <a:endParaRPr sz="1000" dirty="0">
              <a:solidFill>
                <a:srgbClr val="000000"/>
              </a:solidFill>
              <a:latin typeface="Fira Sans" panose="020B0604020202020204" charset="0"/>
              <a:ea typeface="Fira Sans"/>
              <a:cs typeface="Fira Sans"/>
              <a:sym typeface="Fira Sans"/>
            </a:endParaRPr>
          </a:p>
        </p:txBody>
      </p:sp>
      <p:cxnSp>
        <p:nvCxnSpPr>
          <p:cNvPr id="17" name="Google Shape;1141;p41">
            <a:extLst>
              <a:ext uri="{FF2B5EF4-FFF2-40B4-BE49-F238E27FC236}">
                <a16:creationId xmlns:a16="http://schemas.microsoft.com/office/drawing/2014/main" id="{75BACB3A-9CA0-4E1C-B93C-3BF3AD4A16AB}"/>
              </a:ext>
            </a:extLst>
          </p:cNvPr>
          <p:cNvCxnSpPr/>
          <p:nvPr/>
        </p:nvCxnSpPr>
        <p:spPr>
          <a:xfrm>
            <a:off x="365850" y="1257300"/>
            <a:ext cx="0" cy="723900"/>
          </a:xfrm>
          <a:prstGeom prst="straightConnector1">
            <a:avLst/>
          </a:prstGeom>
          <a:noFill/>
          <a:ln w="38100" cap="flat" cmpd="sng">
            <a:solidFill>
              <a:schemeClr val="accent5"/>
            </a:solidFill>
            <a:prstDash val="solid"/>
            <a:round/>
            <a:headEnd type="none" w="med" len="med"/>
            <a:tailEnd type="none" w="med" len="med"/>
          </a:ln>
        </p:spPr>
      </p:cxnSp>
      <p:cxnSp>
        <p:nvCxnSpPr>
          <p:cNvPr id="18" name="Google Shape;1142;p41">
            <a:extLst>
              <a:ext uri="{FF2B5EF4-FFF2-40B4-BE49-F238E27FC236}">
                <a16:creationId xmlns:a16="http://schemas.microsoft.com/office/drawing/2014/main" id="{81CA1F30-6F4D-4A4F-BD19-75ED12409D46}"/>
              </a:ext>
            </a:extLst>
          </p:cNvPr>
          <p:cNvCxnSpPr/>
          <p:nvPr/>
        </p:nvCxnSpPr>
        <p:spPr>
          <a:xfrm>
            <a:off x="365850" y="2419350"/>
            <a:ext cx="0" cy="723900"/>
          </a:xfrm>
          <a:prstGeom prst="straightConnector1">
            <a:avLst/>
          </a:prstGeom>
          <a:noFill/>
          <a:ln w="38100" cap="flat" cmpd="sng">
            <a:solidFill>
              <a:schemeClr val="accent6"/>
            </a:solidFill>
            <a:prstDash val="solid"/>
            <a:round/>
            <a:headEnd type="none" w="med" len="med"/>
            <a:tailEnd type="none" w="med" len="med"/>
          </a:ln>
        </p:spPr>
      </p:cxnSp>
      <p:cxnSp>
        <p:nvCxnSpPr>
          <p:cNvPr id="19" name="Google Shape;1143;p41">
            <a:extLst>
              <a:ext uri="{FF2B5EF4-FFF2-40B4-BE49-F238E27FC236}">
                <a16:creationId xmlns:a16="http://schemas.microsoft.com/office/drawing/2014/main" id="{D2A1F2AA-C661-43E5-9A7D-0E2C35408F60}"/>
              </a:ext>
            </a:extLst>
          </p:cNvPr>
          <p:cNvCxnSpPr/>
          <p:nvPr/>
        </p:nvCxnSpPr>
        <p:spPr>
          <a:xfrm>
            <a:off x="365850" y="3581400"/>
            <a:ext cx="0" cy="723900"/>
          </a:xfrm>
          <a:prstGeom prst="straightConnector1">
            <a:avLst/>
          </a:prstGeom>
          <a:noFill/>
          <a:ln w="38100" cap="flat" cmpd="sng">
            <a:solidFill>
              <a:schemeClr val="accent2"/>
            </a:solidFill>
            <a:prstDash val="solid"/>
            <a:round/>
            <a:headEnd type="none" w="med" len="med"/>
            <a:tailEnd type="none" w="med" len="med"/>
          </a:ln>
        </p:spPr>
      </p:cxnSp>
      <p:cxnSp>
        <p:nvCxnSpPr>
          <p:cNvPr id="20" name="Google Shape;1144;p41">
            <a:extLst>
              <a:ext uri="{FF2B5EF4-FFF2-40B4-BE49-F238E27FC236}">
                <a16:creationId xmlns:a16="http://schemas.microsoft.com/office/drawing/2014/main" id="{81DE6F18-A09A-4FFC-ADA3-B159B16EFD5F}"/>
              </a:ext>
            </a:extLst>
          </p:cNvPr>
          <p:cNvCxnSpPr/>
          <p:nvPr/>
        </p:nvCxnSpPr>
        <p:spPr>
          <a:xfrm>
            <a:off x="8576400" y="1257300"/>
            <a:ext cx="0" cy="723900"/>
          </a:xfrm>
          <a:prstGeom prst="straightConnector1">
            <a:avLst/>
          </a:prstGeom>
          <a:noFill/>
          <a:ln w="38100" cap="flat" cmpd="sng">
            <a:solidFill>
              <a:schemeClr val="accent4"/>
            </a:solidFill>
            <a:prstDash val="solid"/>
            <a:round/>
            <a:headEnd type="none" w="med" len="med"/>
            <a:tailEnd type="none" w="med" len="med"/>
          </a:ln>
        </p:spPr>
      </p:cxnSp>
      <p:sp>
        <p:nvSpPr>
          <p:cNvPr id="23" name="Google Shape;1147;p41">
            <a:extLst>
              <a:ext uri="{FF2B5EF4-FFF2-40B4-BE49-F238E27FC236}">
                <a16:creationId xmlns:a16="http://schemas.microsoft.com/office/drawing/2014/main" id="{025A8FEB-E11F-4274-AA3F-D5254D80BAA3}"/>
              </a:ext>
            </a:extLst>
          </p:cNvPr>
          <p:cNvSpPr/>
          <p:nvPr/>
        </p:nvSpPr>
        <p:spPr>
          <a:xfrm>
            <a:off x="3157259" y="1218049"/>
            <a:ext cx="692700" cy="6927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48;p41">
            <a:extLst>
              <a:ext uri="{FF2B5EF4-FFF2-40B4-BE49-F238E27FC236}">
                <a16:creationId xmlns:a16="http://schemas.microsoft.com/office/drawing/2014/main" id="{AECCC055-0426-4C50-BF88-D9E5AEED7795}"/>
              </a:ext>
            </a:extLst>
          </p:cNvPr>
          <p:cNvSpPr/>
          <p:nvPr/>
        </p:nvSpPr>
        <p:spPr>
          <a:xfrm>
            <a:off x="2530178" y="2445367"/>
            <a:ext cx="692700" cy="692700"/>
          </a:xfrm>
          <a:prstGeom prst="ellipse">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49;p41">
            <a:extLst>
              <a:ext uri="{FF2B5EF4-FFF2-40B4-BE49-F238E27FC236}">
                <a16:creationId xmlns:a16="http://schemas.microsoft.com/office/drawing/2014/main" id="{EEB8F307-51B6-493B-862E-263E129D108C}"/>
              </a:ext>
            </a:extLst>
          </p:cNvPr>
          <p:cNvSpPr/>
          <p:nvPr/>
        </p:nvSpPr>
        <p:spPr>
          <a:xfrm>
            <a:off x="3157259" y="3672662"/>
            <a:ext cx="692700" cy="692700"/>
          </a:xfrm>
          <a:prstGeom prst="ellipse">
            <a:avLst/>
          </a:pr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50;p41">
            <a:extLst>
              <a:ext uri="{FF2B5EF4-FFF2-40B4-BE49-F238E27FC236}">
                <a16:creationId xmlns:a16="http://schemas.microsoft.com/office/drawing/2014/main" id="{AFF1DBDB-DF0F-4590-B393-CE195A895687}"/>
              </a:ext>
            </a:extLst>
          </p:cNvPr>
          <p:cNvSpPr txBox="1"/>
          <p:nvPr/>
        </p:nvSpPr>
        <p:spPr>
          <a:xfrm>
            <a:off x="3616175" y="2856200"/>
            <a:ext cx="1689900" cy="28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Fira Sans"/>
                <a:ea typeface="Fira Sans"/>
                <a:cs typeface="Fira Sans"/>
                <a:sym typeface="Fira Sans"/>
              </a:rPr>
              <a:t>Final Result</a:t>
            </a:r>
            <a:endParaRPr b="1" dirty="0">
              <a:solidFill>
                <a:srgbClr val="FFFFFF"/>
              </a:solidFill>
              <a:latin typeface="Fira Sans"/>
              <a:ea typeface="Fira Sans"/>
              <a:cs typeface="Fira Sans"/>
              <a:sym typeface="Fira Sans"/>
            </a:endParaRPr>
          </a:p>
        </p:txBody>
      </p:sp>
      <p:sp>
        <p:nvSpPr>
          <p:cNvPr id="27" name="Google Shape;1151;p41">
            <a:extLst>
              <a:ext uri="{FF2B5EF4-FFF2-40B4-BE49-F238E27FC236}">
                <a16:creationId xmlns:a16="http://schemas.microsoft.com/office/drawing/2014/main" id="{0AD5F7F0-FD65-4A46-A9EF-9EBE8CA568FC}"/>
              </a:ext>
            </a:extLst>
          </p:cNvPr>
          <p:cNvSpPr/>
          <p:nvPr/>
        </p:nvSpPr>
        <p:spPr>
          <a:xfrm>
            <a:off x="5026806" y="1218049"/>
            <a:ext cx="692700" cy="692700"/>
          </a:xfrm>
          <a:prstGeom prst="ellipse">
            <a:avLst/>
          </a:prstGeom>
          <a:solidFill>
            <a:schemeClr val="tx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52;p41">
            <a:extLst>
              <a:ext uri="{FF2B5EF4-FFF2-40B4-BE49-F238E27FC236}">
                <a16:creationId xmlns:a16="http://schemas.microsoft.com/office/drawing/2014/main" id="{46F657CF-011C-41AB-B3AB-842216A2344F}"/>
              </a:ext>
            </a:extLst>
          </p:cNvPr>
          <p:cNvSpPr/>
          <p:nvPr/>
        </p:nvSpPr>
        <p:spPr>
          <a:xfrm>
            <a:off x="5026806" y="3672662"/>
            <a:ext cx="692700" cy="692700"/>
          </a:xfrm>
          <a:prstGeom prst="ellipse">
            <a:avLst/>
          </a:prstGeom>
          <a:solidFill>
            <a:schemeClr val="tx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53;p41">
            <a:extLst>
              <a:ext uri="{FF2B5EF4-FFF2-40B4-BE49-F238E27FC236}">
                <a16:creationId xmlns:a16="http://schemas.microsoft.com/office/drawing/2014/main" id="{29E198D3-3615-435F-85E5-839EB2BF4825}"/>
              </a:ext>
            </a:extLst>
          </p:cNvPr>
          <p:cNvSpPr/>
          <p:nvPr/>
        </p:nvSpPr>
        <p:spPr>
          <a:xfrm>
            <a:off x="5700306" y="2445367"/>
            <a:ext cx="692700" cy="692700"/>
          </a:xfrm>
          <a:prstGeom prst="ellipse">
            <a:avLst/>
          </a:pr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1154;p41">
            <a:extLst>
              <a:ext uri="{FF2B5EF4-FFF2-40B4-BE49-F238E27FC236}">
                <a16:creationId xmlns:a16="http://schemas.microsoft.com/office/drawing/2014/main" id="{5B258B45-F966-44E5-87D7-41BE705A48B7}"/>
              </a:ext>
            </a:extLst>
          </p:cNvPr>
          <p:cNvGrpSpPr/>
          <p:nvPr/>
        </p:nvGrpSpPr>
        <p:grpSpPr>
          <a:xfrm>
            <a:off x="4297717" y="2419285"/>
            <a:ext cx="327739" cy="348631"/>
            <a:chOff x="5364750" y="3235150"/>
            <a:chExt cx="277275" cy="294950"/>
          </a:xfrm>
        </p:grpSpPr>
        <p:sp>
          <p:nvSpPr>
            <p:cNvPr id="31" name="Google Shape;1155;p41">
              <a:extLst>
                <a:ext uri="{FF2B5EF4-FFF2-40B4-BE49-F238E27FC236}">
                  <a16:creationId xmlns:a16="http://schemas.microsoft.com/office/drawing/2014/main" id="{F9B4EA91-44DA-4EAA-8193-A5C2D8D0E0AC}"/>
                </a:ext>
              </a:extLst>
            </p:cNvPr>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56;p41">
              <a:extLst>
                <a:ext uri="{FF2B5EF4-FFF2-40B4-BE49-F238E27FC236}">
                  <a16:creationId xmlns:a16="http://schemas.microsoft.com/office/drawing/2014/main" id="{21ABBAF3-331E-49F8-AC90-5F714BE94722}"/>
                </a:ext>
              </a:extLst>
            </p:cNvPr>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57;p41">
              <a:extLst>
                <a:ext uri="{FF2B5EF4-FFF2-40B4-BE49-F238E27FC236}">
                  <a16:creationId xmlns:a16="http://schemas.microsoft.com/office/drawing/2014/main" id="{16074356-2F18-4665-9A70-CFC93D4A6A56}"/>
                </a:ext>
              </a:extLst>
            </p:cNvPr>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58;p41">
              <a:extLst>
                <a:ext uri="{FF2B5EF4-FFF2-40B4-BE49-F238E27FC236}">
                  <a16:creationId xmlns:a16="http://schemas.microsoft.com/office/drawing/2014/main" id="{961ECCA1-94BF-47E2-8D4D-BC588F360302}"/>
                </a:ext>
              </a:extLst>
            </p:cNvPr>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59;p41">
              <a:extLst>
                <a:ext uri="{FF2B5EF4-FFF2-40B4-BE49-F238E27FC236}">
                  <a16:creationId xmlns:a16="http://schemas.microsoft.com/office/drawing/2014/main" id="{53C690AB-1E2A-41E6-9693-67DBC0899913}"/>
                </a:ext>
              </a:extLst>
            </p:cNvPr>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60;p41">
              <a:extLst>
                <a:ext uri="{FF2B5EF4-FFF2-40B4-BE49-F238E27FC236}">
                  <a16:creationId xmlns:a16="http://schemas.microsoft.com/office/drawing/2014/main" id="{5904FCD9-8BD4-4F98-B0F5-F033B3B3E0CE}"/>
                </a:ext>
              </a:extLst>
            </p:cNvPr>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61;p41">
              <a:extLst>
                <a:ext uri="{FF2B5EF4-FFF2-40B4-BE49-F238E27FC236}">
                  <a16:creationId xmlns:a16="http://schemas.microsoft.com/office/drawing/2014/main" id="{9F07CF19-DB26-4791-9753-BC85663DDE8D}"/>
                </a:ext>
              </a:extLst>
            </p:cNvPr>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62;p41">
              <a:extLst>
                <a:ext uri="{FF2B5EF4-FFF2-40B4-BE49-F238E27FC236}">
                  <a16:creationId xmlns:a16="http://schemas.microsoft.com/office/drawing/2014/main" id="{BFA7813D-2C1C-432F-A260-5615DAF98F97}"/>
                </a:ext>
              </a:extLst>
            </p:cNvPr>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163;p41">
            <a:extLst>
              <a:ext uri="{FF2B5EF4-FFF2-40B4-BE49-F238E27FC236}">
                <a16:creationId xmlns:a16="http://schemas.microsoft.com/office/drawing/2014/main" id="{5935BE4E-4A7F-4FE5-B4FF-391C3D860455}"/>
              </a:ext>
            </a:extLst>
          </p:cNvPr>
          <p:cNvSpPr/>
          <p:nvPr/>
        </p:nvSpPr>
        <p:spPr>
          <a:xfrm>
            <a:off x="5189526" y="3835830"/>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1164;p41">
            <a:extLst>
              <a:ext uri="{FF2B5EF4-FFF2-40B4-BE49-F238E27FC236}">
                <a16:creationId xmlns:a16="http://schemas.microsoft.com/office/drawing/2014/main" id="{2630C45C-0236-4819-9AF0-AA72633E3B89}"/>
              </a:ext>
            </a:extLst>
          </p:cNvPr>
          <p:cNvGrpSpPr/>
          <p:nvPr/>
        </p:nvGrpSpPr>
        <p:grpSpPr>
          <a:xfrm>
            <a:off x="5862578" y="2608072"/>
            <a:ext cx="368157" cy="367290"/>
            <a:chOff x="-62154300" y="3743950"/>
            <a:chExt cx="318200" cy="317450"/>
          </a:xfrm>
        </p:grpSpPr>
        <p:sp>
          <p:nvSpPr>
            <p:cNvPr id="41" name="Google Shape;1165;p41">
              <a:extLst>
                <a:ext uri="{FF2B5EF4-FFF2-40B4-BE49-F238E27FC236}">
                  <a16:creationId xmlns:a16="http://schemas.microsoft.com/office/drawing/2014/main" id="{A3688A3C-F2B8-46CB-9A7F-5258C75B48FE}"/>
                </a:ext>
              </a:extLst>
            </p:cNvPr>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66;p41">
              <a:extLst>
                <a:ext uri="{FF2B5EF4-FFF2-40B4-BE49-F238E27FC236}">
                  <a16:creationId xmlns:a16="http://schemas.microsoft.com/office/drawing/2014/main" id="{24BBC054-CD60-4F22-9355-AD58E35F7693}"/>
                </a:ext>
              </a:extLst>
            </p:cNvPr>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167;p41">
            <a:extLst>
              <a:ext uri="{FF2B5EF4-FFF2-40B4-BE49-F238E27FC236}">
                <a16:creationId xmlns:a16="http://schemas.microsoft.com/office/drawing/2014/main" id="{191AC835-81AC-4976-8193-4CC7976018FB}"/>
              </a:ext>
            </a:extLst>
          </p:cNvPr>
          <p:cNvGrpSpPr/>
          <p:nvPr/>
        </p:nvGrpSpPr>
        <p:grpSpPr>
          <a:xfrm>
            <a:off x="3328097" y="1390748"/>
            <a:ext cx="351024" cy="347301"/>
            <a:chOff x="946175" y="3619500"/>
            <a:chExt cx="296975" cy="293825"/>
          </a:xfrm>
        </p:grpSpPr>
        <p:sp>
          <p:nvSpPr>
            <p:cNvPr id="44" name="Google Shape;1168;p41">
              <a:extLst>
                <a:ext uri="{FF2B5EF4-FFF2-40B4-BE49-F238E27FC236}">
                  <a16:creationId xmlns:a16="http://schemas.microsoft.com/office/drawing/2014/main" id="{F763506C-FDF2-476A-9AE2-14EE11819AE8}"/>
                </a:ext>
              </a:extLst>
            </p:cNvPr>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69;p41">
              <a:extLst>
                <a:ext uri="{FF2B5EF4-FFF2-40B4-BE49-F238E27FC236}">
                  <a16:creationId xmlns:a16="http://schemas.microsoft.com/office/drawing/2014/main" id="{3C11668F-DB90-4A3C-958A-6CC9C7F9521B}"/>
                </a:ext>
              </a:extLst>
            </p:cNvPr>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70;p41">
              <a:extLst>
                <a:ext uri="{FF2B5EF4-FFF2-40B4-BE49-F238E27FC236}">
                  <a16:creationId xmlns:a16="http://schemas.microsoft.com/office/drawing/2014/main" id="{2E3490CA-8193-43AB-8EDE-71C9736DCE49}"/>
                </a:ext>
              </a:extLst>
            </p:cNvPr>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71;p41">
              <a:extLst>
                <a:ext uri="{FF2B5EF4-FFF2-40B4-BE49-F238E27FC236}">
                  <a16:creationId xmlns:a16="http://schemas.microsoft.com/office/drawing/2014/main" id="{ACFE2EF7-D71C-4428-832B-88CD1237064E}"/>
                </a:ext>
              </a:extLst>
            </p:cNvPr>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72;p41">
              <a:extLst>
                <a:ext uri="{FF2B5EF4-FFF2-40B4-BE49-F238E27FC236}">
                  <a16:creationId xmlns:a16="http://schemas.microsoft.com/office/drawing/2014/main" id="{DEE0038A-CBB4-4811-B3DF-B2EEDE013B2D}"/>
                </a:ext>
              </a:extLst>
            </p:cNvPr>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73;p41">
              <a:extLst>
                <a:ext uri="{FF2B5EF4-FFF2-40B4-BE49-F238E27FC236}">
                  <a16:creationId xmlns:a16="http://schemas.microsoft.com/office/drawing/2014/main" id="{2AF7F231-0162-4876-B178-1DEB429B360F}"/>
                </a:ext>
              </a:extLst>
            </p:cNvPr>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174;p41">
            <a:extLst>
              <a:ext uri="{FF2B5EF4-FFF2-40B4-BE49-F238E27FC236}">
                <a16:creationId xmlns:a16="http://schemas.microsoft.com/office/drawing/2014/main" id="{DBE6C690-E768-4FB8-B1A1-E8D87E3E522F}"/>
              </a:ext>
            </a:extLst>
          </p:cNvPr>
          <p:cNvGrpSpPr/>
          <p:nvPr/>
        </p:nvGrpSpPr>
        <p:grpSpPr>
          <a:xfrm>
            <a:off x="2701946" y="2617150"/>
            <a:ext cx="349163" cy="349133"/>
            <a:chOff x="4628325" y="3599825"/>
            <a:chExt cx="295400" cy="295375"/>
          </a:xfrm>
        </p:grpSpPr>
        <p:sp>
          <p:nvSpPr>
            <p:cNvPr id="51" name="Google Shape;1175;p41">
              <a:extLst>
                <a:ext uri="{FF2B5EF4-FFF2-40B4-BE49-F238E27FC236}">
                  <a16:creationId xmlns:a16="http://schemas.microsoft.com/office/drawing/2014/main" id="{E3099CB0-DC50-4C87-A6A3-26F11BB23F6C}"/>
                </a:ext>
              </a:extLst>
            </p:cNvPr>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76;p41">
              <a:extLst>
                <a:ext uri="{FF2B5EF4-FFF2-40B4-BE49-F238E27FC236}">
                  <a16:creationId xmlns:a16="http://schemas.microsoft.com/office/drawing/2014/main" id="{70E94D8E-0CDA-42B8-8CD0-C279BA6488BE}"/>
                </a:ext>
              </a:extLst>
            </p:cNvPr>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77;p41">
              <a:extLst>
                <a:ext uri="{FF2B5EF4-FFF2-40B4-BE49-F238E27FC236}">
                  <a16:creationId xmlns:a16="http://schemas.microsoft.com/office/drawing/2014/main" id="{297B5E65-441B-4513-8E2F-FEA9D452A32E}"/>
                </a:ext>
              </a:extLst>
            </p:cNvPr>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78;p41">
              <a:extLst>
                <a:ext uri="{FF2B5EF4-FFF2-40B4-BE49-F238E27FC236}">
                  <a16:creationId xmlns:a16="http://schemas.microsoft.com/office/drawing/2014/main" id="{B5F9137D-FC3B-4F09-B429-A9D799F2836D}"/>
                </a:ext>
              </a:extLst>
            </p:cNvPr>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79;p41">
              <a:extLst>
                <a:ext uri="{FF2B5EF4-FFF2-40B4-BE49-F238E27FC236}">
                  <a16:creationId xmlns:a16="http://schemas.microsoft.com/office/drawing/2014/main" id="{93B7C142-2849-46EA-A6F5-224A59097556}"/>
                </a:ext>
              </a:extLst>
            </p:cNvPr>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80;p41">
              <a:extLst>
                <a:ext uri="{FF2B5EF4-FFF2-40B4-BE49-F238E27FC236}">
                  <a16:creationId xmlns:a16="http://schemas.microsoft.com/office/drawing/2014/main" id="{E3F303EA-689D-40C1-B489-3AB67B605EA7}"/>
                </a:ext>
              </a:extLst>
            </p:cNvPr>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1;p41">
              <a:extLst>
                <a:ext uri="{FF2B5EF4-FFF2-40B4-BE49-F238E27FC236}">
                  <a16:creationId xmlns:a16="http://schemas.microsoft.com/office/drawing/2014/main" id="{D6C3CFC8-B09B-4584-88CC-83087160C8F3}"/>
                </a:ext>
              </a:extLst>
            </p:cNvPr>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82;p41">
              <a:extLst>
                <a:ext uri="{FF2B5EF4-FFF2-40B4-BE49-F238E27FC236}">
                  <a16:creationId xmlns:a16="http://schemas.microsoft.com/office/drawing/2014/main" id="{F1F17E91-4B2F-420C-A377-CDC701260A15}"/>
                </a:ext>
              </a:extLst>
            </p:cNvPr>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83;p41">
              <a:extLst>
                <a:ext uri="{FF2B5EF4-FFF2-40B4-BE49-F238E27FC236}">
                  <a16:creationId xmlns:a16="http://schemas.microsoft.com/office/drawing/2014/main" id="{E2A66950-80C2-4A1E-A029-30108CBAD4D4}"/>
                </a:ext>
              </a:extLst>
            </p:cNvPr>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84;p41">
              <a:extLst>
                <a:ext uri="{FF2B5EF4-FFF2-40B4-BE49-F238E27FC236}">
                  <a16:creationId xmlns:a16="http://schemas.microsoft.com/office/drawing/2014/main" id="{BD0908B1-C9E6-463A-83B7-4F3ACE89AC08}"/>
                </a:ext>
              </a:extLst>
            </p:cNvPr>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85;p41">
              <a:extLst>
                <a:ext uri="{FF2B5EF4-FFF2-40B4-BE49-F238E27FC236}">
                  <a16:creationId xmlns:a16="http://schemas.microsoft.com/office/drawing/2014/main" id="{D1646B03-1184-46C2-9FF1-E98E1947C5CB}"/>
                </a:ext>
              </a:extLst>
            </p:cNvPr>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86;p41">
              <a:extLst>
                <a:ext uri="{FF2B5EF4-FFF2-40B4-BE49-F238E27FC236}">
                  <a16:creationId xmlns:a16="http://schemas.microsoft.com/office/drawing/2014/main" id="{BCBAEAD3-9914-4140-BD83-F664A82F0DF4}"/>
                </a:ext>
              </a:extLst>
            </p:cNvPr>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187;p41">
            <a:extLst>
              <a:ext uri="{FF2B5EF4-FFF2-40B4-BE49-F238E27FC236}">
                <a16:creationId xmlns:a16="http://schemas.microsoft.com/office/drawing/2014/main" id="{7B0E2A6E-34DB-4437-8B39-05B201AA7717}"/>
              </a:ext>
            </a:extLst>
          </p:cNvPr>
          <p:cNvGrpSpPr/>
          <p:nvPr/>
        </p:nvGrpSpPr>
        <p:grpSpPr>
          <a:xfrm>
            <a:off x="5198116" y="1421480"/>
            <a:ext cx="350079" cy="285837"/>
            <a:chOff x="3860400" y="3254050"/>
            <a:chExt cx="296175" cy="241825"/>
          </a:xfrm>
        </p:grpSpPr>
        <p:sp>
          <p:nvSpPr>
            <p:cNvPr id="64" name="Google Shape;1188;p41">
              <a:extLst>
                <a:ext uri="{FF2B5EF4-FFF2-40B4-BE49-F238E27FC236}">
                  <a16:creationId xmlns:a16="http://schemas.microsoft.com/office/drawing/2014/main" id="{8EDC65BB-4BBC-44C3-B982-C18975290F9D}"/>
                </a:ext>
              </a:extLst>
            </p:cNvPr>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89;p41">
              <a:extLst>
                <a:ext uri="{FF2B5EF4-FFF2-40B4-BE49-F238E27FC236}">
                  <a16:creationId xmlns:a16="http://schemas.microsoft.com/office/drawing/2014/main" id="{AB45EAFE-4020-4691-891D-FE9FFB27E076}"/>
                </a:ext>
              </a:extLst>
            </p:cNvPr>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90;p41">
              <a:extLst>
                <a:ext uri="{FF2B5EF4-FFF2-40B4-BE49-F238E27FC236}">
                  <a16:creationId xmlns:a16="http://schemas.microsoft.com/office/drawing/2014/main" id="{03177D06-6FC1-4F4D-BCEE-758589A16B6F}"/>
                </a:ext>
              </a:extLst>
            </p:cNvPr>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91;p41">
              <a:extLst>
                <a:ext uri="{FF2B5EF4-FFF2-40B4-BE49-F238E27FC236}">
                  <a16:creationId xmlns:a16="http://schemas.microsoft.com/office/drawing/2014/main" id="{CC27BA1B-365D-4D35-97AF-F82E8A773C66}"/>
                </a:ext>
              </a:extLst>
            </p:cNvPr>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92;p41">
              <a:extLst>
                <a:ext uri="{FF2B5EF4-FFF2-40B4-BE49-F238E27FC236}">
                  <a16:creationId xmlns:a16="http://schemas.microsoft.com/office/drawing/2014/main" id="{52C18B58-4427-450E-8F89-7802C360F6FE}"/>
                </a:ext>
              </a:extLst>
            </p:cNvPr>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93;p41">
              <a:extLst>
                <a:ext uri="{FF2B5EF4-FFF2-40B4-BE49-F238E27FC236}">
                  <a16:creationId xmlns:a16="http://schemas.microsoft.com/office/drawing/2014/main" id="{27E230BF-6586-44B1-A42E-B70DF3A8D5DC}"/>
                </a:ext>
              </a:extLst>
            </p:cNvPr>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94;p41">
              <a:extLst>
                <a:ext uri="{FF2B5EF4-FFF2-40B4-BE49-F238E27FC236}">
                  <a16:creationId xmlns:a16="http://schemas.microsoft.com/office/drawing/2014/main" id="{80F3ED72-344C-4EA7-A95C-DEFEDE58C047}"/>
                </a:ext>
              </a:extLst>
            </p:cNvPr>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1195;p41">
            <a:extLst>
              <a:ext uri="{FF2B5EF4-FFF2-40B4-BE49-F238E27FC236}">
                <a16:creationId xmlns:a16="http://schemas.microsoft.com/office/drawing/2014/main" id="{D0B942B3-23F5-4B9D-9334-8A8A1B9F0307}"/>
              </a:ext>
            </a:extLst>
          </p:cNvPr>
          <p:cNvSpPr/>
          <p:nvPr/>
        </p:nvSpPr>
        <p:spPr>
          <a:xfrm>
            <a:off x="3318605" y="3835150"/>
            <a:ext cx="370009" cy="367724"/>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32;p41">
            <a:extLst>
              <a:ext uri="{FF2B5EF4-FFF2-40B4-BE49-F238E27FC236}">
                <a16:creationId xmlns:a16="http://schemas.microsoft.com/office/drawing/2014/main" id="{25828AE1-CC91-416A-AAB3-0112645BBE65}"/>
              </a:ext>
            </a:extLst>
          </p:cNvPr>
          <p:cNvSpPr txBox="1"/>
          <p:nvPr/>
        </p:nvSpPr>
        <p:spPr>
          <a:xfrm>
            <a:off x="6484739" y="2489783"/>
            <a:ext cx="2168378" cy="268093"/>
          </a:xfrm>
          <a:prstGeom prst="rect">
            <a:avLst/>
          </a:prstGeom>
          <a:noFill/>
          <a:ln>
            <a:noFill/>
          </a:ln>
        </p:spPr>
        <p:txBody>
          <a:bodyPr spcFirstLastPara="1" wrap="square" lIns="91425" tIns="91425" rIns="91425" bIns="91425" anchor="ctr" anchorCtr="0">
            <a:noAutofit/>
          </a:bodyPr>
          <a:lstStyle/>
          <a:p>
            <a:pPr lvl="0" algn="just"/>
            <a:r>
              <a:rPr lang="es-EC" b="1" dirty="0">
                <a:solidFill>
                  <a:schemeClr val="tx1"/>
                </a:solidFill>
                <a:latin typeface="Fira Sans" panose="020B0604020202020204" charset="0"/>
              </a:rPr>
              <a:t>Lecciones aprendidas:</a:t>
            </a:r>
            <a:endParaRPr b="1" dirty="0">
              <a:solidFill>
                <a:schemeClr val="tx1"/>
              </a:solidFill>
              <a:latin typeface="Fira Sans" panose="020B0604020202020204" charset="0"/>
              <a:ea typeface="Fira Sans"/>
              <a:cs typeface="Fira Sans"/>
              <a:sym typeface="Fira Sans"/>
            </a:endParaRPr>
          </a:p>
        </p:txBody>
      </p:sp>
      <p:sp>
        <p:nvSpPr>
          <p:cNvPr id="74" name="Google Shape;1139;p41">
            <a:extLst>
              <a:ext uri="{FF2B5EF4-FFF2-40B4-BE49-F238E27FC236}">
                <a16:creationId xmlns:a16="http://schemas.microsoft.com/office/drawing/2014/main" id="{D0EDA8E7-7EB6-4A1B-B6F9-8CE6A0B376D4}"/>
              </a:ext>
            </a:extLst>
          </p:cNvPr>
          <p:cNvSpPr txBox="1"/>
          <p:nvPr/>
        </p:nvSpPr>
        <p:spPr>
          <a:xfrm>
            <a:off x="6484739" y="2817943"/>
            <a:ext cx="1689900" cy="571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dirty="0">
              <a:latin typeface="Fira Sans"/>
              <a:ea typeface="Fira Sans"/>
              <a:cs typeface="Fira Sans"/>
              <a:sym typeface="Fira Sans"/>
            </a:endParaRPr>
          </a:p>
        </p:txBody>
      </p:sp>
      <p:sp>
        <p:nvSpPr>
          <p:cNvPr id="75" name="Google Shape;1139;p41">
            <a:extLst>
              <a:ext uri="{FF2B5EF4-FFF2-40B4-BE49-F238E27FC236}">
                <a16:creationId xmlns:a16="http://schemas.microsoft.com/office/drawing/2014/main" id="{AA17A4E8-0EB5-492E-9CB3-9EA2C134F60B}"/>
              </a:ext>
            </a:extLst>
          </p:cNvPr>
          <p:cNvSpPr txBox="1"/>
          <p:nvPr/>
        </p:nvSpPr>
        <p:spPr>
          <a:xfrm>
            <a:off x="6516520" y="2741540"/>
            <a:ext cx="2091662" cy="467643"/>
          </a:xfrm>
          <a:prstGeom prst="rect">
            <a:avLst/>
          </a:prstGeom>
          <a:noFill/>
          <a:ln>
            <a:noFill/>
          </a:ln>
        </p:spPr>
        <p:txBody>
          <a:bodyPr spcFirstLastPara="1" wrap="square" lIns="91425" tIns="91425" rIns="91425" bIns="91425" anchor="ctr" anchorCtr="0">
            <a:noAutofit/>
          </a:bodyPr>
          <a:lstStyle/>
          <a:p>
            <a:pPr lvl="0" algn="r">
              <a:lnSpc>
                <a:spcPct val="115000"/>
              </a:lnSpc>
            </a:pPr>
            <a:r>
              <a:rPr lang="es-MX" sz="1000" dirty="0">
                <a:latin typeface="Fira Sans" panose="020B0604020202020204" charset="0"/>
              </a:rPr>
              <a:t>Se analizan los aciertos y errores para mejorar futuros proyectos.</a:t>
            </a:r>
            <a:endParaRPr sz="1000" dirty="0">
              <a:latin typeface="Fira Sans" panose="020B0604020202020204" charset="0"/>
              <a:ea typeface="Fira Sans"/>
              <a:cs typeface="Fira Sans"/>
              <a:sym typeface="Fira Sans"/>
            </a:endParaRPr>
          </a:p>
        </p:txBody>
      </p:sp>
    </p:spTree>
    <p:extLst>
      <p:ext uri="{BB962C8B-B14F-4D97-AF65-F5344CB8AC3E}">
        <p14:creationId xmlns:p14="http://schemas.microsoft.com/office/powerpoint/2010/main" val="181216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s-EC" dirty="0"/>
              <a:t>Composición de la documentación</a:t>
            </a:r>
            <a:endParaRPr dirty="0"/>
          </a:p>
        </p:txBody>
      </p:sp>
      <p:sp>
        <p:nvSpPr>
          <p:cNvPr id="978" name="Google Shape;978;p36"/>
          <p:cNvSpPr/>
          <p:nvPr/>
        </p:nvSpPr>
        <p:spPr>
          <a:xfrm>
            <a:off x="3133650" y="1551175"/>
            <a:ext cx="2876700" cy="636300"/>
          </a:xfrm>
          <a:prstGeom prst="rect">
            <a:avLst/>
          </a:prstGeom>
          <a:solidFill>
            <a:schemeClr val="dk2"/>
          </a:solidFill>
          <a:ln w="9525" cap="flat" cmpd="sng">
            <a:solidFill>
              <a:schemeClr val="accent1"/>
            </a:solidFill>
            <a:prstDash val="solid"/>
            <a:miter lim="800000"/>
            <a:headEnd type="none" w="sm" len="sm"/>
            <a:tailEnd type="none" w="sm" len="sm"/>
          </a:ln>
        </p:spPr>
        <p:txBody>
          <a:bodyPr spcFirstLastPara="1" wrap="square" lIns="90000" tIns="45700" rIns="90000" bIns="45700" anchor="ctr" anchorCtr="0">
            <a:noAutofit/>
          </a:bodyPr>
          <a:lstStyle/>
          <a:p>
            <a:pPr lvl="0" algn="ctr"/>
            <a:r>
              <a:rPr lang="en" sz="1200" b="1" dirty="0">
                <a:solidFill>
                  <a:schemeClr val="dk1"/>
                </a:solidFill>
                <a:latin typeface="Albert Sans"/>
                <a:cs typeface="Fira Sans" panose="020B0604020202020204" charset="0"/>
                <a:sym typeface="Albert Sans"/>
              </a:rPr>
              <a:t>D</a:t>
            </a:r>
            <a:r>
              <a:rPr lang="es-EC" sz="1200" b="1" dirty="0">
                <a:solidFill>
                  <a:schemeClr val="tx1"/>
                </a:solidFill>
                <a:latin typeface="Fira Sans" panose="020B0604020202020204" charset="0"/>
                <a:cs typeface="Fira Sans" panose="020B0604020202020204" charset="0"/>
              </a:rPr>
              <a:t>ocumentación</a:t>
            </a:r>
            <a:endParaRPr sz="1200" b="1" dirty="0">
              <a:solidFill>
                <a:schemeClr val="tx1"/>
              </a:solidFill>
              <a:latin typeface="Fira Sans" panose="020B0604020202020204" charset="0"/>
              <a:ea typeface="Albert Sans"/>
              <a:cs typeface="Fira Sans" panose="020B0604020202020204" charset="0"/>
              <a:sym typeface="Albert Sans"/>
            </a:endParaRPr>
          </a:p>
        </p:txBody>
      </p:sp>
      <p:sp>
        <p:nvSpPr>
          <p:cNvPr id="979" name="Google Shape;979;p36"/>
          <p:cNvSpPr/>
          <p:nvPr/>
        </p:nvSpPr>
        <p:spPr>
          <a:xfrm>
            <a:off x="945875" y="3889648"/>
            <a:ext cx="2125680" cy="701727"/>
          </a:xfrm>
          <a:prstGeom prst="rect">
            <a:avLst/>
          </a:prstGeom>
          <a:solidFill>
            <a:srgbClr val="FFFFFF"/>
          </a:solidFill>
          <a:ln w="9525" cap="flat" cmpd="sng">
            <a:solidFill>
              <a:schemeClr val="accent1"/>
            </a:solidFill>
            <a:prstDash val="solid"/>
            <a:miter lim="800000"/>
            <a:headEnd type="none" w="sm" len="sm"/>
            <a:tailEnd type="none" w="sm" len="sm"/>
          </a:ln>
        </p:spPr>
        <p:txBody>
          <a:bodyPr spcFirstLastPara="1" wrap="square" lIns="90000" tIns="18000" rIns="90000" bIns="18000" anchor="ctr" anchorCtr="0">
            <a:noAutofit/>
          </a:bodyPr>
          <a:lstStyle/>
          <a:p>
            <a:pPr algn="just"/>
            <a:r>
              <a:rPr lang="es-MX" sz="900" b="1" dirty="0">
                <a:solidFill>
                  <a:schemeClr val="tx1"/>
                </a:solidFill>
                <a:latin typeface="Fira Sans" panose="020B0604020202020204" charset="0"/>
                <a:cs typeface="Fira Sans" panose="020B0604020202020204" charset="0"/>
              </a:rPr>
              <a:t>Interpretación de signos:</a:t>
            </a:r>
            <a:endParaRPr lang="es-MX" sz="900" dirty="0">
              <a:solidFill>
                <a:schemeClr val="tx1"/>
              </a:solidFill>
              <a:latin typeface="Fira Sans" panose="020B0604020202020204" charset="0"/>
              <a:cs typeface="Fira Sans" panose="020B0604020202020204" charset="0"/>
            </a:endParaRPr>
          </a:p>
          <a:p>
            <a:pPr marL="171450" indent="-171450" algn="just">
              <a:buFont typeface="Arial" panose="020B0604020202020204" pitchFamily="34" charset="0"/>
              <a:buChar char="•"/>
            </a:pPr>
            <a:r>
              <a:rPr lang="es-MX" sz="900" i="1" dirty="0">
                <a:solidFill>
                  <a:schemeClr val="tx1"/>
                </a:solidFill>
                <a:latin typeface="Fira Sans" panose="020B0604020202020204" charset="0"/>
                <a:cs typeface="Fira Sans" panose="020B0604020202020204" charset="0"/>
              </a:rPr>
              <a:t>Valores negativos</a:t>
            </a:r>
            <a:r>
              <a:rPr lang="es-MX" sz="900" dirty="0">
                <a:solidFill>
                  <a:schemeClr val="tx1"/>
                </a:solidFill>
                <a:latin typeface="Fira Sans" panose="020B0604020202020204" charset="0"/>
                <a:cs typeface="Fira Sans" panose="020B0604020202020204" charset="0"/>
              </a:rPr>
              <a:t>: indican un mayor beneficio.</a:t>
            </a:r>
          </a:p>
          <a:p>
            <a:pPr marL="171450" indent="-171450" algn="just">
              <a:buFont typeface="Arial" panose="020B0604020202020204" pitchFamily="34" charset="0"/>
              <a:buChar char="•"/>
            </a:pPr>
            <a:r>
              <a:rPr lang="es-MX" sz="900" i="1" dirty="0">
                <a:solidFill>
                  <a:schemeClr val="tx1"/>
                </a:solidFill>
                <a:latin typeface="Fira Sans" panose="020B0604020202020204" charset="0"/>
                <a:cs typeface="Fira Sans" panose="020B0604020202020204" charset="0"/>
              </a:rPr>
              <a:t>Valores positivos</a:t>
            </a:r>
            <a:r>
              <a:rPr lang="es-MX" sz="900" dirty="0">
                <a:solidFill>
                  <a:schemeClr val="tx1"/>
                </a:solidFill>
                <a:latin typeface="Fira Sans" panose="020B0604020202020204" charset="0"/>
                <a:cs typeface="Fira Sans" panose="020B0604020202020204" charset="0"/>
              </a:rPr>
              <a:t>: indican que hubo más gastos de los previstos.</a:t>
            </a:r>
          </a:p>
        </p:txBody>
      </p:sp>
      <p:sp>
        <p:nvSpPr>
          <p:cNvPr id="980" name="Google Shape;980;p36"/>
          <p:cNvSpPr/>
          <p:nvPr/>
        </p:nvSpPr>
        <p:spPr>
          <a:xfrm>
            <a:off x="946133" y="3040149"/>
            <a:ext cx="2125680" cy="770275"/>
          </a:xfrm>
          <a:prstGeom prst="rect">
            <a:avLst/>
          </a:prstGeom>
          <a:solidFill>
            <a:srgbClr val="FFFFFF"/>
          </a:solidFill>
          <a:ln w="9525" cap="flat" cmpd="sng">
            <a:solidFill>
              <a:schemeClr val="accent1"/>
            </a:solidFill>
            <a:prstDash val="solid"/>
            <a:miter lim="800000"/>
            <a:headEnd type="none" w="sm" len="sm"/>
            <a:tailEnd type="none" w="sm" len="sm"/>
          </a:ln>
        </p:spPr>
        <p:txBody>
          <a:bodyPr spcFirstLastPara="1" wrap="square" lIns="90000" tIns="18000" rIns="90000" bIns="18000" anchor="ctr" anchorCtr="0">
            <a:noAutofit/>
          </a:bodyPr>
          <a:lstStyle/>
          <a:p>
            <a:pPr lvl="0" algn="just"/>
            <a:r>
              <a:rPr lang="es-MX" sz="900" dirty="0">
                <a:solidFill>
                  <a:schemeClr val="tx1"/>
                </a:solidFill>
                <a:latin typeface="Fira Sans" panose="020B0604020202020204" charset="0"/>
                <a:cs typeface="Fira Sans" panose="020B0604020202020204" charset="0"/>
              </a:rPr>
              <a:t>Es un formato similar al avance económico, utilizado al cierre del proyecto para calcular desviaciones al presupuesto inicial</a:t>
            </a:r>
            <a:endParaRPr sz="900" dirty="0">
              <a:solidFill>
                <a:schemeClr val="tx1"/>
              </a:solidFill>
              <a:latin typeface="Albert Sans Medium"/>
              <a:ea typeface="Albert Sans Medium"/>
              <a:cs typeface="Albert Sans Medium"/>
              <a:sym typeface="Albert Sans Medium"/>
            </a:endParaRPr>
          </a:p>
        </p:txBody>
      </p:sp>
      <p:sp>
        <p:nvSpPr>
          <p:cNvPr id="982" name="Google Shape;982;p36"/>
          <p:cNvSpPr/>
          <p:nvPr/>
        </p:nvSpPr>
        <p:spPr>
          <a:xfrm>
            <a:off x="3590850" y="3040150"/>
            <a:ext cx="2188200" cy="770274"/>
          </a:xfrm>
          <a:prstGeom prst="rect">
            <a:avLst/>
          </a:prstGeom>
          <a:solidFill>
            <a:srgbClr val="FFFFFF"/>
          </a:solidFill>
          <a:ln w="9525" cap="flat" cmpd="sng">
            <a:solidFill>
              <a:schemeClr val="accent1"/>
            </a:solidFill>
            <a:prstDash val="solid"/>
            <a:miter lim="800000"/>
            <a:headEnd type="none" w="sm" len="sm"/>
            <a:tailEnd type="none" w="sm" len="sm"/>
          </a:ln>
        </p:spPr>
        <p:txBody>
          <a:bodyPr spcFirstLastPara="1" wrap="square" lIns="90000" tIns="18000" rIns="90000" bIns="18000" anchor="ctr" anchorCtr="0">
            <a:noAutofit/>
          </a:bodyPr>
          <a:lstStyle/>
          <a:p>
            <a:pPr marL="0" marR="0" lvl="0" indent="0" algn="just" rtl="0">
              <a:spcBef>
                <a:spcPts val="0"/>
              </a:spcBef>
              <a:spcAft>
                <a:spcPts val="0"/>
              </a:spcAft>
              <a:buNone/>
            </a:pPr>
            <a:r>
              <a:rPr lang="es-EC" sz="900" b="1" dirty="0">
                <a:solidFill>
                  <a:schemeClr val="dk1"/>
                </a:solidFill>
                <a:latin typeface="Fira Sans" panose="020B0604020202020204" charset="0"/>
                <a:ea typeface="Albert Sans Medium"/>
                <a:cs typeface="Fira Sans" panose="020B0604020202020204" charset="0"/>
                <a:sym typeface="Albert Sans Medium"/>
              </a:rPr>
              <a:t>Informe económico: </a:t>
            </a:r>
            <a:r>
              <a:rPr lang="es-EC" sz="900" dirty="0">
                <a:solidFill>
                  <a:schemeClr val="dk1"/>
                </a:solidFill>
                <a:latin typeface="Fira Sans" panose="020B0604020202020204" charset="0"/>
                <a:ea typeface="Albert Sans Medium"/>
                <a:cs typeface="Fira Sans" panose="020B0604020202020204" charset="0"/>
                <a:sym typeface="Albert Sans Medium"/>
              </a:rPr>
              <a:t>Resume los datos contables más significativos del proyecto.</a:t>
            </a:r>
            <a:endParaRPr sz="900" dirty="0">
              <a:solidFill>
                <a:schemeClr val="dk1"/>
              </a:solidFill>
              <a:latin typeface="Fira Sans" panose="020B0604020202020204" charset="0"/>
              <a:ea typeface="Albert Sans Medium"/>
              <a:cs typeface="Fira Sans" panose="020B0604020202020204" charset="0"/>
              <a:sym typeface="Albert Sans Medium"/>
            </a:endParaRPr>
          </a:p>
        </p:txBody>
      </p:sp>
      <p:sp>
        <p:nvSpPr>
          <p:cNvPr id="984" name="Google Shape;984;p36"/>
          <p:cNvSpPr/>
          <p:nvPr/>
        </p:nvSpPr>
        <p:spPr>
          <a:xfrm>
            <a:off x="3590850" y="3889648"/>
            <a:ext cx="2188200" cy="713852"/>
          </a:xfrm>
          <a:prstGeom prst="rect">
            <a:avLst/>
          </a:prstGeom>
          <a:solidFill>
            <a:srgbClr val="FFFFFF"/>
          </a:solidFill>
          <a:ln w="9525" cap="flat" cmpd="sng">
            <a:solidFill>
              <a:schemeClr val="accent1"/>
            </a:solidFill>
            <a:prstDash val="solid"/>
            <a:miter lim="800000"/>
            <a:headEnd type="none" w="sm" len="sm"/>
            <a:tailEnd type="none" w="sm" len="sm"/>
          </a:ln>
        </p:spPr>
        <p:txBody>
          <a:bodyPr spcFirstLastPara="1" wrap="square" lIns="90000" tIns="18000" rIns="90000" bIns="18000" anchor="ctr" anchorCtr="0">
            <a:noAutofit/>
          </a:bodyPr>
          <a:lstStyle/>
          <a:p>
            <a:pPr lvl="0" algn="just"/>
            <a:r>
              <a:rPr lang="es-EC" sz="900" b="1" dirty="0">
                <a:solidFill>
                  <a:schemeClr val="tx1"/>
                </a:solidFill>
                <a:latin typeface="Fira Sans" panose="020B0604020202020204" charset="0"/>
                <a:ea typeface="Albert Sans Medium"/>
                <a:cs typeface="Fira Sans" panose="020B0604020202020204" charset="0"/>
                <a:sym typeface="Albert Sans Medium"/>
              </a:rPr>
              <a:t>Informe de situación final: </a:t>
            </a:r>
            <a:r>
              <a:rPr lang="es-MX" sz="900" dirty="0">
                <a:solidFill>
                  <a:schemeClr val="tx1"/>
                </a:solidFill>
                <a:latin typeface="Fira Sans" panose="020B0604020202020204" charset="0"/>
                <a:cs typeface="Fira Sans" panose="020B0604020202020204" charset="0"/>
              </a:rPr>
              <a:t>Documento que resume los resultados del proyecto, su estado financiero y las lecciones aprendidas.</a:t>
            </a:r>
            <a:endParaRPr sz="900" dirty="0">
              <a:solidFill>
                <a:schemeClr val="tx1"/>
              </a:solidFill>
              <a:latin typeface="Fira Sans" panose="020B0604020202020204" charset="0"/>
              <a:ea typeface="Albert Sans Medium"/>
              <a:cs typeface="Fira Sans" panose="020B0604020202020204" charset="0"/>
              <a:sym typeface="Albert Sans Medium"/>
            </a:endParaRPr>
          </a:p>
        </p:txBody>
      </p:sp>
      <p:sp>
        <p:nvSpPr>
          <p:cNvPr id="985" name="Google Shape;985;p36"/>
          <p:cNvSpPr/>
          <p:nvPr/>
        </p:nvSpPr>
        <p:spPr>
          <a:xfrm>
            <a:off x="6235791" y="3040150"/>
            <a:ext cx="2258127" cy="1563350"/>
          </a:xfrm>
          <a:prstGeom prst="rect">
            <a:avLst/>
          </a:prstGeom>
          <a:solidFill>
            <a:srgbClr val="FFFFFF"/>
          </a:solidFill>
          <a:ln w="9525" cap="flat" cmpd="sng">
            <a:solidFill>
              <a:schemeClr val="accent1"/>
            </a:solidFill>
            <a:prstDash val="solid"/>
            <a:miter lim="800000"/>
            <a:headEnd type="none" w="sm" len="sm"/>
            <a:tailEnd type="none" w="sm" len="sm"/>
          </a:ln>
        </p:spPr>
        <p:txBody>
          <a:bodyPr spcFirstLastPara="1" wrap="square" lIns="90000" tIns="18000" rIns="90000" bIns="18000" anchor="ctr" anchorCtr="0">
            <a:noAutofit/>
          </a:bodyPr>
          <a:lstStyle/>
          <a:p>
            <a:pPr lvl="0" algn="just"/>
            <a:r>
              <a:rPr lang="es-MX" sz="900" dirty="0">
                <a:solidFill>
                  <a:schemeClr val="tx1"/>
                </a:solidFill>
                <a:latin typeface="Fira Sans" panose="020B0604020202020204" charset="0"/>
                <a:cs typeface="Fira Sans" panose="020B0604020202020204" charset="0"/>
              </a:rPr>
              <a:t>La documentación generada es la fuente de conocimiento y la experiencia adquirida para futuros proyectos relacionados con el anterior, ya que una de las razones que un cliente puede tener para contratar es la experiencia en trabajos similares.</a:t>
            </a:r>
            <a:endParaRPr sz="900" dirty="0">
              <a:solidFill>
                <a:schemeClr val="tx1"/>
              </a:solidFill>
              <a:latin typeface="Fira Sans" panose="020B0604020202020204" charset="0"/>
              <a:ea typeface="Albert Sans Medium"/>
              <a:cs typeface="Fira Sans" panose="020B0604020202020204" charset="0"/>
              <a:sym typeface="Albert Sans Medium"/>
            </a:endParaRPr>
          </a:p>
        </p:txBody>
      </p:sp>
      <p:sp>
        <p:nvSpPr>
          <p:cNvPr id="987" name="Google Shape;987;p36"/>
          <p:cNvSpPr/>
          <p:nvPr/>
        </p:nvSpPr>
        <p:spPr>
          <a:xfrm>
            <a:off x="720000" y="2414025"/>
            <a:ext cx="2414100" cy="546900"/>
          </a:xfrm>
          <a:prstGeom prst="rect">
            <a:avLst/>
          </a:prstGeom>
          <a:solidFill>
            <a:schemeClr val="dk1"/>
          </a:solidFill>
          <a:ln w="9525" cap="flat" cmpd="sng">
            <a:solidFill>
              <a:schemeClr val="accent1"/>
            </a:solidFill>
            <a:prstDash val="solid"/>
            <a:miter lim="800000"/>
            <a:headEnd type="none" w="sm" len="sm"/>
            <a:tailEnd type="none" w="sm" len="sm"/>
          </a:ln>
        </p:spPr>
        <p:txBody>
          <a:bodyPr spcFirstLastPara="1" wrap="square" lIns="90000" tIns="18000" rIns="90000" bIns="18000" anchor="ctr" anchorCtr="0">
            <a:noAutofit/>
          </a:bodyPr>
          <a:lstStyle/>
          <a:p>
            <a:pPr algn="ctr"/>
            <a:r>
              <a:rPr lang="es-EC" sz="1200" b="1" dirty="0">
                <a:solidFill>
                  <a:schemeClr val="bg1"/>
                </a:solidFill>
                <a:latin typeface="Fira Sans" panose="020B0604020202020204" charset="0"/>
                <a:cs typeface="Fira Sans" panose="020B0604020202020204" charset="0"/>
              </a:rPr>
              <a:t>Balance de ingresos y gastos </a:t>
            </a:r>
          </a:p>
          <a:p>
            <a:pPr marL="0" marR="0" lvl="0" indent="0" algn="ctr" rtl="0">
              <a:spcBef>
                <a:spcPts val="0"/>
              </a:spcBef>
              <a:spcAft>
                <a:spcPts val="0"/>
              </a:spcAft>
              <a:buNone/>
            </a:pPr>
            <a:endParaRPr sz="1200" b="1" dirty="0">
              <a:solidFill>
                <a:schemeClr val="lt1"/>
              </a:solidFill>
              <a:latin typeface="Albert Sans"/>
              <a:ea typeface="Albert Sans"/>
              <a:cs typeface="Albert Sans"/>
              <a:sym typeface="Albert Sans"/>
            </a:endParaRPr>
          </a:p>
        </p:txBody>
      </p:sp>
      <p:sp>
        <p:nvSpPr>
          <p:cNvPr id="988" name="Google Shape;988;p36"/>
          <p:cNvSpPr/>
          <p:nvPr/>
        </p:nvSpPr>
        <p:spPr>
          <a:xfrm>
            <a:off x="3364950" y="2414025"/>
            <a:ext cx="2414100" cy="546900"/>
          </a:xfrm>
          <a:prstGeom prst="rect">
            <a:avLst/>
          </a:prstGeom>
          <a:solidFill>
            <a:schemeClr val="dk1"/>
          </a:solidFill>
          <a:ln w="9525" cap="flat" cmpd="sng">
            <a:solidFill>
              <a:schemeClr val="accent1"/>
            </a:solidFill>
            <a:prstDash val="solid"/>
            <a:miter lim="800000"/>
            <a:headEnd type="none" w="sm" len="sm"/>
            <a:tailEnd type="none" w="sm" len="sm"/>
          </a:ln>
        </p:spPr>
        <p:txBody>
          <a:bodyPr spcFirstLastPara="1" wrap="square" lIns="90000" tIns="18000" rIns="90000" bIns="18000" anchor="ctr" anchorCtr="0">
            <a:noAutofit/>
          </a:bodyPr>
          <a:lstStyle/>
          <a:p>
            <a:pPr marL="0" marR="0" lvl="0" indent="0" algn="ctr" rtl="0">
              <a:spcBef>
                <a:spcPts val="0"/>
              </a:spcBef>
              <a:spcAft>
                <a:spcPts val="0"/>
              </a:spcAft>
              <a:buNone/>
            </a:pPr>
            <a:r>
              <a:rPr lang="en" sz="1200" b="1" dirty="0">
                <a:solidFill>
                  <a:schemeClr val="lt1"/>
                </a:solidFill>
                <a:latin typeface="Albert Sans"/>
                <a:ea typeface="Albert Sans"/>
                <a:cs typeface="Albert Sans"/>
                <a:sym typeface="Albert Sans"/>
              </a:rPr>
              <a:t>Informe de situación  </a:t>
            </a:r>
            <a:endParaRPr sz="1200" b="1" dirty="0">
              <a:solidFill>
                <a:schemeClr val="lt1"/>
              </a:solidFill>
              <a:latin typeface="Albert Sans"/>
              <a:ea typeface="Albert Sans"/>
              <a:cs typeface="Albert Sans"/>
              <a:sym typeface="Albert Sans"/>
            </a:endParaRPr>
          </a:p>
        </p:txBody>
      </p:sp>
      <p:sp>
        <p:nvSpPr>
          <p:cNvPr id="989" name="Google Shape;989;p36"/>
          <p:cNvSpPr/>
          <p:nvPr/>
        </p:nvSpPr>
        <p:spPr>
          <a:xfrm>
            <a:off x="6009949" y="2414025"/>
            <a:ext cx="2414100" cy="546900"/>
          </a:xfrm>
          <a:prstGeom prst="rect">
            <a:avLst/>
          </a:prstGeom>
          <a:solidFill>
            <a:schemeClr val="dk1"/>
          </a:solidFill>
          <a:ln w="9525" cap="flat" cmpd="sng">
            <a:solidFill>
              <a:schemeClr val="accent1"/>
            </a:solidFill>
            <a:prstDash val="solid"/>
            <a:miter lim="800000"/>
            <a:headEnd type="none" w="sm" len="sm"/>
            <a:tailEnd type="none" w="sm" len="sm"/>
          </a:ln>
        </p:spPr>
        <p:txBody>
          <a:bodyPr spcFirstLastPara="1" wrap="square" lIns="90000" tIns="18000" rIns="90000" bIns="18000" anchor="ctr" anchorCtr="0">
            <a:noAutofit/>
          </a:bodyPr>
          <a:lstStyle/>
          <a:p>
            <a:pPr marL="0" marR="0" lvl="0" indent="0" algn="ctr" rtl="0">
              <a:spcBef>
                <a:spcPts val="0"/>
              </a:spcBef>
              <a:spcAft>
                <a:spcPts val="0"/>
              </a:spcAft>
              <a:buNone/>
            </a:pPr>
            <a:r>
              <a:rPr lang="en" sz="1200" b="1" dirty="0">
                <a:solidFill>
                  <a:schemeClr val="lt1"/>
                </a:solidFill>
                <a:latin typeface="Albert Sans"/>
                <a:ea typeface="Albert Sans"/>
                <a:cs typeface="Albert Sans"/>
                <a:sym typeface="Albert Sans"/>
              </a:rPr>
              <a:t>Tratamiento de documentación generada </a:t>
            </a:r>
            <a:endParaRPr sz="1200" b="1" dirty="0">
              <a:solidFill>
                <a:schemeClr val="lt1"/>
              </a:solidFill>
              <a:latin typeface="Albert Sans"/>
              <a:ea typeface="Albert Sans"/>
              <a:cs typeface="Albert Sans"/>
              <a:sym typeface="Albert Sans"/>
            </a:endParaRPr>
          </a:p>
        </p:txBody>
      </p:sp>
      <p:cxnSp>
        <p:nvCxnSpPr>
          <p:cNvPr id="992" name="Google Shape;992;p36"/>
          <p:cNvCxnSpPr>
            <a:stCxn id="978" idx="1"/>
            <a:endCxn id="987" idx="0"/>
          </p:cNvCxnSpPr>
          <p:nvPr/>
        </p:nvCxnSpPr>
        <p:spPr>
          <a:xfrm flipH="1">
            <a:off x="1927050" y="1869325"/>
            <a:ext cx="1206600" cy="544800"/>
          </a:xfrm>
          <a:prstGeom prst="bentConnector2">
            <a:avLst/>
          </a:prstGeom>
          <a:noFill/>
          <a:ln w="9525" cap="flat" cmpd="sng">
            <a:solidFill>
              <a:schemeClr val="accent1"/>
            </a:solidFill>
            <a:prstDash val="solid"/>
            <a:round/>
            <a:headEnd type="none" w="med" len="med"/>
            <a:tailEnd type="none" w="med" len="med"/>
          </a:ln>
        </p:spPr>
      </p:cxnSp>
      <p:cxnSp>
        <p:nvCxnSpPr>
          <p:cNvPr id="993" name="Google Shape;993;p36"/>
          <p:cNvCxnSpPr>
            <a:stCxn id="978" idx="3"/>
            <a:endCxn id="989" idx="0"/>
          </p:cNvCxnSpPr>
          <p:nvPr/>
        </p:nvCxnSpPr>
        <p:spPr>
          <a:xfrm>
            <a:off x="6010350" y="1869325"/>
            <a:ext cx="1206600" cy="544800"/>
          </a:xfrm>
          <a:prstGeom prst="bentConnector2">
            <a:avLst/>
          </a:prstGeom>
          <a:noFill/>
          <a:ln w="9525" cap="flat" cmpd="sng">
            <a:solidFill>
              <a:schemeClr val="accent1"/>
            </a:solidFill>
            <a:prstDash val="solid"/>
            <a:round/>
            <a:headEnd type="none" w="med" len="med"/>
            <a:tailEnd type="none" w="med" len="med"/>
          </a:ln>
        </p:spPr>
      </p:cxnSp>
      <p:cxnSp>
        <p:nvCxnSpPr>
          <p:cNvPr id="994" name="Google Shape;994;p36"/>
          <p:cNvCxnSpPr>
            <a:stCxn id="978" idx="2"/>
            <a:endCxn id="988" idx="0"/>
          </p:cNvCxnSpPr>
          <p:nvPr/>
        </p:nvCxnSpPr>
        <p:spPr>
          <a:xfrm>
            <a:off x="4572000" y="2187475"/>
            <a:ext cx="0" cy="226500"/>
          </a:xfrm>
          <a:prstGeom prst="straightConnector1">
            <a:avLst/>
          </a:prstGeom>
          <a:noFill/>
          <a:ln w="9525" cap="flat" cmpd="sng">
            <a:solidFill>
              <a:schemeClr val="accent1"/>
            </a:solidFill>
            <a:prstDash val="solid"/>
            <a:round/>
            <a:headEnd type="none" w="med" len="med"/>
            <a:tailEnd type="none" w="med" len="med"/>
          </a:ln>
        </p:spPr>
      </p:cxnSp>
      <p:sp>
        <p:nvSpPr>
          <p:cNvPr id="995" name="Google Shape;995;p36"/>
          <p:cNvSpPr/>
          <p:nvPr/>
        </p:nvSpPr>
        <p:spPr>
          <a:xfrm>
            <a:off x="720000" y="3029750"/>
            <a:ext cx="99900" cy="1578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6"/>
          <p:cNvSpPr/>
          <p:nvPr/>
        </p:nvSpPr>
        <p:spPr>
          <a:xfrm>
            <a:off x="3364950" y="3029750"/>
            <a:ext cx="99900" cy="1578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6"/>
          <p:cNvSpPr/>
          <p:nvPr/>
        </p:nvSpPr>
        <p:spPr>
          <a:xfrm>
            <a:off x="6009900" y="3029750"/>
            <a:ext cx="99900" cy="1578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7FB92-1285-47C6-B903-805A8628A5E4}"/>
              </a:ext>
            </a:extLst>
          </p:cNvPr>
          <p:cNvSpPr>
            <a:spLocks noGrp="1"/>
          </p:cNvSpPr>
          <p:nvPr>
            <p:ph type="title"/>
          </p:nvPr>
        </p:nvSpPr>
        <p:spPr/>
        <p:txBody>
          <a:bodyPr/>
          <a:lstStyle/>
          <a:p>
            <a:r>
              <a:rPr lang="es-MX" dirty="0"/>
              <a:t>Acta de cierre del proyecto</a:t>
            </a:r>
            <a:endParaRPr lang="es-EC" dirty="0"/>
          </a:p>
        </p:txBody>
      </p:sp>
      <p:sp>
        <p:nvSpPr>
          <p:cNvPr id="3" name="Marcador de texto 2">
            <a:extLst>
              <a:ext uri="{FF2B5EF4-FFF2-40B4-BE49-F238E27FC236}">
                <a16:creationId xmlns:a16="http://schemas.microsoft.com/office/drawing/2014/main" id="{72786B3F-74EB-4B55-A263-1E2C190A5D2F}"/>
              </a:ext>
            </a:extLst>
          </p:cNvPr>
          <p:cNvSpPr>
            <a:spLocks noGrp="1"/>
          </p:cNvSpPr>
          <p:nvPr>
            <p:ph type="body" idx="1"/>
          </p:nvPr>
        </p:nvSpPr>
        <p:spPr>
          <a:xfrm>
            <a:off x="720000" y="1246028"/>
            <a:ext cx="4546944" cy="2651444"/>
          </a:xfrm>
        </p:spPr>
        <p:txBody>
          <a:bodyPr/>
          <a:lstStyle/>
          <a:p>
            <a:pPr marL="152400" indent="0">
              <a:buNone/>
            </a:pPr>
            <a:r>
              <a:rPr lang="es-MX" b="1" dirty="0"/>
              <a:t>¿Qué es?</a:t>
            </a:r>
          </a:p>
          <a:p>
            <a:pPr marL="152400" indent="0" algn="just">
              <a:buNone/>
            </a:pPr>
            <a:br>
              <a:rPr lang="es-MX" dirty="0"/>
            </a:br>
            <a:r>
              <a:rPr lang="es-MX" dirty="0"/>
              <a:t>Es un documento formal que señala que el proyecto ha concluido satisfactoriamente, cumpliendo con los objetivos </a:t>
            </a:r>
            <a:r>
              <a:rPr lang="es-MX" dirty="0">
                <a:solidFill>
                  <a:schemeClr val="tx1"/>
                </a:solidFill>
              </a:rPr>
              <a:t>establecidos</a:t>
            </a:r>
            <a:r>
              <a:rPr lang="es-MX" dirty="0"/>
              <a:t>.</a:t>
            </a:r>
          </a:p>
          <a:p>
            <a:pPr marL="152400" indent="0">
              <a:buNone/>
            </a:pPr>
            <a:endParaRPr lang="es-MX" dirty="0"/>
          </a:p>
          <a:p>
            <a:pPr marL="152400" indent="0" algn="just">
              <a:buNone/>
            </a:pPr>
            <a:endParaRPr lang="es-MX" dirty="0"/>
          </a:p>
          <a:p>
            <a:pPr marL="152400" indent="0" algn="just">
              <a:buNone/>
            </a:pPr>
            <a:r>
              <a:rPr lang="es-MX" b="1" dirty="0"/>
              <a:t>Contenido típico:</a:t>
            </a:r>
            <a:endParaRPr lang="es-MX" dirty="0"/>
          </a:p>
          <a:p>
            <a:pPr algn="just"/>
            <a:r>
              <a:rPr lang="es-MX" dirty="0"/>
              <a:t>Descripción del proyecto.</a:t>
            </a:r>
          </a:p>
          <a:p>
            <a:pPr algn="just"/>
            <a:r>
              <a:rPr lang="es-MX" dirty="0"/>
              <a:t>Fecha de inicio y cierre.</a:t>
            </a:r>
          </a:p>
          <a:p>
            <a:pPr algn="just"/>
            <a:r>
              <a:rPr lang="es-MX" dirty="0"/>
              <a:t>Entregables completados.</a:t>
            </a:r>
          </a:p>
          <a:p>
            <a:pPr algn="just"/>
            <a:r>
              <a:rPr lang="es-MX" dirty="0"/>
              <a:t>Evaluación del cumplimiento de objetivos.</a:t>
            </a:r>
          </a:p>
          <a:p>
            <a:pPr algn="just"/>
            <a:r>
              <a:rPr lang="es-MX" dirty="0"/>
              <a:t>Firma del patrocinador y del gerente del proyecto.</a:t>
            </a:r>
          </a:p>
          <a:p>
            <a:endParaRPr lang="es-EC" dirty="0"/>
          </a:p>
        </p:txBody>
      </p:sp>
      <p:pic>
        <p:nvPicPr>
          <p:cNvPr id="4100" name="Picture 4" descr="F007 - Acta de Cierre Del Proyecto | PDF | Informática | Tecnologías de la  información">
            <a:extLst>
              <a:ext uri="{FF2B5EF4-FFF2-40B4-BE49-F238E27FC236}">
                <a16:creationId xmlns:a16="http://schemas.microsoft.com/office/drawing/2014/main" id="{29F72BDC-F491-4476-894B-DA7CF5A07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944" y="614916"/>
            <a:ext cx="3062669" cy="392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617076"/>
      </p:ext>
    </p:extLst>
  </p:cSld>
  <p:clrMapOvr>
    <a:masterClrMapping/>
  </p:clrMapOvr>
</p:sld>
</file>

<file path=ppt/theme/theme1.xml><?xml version="1.0" encoding="utf-8"?>
<a:theme xmlns:a="http://schemas.openxmlformats.org/drawingml/2006/main" name="Accessibility Consulting by Slidesgo">
  <a:themeElements>
    <a:clrScheme name="Simple Light">
      <a:dk1>
        <a:srgbClr val="2C4358"/>
      </a:dk1>
      <a:lt1>
        <a:srgbClr val="FFFDFA"/>
      </a:lt1>
      <a:dk2>
        <a:srgbClr val="ECE8D4"/>
      </a:dk2>
      <a:lt2>
        <a:srgbClr val="C7D6D1"/>
      </a:lt2>
      <a:accent1>
        <a:srgbClr val="A89C6C"/>
      </a:accent1>
      <a:accent2>
        <a:srgbClr val="FFFFFF"/>
      </a:accent2>
      <a:accent3>
        <a:srgbClr val="FFFFFF"/>
      </a:accent3>
      <a:accent4>
        <a:srgbClr val="FFFFFF"/>
      </a:accent4>
      <a:accent5>
        <a:srgbClr val="FFFFFF"/>
      </a:accent5>
      <a:accent6>
        <a:srgbClr val="FFFFFF"/>
      </a:accent6>
      <a:hlink>
        <a:srgbClr val="2C43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806</Words>
  <Application>Microsoft Office PowerPoint</Application>
  <PresentationFormat>Presentación en pantalla (16:9)</PresentationFormat>
  <Paragraphs>102</Paragraphs>
  <Slides>14</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Rajdhani</vt:lpstr>
      <vt:lpstr>Albert Sans Medium</vt:lpstr>
      <vt:lpstr>Fira Sans</vt:lpstr>
      <vt:lpstr>Albert Sans</vt:lpstr>
      <vt:lpstr>Albert Sans Light</vt:lpstr>
      <vt:lpstr>Rajdhani Medium</vt:lpstr>
      <vt:lpstr>Accessibility Consulting by Slidesgo</vt:lpstr>
      <vt:lpstr>Cierre del Proyecto </vt:lpstr>
      <vt:lpstr>01</vt:lpstr>
      <vt:lpstr> Definición</vt:lpstr>
      <vt:lpstr>Razones para cerrar correctamente un proyecto</vt:lpstr>
      <vt:lpstr>Objetivos principales del cierre del proyecto</vt:lpstr>
      <vt:lpstr>Importancia del cierre de proyecto</vt:lpstr>
      <vt:lpstr>Pasos del cierre de un proyecto</vt:lpstr>
      <vt:lpstr>Composición de la documentación</vt:lpstr>
      <vt:lpstr>Acta de cierre del proyecto</vt:lpstr>
      <vt:lpstr>Aceptación formal de cierre</vt:lpstr>
      <vt:lpstr>Revisión del proyecto </vt:lpstr>
      <vt:lpstr>Resumen de cierre del proyecto</vt:lpstr>
      <vt:lpstr>Ejercicios prácticos del cierre del proyecto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Cierre del Proyecto</dc:title>
  <dc:creator>carolina silva</dc:creator>
  <cp:lastModifiedBy>Office</cp:lastModifiedBy>
  <cp:revision>24</cp:revision>
  <dcterms:modified xsi:type="dcterms:W3CDTF">2025-06-30T19:20:50Z</dcterms:modified>
</cp:coreProperties>
</file>