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1"/>
    <p:restoredTop sz="96012"/>
  </p:normalViewPr>
  <p:slideViewPr>
    <p:cSldViewPr snapToGrid="0">
      <p:cViewPr varScale="1">
        <p:scale>
          <a:sx n="110" d="100"/>
          <a:sy n="110" d="100"/>
        </p:scale>
        <p:origin x="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A89A6-A938-FB74-D43C-097DB600F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B94723-FEB3-B19F-C382-F7E45CDFE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E69D5-20FC-1F99-A1B4-075A71A1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F9FCDE-814F-B13D-7ED2-56272180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CA4AD6-4B93-E1A2-F3B8-416025DC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956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4B1CC-B7A9-7EDB-4A53-31BA6CAD9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C116DB-B171-6C77-32C3-F095C9AD7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D41F93-6DAE-6064-EF1C-6CB2251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F7A9C5-1BE1-B711-3C25-CFCD0D6F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DCC3F1-6073-6D14-E44A-3675D7033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583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A58602-6EA1-680F-5F2C-4A9A41E43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6A7F96-18AD-519C-8662-D967FA053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33202-B45A-C3E2-F79A-F2510A79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2B3CE-BADC-8094-5719-9225EC48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AC3EA3-97B6-383E-59DE-4D7032611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93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028853-C30E-4905-2BF6-809DF839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09345F-88B0-022C-5F14-9173F8D1D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B5C262-B81A-69F3-A6D7-C5EADE17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D7A851-DED3-E0EE-E1DE-69C6610E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CB7438-D78D-88E0-67C2-F226DB17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691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2928E-B32E-0BE0-DC11-7EB73419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F596A1-483E-7A9E-62BE-9C617FD26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27E6B-917C-C058-E5F7-032B8FF09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23D1E0-97FE-FBAD-5286-AB99F3B0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796C4B-157D-91B4-1F6F-3FDFCDE9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053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DB8BD-F52F-018D-E44C-2C0A42DD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C36DA0-2EB3-1192-CE9D-94457A021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ABF2EE-DA6D-CEC3-6630-195D6C455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E1214C-858A-7772-305E-5C42376CD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84CD6E-7DEF-4FB1-AB11-A91D5F9A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751A9C-9F7D-28C5-2CB7-553892DF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457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94ABC-F7D0-02F4-1116-BF228E27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87A22A-F67D-5287-C146-D5ED7A21D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EA5A1A-F51B-09FA-4523-F2131D15D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6A4DCF-078F-F6DF-14A2-C65F6E239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FE6553-E498-9999-6C03-163BE31C1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093C97-13B5-587D-1E9D-7B607874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59626A-F68B-72CF-D6F0-5D74892AD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ABFF3D7-99EA-2D00-CB4D-C033780D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073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35294-D1F5-6DEA-D814-15248FBC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06A8E-894E-9072-2AA6-F9FE45C2B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B1D8C1-6826-6DD3-21D3-AC883694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388ECC-4832-9CCD-5F99-0005FDCD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108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D5C835-6F10-1C18-689C-6C5D9F47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DFA6D5A-FB36-FCD0-FF04-32526094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A8081C-1AAF-8200-11BC-9884496F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05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B5F4F3-984E-F467-E0B7-120752C8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EB694-DD49-EB79-AE03-5DCEF7889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63084C-CE99-9A53-8A02-57F9617D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B67522-B145-894C-81F4-12F42BC77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614156-6AC6-60B9-8A54-2703C98D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D26914-DB33-9081-D358-4AC42AD5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581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058CD5-320F-FC94-90E8-BD66A5B7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408ED5-2E54-C4E1-922B-5609368D21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1B2ADB-ED97-5AD9-7FFA-60BE4FC86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8ED634-407F-64F3-7F07-D77F3EDF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72035E-7382-0556-0C2B-B33E1AAB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E1CDC7-88BD-E602-E3B9-7D11FA13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958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E3F03A2-6D16-3966-1FA8-CD4A5E71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76ADEA-035D-3BED-35C7-7B27AEBB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99BAF-B1DD-A479-DB74-D218C1EEC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EE746-122B-724A-8D72-EF47D3C8D1BA}" type="datetimeFigureOut">
              <a:rPr lang="es-EC" smtClean="0"/>
              <a:t>19/6/25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8086A-9E3E-3C1B-06A4-70D3BEA24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EE4A88-972B-A749-C2D5-3DB172A02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936B4-7B94-4B41-A464-3FA7D6ADC72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9997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generada">
            <a:extLst>
              <a:ext uri="{FF2B5EF4-FFF2-40B4-BE49-F238E27FC236}">
                <a16:creationId xmlns:a16="http://schemas.microsoft.com/office/drawing/2014/main" id="{DC725BC1-9F96-5EB1-791E-A438D8B2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4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n generada">
            <a:extLst>
              <a:ext uri="{FF2B5EF4-FFF2-40B4-BE49-F238E27FC236}">
                <a16:creationId xmlns:a16="http://schemas.microsoft.com/office/drawing/2014/main" id="{B6F147ED-F02B-D986-5224-A16CBE7F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30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n generada">
            <a:extLst>
              <a:ext uri="{FF2B5EF4-FFF2-40B4-BE49-F238E27FC236}">
                <a16:creationId xmlns:a16="http://schemas.microsoft.com/office/drawing/2014/main" id="{D181969D-CA1D-2A64-44A2-DB6675B5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5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88F1B3E9-9513-FBA1-3181-3374ACD81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1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38D2A8E-722C-59D9-D5C4-D720F29693BA}"/>
              </a:ext>
            </a:extLst>
          </p:cNvPr>
          <p:cNvSpPr/>
          <p:nvPr/>
        </p:nvSpPr>
        <p:spPr>
          <a:xfrm>
            <a:off x="2873830" y="3218213"/>
            <a:ext cx="629392" cy="356260"/>
          </a:xfrm>
          <a:prstGeom prst="rect">
            <a:avLst/>
          </a:prstGeom>
          <a:solidFill>
            <a:srgbClr val="FFFC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076" name="Picture 4" descr="Imagen generada">
            <a:extLst>
              <a:ext uri="{FF2B5EF4-FFF2-40B4-BE49-F238E27FC236}">
                <a16:creationId xmlns:a16="http://schemas.microsoft.com/office/drawing/2014/main" id="{13B14AD7-96A7-D16C-CBA7-B9043755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5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generada">
            <a:extLst>
              <a:ext uri="{FF2B5EF4-FFF2-40B4-BE49-F238E27FC236}">
                <a16:creationId xmlns:a16="http://schemas.microsoft.com/office/drawing/2014/main" id="{20952B6B-B3FC-3B6F-B710-093836B12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9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generada">
            <a:extLst>
              <a:ext uri="{FF2B5EF4-FFF2-40B4-BE49-F238E27FC236}">
                <a16:creationId xmlns:a16="http://schemas.microsoft.com/office/drawing/2014/main" id="{7C8BFEB0-3AD2-F3FC-B240-A936BE39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422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n generada">
            <a:extLst>
              <a:ext uri="{FF2B5EF4-FFF2-40B4-BE49-F238E27FC236}">
                <a16:creationId xmlns:a16="http://schemas.microsoft.com/office/drawing/2014/main" id="{B34C1B26-9D33-A009-75EE-45CACBC18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883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n generada">
            <a:extLst>
              <a:ext uri="{FF2B5EF4-FFF2-40B4-BE49-F238E27FC236}">
                <a16:creationId xmlns:a16="http://schemas.microsoft.com/office/drawing/2014/main" id="{C739176E-BC2A-8A3F-59A1-F76ECF844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38A1406-D4DC-D713-425B-0F9ACE728555}"/>
              </a:ext>
            </a:extLst>
          </p:cNvPr>
          <p:cNvSpPr/>
          <p:nvPr/>
        </p:nvSpPr>
        <p:spPr>
          <a:xfrm>
            <a:off x="1686046" y="2004272"/>
            <a:ext cx="6701742" cy="3970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F4AD7F-42F6-CA48-E67B-7B8B4DC19769}"/>
              </a:ext>
            </a:extLst>
          </p:cNvPr>
          <p:cNvSpPr txBox="1"/>
          <p:nvPr/>
        </p:nvSpPr>
        <p:spPr>
          <a:xfrm>
            <a:off x="1686046" y="2085295"/>
            <a:ext cx="67017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C" sz="2800" dirty="0"/>
              <a:t>IDEA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SELECCIÓN DEL TEMA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PLANIFICACIÓN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INVESTIGACIÓN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SELECCIÓM 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EVALUACIÓN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GUIÓN TÉCNICO LITERARIO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GRABACIÓN Y EDICIÓN</a:t>
            </a:r>
          </a:p>
          <a:p>
            <a:pPr marL="342900" indent="-342900">
              <a:buFont typeface="+mj-lt"/>
              <a:buAutoNum type="arabicPeriod"/>
            </a:pPr>
            <a:r>
              <a:rPr lang="es-EC" sz="2800" dirty="0"/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279342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n generada">
            <a:extLst>
              <a:ext uri="{FF2B5EF4-FFF2-40B4-BE49-F238E27FC236}">
                <a16:creationId xmlns:a16="http://schemas.microsoft.com/office/drawing/2014/main" id="{97A65615-C4ED-B830-16B2-B5B4B6E07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0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n generada">
            <a:extLst>
              <a:ext uri="{FF2B5EF4-FFF2-40B4-BE49-F238E27FC236}">
                <a16:creationId xmlns:a16="http://schemas.microsoft.com/office/drawing/2014/main" id="{9132F6AA-9D8D-0D77-D784-E5B524A63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6538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14332</TotalTime>
  <Words>15</Words>
  <Application>Microsoft Macintosh PowerPoint</Application>
  <PresentationFormat>Panorámica</PresentationFormat>
  <Paragraphs>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RAUL EDISON LOMAS BADILLO</dc:creator>
  <cp:lastModifiedBy>RAUL EDISON LOMAS BADILLO</cp:lastModifiedBy>
  <cp:revision>3</cp:revision>
  <dcterms:created xsi:type="dcterms:W3CDTF">2025-06-02T02:41:51Z</dcterms:created>
  <dcterms:modified xsi:type="dcterms:W3CDTF">2025-06-19T14:06:53Z</dcterms:modified>
</cp:coreProperties>
</file>