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2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A16E1-AC7B-C402-4105-4DD693C12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4C16EE-ABB8-970B-A401-24C4F22C2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69D5A4-7F0A-C2A7-F49B-85B50A90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E1DF3F-06AE-8CC8-3824-518099DE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467A6B-15E7-A5B1-427D-0E53E2EF5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98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BBE3E-A857-6840-E638-9C053723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22067D-7FB1-6586-0617-29EE7CDAE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D726B-B6FB-0C68-ACF0-925479413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0AF597-AF65-18C8-FDBE-59AA20068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FE34D6-7E2E-FCDE-F666-FBD794E8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75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E77D7E-7346-C22E-A1CD-469243BD19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6C3793-58D4-717E-634B-4654D392A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CF740D-120F-BC3C-EE09-379EE18D9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67151F-D381-1871-D98E-22B3CE089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3D18CB-5489-60CE-97F2-E8122019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2439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DA7E80-6850-077F-B473-CC045A54B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4A8DAE-1295-6D98-CFEB-C974D29E7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EC0256-ED97-73DA-2765-9CD8C9B0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5B0B4-77B0-AC03-DA93-0DDFBBBF4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EE361C-2F35-75D7-AE56-BA4063C7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1445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85C54-94D9-9606-5508-C83F8D4E9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9E2254-89AD-625C-3622-8C7E8A1BA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8B5617-D856-41B4-9176-4D930033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995ABC-5CD4-1088-356C-FC31CFFF7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521CA8-E80D-C140-8002-8CA4B473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834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F12DF-1519-1BA9-5297-A0452BBC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9A646D-44C2-8DD6-B3B2-470BED6D3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40E9BF-CDE6-99E9-FF10-B69F7EFE7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BA2065-6E10-C291-5029-131B95F2A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D18DDF-9441-EB83-D8BF-CAF8428AA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71FEAB-E3E2-5DD0-1A7E-22C0EE369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439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430B0-59CB-865F-6C7A-14C392121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7E228B-5848-586F-A442-6EDC27F8E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2E9304-EB03-FC4B-4FC3-9F43EAADB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976903-F68E-CE45-04A5-694BF85B29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4823D4-C3A8-1874-8E9A-F2CE4384CA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6E12FB-2394-A212-7B1F-217B379C6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2320CA4-54FE-45BC-7830-AC9A0A1F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05D171-96D2-1FED-2C32-8EE72219C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7720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52301-A925-F787-FD01-A630F8CA6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D5A9F65-4D3B-3EAB-05D8-0F108A96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1C8C8D-CCA2-938B-9FEA-B1AB7341F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CA18FC-1FE0-0586-D2CD-3DA6301FE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8037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CB35B1-FCF5-536A-1A45-6CF6020CB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A9EEA3B-0125-B431-378B-4F61CD33F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9E57BB-E577-B017-B979-8769D996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511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0BDE65-6D36-52E5-7CFF-0C8794698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ED2C58-E878-251C-2108-27AAA6634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4DA424-9784-3E8B-B4E7-1D434BC3C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FF89E1-A86C-8256-80A2-415DB3D5C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C63C16-A292-7802-BC36-C710490A9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C48CAC-A232-1033-4759-C93D1528A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4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128E7-79B3-608C-8671-D4AD8C8D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D05CCF8-8342-F213-8FDF-231A82E58C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DA0350-7774-E193-A9D3-9ABAD959A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B3F201-8116-76AF-A9B0-0F4895AF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7B4762-BC70-0181-6FAE-DB46E58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847918-7F78-DDB7-57E1-94FBC456B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000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961833C-1CBC-FEAE-5615-B1EF9D7A8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DBEC17-591A-D70D-4172-6E298E7F2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F566A0-2D8B-4F39-7424-802E2F624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5AEDF3-1938-48B7-B387-CFFBF3E53157}" type="datetimeFigureOut">
              <a:rPr lang="es-EC" smtClean="0"/>
              <a:t>29/6/2025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83BD15-2888-7C44-87ED-CF7232504E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40963E-C076-62F5-88AD-B4AF1FF0D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5BF735-7DA3-43F4-93A2-04F94439BBF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589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g2yzlyurayjv/vii-ejercicio-de-simulacion-y-simulacro-de-guayaquil/" TargetMode="External"/><Relationship Id="rId2" Type="http://schemas.openxmlformats.org/officeDocument/2006/relationships/hyperlink" Target="https://prezi.com/b-zz6o9lvwh1/tecnicas-basicas-de-simulacion-y-simulacro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92D28-4A3A-A9DC-B88D-510289ED70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Técnicas básicas de simulación y simulacros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91555C-E057-CAFB-50C4-9AAFC64575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C" dirty="0">
                <a:hlinkClick r:id="rId2"/>
              </a:rPr>
              <a:t>https://prezi.com/b-zz6o9lvwh1/tecnicas-basicas-de-simulacion-y-simulacros/</a:t>
            </a:r>
            <a:endParaRPr lang="es-EC" dirty="0"/>
          </a:p>
          <a:p>
            <a:endParaRPr lang="es-EC" dirty="0"/>
          </a:p>
          <a:p>
            <a:r>
              <a:rPr lang="es-EC" dirty="0">
                <a:hlinkClick r:id="rId3"/>
              </a:rPr>
              <a:t>https://prezi.com/g2yzlyurayjv/vii-ejercicio-de-simulacion-y-simulacro-de-guayaquil/</a:t>
            </a:r>
            <a:endParaRPr lang="es-EC" dirty="0"/>
          </a:p>
          <a:p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9695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Técnicas básicas de simulación y simulacros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Gonzalo Edmundo Bonilla Pulgar</dc:creator>
  <cp:lastModifiedBy>Gonzalo Edmundo Bonilla Pulgar</cp:lastModifiedBy>
  <cp:revision>2</cp:revision>
  <dcterms:created xsi:type="dcterms:W3CDTF">2025-06-29T22:31:30Z</dcterms:created>
  <dcterms:modified xsi:type="dcterms:W3CDTF">2025-06-29T22:42:21Z</dcterms:modified>
</cp:coreProperties>
</file>