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yron Leonardo Obregón Vite" initials="BLOV" lastIdx="1" clrIdx="0">
    <p:extLst>
      <p:ext uri="{19B8F6BF-5375-455C-9EA6-DF929625EA0E}">
        <p15:presenceInfo xmlns:p15="http://schemas.microsoft.com/office/powerpoint/2012/main" userId="S::bobregon@unach.edu.ec::35420fff-c192-40ab-bccf-00883196f6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29T14:23:26.020" idx="1">
    <p:pos x="2037" y="1352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53455-C1AB-49E2-89A5-0FED8DC069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8538" y="2754809"/>
            <a:ext cx="9420280" cy="1348381"/>
          </a:xfrm>
        </p:spPr>
        <p:txBody>
          <a:bodyPr/>
          <a:lstStyle/>
          <a:p>
            <a:r>
              <a:rPr lang="es-EC" sz="7200" b="1" dirty="0"/>
              <a:t>TIPOS DE ESCULTURA </a:t>
            </a:r>
          </a:p>
        </p:txBody>
      </p:sp>
    </p:spTree>
    <p:extLst>
      <p:ext uri="{BB962C8B-B14F-4D97-AF65-F5344CB8AC3E}">
        <p14:creationId xmlns:p14="http://schemas.microsoft.com/office/powerpoint/2010/main" val="673370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A6061-4E5A-41F4-9397-8D8D212A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1" y="5121047"/>
            <a:ext cx="10415200" cy="1924878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</a:pPr>
            <a:br>
              <a:rPr lang="es-EC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refiere generalmente a la creación manual de una imagen tridimensional</a:t>
            </a:r>
            <a:b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modelo del objeto real, por ejemplo, en arcilla, madera u otros materiales. En otras palabras, se trata de crear un objeto ideal que refleja ciertos aspectos de un objeto real, como al crear una escultura o una pintura.</a:t>
            </a:r>
            <a:b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DC2BE6-E148-47F2-9651-726652C7B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94504" y="1736953"/>
            <a:ext cx="3523062" cy="861420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FFC000"/>
                </a:solidFill>
                <a:latin typeface="Arial" panose="020B0604020202020204" pitchFamily="34" charset="0"/>
              </a:rPr>
              <a:t>MODELADO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296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8EB06-7069-4F09-81FA-3EC7C6F8E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815" y="2775592"/>
            <a:ext cx="11262332" cy="2830077"/>
          </a:xfrm>
        </p:spPr>
        <p:txBody>
          <a:bodyPr/>
          <a:lstStyle/>
          <a:p>
            <a:pPr marL="342900" lvl="0" indent="-342900" algn="just">
              <a:spcAft>
                <a:spcPts val="300"/>
              </a:spcAft>
              <a:tabLst>
                <a:tab pos="457200" algn="l"/>
              </a:tabLst>
            </a:pPr>
            <a:br>
              <a:rPr lang="es-EC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S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representa la tercera dimensión en verdadera proporción, a veces a tamaño natural, a diferencia de lo que se realiza en el relieve de medio bulto, que lo hace con una ligera reducción</a:t>
            </a: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364FF3-D5E0-4A14-8167-6F4F0A8F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390" y="2113693"/>
            <a:ext cx="9340767" cy="861420"/>
          </a:xfrm>
        </p:spPr>
        <p:txBody>
          <a:bodyPr>
            <a:noAutofit/>
          </a:bodyPr>
          <a:lstStyle/>
          <a:p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Esculturas</a:t>
            </a:r>
            <a:r>
              <a:rPr lang="es-EC" sz="4000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bulto redondo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8EB06-7069-4F09-81FA-3EC7C6F8E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850" y="2643071"/>
            <a:ext cx="10904524" cy="2856581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  <a:tabLst>
                <a:tab pos="457200" algn="l"/>
              </a:tabLst>
            </a:pPr>
            <a:br>
              <a:rPr lang="es-EC" sz="1800" b="1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S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El término relieve se utiliza para identificar aquellas figuras esculpidas que resaltan del plano de su volumen. En este sentido, existe bajo relieve, medio relieve y alto relieve cada uno se caracteriza por la forma en que se reduce la profundidad para simbolizar la tercera dimensión.</a:t>
            </a:r>
            <a:br>
              <a:rPr lang="es-EC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sz="2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364FF3-D5E0-4A14-8167-6F4F0A8F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50834" y="1477588"/>
            <a:ext cx="7069027" cy="861420"/>
          </a:xfrm>
        </p:spPr>
        <p:txBody>
          <a:bodyPr>
            <a:noAutofit/>
          </a:bodyPr>
          <a:lstStyle/>
          <a:p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Esculturas</a:t>
            </a:r>
            <a:r>
              <a:rPr lang="es-EC" sz="4000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relieve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58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8EB06-7069-4F09-81FA-3EC7C6F8E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877" y="3067170"/>
            <a:ext cx="8950836" cy="2167468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  <a:tabLst>
                <a:tab pos="457200" algn="l"/>
              </a:tabLst>
            </a:pPr>
            <a:br>
              <a:rPr lang="es-EC" sz="1800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C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 el uso de técnicas escultóricas por un arquitecto y / o escultor en el diseño de un edificio, puente, mausoleo u otro proyecto similar</a:t>
            </a:r>
            <a:br>
              <a:rPr lang="es-EC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sz="2800" b="1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364FF3-D5E0-4A14-8167-6F4F0A8F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5460" y="2060684"/>
            <a:ext cx="8447253" cy="861420"/>
          </a:xfrm>
        </p:spPr>
        <p:txBody>
          <a:bodyPr>
            <a:noAutofit/>
          </a:bodyPr>
          <a:lstStyle/>
          <a:p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Escultura</a:t>
            </a:r>
            <a:r>
              <a:rPr lang="es-EC" sz="4000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EC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arquitectónica</a:t>
            </a:r>
            <a:r>
              <a:rPr lang="es-EC" sz="1800" b="1" dirty="0">
                <a:solidFill>
                  <a:srgbClr val="202124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es-EC" sz="1800" dirty="0">
              <a:solidFill>
                <a:srgbClr val="202124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02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8EB06-7069-4F09-81FA-3EC7C6F8E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616" y="3094383"/>
            <a:ext cx="9340767" cy="2830077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  <a:tabLst>
                <a:tab pos="457200" algn="l"/>
              </a:tabLst>
            </a:pPr>
            <a:r>
              <a:rPr lang="es-ES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Son corrientes artísticas basadas en la estética del movimiento. Está principalmente representado en el campo de la </a:t>
            </a:r>
            <a:r>
              <a:rPr lang="es-EC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escultura donde uno de los recursos son los componentes móviles de las obras.</a:t>
            </a:r>
            <a:br>
              <a:rPr lang="es-EC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s-EC" sz="2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sz="28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364FF3-D5E0-4A14-8167-6F4F0A8F81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6695" y="1861902"/>
            <a:ext cx="9340767" cy="861420"/>
          </a:xfrm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rgbClr val="FFC000"/>
                </a:solidFill>
              </a:rPr>
              <a:t>ESCULTURA CINÉTICA</a:t>
            </a:r>
            <a:endParaRPr lang="es-EC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06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1172EE-A7CA-4645-B1AE-0D7941EC8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2453" y="3892826"/>
            <a:ext cx="10124660" cy="176253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s-ES" sz="4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Esculpido</a:t>
            </a:r>
            <a:r>
              <a:rPr lang="es-EC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S" sz="4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Tallado-Fundición</a:t>
            </a:r>
            <a:r>
              <a:rPr lang="es-EC" sz="4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es-ES" sz="4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Modelado.</a:t>
            </a:r>
            <a:br>
              <a:rPr lang="es-EC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0A4B13F-602D-4B5B-97E4-9182C8D40921}"/>
              </a:ext>
            </a:extLst>
          </p:cNvPr>
          <p:cNvSpPr txBox="1"/>
          <p:nvPr/>
        </p:nvSpPr>
        <p:spPr>
          <a:xfrm>
            <a:off x="99392" y="1948071"/>
            <a:ext cx="11993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LOS </a:t>
            </a:r>
            <a:r>
              <a:rPr lang="es-EC" sz="36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ESCULTORES UTILIZAN PRINCIPALMENTE CUATRO TÉCNICAS DE ESCULTURA. 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60137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A6061-4E5A-41F4-9397-8D8D212A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434" y="2987628"/>
            <a:ext cx="9882090" cy="2631293"/>
          </a:xfrm>
        </p:spPr>
        <p:txBody>
          <a:bodyPr/>
          <a:lstStyle/>
          <a:p>
            <a:pPr marL="342900" lvl="0" indent="-342900">
              <a:spcAft>
                <a:spcPts val="300"/>
              </a:spcAft>
            </a:pP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S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 labrar a mano una obra de escultura, especialmente en piedra, madera o metal o grabar algo en hueco o en relieve</a:t>
            </a: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DC2BE6-E148-47F2-9651-726652C7B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34469" y="2126208"/>
            <a:ext cx="3523062" cy="861420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Esculpido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54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A6061-4E5A-41F4-9397-8D8D212A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6382" y="3212734"/>
            <a:ext cx="10679236" cy="1924878"/>
          </a:xfrm>
        </p:spPr>
        <p:txBody>
          <a:bodyPr/>
          <a:lstStyle/>
          <a:p>
            <a:pPr marL="342900" lvl="0" indent="-342900">
              <a:spcAft>
                <a:spcPts val="300"/>
              </a:spcAft>
            </a:pPr>
            <a:br>
              <a:rPr lang="es-EC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C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Técnica </a:t>
            </a:r>
            <a:r>
              <a:rPr lang="es-MX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escultórica para trabajar la madera o cualquier otra materia leñosa</a:t>
            </a: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DC2BE6-E148-47F2-9651-726652C7B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6295" y="2351314"/>
            <a:ext cx="3523062" cy="861420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FFC000"/>
                </a:solidFill>
                <a:latin typeface="Arial" panose="020B0604020202020204" pitchFamily="34" charset="0"/>
              </a:rPr>
              <a:t>TALLADO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777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DA6061-4E5A-41F4-9397-8D8D212A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879" y="4286160"/>
            <a:ext cx="10415200" cy="1924878"/>
          </a:xfrm>
        </p:spPr>
        <p:txBody>
          <a:bodyPr/>
          <a:lstStyle/>
          <a:p>
            <a:pPr marL="342900" indent="-342900" algn="just">
              <a:spcAft>
                <a:spcPts val="300"/>
              </a:spcAft>
            </a:pPr>
            <a:br>
              <a:rPr lang="es-EC" sz="2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s-EC" sz="2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 denomina fundición al proceso de fabricación de piezas, comúnmente metálicas, pero también de plástico, consistente en fundir un material e introducirlo en una cavidad, llamada molde, donde se solidifica.</a:t>
            </a: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es-EC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DC2BE6-E148-47F2-9651-726652C7B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6295" y="2351314"/>
            <a:ext cx="3523062" cy="861420"/>
          </a:xfrm>
        </p:spPr>
        <p:txBody>
          <a:bodyPr>
            <a:normAutofit/>
          </a:bodyPr>
          <a:lstStyle/>
          <a:p>
            <a:r>
              <a:rPr lang="es-ES" sz="4000" b="1" dirty="0">
                <a:solidFill>
                  <a:srgbClr val="FFC000"/>
                </a:solidFill>
                <a:latin typeface="Arial" panose="020B0604020202020204" pitchFamily="34" charset="0"/>
              </a:rPr>
              <a:t>fundición</a:t>
            </a:r>
            <a:endParaRPr lang="es-EC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39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TM02900722[[fn=Sala de reuniones Ion]]</Template>
  <TotalTime>58</TotalTime>
  <Words>330</Words>
  <Application>Microsoft Office PowerPoint</Application>
  <PresentationFormat>Panorámica</PresentationFormat>
  <Paragraphs>19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Sala de reuniones Ion</vt:lpstr>
      <vt:lpstr>TIPOS DE ESCULTURA </vt:lpstr>
      <vt:lpstr> Se representa la tercera dimensión en verdadera proporción, a veces a tamaño natural, a diferencia de lo que se realiza en el relieve de medio bulto, que lo hace con una ligera reducción </vt:lpstr>
      <vt:lpstr> El término relieve se utiliza para identificar aquellas figuras esculpidas que resaltan del plano de su volumen. En este sentido, existe bajo relieve, medio relieve y alto relieve cada uno se caracteriza por la forma en que se reduce la profundidad para simbolizar la tercera dimensión. </vt:lpstr>
      <vt:lpstr> Es el uso de técnicas escultóricas por un arquitecto y / o escultor en el diseño de un edificio, puente, mausoleo u otro proyecto similar </vt:lpstr>
      <vt:lpstr>    Son corrientes artísticas basadas en la estética del movimiento. Está principalmente representado en el campo de la escultura donde uno de los recursos son los componentes móviles de las obras.  </vt:lpstr>
      <vt:lpstr>Esculpido-Tallado-Fundición-Modelado.  </vt:lpstr>
      <vt:lpstr> es labrar a mano una obra de escultura, especialmente en piedra, madera o metal o grabar algo en hueco o en relieve </vt:lpstr>
      <vt:lpstr> Técnica escultórica para trabajar la madera o cualquier otra materia leñosa </vt:lpstr>
      <vt:lpstr> Se denomina fundición al proceso de fabricación de piezas, comúnmente metálicas, pero también de plástico, consistente en fundir un material e introducirlo en una cavidad, llamada molde, donde se solidifica.  </vt:lpstr>
      <vt:lpstr> Se refiere generalmente a la creación manual de una imagen tridimensional El modelo del objeto real, por ejemplo, en arcilla, madera u otros materiales. En otras palabras, se trata de crear un objeto ideal que refleja ciertos aspectos de un objeto real, como al crear una escultura o una pintura.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ESCULTURA </dc:title>
  <dc:creator>Byron Leonardo Obregón Vite</dc:creator>
  <cp:lastModifiedBy>Byron Leonardo Obregón Vite</cp:lastModifiedBy>
  <cp:revision>6</cp:revision>
  <dcterms:created xsi:type="dcterms:W3CDTF">2020-11-29T19:11:54Z</dcterms:created>
  <dcterms:modified xsi:type="dcterms:W3CDTF">2020-11-29T20:10:46Z</dcterms:modified>
</cp:coreProperties>
</file>