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2613D4-DBD4-63F6-4FD2-D239453006E8}" v="517" dt="2021-01-12T18:30:37.477"/>
    <p1510:client id="{976B5FFD-1554-4C6F-9954-94E3E880D32A}" v="829" dt="2021-01-12T18:46:09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is Ivan Andrade Valle" userId="S::alexis.andrade@unach.edu.ec::7d12d920-dbd8-4396-aa6f-36ee30168936" providerId="AD" clId="Web-{402613D4-DBD4-63F6-4FD2-D239453006E8}"/>
    <pc:docChg chg="addSld modSld">
      <pc:chgData name="Alexis Ivan Andrade Valle" userId="S::alexis.andrade@unach.edu.ec::7d12d920-dbd8-4396-aa6f-36ee30168936" providerId="AD" clId="Web-{402613D4-DBD4-63F6-4FD2-D239453006E8}" dt="2021-01-12T18:30:37.477" v="462" actId="1076"/>
      <pc:docMkLst>
        <pc:docMk/>
      </pc:docMkLst>
      <pc:sldChg chg="modSp new">
        <pc:chgData name="Alexis Ivan Andrade Valle" userId="S::alexis.andrade@unach.edu.ec::7d12d920-dbd8-4396-aa6f-36ee30168936" providerId="AD" clId="Web-{402613D4-DBD4-63F6-4FD2-D239453006E8}" dt="2021-01-12T18:19:53.849" v="2" actId="20577"/>
        <pc:sldMkLst>
          <pc:docMk/>
          <pc:sldMk cId="3813311097" sldId="256"/>
        </pc:sldMkLst>
        <pc:spChg chg="mod">
          <ac:chgData name="Alexis Ivan Andrade Valle" userId="S::alexis.andrade@unach.edu.ec::7d12d920-dbd8-4396-aa6f-36ee30168936" providerId="AD" clId="Web-{402613D4-DBD4-63F6-4FD2-D239453006E8}" dt="2021-01-12T18:19:53.818" v="1" actId="20577"/>
          <ac:spMkLst>
            <pc:docMk/>
            <pc:sldMk cId="3813311097" sldId="256"/>
            <ac:spMk id="2" creationId="{161A06C7-F85E-4DCD-BDA0-FF03C648A5EC}"/>
          </ac:spMkLst>
        </pc:spChg>
        <pc:spChg chg="mod">
          <ac:chgData name="Alexis Ivan Andrade Valle" userId="S::alexis.andrade@unach.edu.ec::7d12d920-dbd8-4396-aa6f-36ee30168936" providerId="AD" clId="Web-{402613D4-DBD4-63F6-4FD2-D239453006E8}" dt="2021-01-12T18:19:53.849" v="2" actId="20577"/>
          <ac:spMkLst>
            <pc:docMk/>
            <pc:sldMk cId="3813311097" sldId="256"/>
            <ac:spMk id="3" creationId="{A102875C-AFB5-4468-8DA8-4C9629F2F362}"/>
          </ac:spMkLst>
        </pc:spChg>
      </pc:sldChg>
      <pc:sldChg chg="addSp delSp modSp new">
        <pc:chgData name="Alexis Ivan Andrade Valle" userId="S::alexis.andrade@unach.edu.ec::7d12d920-dbd8-4396-aa6f-36ee30168936" providerId="AD" clId="Web-{402613D4-DBD4-63F6-4FD2-D239453006E8}" dt="2021-01-12T18:25:28.460" v="261" actId="1076"/>
        <pc:sldMkLst>
          <pc:docMk/>
          <pc:sldMk cId="1542971396" sldId="257"/>
        </pc:sldMkLst>
        <pc:spChg chg="mod">
          <ac:chgData name="Alexis Ivan Andrade Valle" userId="S::alexis.andrade@unach.edu.ec::7d12d920-dbd8-4396-aa6f-36ee30168936" providerId="AD" clId="Web-{402613D4-DBD4-63F6-4FD2-D239453006E8}" dt="2021-01-12T18:20:28.334" v="20" actId="20577"/>
          <ac:spMkLst>
            <pc:docMk/>
            <pc:sldMk cId="1542971396" sldId="257"/>
            <ac:spMk id="2" creationId="{324654FD-ED82-4989-8BC7-391014EF2AC0}"/>
          </ac:spMkLst>
        </pc:spChg>
        <pc:spChg chg="add del mod">
          <ac:chgData name="Alexis Ivan Andrade Valle" userId="S::alexis.andrade@unach.edu.ec::7d12d920-dbd8-4396-aa6f-36ee30168936" providerId="AD" clId="Web-{402613D4-DBD4-63F6-4FD2-D239453006E8}" dt="2021-01-12T18:22:05.506" v="63"/>
          <ac:spMkLst>
            <pc:docMk/>
            <pc:sldMk cId="1542971396" sldId="257"/>
            <ac:spMk id="3" creationId="{6ECF1810-E996-47F2-A16E-58166D258804}"/>
          </ac:spMkLst>
        </pc:spChg>
        <pc:graphicFrameChg chg="add mod modGraphic">
          <ac:chgData name="Alexis Ivan Andrade Valle" userId="S::alexis.andrade@unach.edu.ec::7d12d920-dbd8-4396-aa6f-36ee30168936" providerId="AD" clId="Web-{402613D4-DBD4-63F6-4FD2-D239453006E8}" dt="2021-01-12T18:24:41.038" v="256" actId="1076"/>
          <ac:graphicFrameMkLst>
            <pc:docMk/>
            <pc:sldMk cId="1542971396" sldId="257"/>
            <ac:graphicFrameMk id="4" creationId="{84F48FFD-78A0-4A16-A54D-7649385851BB}"/>
          </ac:graphicFrameMkLst>
        </pc:graphicFrameChg>
        <pc:picChg chg="add mod">
          <ac:chgData name="Alexis Ivan Andrade Valle" userId="S::alexis.andrade@unach.edu.ec::7d12d920-dbd8-4396-aa6f-36ee30168936" providerId="AD" clId="Web-{402613D4-DBD4-63F6-4FD2-D239453006E8}" dt="2021-01-12T18:25:28.460" v="261" actId="1076"/>
          <ac:picMkLst>
            <pc:docMk/>
            <pc:sldMk cId="1542971396" sldId="257"/>
            <ac:picMk id="1189" creationId="{D2E3226A-1C87-4FCE-BF75-A3728FDFD87F}"/>
          </ac:picMkLst>
        </pc:picChg>
      </pc:sldChg>
      <pc:sldChg chg="addSp delSp modSp add replId">
        <pc:chgData name="Alexis Ivan Andrade Valle" userId="S::alexis.andrade@unach.edu.ec::7d12d920-dbd8-4396-aa6f-36ee30168936" providerId="AD" clId="Web-{402613D4-DBD4-63F6-4FD2-D239453006E8}" dt="2021-01-12T18:30:37.477" v="462" actId="1076"/>
        <pc:sldMkLst>
          <pc:docMk/>
          <pc:sldMk cId="215265000" sldId="258"/>
        </pc:sldMkLst>
        <pc:spChg chg="mod">
          <ac:chgData name="Alexis Ivan Andrade Valle" userId="S::alexis.andrade@unach.edu.ec::7d12d920-dbd8-4396-aa6f-36ee30168936" providerId="AD" clId="Web-{402613D4-DBD4-63F6-4FD2-D239453006E8}" dt="2021-01-12T18:26:07.039" v="265" actId="20577"/>
          <ac:spMkLst>
            <pc:docMk/>
            <pc:sldMk cId="215265000" sldId="258"/>
            <ac:spMk id="2" creationId="{324654FD-ED82-4989-8BC7-391014EF2AC0}"/>
          </ac:spMkLst>
        </pc:spChg>
        <pc:graphicFrameChg chg="del">
          <ac:chgData name="Alexis Ivan Andrade Valle" userId="S::alexis.andrade@unach.edu.ec::7d12d920-dbd8-4396-aa6f-36ee30168936" providerId="AD" clId="Web-{402613D4-DBD4-63F6-4FD2-D239453006E8}" dt="2021-01-12T18:26:12.445" v="266"/>
          <ac:graphicFrameMkLst>
            <pc:docMk/>
            <pc:sldMk cId="215265000" sldId="258"/>
            <ac:graphicFrameMk id="4" creationId="{84F48FFD-78A0-4A16-A54D-7649385851BB}"/>
          </ac:graphicFrameMkLst>
        </pc:graphicFrameChg>
        <pc:graphicFrameChg chg="add del mod modGraphic">
          <ac:chgData name="Alexis Ivan Andrade Valle" userId="S::alexis.andrade@unach.edu.ec::7d12d920-dbd8-4396-aa6f-36ee30168936" providerId="AD" clId="Web-{402613D4-DBD4-63F6-4FD2-D239453006E8}" dt="2021-01-12T18:26:33.664" v="269"/>
          <ac:graphicFrameMkLst>
            <pc:docMk/>
            <pc:sldMk cId="215265000" sldId="258"/>
            <ac:graphicFrameMk id="10" creationId="{00B45F6F-8C08-4F24-9F88-3178DBBD2290}"/>
          </ac:graphicFrameMkLst>
        </pc:graphicFrameChg>
        <pc:graphicFrameChg chg="add mod modGraphic">
          <ac:chgData name="Alexis Ivan Andrade Valle" userId="S::alexis.andrade@unach.edu.ec::7d12d920-dbd8-4396-aa6f-36ee30168936" providerId="AD" clId="Web-{402613D4-DBD4-63F6-4FD2-D239453006E8}" dt="2021-01-12T18:29:52.274" v="457" actId="1076"/>
          <ac:graphicFrameMkLst>
            <pc:docMk/>
            <pc:sldMk cId="215265000" sldId="258"/>
            <ac:graphicFrameMk id="18" creationId="{EB6AA6D5-FE5D-4862-9571-405F35F6A2B8}"/>
          </ac:graphicFrameMkLst>
        </pc:graphicFrameChg>
        <pc:picChg chg="del">
          <ac:chgData name="Alexis Ivan Andrade Valle" userId="S::alexis.andrade@unach.edu.ec::7d12d920-dbd8-4396-aa6f-36ee30168936" providerId="AD" clId="Web-{402613D4-DBD4-63F6-4FD2-D239453006E8}" dt="2021-01-12T18:26:13.492" v="267"/>
          <ac:picMkLst>
            <pc:docMk/>
            <pc:sldMk cId="215265000" sldId="258"/>
            <ac:picMk id="1189" creationId="{D2E3226A-1C87-4FCE-BF75-A3728FDFD87F}"/>
          </ac:picMkLst>
        </pc:picChg>
        <pc:picChg chg="add mod">
          <ac:chgData name="Alexis Ivan Andrade Valle" userId="S::alexis.andrade@unach.edu.ec::7d12d920-dbd8-4396-aa6f-36ee30168936" providerId="AD" clId="Web-{402613D4-DBD4-63F6-4FD2-D239453006E8}" dt="2021-01-12T18:30:37.477" v="462" actId="1076"/>
          <ac:picMkLst>
            <pc:docMk/>
            <pc:sldMk cId="215265000" sldId="258"/>
            <ac:picMk id="2254" creationId="{12A8081A-E30A-4A21-A560-AA711B79AE72}"/>
          </ac:picMkLst>
        </pc:picChg>
      </pc:sldChg>
    </pc:docChg>
  </pc:docChgLst>
  <pc:docChgLst>
    <pc:chgData name="alexis andrade" userId="7d12d920-dbd8-4396-aa6f-36ee30168936" providerId="ADAL" clId="{976B5FFD-1554-4C6F-9954-94E3E880D32A}"/>
    <pc:docChg chg="addSld delSld modSld sldOrd">
      <pc:chgData name="alexis andrade" userId="7d12d920-dbd8-4396-aa6f-36ee30168936" providerId="ADAL" clId="{976B5FFD-1554-4C6F-9954-94E3E880D32A}" dt="2021-01-12T18:46:09.705" v="829" actId="20577"/>
      <pc:docMkLst>
        <pc:docMk/>
      </pc:docMkLst>
      <pc:sldChg chg="addSp delSp modSp mod">
        <pc:chgData name="alexis andrade" userId="7d12d920-dbd8-4396-aa6f-36ee30168936" providerId="ADAL" clId="{976B5FFD-1554-4C6F-9954-94E3E880D32A}" dt="2021-01-12T18:39:11.368" v="412" actId="20577"/>
        <pc:sldMkLst>
          <pc:docMk/>
          <pc:sldMk cId="215265000" sldId="258"/>
        </pc:sldMkLst>
        <pc:spChg chg="add del mod">
          <ac:chgData name="alexis andrade" userId="7d12d920-dbd8-4396-aa6f-36ee30168936" providerId="ADAL" clId="{976B5FFD-1554-4C6F-9954-94E3E880D32A}" dt="2021-01-12T18:33:49.990" v="23" actId="12084"/>
          <ac:spMkLst>
            <pc:docMk/>
            <pc:sldMk cId="215265000" sldId="258"/>
            <ac:spMk id="3" creationId="{841771BF-2DD4-4266-B0D3-46E32D8E3973}"/>
          </ac:spMkLst>
        </pc:spChg>
        <pc:graphicFrameChg chg="add mod">
          <ac:chgData name="alexis andrade" userId="7d12d920-dbd8-4396-aa6f-36ee30168936" providerId="ADAL" clId="{976B5FFD-1554-4C6F-9954-94E3E880D32A}" dt="2021-01-12T18:39:11.368" v="412" actId="20577"/>
          <ac:graphicFrameMkLst>
            <pc:docMk/>
            <pc:sldMk cId="215265000" sldId="258"/>
            <ac:graphicFrameMk id="4" creationId="{E5649D23-AB49-4259-B9A2-F09EB6B79CEB}"/>
          </ac:graphicFrameMkLst>
        </pc:graphicFrameChg>
        <pc:graphicFrameChg chg="mod">
          <ac:chgData name="alexis andrade" userId="7d12d920-dbd8-4396-aa6f-36ee30168936" providerId="ADAL" clId="{976B5FFD-1554-4C6F-9954-94E3E880D32A}" dt="2021-01-12T18:36:42.310" v="295" actId="20577"/>
          <ac:graphicFrameMkLst>
            <pc:docMk/>
            <pc:sldMk cId="215265000" sldId="258"/>
            <ac:graphicFrameMk id="18" creationId="{EB6AA6D5-FE5D-4862-9571-405F35F6A2B8}"/>
          </ac:graphicFrameMkLst>
        </pc:graphicFrameChg>
        <pc:picChg chg="add mod">
          <ac:chgData name="alexis andrade" userId="7d12d920-dbd8-4396-aa6f-36ee30168936" providerId="ADAL" clId="{976B5FFD-1554-4C6F-9954-94E3E880D32A}" dt="2021-01-12T18:35:03.019" v="233" actId="1076"/>
          <ac:picMkLst>
            <pc:docMk/>
            <pc:sldMk cId="215265000" sldId="258"/>
            <ac:picMk id="1026" creationId="{EA540755-93D8-4B32-B531-17060E220DFE}"/>
          </ac:picMkLst>
        </pc:picChg>
        <pc:picChg chg="add mod">
          <ac:chgData name="alexis andrade" userId="7d12d920-dbd8-4396-aa6f-36ee30168936" providerId="ADAL" clId="{976B5FFD-1554-4C6F-9954-94E3E880D32A}" dt="2021-01-12T18:35:06.764" v="235" actId="1076"/>
          <ac:picMkLst>
            <pc:docMk/>
            <pc:sldMk cId="215265000" sldId="258"/>
            <ac:picMk id="1028" creationId="{B951A6C3-1762-4068-AB2C-FC8340A45475}"/>
          </ac:picMkLst>
        </pc:picChg>
        <pc:picChg chg="add del">
          <ac:chgData name="alexis andrade" userId="7d12d920-dbd8-4396-aa6f-36ee30168936" providerId="ADAL" clId="{976B5FFD-1554-4C6F-9954-94E3E880D32A}" dt="2021-01-12T18:35:33.548" v="240" actId="478"/>
          <ac:picMkLst>
            <pc:docMk/>
            <pc:sldMk cId="215265000" sldId="258"/>
            <ac:picMk id="1030" creationId="{2156D905-F9D6-427B-B875-7390C7D17908}"/>
          </ac:picMkLst>
        </pc:picChg>
        <pc:picChg chg="mod">
          <ac:chgData name="alexis andrade" userId="7d12d920-dbd8-4396-aa6f-36ee30168936" providerId="ADAL" clId="{976B5FFD-1554-4C6F-9954-94E3E880D32A}" dt="2021-01-12T18:35:00.557" v="232" actId="1076"/>
          <ac:picMkLst>
            <pc:docMk/>
            <pc:sldMk cId="215265000" sldId="258"/>
            <ac:picMk id="2254" creationId="{12A8081A-E30A-4A21-A560-AA711B79AE72}"/>
          </ac:picMkLst>
        </pc:picChg>
      </pc:sldChg>
      <pc:sldChg chg="addSp modSp add mod">
        <pc:chgData name="alexis andrade" userId="7d12d920-dbd8-4396-aa6f-36ee30168936" providerId="ADAL" clId="{976B5FFD-1554-4C6F-9954-94E3E880D32A}" dt="2021-01-12T18:41:26.367" v="477" actId="20577"/>
        <pc:sldMkLst>
          <pc:docMk/>
          <pc:sldMk cId="3179529087" sldId="259"/>
        </pc:sldMkLst>
        <pc:spChg chg="mod">
          <ac:chgData name="alexis andrade" userId="7d12d920-dbd8-4396-aa6f-36ee30168936" providerId="ADAL" clId="{976B5FFD-1554-4C6F-9954-94E3E880D32A}" dt="2021-01-12T18:41:26.367" v="477" actId="20577"/>
          <ac:spMkLst>
            <pc:docMk/>
            <pc:sldMk cId="3179529087" sldId="259"/>
            <ac:spMk id="2" creationId="{324654FD-ED82-4989-8BC7-391014EF2AC0}"/>
          </ac:spMkLst>
        </pc:spChg>
        <pc:graphicFrameChg chg="mod">
          <ac:chgData name="alexis andrade" userId="7d12d920-dbd8-4396-aa6f-36ee30168936" providerId="ADAL" clId="{976B5FFD-1554-4C6F-9954-94E3E880D32A}" dt="2021-01-12T18:40:33.921" v="465" actId="20577"/>
          <ac:graphicFrameMkLst>
            <pc:docMk/>
            <pc:sldMk cId="3179529087" sldId="259"/>
            <ac:graphicFrameMk id="4" creationId="{E5649D23-AB49-4259-B9A2-F09EB6B79CEB}"/>
          </ac:graphicFrameMkLst>
        </pc:graphicFrameChg>
        <pc:graphicFrameChg chg="mod">
          <ac:chgData name="alexis andrade" userId="7d12d920-dbd8-4396-aa6f-36ee30168936" providerId="ADAL" clId="{976B5FFD-1554-4C6F-9954-94E3E880D32A}" dt="2021-01-12T18:40:29.325" v="458" actId="1076"/>
          <ac:graphicFrameMkLst>
            <pc:docMk/>
            <pc:sldMk cId="3179529087" sldId="259"/>
            <ac:graphicFrameMk id="18" creationId="{EB6AA6D5-FE5D-4862-9571-405F35F6A2B8}"/>
          </ac:graphicFrameMkLst>
        </pc:graphicFrameChg>
        <pc:picChg chg="add mod">
          <ac:chgData name="alexis andrade" userId="7d12d920-dbd8-4396-aa6f-36ee30168936" providerId="ADAL" clId="{976B5FFD-1554-4C6F-9954-94E3E880D32A}" dt="2021-01-12T18:40:44.067" v="470" actId="1076"/>
          <ac:picMkLst>
            <pc:docMk/>
            <pc:sldMk cId="3179529087" sldId="259"/>
            <ac:picMk id="8" creationId="{0DBCE0AA-97F2-4D47-9BBB-1C775E113570}"/>
          </ac:picMkLst>
        </pc:picChg>
        <pc:picChg chg="mod">
          <ac:chgData name="alexis andrade" userId="7d12d920-dbd8-4396-aa6f-36ee30168936" providerId="ADAL" clId="{976B5FFD-1554-4C6F-9954-94E3E880D32A}" dt="2021-01-12T18:37:59.643" v="404" actId="1076"/>
          <ac:picMkLst>
            <pc:docMk/>
            <pc:sldMk cId="3179529087" sldId="259"/>
            <ac:picMk id="1028" creationId="{B951A6C3-1762-4068-AB2C-FC8340A45475}"/>
          </ac:picMkLst>
        </pc:picChg>
      </pc:sldChg>
      <pc:sldChg chg="add del">
        <pc:chgData name="alexis andrade" userId="7d12d920-dbd8-4396-aa6f-36ee30168936" providerId="ADAL" clId="{976B5FFD-1554-4C6F-9954-94E3E880D32A}" dt="2021-01-12T18:41:41.847" v="478" actId="47"/>
        <pc:sldMkLst>
          <pc:docMk/>
          <pc:sldMk cId="784986920" sldId="260"/>
        </pc:sldMkLst>
      </pc:sldChg>
      <pc:sldChg chg="modSp add mod ord">
        <pc:chgData name="alexis andrade" userId="7d12d920-dbd8-4396-aa6f-36ee30168936" providerId="ADAL" clId="{976B5FFD-1554-4C6F-9954-94E3E880D32A}" dt="2021-01-12T18:46:09.705" v="829" actId="20577"/>
        <pc:sldMkLst>
          <pc:docMk/>
          <pc:sldMk cId="3952002159" sldId="260"/>
        </pc:sldMkLst>
        <pc:spChg chg="mod">
          <ac:chgData name="alexis andrade" userId="7d12d920-dbd8-4396-aa6f-36ee30168936" providerId="ADAL" clId="{976B5FFD-1554-4C6F-9954-94E3E880D32A}" dt="2021-01-12T18:41:58.413" v="505" actId="20577"/>
          <ac:spMkLst>
            <pc:docMk/>
            <pc:sldMk cId="3952002159" sldId="260"/>
            <ac:spMk id="2" creationId="{324654FD-ED82-4989-8BC7-391014EF2AC0}"/>
          </ac:spMkLst>
        </pc:spChg>
        <pc:graphicFrameChg chg="mod">
          <ac:chgData name="alexis andrade" userId="7d12d920-dbd8-4396-aa6f-36ee30168936" providerId="ADAL" clId="{976B5FFD-1554-4C6F-9954-94E3E880D32A}" dt="2021-01-12T18:46:09.705" v="829" actId="20577"/>
          <ac:graphicFrameMkLst>
            <pc:docMk/>
            <pc:sldMk cId="3952002159" sldId="260"/>
            <ac:graphicFrameMk id="4" creationId="{E5649D23-AB49-4259-B9A2-F09EB6B79CEB}"/>
          </ac:graphicFrameMkLst>
        </pc:graphicFrameChg>
        <pc:graphicFrameChg chg="mod">
          <ac:chgData name="alexis andrade" userId="7d12d920-dbd8-4396-aa6f-36ee30168936" providerId="ADAL" clId="{976B5FFD-1554-4C6F-9954-94E3E880D32A}" dt="2021-01-12T18:43:26.638" v="684" actId="20577"/>
          <ac:graphicFrameMkLst>
            <pc:docMk/>
            <pc:sldMk cId="3952002159" sldId="260"/>
            <ac:graphicFrameMk id="18" creationId="{EB6AA6D5-FE5D-4862-9571-405F35F6A2B8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F9A741-8B86-428E-9321-04A8AA42E04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C98EC659-8A4C-4362-917D-2E86527C87C2}">
      <dgm:prSet phldrT="[Texto]" phldr="0"/>
      <dgm:spPr/>
      <dgm:t>
        <a:bodyPr/>
        <a:lstStyle/>
        <a:p>
          <a:pPr algn="l"/>
          <a:r>
            <a:rPr lang="es-ES"/>
            <a:t>Cuasi experimentos</a:t>
          </a:r>
        </a:p>
      </dgm:t>
    </dgm:pt>
    <dgm:pt modelId="{945CE797-3817-4DD4-9EC0-861FB64ABE7F}" type="parTrans" cxnId="{6D42152F-D296-46D2-99D4-61AB6031104C}">
      <dgm:prSet/>
      <dgm:spPr/>
    </dgm:pt>
    <dgm:pt modelId="{D5668446-3794-4A32-81AB-576D7BD5B167}" type="sibTrans" cxnId="{6D42152F-D296-46D2-99D4-61AB6031104C}">
      <dgm:prSet/>
      <dgm:spPr/>
      <dgm:t>
        <a:bodyPr/>
        <a:lstStyle/>
        <a:p>
          <a:endParaRPr lang="es-ES"/>
        </a:p>
      </dgm:t>
    </dgm:pt>
    <dgm:pt modelId="{CE458C42-1480-47DA-B94B-95CEE650ED6E}">
      <dgm:prSet phldr="0"/>
      <dgm:spPr/>
      <dgm:t>
        <a:bodyPr/>
        <a:lstStyle/>
        <a:p>
          <a:pPr algn="l" rtl="0"/>
          <a:r>
            <a:rPr lang="es-ES"/>
            <a:t>Pre experimentos</a:t>
          </a:r>
          <a:endParaRPr lang="en-US"/>
        </a:p>
      </dgm:t>
    </dgm:pt>
    <dgm:pt modelId="{F19FD45C-D86D-4FCE-AA0B-5A92F92F0D5D}" type="parTrans" cxnId="{13363926-96EF-49AF-BB2E-1D0A9AB97FC1}">
      <dgm:prSet/>
      <dgm:spPr/>
    </dgm:pt>
    <dgm:pt modelId="{260C779D-9687-48ED-821D-C8CB8D14C500}" type="sibTrans" cxnId="{13363926-96EF-49AF-BB2E-1D0A9AB97FC1}">
      <dgm:prSet/>
      <dgm:spPr/>
      <dgm:t>
        <a:bodyPr/>
        <a:lstStyle/>
        <a:p>
          <a:endParaRPr lang="es-ES"/>
        </a:p>
      </dgm:t>
    </dgm:pt>
    <dgm:pt modelId="{81F2489E-1224-44BB-81E9-00359E501913}">
      <dgm:prSet phldr="0"/>
      <dgm:spPr/>
      <dgm:t>
        <a:bodyPr/>
        <a:lstStyle/>
        <a:p>
          <a:pPr algn="l"/>
          <a:r>
            <a:rPr lang="es-ES">
              <a:latin typeface="Calibri Light" panose="020F0302020204030204"/>
            </a:rPr>
            <a:t>Experimentos</a:t>
          </a:r>
          <a:r>
            <a:rPr lang="es-ES"/>
            <a:t> Puros</a:t>
          </a:r>
          <a:endParaRPr lang="en-US"/>
        </a:p>
      </dgm:t>
    </dgm:pt>
    <dgm:pt modelId="{7163EA73-1802-43D3-9B40-65B3AF8B04F7}" type="parTrans" cxnId="{AEFCADB8-23CD-472F-8784-9C2E0C796C9A}">
      <dgm:prSet/>
      <dgm:spPr/>
    </dgm:pt>
    <dgm:pt modelId="{A82A58D9-ACB9-4561-8A6C-BCBAE4ECD124}" type="sibTrans" cxnId="{AEFCADB8-23CD-472F-8784-9C2E0C796C9A}">
      <dgm:prSet/>
      <dgm:spPr/>
      <dgm:t>
        <a:bodyPr/>
        <a:lstStyle/>
        <a:p>
          <a:endParaRPr lang="es-ES"/>
        </a:p>
      </dgm:t>
    </dgm:pt>
    <dgm:pt modelId="{C6018838-3E1E-423E-8E91-63406496C33D}">
      <dgm:prSet phldr="0"/>
      <dgm:spPr/>
      <dgm:t>
        <a:bodyPr/>
        <a:lstStyle/>
        <a:p>
          <a:pPr algn="l" rtl="0"/>
          <a:r>
            <a:rPr lang="es-ES">
              <a:latin typeface="Calibri Light" panose="020F0302020204030204"/>
            </a:rPr>
            <a:t>Existe un bajo grado de control</a:t>
          </a:r>
        </a:p>
      </dgm:t>
    </dgm:pt>
    <dgm:pt modelId="{E2CDF4CD-3EF2-4EFA-8D37-337737D67BFB}" type="parTrans" cxnId="{418787AC-35E9-4FD7-8A0E-BE65631083FC}">
      <dgm:prSet/>
      <dgm:spPr/>
    </dgm:pt>
    <dgm:pt modelId="{81EEF59B-8DDA-4225-B51E-304F9630C3FE}" type="sibTrans" cxnId="{418787AC-35E9-4FD7-8A0E-BE65631083FC}">
      <dgm:prSet/>
      <dgm:spPr/>
    </dgm:pt>
    <dgm:pt modelId="{72588120-5206-48A6-AEA2-44400B4BBFB6}">
      <dgm:prSet phldr="0"/>
      <dgm:spPr/>
      <dgm:t>
        <a:bodyPr/>
        <a:lstStyle/>
        <a:p>
          <a:pPr algn="l" rtl="0"/>
          <a:r>
            <a:rPr lang="es-ES">
              <a:latin typeface="Calibri Light" panose="020F0302020204030204"/>
            </a:rPr>
            <a:t>Se aplica a un solo grupo determinado a través de muestreo al azar</a:t>
          </a:r>
        </a:p>
      </dgm:t>
    </dgm:pt>
    <dgm:pt modelId="{C772C824-3B74-4264-AD14-9BC3F3CB9F74}" type="parTrans" cxnId="{FD17E97F-B860-4C80-829B-0A389670F67C}">
      <dgm:prSet/>
      <dgm:spPr/>
    </dgm:pt>
    <dgm:pt modelId="{9A2AE61E-1983-432B-A53D-BF509C50D19B}" type="sibTrans" cxnId="{FD17E97F-B860-4C80-829B-0A389670F67C}">
      <dgm:prSet/>
      <dgm:spPr/>
      <dgm:t>
        <a:bodyPr/>
        <a:lstStyle/>
        <a:p>
          <a:endParaRPr lang="es-ES"/>
        </a:p>
      </dgm:t>
    </dgm:pt>
    <dgm:pt modelId="{D830648C-3C76-45CF-8449-EEED9473BEA7}">
      <dgm:prSet phldr="0"/>
      <dgm:spPr/>
      <dgm:t>
        <a:bodyPr/>
        <a:lstStyle/>
        <a:p>
          <a:pPr algn="l" rtl="0"/>
          <a:r>
            <a:rPr lang="es-ES">
              <a:latin typeface="Calibri Light" panose="020F0302020204030204"/>
            </a:rPr>
            <a:t>Manipulación de variables independientes</a:t>
          </a:r>
        </a:p>
      </dgm:t>
    </dgm:pt>
    <dgm:pt modelId="{92B820C1-C674-4FC5-AD60-82617BD0E0FD}" type="parTrans" cxnId="{A278B275-81DB-4DC6-9EFC-7EAF6779CF8A}">
      <dgm:prSet/>
      <dgm:spPr/>
    </dgm:pt>
    <dgm:pt modelId="{4EE0B486-1FAF-4811-9A6F-7FF1D92E463C}" type="sibTrans" cxnId="{A278B275-81DB-4DC6-9EFC-7EAF6779CF8A}">
      <dgm:prSet/>
      <dgm:spPr/>
      <dgm:t>
        <a:bodyPr/>
        <a:lstStyle/>
        <a:p>
          <a:endParaRPr lang="es-ES"/>
        </a:p>
      </dgm:t>
    </dgm:pt>
    <dgm:pt modelId="{49499FF2-155D-4C27-A11A-B020FD75FAA1}">
      <dgm:prSet phldr="0"/>
      <dgm:spPr/>
      <dgm:t>
        <a:bodyPr/>
        <a:lstStyle/>
        <a:p>
          <a:pPr algn="l" rtl="0"/>
          <a:r>
            <a:rPr lang="es-ES">
              <a:latin typeface="Calibri Light" panose="020F0302020204030204"/>
            </a:rPr>
            <a:t>Medición de variables dependientes</a:t>
          </a:r>
          <a:endParaRPr lang="es-ES"/>
        </a:p>
      </dgm:t>
    </dgm:pt>
    <dgm:pt modelId="{83579C45-1737-47B2-BBEB-D0BC2C542623}" type="parTrans" cxnId="{9759E88E-FADA-46D7-A84A-802C7BA23C79}">
      <dgm:prSet/>
      <dgm:spPr/>
    </dgm:pt>
    <dgm:pt modelId="{473B98F6-1591-4D90-BEDC-BA9CAAAD0B07}" type="sibTrans" cxnId="{9759E88E-FADA-46D7-A84A-802C7BA23C79}">
      <dgm:prSet/>
      <dgm:spPr/>
      <dgm:t>
        <a:bodyPr/>
        <a:lstStyle/>
        <a:p>
          <a:endParaRPr lang="es-ES"/>
        </a:p>
      </dgm:t>
    </dgm:pt>
    <dgm:pt modelId="{FB2BF0E3-654F-414E-BCA3-4BEA6D7892C7}">
      <dgm:prSet phldr="0"/>
      <dgm:spPr/>
      <dgm:t>
        <a:bodyPr/>
        <a:lstStyle/>
        <a:p>
          <a:pPr algn="l" rtl="0"/>
          <a:r>
            <a:rPr lang="es-ES">
              <a:latin typeface="Calibri Light" panose="020F0302020204030204"/>
            </a:rPr>
            <a:t>Se compara entre dos o más grupos seleccionados al azar</a:t>
          </a:r>
        </a:p>
      </dgm:t>
    </dgm:pt>
    <dgm:pt modelId="{9A3FB602-5C1B-46B4-A9C8-8B3892A22D04}" type="parTrans" cxnId="{2F83EE55-0D60-47FF-A453-828F7FBAB6A0}">
      <dgm:prSet/>
      <dgm:spPr/>
    </dgm:pt>
    <dgm:pt modelId="{3526BA09-A333-4862-95AE-5365D119948A}" type="sibTrans" cxnId="{2F83EE55-0D60-47FF-A453-828F7FBAB6A0}">
      <dgm:prSet/>
      <dgm:spPr/>
      <dgm:t>
        <a:bodyPr/>
        <a:lstStyle/>
        <a:p>
          <a:endParaRPr lang="es-ES"/>
        </a:p>
      </dgm:t>
    </dgm:pt>
    <dgm:pt modelId="{46C1E41A-C6F8-4244-8473-AA3A94616790}">
      <dgm:prSet phldr="0"/>
      <dgm:spPr/>
      <dgm:t>
        <a:bodyPr/>
        <a:lstStyle/>
        <a:p>
          <a:pPr algn="l" rtl="0"/>
          <a:r>
            <a:rPr lang="es-ES">
              <a:latin typeface="Calibri Light" panose="020F0302020204030204"/>
            </a:rPr>
            <a:t>Los grupos de estudio no se asignan al azar ni se comparan ya que son </a:t>
          </a:r>
          <a:r>
            <a:rPr lang="es-ES" err="1">
              <a:latin typeface="Calibri Light" panose="020F0302020204030204"/>
            </a:rPr>
            <a:t>previamnete</a:t>
          </a:r>
          <a:r>
            <a:rPr lang="es-ES">
              <a:latin typeface="Calibri Light" panose="020F0302020204030204"/>
            </a:rPr>
            <a:t> seleccionados</a:t>
          </a:r>
        </a:p>
      </dgm:t>
    </dgm:pt>
    <dgm:pt modelId="{F7C4D253-2EA0-4515-9402-E2B923B5547E}" type="parTrans" cxnId="{623292C8-FD2D-47CA-9F42-CEE1A29458BB}">
      <dgm:prSet/>
      <dgm:spPr/>
    </dgm:pt>
    <dgm:pt modelId="{500F9EF3-8A5A-461A-90E1-93B9FB1E6E73}" type="sibTrans" cxnId="{623292C8-FD2D-47CA-9F42-CEE1A29458BB}">
      <dgm:prSet/>
      <dgm:spPr/>
    </dgm:pt>
    <dgm:pt modelId="{50514437-F163-4AB5-9C6F-BC35AA470522}" type="pres">
      <dgm:prSet presAssocID="{3BF9A741-8B86-428E-9321-04A8AA42E049}" presName="linearFlow" presStyleCnt="0">
        <dgm:presLayoutVars>
          <dgm:resizeHandles val="exact"/>
        </dgm:presLayoutVars>
      </dgm:prSet>
      <dgm:spPr/>
    </dgm:pt>
    <dgm:pt modelId="{F38D6A65-C65F-433E-9241-9ACA4B58CBE7}" type="pres">
      <dgm:prSet presAssocID="{CE458C42-1480-47DA-B94B-95CEE650ED6E}" presName="node" presStyleLbl="node1" presStyleIdx="0" presStyleCnt="3">
        <dgm:presLayoutVars>
          <dgm:bulletEnabled val="1"/>
        </dgm:presLayoutVars>
      </dgm:prSet>
      <dgm:spPr/>
    </dgm:pt>
    <dgm:pt modelId="{A219AE84-F414-4F3E-926F-4D72B1D32067}" type="pres">
      <dgm:prSet presAssocID="{260C779D-9687-48ED-821D-C8CB8D14C500}" presName="sibTrans" presStyleLbl="sibTrans2D1" presStyleIdx="0" presStyleCnt="2"/>
      <dgm:spPr/>
    </dgm:pt>
    <dgm:pt modelId="{4137A32C-ACB3-4701-B77D-4C44CB952FFB}" type="pres">
      <dgm:prSet presAssocID="{260C779D-9687-48ED-821D-C8CB8D14C500}" presName="connectorText" presStyleLbl="sibTrans2D1" presStyleIdx="0" presStyleCnt="2"/>
      <dgm:spPr/>
    </dgm:pt>
    <dgm:pt modelId="{496053E3-0907-4560-9F41-96318CB52C4D}" type="pres">
      <dgm:prSet presAssocID="{81F2489E-1224-44BB-81E9-00359E501913}" presName="node" presStyleLbl="node1" presStyleIdx="1" presStyleCnt="3">
        <dgm:presLayoutVars>
          <dgm:bulletEnabled val="1"/>
        </dgm:presLayoutVars>
      </dgm:prSet>
      <dgm:spPr/>
    </dgm:pt>
    <dgm:pt modelId="{811B9544-2B38-41F1-BD06-0C6B1FC8C9F2}" type="pres">
      <dgm:prSet presAssocID="{A82A58D9-ACB9-4561-8A6C-BCBAE4ECD124}" presName="sibTrans" presStyleLbl="sibTrans2D1" presStyleIdx="1" presStyleCnt="2"/>
      <dgm:spPr/>
    </dgm:pt>
    <dgm:pt modelId="{CDCB331B-DAA4-4148-B56E-5698FA2213DA}" type="pres">
      <dgm:prSet presAssocID="{A82A58D9-ACB9-4561-8A6C-BCBAE4ECD124}" presName="connectorText" presStyleLbl="sibTrans2D1" presStyleIdx="1" presStyleCnt="2"/>
      <dgm:spPr/>
    </dgm:pt>
    <dgm:pt modelId="{716D6FBC-3A0B-4D22-876D-13893066B58B}" type="pres">
      <dgm:prSet presAssocID="{C98EC659-8A4C-4362-917D-2E86527C87C2}" presName="node" presStyleLbl="node1" presStyleIdx="2" presStyleCnt="3">
        <dgm:presLayoutVars>
          <dgm:bulletEnabled val="1"/>
        </dgm:presLayoutVars>
      </dgm:prSet>
      <dgm:spPr/>
    </dgm:pt>
  </dgm:ptLst>
  <dgm:cxnLst>
    <dgm:cxn modelId="{E2534E0A-2983-4B2E-9A78-96ED6DDEC424}" type="presOf" srcId="{72588120-5206-48A6-AEA2-44400B4BBFB6}" destId="{F38D6A65-C65F-433E-9241-9ACA4B58CBE7}" srcOrd="0" destOrd="2" presId="urn:microsoft.com/office/officeart/2005/8/layout/process2"/>
    <dgm:cxn modelId="{3EE8EA0D-FD53-45CB-A7F5-D255FD9AB02C}" type="presOf" srcId="{260C779D-9687-48ED-821D-C8CB8D14C500}" destId="{A219AE84-F414-4F3E-926F-4D72B1D32067}" srcOrd="0" destOrd="0" presId="urn:microsoft.com/office/officeart/2005/8/layout/process2"/>
    <dgm:cxn modelId="{F15C6C1E-9BD0-497F-A5F0-1B83C7FCB8AD}" type="presOf" srcId="{46C1E41A-C6F8-4244-8473-AA3A94616790}" destId="{716D6FBC-3A0B-4D22-876D-13893066B58B}" srcOrd="0" destOrd="1" presId="urn:microsoft.com/office/officeart/2005/8/layout/process2"/>
    <dgm:cxn modelId="{13363926-96EF-49AF-BB2E-1D0A9AB97FC1}" srcId="{3BF9A741-8B86-428E-9321-04A8AA42E049}" destId="{CE458C42-1480-47DA-B94B-95CEE650ED6E}" srcOrd="0" destOrd="0" parTransId="{F19FD45C-D86D-4FCE-AA0B-5A92F92F0D5D}" sibTransId="{260C779D-9687-48ED-821D-C8CB8D14C500}"/>
    <dgm:cxn modelId="{6D42152F-D296-46D2-99D4-61AB6031104C}" srcId="{3BF9A741-8B86-428E-9321-04A8AA42E049}" destId="{C98EC659-8A4C-4362-917D-2E86527C87C2}" srcOrd="2" destOrd="0" parTransId="{945CE797-3817-4DD4-9EC0-861FB64ABE7F}" sibTransId="{D5668446-3794-4A32-81AB-576D7BD5B167}"/>
    <dgm:cxn modelId="{2A3ED95F-646B-4A40-9614-76A88595965B}" type="presOf" srcId="{D830648C-3C76-45CF-8449-EEED9473BEA7}" destId="{496053E3-0907-4560-9F41-96318CB52C4D}" srcOrd="0" destOrd="1" presId="urn:microsoft.com/office/officeart/2005/8/layout/process2"/>
    <dgm:cxn modelId="{0A41596F-ED04-4DCD-8F6A-D81BF706CAB1}" type="presOf" srcId="{C6018838-3E1E-423E-8E91-63406496C33D}" destId="{F38D6A65-C65F-433E-9241-9ACA4B58CBE7}" srcOrd="0" destOrd="1" presId="urn:microsoft.com/office/officeart/2005/8/layout/process2"/>
    <dgm:cxn modelId="{E1257172-631D-4E70-A827-F9A8F34155C0}" type="presOf" srcId="{CE458C42-1480-47DA-B94B-95CEE650ED6E}" destId="{F38D6A65-C65F-433E-9241-9ACA4B58CBE7}" srcOrd="0" destOrd="0" presId="urn:microsoft.com/office/officeart/2005/8/layout/process2"/>
    <dgm:cxn modelId="{51C9CA73-F40F-42AE-9DB7-64E64DD90D62}" type="presOf" srcId="{260C779D-9687-48ED-821D-C8CB8D14C500}" destId="{4137A32C-ACB3-4701-B77D-4C44CB952FFB}" srcOrd="1" destOrd="0" presId="urn:microsoft.com/office/officeart/2005/8/layout/process2"/>
    <dgm:cxn modelId="{DF326A54-486F-4F3D-9C72-E8320A9C3925}" type="presOf" srcId="{81F2489E-1224-44BB-81E9-00359E501913}" destId="{496053E3-0907-4560-9F41-96318CB52C4D}" srcOrd="0" destOrd="0" presId="urn:microsoft.com/office/officeart/2005/8/layout/process2"/>
    <dgm:cxn modelId="{A278B275-81DB-4DC6-9EFC-7EAF6779CF8A}" srcId="{81F2489E-1224-44BB-81E9-00359E501913}" destId="{D830648C-3C76-45CF-8449-EEED9473BEA7}" srcOrd="0" destOrd="0" parTransId="{92B820C1-C674-4FC5-AD60-82617BD0E0FD}" sibTransId="{4EE0B486-1FAF-4811-9A6F-7FF1D92E463C}"/>
    <dgm:cxn modelId="{2F83EE55-0D60-47FF-A453-828F7FBAB6A0}" srcId="{81F2489E-1224-44BB-81E9-00359E501913}" destId="{FB2BF0E3-654F-414E-BCA3-4BEA6D7892C7}" srcOrd="2" destOrd="0" parTransId="{9A3FB602-5C1B-46B4-A9C8-8B3892A22D04}" sibTransId="{3526BA09-A333-4862-95AE-5365D119948A}"/>
    <dgm:cxn modelId="{FD17E97F-B860-4C80-829B-0A389670F67C}" srcId="{CE458C42-1480-47DA-B94B-95CEE650ED6E}" destId="{72588120-5206-48A6-AEA2-44400B4BBFB6}" srcOrd="1" destOrd="0" parTransId="{C772C824-3B74-4264-AD14-9BC3F3CB9F74}" sibTransId="{9A2AE61E-1983-432B-A53D-BF509C50D19B}"/>
    <dgm:cxn modelId="{9759E88E-FADA-46D7-A84A-802C7BA23C79}" srcId="{81F2489E-1224-44BB-81E9-00359E501913}" destId="{49499FF2-155D-4C27-A11A-B020FD75FAA1}" srcOrd="1" destOrd="0" parTransId="{83579C45-1737-47B2-BBEB-D0BC2C542623}" sibTransId="{473B98F6-1591-4D90-BEDC-BA9CAAAD0B07}"/>
    <dgm:cxn modelId="{E7F9079C-4C27-4CEA-BDA4-EBCCBA69F99E}" type="presOf" srcId="{A82A58D9-ACB9-4561-8A6C-BCBAE4ECD124}" destId="{811B9544-2B38-41F1-BD06-0C6B1FC8C9F2}" srcOrd="0" destOrd="0" presId="urn:microsoft.com/office/officeart/2005/8/layout/process2"/>
    <dgm:cxn modelId="{418787AC-35E9-4FD7-8A0E-BE65631083FC}" srcId="{CE458C42-1480-47DA-B94B-95CEE650ED6E}" destId="{C6018838-3E1E-423E-8E91-63406496C33D}" srcOrd="0" destOrd="0" parTransId="{E2CDF4CD-3EF2-4EFA-8D37-337737D67BFB}" sibTransId="{81EEF59B-8DDA-4225-B51E-304F9630C3FE}"/>
    <dgm:cxn modelId="{AEFCADB8-23CD-472F-8784-9C2E0C796C9A}" srcId="{3BF9A741-8B86-428E-9321-04A8AA42E049}" destId="{81F2489E-1224-44BB-81E9-00359E501913}" srcOrd="1" destOrd="0" parTransId="{7163EA73-1802-43D3-9B40-65B3AF8B04F7}" sibTransId="{A82A58D9-ACB9-4561-8A6C-BCBAE4ECD124}"/>
    <dgm:cxn modelId="{9D055FC1-6B03-42A5-AEB3-EFA465EF0041}" type="presOf" srcId="{A82A58D9-ACB9-4561-8A6C-BCBAE4ECD124}" destId="{CDCB331B-DAA4-4148-B56E-5698FA2213DA}" srcOrd="1" destOrd="0" presId="urn:microsoft.com/office/officeart/2005/8/layout/process2"/>
    <dgm:cxn modelId="{F59A67C5-4F07-4022-9618-94F517B039B5}" type="presOf" srcId="{49499FF2-155D-4C27-A11A-B020FD75FAA1}" destId="{496053E3-0907-4560-9F41-96318CB52C4D}" srcOrd="0" destOrd="2" presId="urn:microsoft.com/office/officeart/2005/8/layout/process2"/>
    <dgm:cxn modelId="{623292C8-FD2D-47CA-9F42-CEE1A29458BB}" srcId="{C98EC659-8A4C-4362-917D-2E86527C87C2}" destId="{46C1E41A-C6F8-4244-8473-AA3A94616790}" srcOrd="0" destOrd="0" parTransId="{F7C4D253-2EA0-4515-9402-E2B923B5547E}" sibTransId="{500F9EF3-8A5A-461A-90E1-93B9FB1E6E73}"/>
    <dgm:cxn modelId="{F0757AD5-250E-4719-8546-509E560EE01B}" type="presOf" srcId="{3BF9A741-8B86-428E-9321-04A8AA42E049}" destId="{50514437-F163-4AB5-9C6F-BC35AA470522}" srcOrd="0" destOrd="0" presId="urn:microsoft.com/office/officeart/2005/8/layout/process2"/>
    <dgm:cxn modelId="{378744EF-89E9-401A-A7B0-CD45BA04721F}" type="presOf" srcId="{C98EC659-8A4C-4362-917D-2E86527C87C2}" destId="{716D6FBC-3A0B-4D22-876D-13893066B58B}" srcOrd="0" destOrd="0" presId="urn:microsoft.com/office/officeart/2005/8/layout/process2"/>
    <dgm:cxn modelId="{ED4A53FF-B19E-4D6B-ADDE-C8B8CAB771B1}" type="presOf" srcId="{FB2BF0E3-654F-414E-BCA3-4BEA6D7892C7}" destId="{496053E3-0907-4560-9F41-96318CB52C4D}" srcOrd="0" destOrd="3" presId="urn:microsoft.com/office/officeart/2005/8/layout/process2"/>
    <dgm:cxn modelId="{8ADA3E95-B94E-4F2A-8771-F2BF8622A10B}" type="presParOf" srcId="{50514437-F163-4AB5-9C6F-BC35AA470522}" destId="{F38D6A65-C65F-433E-9241-9ACA4B58CBE7}" srcOrd="0" destOrd="0" presId="urn:microsoft.com/office/officeart/2005/8/layout/process2"/>
    <dgm:cxn modelId="{E5F42C08-251E-487F-8F40-2BD2CC79922C}" type="presParOf" srcId="{50514437-F163-4AB5-9C6F-BC35AA470522}" destId="{A219AE84-F414-4F3E-926F-4D72B1D32067}" srcOrd="1" destOrd="0" presId="urn:microsoft.com/office/officeart/2005/8/layout/process2"/>
    <dgm:cxn modelId="{3EBDC20B-5810-4C3A-B872-A806EF58AF9F}" type="presParOf" srcId="{A219AE84-F414-4F3E-926F-4D72B1D32067}" destId="{4137A32C-ACB3-4701-B77D-4C44CB952FFB}" srcOrd="0" destOrd="0" presId="urn:microsoft.com/office/officeart/2005/8/layout/process2"/>
    <dgm:cxn modelId="{D7E50656-54A7-4EBC-9D92-3F0C25EC49D5}" type="presParOf" srcId="{50514437-F163-4AB5-9C6F-BC35AA470522}" destId="{496053E3-0907-4560-9F41-96318CB52C4D}" srcOrd="2" destOrd="0" presId="urn:microsoft.com/office/officeart/2005/8/layout/process2"/>
    <dgm:cxn modelId="{37D1BB2F-E925-42FA-9A75-F6468AF751E7}" type="presParOf" srcId="{50514437-F163-4AB5-9C6F-BC35AA470522}" destId="{811B9544-2B38-41F1-BD06-0C6B1FC8C9F2}" srcOrd="3" destOrd="0" presId="urn:microsoft.com/office/officeart/2005/8/layout/process2"/>
    <dgm:cxn modelId="{8E88C554-762E-4169-A5E4-A353AAADB485}" type="presParOf" srcId="{811B9544-2B38-41F1-BD06-0C6B1FC8C9F2}" destId="{CDCB331B-DAA4-4148-B56E-5698FA2213DA}" srcOrd="0" destOrd="0" presId="urn:microsoft.com/office/officeart/2005/8/layout/process2"/>
    <dgm:cxn modelId="{4E57A072-F364-453A-8F18-8CA35624A453}" type="presParOf" srcId="{50514437-F163-4AB5-9C6F-BC35AA470522}" destId="{716D6FBC-3A0B-4D22-876D-13893066B58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10A194-3E6D-45D3-87D5-E528C824315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EFC0813-5FCB-49B4-894B-8A00CB963771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Prueba previa</a:t>
          </a:r>
          <a:endParaRPr lang="es-ES"/>
        </a:p>
      </dgm:t>
    </dgm:pt>
    <dgm:pt modelId="{CD447D7A-FA95-4110-ACD1-697D32733B00}" type="parTrans" cxnId="{DB70CE36-98EF-464E-9564-444EA625BAD0}">
      <dgm:prSet/>
      <dgm:spPr/>
      <dgm:t>
        <a:bodyPr/>
        <a:lstStyle/>
        <a:p>
          <a:endParaRPr lang="es-EC"/>
        </a:p>
      </dgm:t>
    </dgm:pt>
    <dgm:pt modelId="{12B51A58-EC0D-4FBD-97DE-C78CB65384E8}" type="sibTrans" cxnId="{DB70CE36-98EF-464E-9564-444EA625BAD0}">
      <dgm:prSet/>
      <dgm:spPr/>
      <dgm:t>
        <a:bodyPr/>
        <a:lstStyle/>
        <a:p>
          <a:endParaRPr lang="es-ES"/>
        </a:p>
      </dgm:t>
    </dgm:pt>
    <dgm:pt modelId="{A2CD9E43-72D9-4316-A265-24B4548794C4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Tratamiento o solución al problema de investiación</a:t>
          </a:r>
          <a:endParaRPr lang="es-ES"/>
        </a:p>
      </dgm:t>
    </dgm:pt>
    <dgm:pt modelId="{E44D8B08-1DD7-4153-9B07-13BDC21B1DBD}" type="parTrans" cxnId="{F9304754-4E8D-4E9C-9809-8F4F4CC62176}">
      <dgm:prSet/>
      <dgm:spPr/>
      <dgm:t>
        <a:bodyPr/>
        <a:lstStyle/>
        <a:p>
          <a:endParaRPr lang="es-EC"/>
        </a:p>
      </dgm:t>
    </dgm:pt>
    <dgm:pt modelId="{96E70AE0-5D7F-4E88-AE5D-9790D785636C}" type="sibTrans" cxnId="{F9304754-4E8D-4E9C-9809-8F4F4CC62176}">
      <dgm:prSet/>
      <dgm:spPr/>
      <dgm:t>
        <a:bodyPr/>
        <a:lstStyle/>
        <a:p>
          <a:endParaRPr lang="es-ES"/>
        </a:p>
      </dgm:t>
    </dgm:pt>
    <dgm:pt modelId="{ACFD314F-03C1-44E4-9D2F-C0C396BAF01A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Prueba posterior</a:t>
          </a:r>
          <a:endParaRPr lang="es-ES"/>
        </a:p>
      </dgm:t>
    </dgm:pt>
    <dgm:pt modelId="{B1DAC761-ABE7-4E61-ACE1-D77E76420878}" type="parTrans" cxnId="{BF90F59F-5CD7-408C-8487-27DECF4CE432}">
      <dgm:prSet/>
      <dgm:spPr/>
      <dgm:t>
        <a:bodyPr/>
        <a:lstStyle/>
        <a:p>
          <a:endParaRPr lang="es-EC"/>
        </a:p>
      </dgm:t>
    </dgm:pt>
    <dgm:pt modelId="{8DC34CD4-42DA-4E69-AF4A-AAC7810D96BA}" type="sibTrans" cxnId="{BF90F59F-5CD7-408C-8487-27DECF4CE432}">
      <dgm:prSet/>
      <dgm:spPr/>
      <dgm:t>
        <a:bodyPr/>
        <a:lstStyle/>
        <a:p>
          <a:endParaRPr lang="es-ES"/>
        </a:p>
      </dgm:t>
    </dgm:pt>
    <dgm:pt modelId="{2B08E47A-E30A-40FE-84F4-6247400B4348}">
      <dgm:prSet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Efecto ocasionado se aspira sea de mejora.</a:t>
          </a:r>
        </a:p>
      </dgm:t>
    </dgm:pt>
    <dgm:pt modelId="{074B2061-6B2B-4EAA-86B0-FE1CA1E28A0A}" type="parTrans" cxnId="{002E3419-04A7-4ED2-8021-0F0F3520943A}">
      <dgm:prSet/>
      <dgm:spPr/>
      <dgm:t>
        <a:bodyPr/>
        <a:lstStyle/>
        <a:p>
          <a:endParaRPr lang="es-EC"/>
        </a:p>
      </dgm:t>
    </dgm:pt>
    <dgm:pt modelId="{4085F1B1-BC02-442C-B4B1-1887EFFC192A}" type="sibTrans" cxnId="{002E3419-04A7-4ED2-8021-0F0F3520943A}">
      <dgm:prSet/>
      <dgm:spPr/>
      <dgm:t>
        <a:bodyPr/>
        <a:lstStyle/>
        <a:p>
          <a:endParaRPr lang="es-EC"/>
        </a:p>
      </dgm:t>
    </dgm:pt>
    <dgm:pt modelId="{D7F45E8C-A09F-49DE-9CB9-CB7E1B448B24}">
      <dgm:prSet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Aplicación de mejoras  para cumplir con los objetivos, demostrar hipótesis, etc.</a:t>
          </a:r>
        </a:p>
      </dgm:t>
    </dgm:pt>
    <dgm:pt modelId="{B6F43E8A-5BD5-47C1-A985-D2BF8B9C157C}" type="parTrans" cxnId="{75A7F7C9-66E3-42B6-84F3-F9CCCB6F52C0}">
      <dgm:prSet/>
      <dgm:spPr/>
      <dgm:t>
        <a:bodyPr/>
        <a:lstStyle/>
        <a:p>
          <a:endParaRPr lang="es-EC"/>
        </a:p>
      </dgm:t>
    </dgm:pt>
    <dgm:pt modelId="{0B675C0D-2C47-4BDC-8706-3F411DD11140}" type="sibTrans" cxnId="{75A7F7C9-66E3-42B6-84F3-F9CCCB6F52C0}">
      <dgm:prSet/>
      <dgm:spPr/>
      <dgm:t>
        <a:bodyPr/>
        <a:lstStyle/>
        <a:p>
          <a:endParaRPr lang="es-ES"/>
        </a:p>
      </dgm:t>
    </dgm:pt>
    <dgm:pt modelId="{45EC4329-204D-4427-A5AD-3D73936B0FAD}">
      <dgm:prSet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Valoración Inicial de un grupo.</a:t>
          </a:r>
        </a:p>
      </dgm:t>
    </dgm:pt>
    <dgm:pt modelId="{00C79390-E619-4ECD-B4B7-65E35F3E4A4E}" type="parTrans" cxnId="{D55E9695-A007-4CA6-A3EA-21AD264049D2}">
      <dgm:prSet/>
      <dgm:spPr/>
      <dgm:t>
        <a:bodyPr/>
        <a:lstStyle/>
        <a:p>
          <a:endParaRPr lang="es-EC"/>
        </a:p>
      </dgm:t>
    </dgm:pt>
    <dgm:pt modelId="{B85E4482-3F69-41E2-9D79-AED1A87DE2D6}" type="sibTrans" cxnId="{D55E9695-A007-4CA6-A3EA-21AD264049D2}">
      <dgm:prSet/>
      <dgm:spPr/>
      <dgm:t>
        <a:bodyPr/>
        <a:lstStyle/>
        <a:p>
          <a:endParaRPr lang="es-ES"/>
        </a:p>
      </dgm:t>
    </dgm:pt>
    <dgm:pt modelId="{8716173D-95A0-40D8-87E9-5DA15AC8FDC6}">
      <dgm:prSet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Evaluación del grupo.</a:t>
          </a:r>
        </a:p>
      </dgm:t>
    </dgm:pt>
    <dgm:pt modelId="{BF4DB6FE-2A26-4ADD-B52B-C88CA625B52A}" type="parTrans" cxnId="{55425B87-4363-4DA3-94E2-BCE0AB8349F6}">
      <dgm:prSet/>
      <dgm:spPr/>
    </dgm:pt>
    <dgm:pt modelId="{71C3CA68-EF89-4EBB-8D7A-A25B033D95DC}" type="sibTrans" cxnId="{55425B87-4363-4DA3-94E2-BCE0AB8349F6}">
      <dgm:prSet/>
      <dgm:spPr/>
    </dgm:pt>
    <dgm:pt modelId="{EE8E5E5D-3FE4-48BA-B601-E693114DE146}" type="pres">
      <dgm:prSet presAssocID="{FE10A194-3E6D-45D3-87D5-E528C8243150}" presName="Name0" presStyleCnt="0">
        <dgm:presLayoutVars>
          <dgm:dir/>
          <dgm:resizeHandles val="exact"/>
        </dgm:presLayoutVars>
      </dgm:prSet>
      <dgm:spPr/>
    </dgm:pt>
    <dgm:pt modelId="{B6505DA1-4B25-421D-93D9-000CF02E54D8}" type="pres">
      <dgm:prSet presAssocID="{9EFC0813-5FCB-49B4-894B-8A00CB963771}" presName="node" presStyleLbl="node1" presStyleIdx="0" presStyleCnt="3">
        <dgm:presLayoutVars>
          <dgm:bulletEnabled val="1"/>
        </dgm:presLayoutVars>
      </dgm:prSet>
      <dgm:spPr/>
    </dgm:pt>
    <dgm:pt modelId="{6AB41C04-44E3-4CDE-A052-8C1B2BC06116}" type="pres">
      <dgm:prSet presAssocID="{12B51A58-EC0D-4FBD-97DE-C78CB65384E8}" presName="sibTrans" presStyleLbl="sibTrans2D1" presStyleIdx="0" presStyleCnt="2"/>
      <dgm:spPr/>
    </dgm:pt>
    <dgm:pt modelId="{4F247A4C-F945-42AB-9D83-062FA5D68A46}" type="pres">
      <dgm:prSet presAssocID="{12B51A58-EC0D-4FBD-97DE-C78CB65384E8}" presName="connectorText" presStyleLbl="sibTrans2D1" presStyleIdx="0" presStyleCnt="2"/>
      <dgm:spPr/>
    </dgm:pt>
    <dgm:pt modelId="{27848EEA-D88C-4D42-90F7-2DE5DAF086F8}" type="pres">
      <dgm:prSet presAssocID="{A2CD9E43-72D9-4316-A265-24B4548794C4}" presName="node" presStyleLbl="node1" presStyleIdx="1" presStyleCnt="3">
        <dgm:presLayoutVars>
          <dgm:bulletEnabled val="1"/>
        </dgm:presLayoutVars>
      </dgm:prSet>
      <dgm:spPr/>
    </dgm:pt>
    <dgm:pt modelId="{5807FB4C-D3E9-40C7-8FD8-B50070FC76EE}" type="pres">
      <dgm:prSet presAssocID="{96E70AE0-5D7F-4E88-AE5D-9790D785636C}" presName="sibTrans" presStyleLbl="sibTrans2D1" presStyleIdx="1" presStyleCnt="2"/>
      <dgm:spPr/>
    </dgm:pt>
    <dgm:pt modelId="{74C5A94E-D79E-4FC9-9E09-E959ECBD848C}" type="pres">
      <dgm:prSet presAssocID="{96E70AE0-5D7F-4E88-AE5D-9790D785636C}" presName="connectorText" presStyleLbl="sibTrans2D1" presStyleIdx="1" presStyleCnt="2"/>
      <dgm:spPr/>
    </dgm:pt>
    <dgm:pt modelId="{09D73334-A266-4CEA-8500-3CFB54899E14}" type="pres">
      <dgm:prSet presAssocID="{ACFD314F-03C1-44E4-9D2F-C0C396BAF01A}" presName="node" presStyleLbl="node1" presStyleIdx="2" presStyleCnt="3">
        <dgm:presLayoutVars>
          <dgm:bulletEnabled val="1"/>
        </dgm:presLayoutVars>
      </dgm:prSet>
      <dgm:spPr/>
    </dgm:pt>
  </dgm:ptLst>
  <dgm:cxnLst>
    <dgm:cxn modelId="{002E3419-04A7-4ED2-8021-0F0F3520943A}" srcId="{ACFD314F-03C1-44E4-9D2F-C0C396BAF01A}" destId="{2B08E47A-E30A-40FE-84F4-6247400B4348}" srcOrd="1" destOrd="0" parTransId="{074B2061-6B2B-4EAA-86B0-FE1CA1E28A0A}" sibTransId="{4085F1B1-BC02-442C-B4B1-1887EFFC192A}"/>
    <dgm:cxn modelId="{36FDF030-3B2B-44C2-98D9-20EE18553EC4}" type="presOf" srcId="{ACFD314F-03C1-44E4-9D2F-C0C396BAF01A}" destId="{09D73334-A266-4CEA-8500-3CFB54899E14}" srcOrd="0" destOrd="0" presId="urn:microsoft.com/office/officeart/2005/8/layout/process1"/>
    <dgm:cxn modelId="{DB70CE36-98EF-464E-9564-444EA625BAD0}" srcId="{FE10A194-3E6D-45D3-87D5-E528C8243150}" destId="{9EFC0813-5FCB-49B4-894B-8A00CB963771}" srcOrd="0" destOrd="0" parTransId="{CD447D7A-FA95-4110-ACD1-697D32733B00}" sibTransId="{12B51A58-EC0D-4FBD-97DE-C78CB65384E8}"/>
    <dgm:cxn modelId="{2C599937-DABC-43B7-9B81-3C89AD00D44E}" type="presOf" srcId="{FE10A194-3E6D-45D3-87D5-E528C8243150}" destId="{EE8E5E5D-3FE4-48BA-B601-E693114DE146}" srcOrd="0" destOrd="0" presId="urn:microsoft.com/office/officeart/2005/8/layout/process1"/>
    <dgm:cxn modelId="{B683D739-6E82-44CC-8D47-A77217DAC2CD}" type="presOf" srcId="{D7F45E8C-A09F-49DE-9CB9-CB7E1B448B24}" destId="{27848EEA-D88C-4D42-90F7-2DE5DAF086F8}" srcOrd="0" destOrd="1" presId="urn:microsoft.com/office/officeart/2005/8/layout/process1"/>
    <dgm:cxn modelId="{77BE3E3D-870F-49FE-A540-DDD7B1D2FC11}" type="presOf" srcId="{8716173D-95A0-40D8-87E9-5DA15AC8FDC6}" destId="{09D73334-A266-4CEA-8500-3CFB54899E14}" srcOrd="0" destOrd="1" presId="urn:microsoft.com/office/officeart/2005/8/layout/process1"/>
    <dgm:cxn modelId="{AA711F4C-93F2-4D86-A6F4-3F71DBD38C25}" type="presOf" srcId="{A2CD9E43-72D9-4316-A265-24B4548794C4}" destId="{27848EEA-D88C-4D42-90F7-2DE5DAF086F8}" srcOrd="0" destOrd="0" presId="urn:microsoft.com/office/officeart/2005/8/layout/process1"/>
    <dgm:cxn modelId="{F9304754-4E8D-4E9C-9809-8F4F4CC62176}" srcId="{FE10A194-3E6D-45D3-87D5-E528C8243150}" destId="{A2CD9E43-72D9-4316-A265-24B4548794C4}" srcOrd="1" destOrd="0" parTransId="{E44D8B08-1DD7-4153-9B07-13BDC21B1DBD}" sibTransId="{96E70AE0-5D7F-4E88-AE5D-9790D785636C}"/>
    <dgm:cxn modelId="{55425B87-4363-4DA3-94E2-BCE0AB8349F6}" srcId="{ACFD314F-03C1-44E4-9D2F-C0C396BAF01A}" destId="{8716173D-95A0-40D8-87E9-5DA15AC8FDC6}" srcOrd="0" destOrd="0" parTransId="{BF4DB6FE-2A26-4ADD-B52B-C88CA625B52A}" sibTransId="{71C3CA68-EF89-4EBB-8D7A-A25B033D95DC}"/>
    <dgm:cxn modelId="{20457887-221A-44FF-80DA-2956C9310055}" type="presOf" srcId="{2B08E47A-E30A-40FE-84F4-6247400B4348}" destId="{09D73334-A266-4CEA-8500-3CFB54899E14}" srcOrd="0" destOrd="2" presId="urn:microsoft.com/office/officeart/2005/8/layout/process1"/>
    <dgm:cxn modelId="{26A92792-C219-4663-8A3F-CBFCDCFF5AD0}" type="presOf" srcId="{96E70AE0-5D7F-4E88-AE5D-9790D785636C}" destId="{74C5A94E-D79E-4FC9-9E09-E959ECBD848C}" srcOrd="1" destOrd="0" presId="urn:microsoft.com/office/officeart/2005/8/layout/process1"/>
    <dgm:cxn modelId="{D55E9695-A007-4CA6-A3EA-21AD264049D2}" srcId="{9EFC0813-5FCB-49B4-894B-8A00CB963771}" destId="{45EC4329-204D-4427-A5AD-3D73936B0FAD}" srcOrd="0" destOrd="0" parTransId="{00C79390-E619-4ECD-B4B7-65E35F3E4A4E}" sibTransId="{B85E4482-3F69-41E2-9D79-AED1A87DE2D6}"/>
    <dgm:cxn modelId="{BF90F59F-5CD7-408C-8487-27DECF4CE432}" srcId="{FE10A194-3E6D-45D3-87D5-E528C8243150}" destId="{ACFD314F-03C1-44E4-9D2F-C0C396BAF01A}" srcOrd="2" destOrd="0" parTransId="{B1DAC761-ABE7-4E61-ACE1-D77E76420878}" sibTransId="{8DC34CD4-42DA-4E69-AF4A-AAC7810D96BA}"/>
    <dgm:cxn modelId="{D67C6AC0-7F9E-4725-BAA6-ADB2998A17EF}" type="presOf" srcId="{12B51A58-EC0D-4FBD-97DE-C78CB65384E8}" destId="{4F247A4C-F945-42AB-9D83-062FA5D68A46}" srcOrd="1" destOrd="0" presId="urn:microsoft.com/office/officeart/2005/8/layout/process1"/>
    <dgm:cxn modelId="{75A7F7C9-66E3-42B6-84F3-F9CCCB6F52C0}" srcId="{A2CD9E43-72D9-4316-A265-24B4548794C4}" destId="{D7F45E8C-A09F-49DE-9CB9-CB7E1B448B24}" srcOrd="0" destOrd="0" parTransId="{B6F43E8A-5BD5-47C1-A985-D2BF8B9C157C}" sibTransId="{0B675C0D-2C47-4BDC-8706-3F411DD11140}"/>
    <dgm:cxn modelId="{A9261ADF-EAEB-4C45-9690-5101F5BADE00}" type="presOf" srcId="{45EC4329-204D-4427-A5AD-3D73936B0FAD}" destId="{B6505DA1-4B25-421D-93D9-000CF02E54D8}" srcOrd="0" destOrd="1" presId="urn:microsoft.com/office/officeart/2005/8/layout/process1"/>
    <dgm:cxn modelId="{4CEFE2ED-75B0-4CC7-B9C3-05F37C075A47}" type="presOf" srcId="{96E70AE0-5D7F-4E88-AE5D-9790D785636C}" destId="{5807FB4C-D3E9-40C7-8FD8-B50070FC76EE}" srcOrd="0" destOrd="0" presId="urn:microsoft.com/office/officeart/2005/8/layout/process1"/>
    <dgm:cxn modelId="{573CF0EF-B93A-442B-A25A-4BBB9989BA0B}" type="presOf" srcId="{12B51A58-EC0D-4FBD-97DE-C78CB65384E8}" destId="{6AB41C04-44E3-4CDE-A052-8C1B2BC06116}" srcOrd="0" destOrd="0" presId="urn:microsoft.com/office/officeart/2005/8/layout/process1"/>
    <dgm:cxn modelId="{8B82DCF8-6596-4D26-8BC1-33DF8D12A1AD}" type="presOf" srcId="{9EFC0813-5FCB-49B4-894B-8A00CB963771}" destId="{B6505DA1-4B25-421D-93D9-000CF02E54D8}" srcOrd="0" destOrd="0" presId="urn:microsoft.com/office/officeart/2005/8/layout/process1"/>
    <dgm:cxn modelId="{DFF65896-85D3-4984-9DF3-3D1C10C2D1F2}" type="presParOf" srcId="{EE8E5E5D-3FE4-48BA-B601-E693114DE146}" destId="{B6505DA1-4B25-421D-93D9-000CF02E54D8}" srcOrd="0" destOrd="0" presId="urn:microsoft.com/office/officeart/2005/8/layout/process1"/>
    <dgm:cxn modelId="{CC454634-FA14-4D96-A1F5-B474379DDC7F}" type="presParOf" srcId="{EE8E5E5D-3FE4-48BA-B601-E693114DE146}" destId="{6AB41C04-44E3-4CDE-A052-8C1B2BC06116}" srcOrd="1" destOrd="0" presId="urn:microsoft.com/office/officeart/2005/8/layout/process1"/>
    <dgm:cxn modelId="{A4B2D53B-AF44-4C4D-97DB-5008B4A652A6}" type="presParOf" srcId="{6AB41C04-44E3-4CDE-A052-8C1B2BC06116}" destId="{4F247A4C-F945-42AB-9D83-062FA5D68A46}" srcOrd="0" destOrd="0" presId="urn:microsoft.com/office/officeart/2005/8/layout/process1"/>
    <dgm:cxn modelId="{82A6FF90-974B-4544-82D1-73182A07CE25}" type="presParOf" srcId="{EE8E5E5D-3FE4-48BA-B601-E693114DE146}" destId="{27848EEA-D88C-4D42-90F7-2DE5DAF086F8}" srcOrd="2" destOrd="0" presId="urn:microsoft.com/office/officeart/2005/8/layout/process1"/>
    <dgm:cxn modelId="{BA5FC8CF-3765-4B26-8FCF-B438CD93D297}" type="presParOf" srcId="{EE8E5E5D-3FE4-48BA-B601-E693114DE146}" destId="{5807FB4C-D3E9-40C7-8FD8-B50070FC76EE}" srcOrd="3" destOrd="0" presId="urn:microsoft.com/office/officeart/2005/8/layout/process1"/>
    <dgm:cxn modelId="{DB1CA4CF-2541-4D10-831A-7CAA4D7345B3}" type="presParOf" srcId="{5807FB4C-D3E9-40C7-8FD8-B50070FC76EE}" destId="{74C5A94E-D79E-4FC9-9E09-E959ECBD848C}" srcOrd="0" destOrd="0" presId="urn:microsoft.com/office/officeart/2005/8/layout/process1"/>
    <dgm:cxn modelId="{AD2A4246-7B3A-4A41-BF85-17A44562C256}" type="presParOf" srcId="{EE8E5E5D-3FE4-48BA-B601-E693114DE146}" destId="{09D73334-A266-4CEA-8500-3CFB54899E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5A08F1-1009-45FF-85BF-1DC70D0FB7B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8B8CB8D-2057-49F7-88A0-0A67A40B4962}">
      <dgm:prSet/>
      <dgm:spPr/>
      <dgm:t>
        <a:bodyPr/>
        <a:lstStyle/>
        <a:p>
          <a:r>
            <a:rPr lang="es-EC"/>
            <a:t>Ejemplo:</a:t>
          </a:r>
        </a:p>
      </dgm:t>
    </dgm:pt>
    <dgm:pt modelId="{DD84F6E7-34FD-45FB-A687-D2D2B7563237}" type="parTrans" cxnId="{3881F546-D6B7-414D-8A80-5EECEF2A4928}">
      <dgm:prSet/>
      <dgm:spPr/>
      <dgm:t>
        <a:bodyPr/>
        <a:lstStyle/>
        <a:p>
          <a:endParaRPr lang="es-EC"/>
        </a:p>
      </dgm:t>
    </dgm:pt>
    <dgm:pt modelId="{5F57890A-45B5-4D14-A062-FA2BF0FDABA8}" type="sibTrans" cxnId="{3881F546-D6B7-414D-8A80-5EECEF2A4928}">
      <dgm:prSet/>
      <dgm:spPr>
        <a:solidFill>
          <a:schemeClr val="bg1"/>
        </a:solidFill>
      </dgm:spPr>
      <dgm:t>
        <a:bodyPr/>
        <a:lstStyle/>
        <a:p>
          <a:endParaRPr lang="es-EC"/>
        </a:p>
      </dgm:t>
    </dgm:pt>
    <dgm:pt modelId="{B072799E-A24F-469C-A719-5071F6971AA0}">
      <dgm:prSet/>
      <dgm:spPr/>
      <dgm:t>
        <a:bodyPr/>
        <a:lstStyle/>
        <a:p>
          <a:r>
            <a:rPr lang="es-EC"/>
            <a:t>Evaluación de la productividad de una empresa constructora</a:t>
          </a:r>
        </a:p>
      </dgm:t>
    </dgm:pt>
    <dgm:pt modelId="{15FB8D4B-CA19-4E1C-936B-7045B6EBCC96}" type="parTrans" cxnId="{C92D82E0-3AB3-483A-B25D-E56B96177631}">
      <dgm:prSet/>
      <dgm:spPr/>
      <dgm:t>
        <a:bodyPr/>
        <a:lstStyle/>
        <a:p>
          <a:endParaRPr lang="es-EC"/>
        </a:p>
      </dgm:t>
    </dgm:pt>
    <dgm:pt modelId="{90B0A28D-FC2E-4E05-81F7-56F6AC40D870}" type="sibTrans" cxnId="{C92D82E0-3AB3-483A-B25D-E56B96177631}">
      <dgm:prSet/>
      <dgm:spPr/>
      <dgm:t>
        <a:bodyPr/>
        <a:lstStyle/>
        <a:p>
          <a:endParaRPr lang="es-EC"/>
        </a:p>
      </dgm:t>
    </dgm:pt>
    <dgm:pt modelId="{971A16C9-FBC2-424D-9CB1-2652CB6E3987}">
      <dgm:prSet/>
      <dgm:spPr/>
      <dgm:t>
        <a:bodyPr/>
        <a:lstStyle/>
        <a:p>
          <a:r>
            <a:rPr lang="es-EC"/>
            <a:t>Aplicación de herramientas Lean para mejorar la producción</a:t>
          </a:r>
        </a:p>
      </dgm:t>
    </dgm:pt>
    <dgm:pt modelId="{2824C08C-0179-4BD4-9AE0-A1518C63B99C}" type="parTrans" cxnId="{094E7D6C-4F53-430D-B44E-277C73FE3DCD}">
      <dgm:prSet/>
      <dgm:spPr/>
      <dgm:t>
        <a:bodyPr/>
        <a:lstStyle/>
        <a:p>
          <a:endParaRPr lang="es-EC"/>
        </a:p>
      </dgm:t>
    </dgm:pt>
    <dgm:pt modelId="{7650D990-3DFB-472F-B036-097DD68F0F36}" type="sibTrans" cxnId="{094E7D6C-4F53-430D-B44E-277C73FE3DCD}">
      <dgm:prSet/>
      <dgm:spPr/>
      <dgm:t>
        <a:bodyPr/>
        <a:lstStyle/>
        <a:p>
          <a:endParaRPr lang="es-EC"/>
        </a:p>
      </dgm:t>
    </dgm:pt>
    <dgm:pt modelId="{644B053D-3662-49CD-ABF4-94777C7FF125}">
      <dgm:prSet/>
      <dgm:spPr/>
      <dgm:t>
        <a:bodyPr/>
        <a:lstStyle/>
        <a:p>
          <a:r>
            <a:rPr lang="es-EC"/>
            <a:t>Mejora de la productividad de la empresa constructora</a:t>
          </a:r>
        </a:p>
      </dgm:t>
    </dgm:pt>
    <dgm:pt modelId="{3E573751-79AC-486F-A14E-79AB6249822F}" type="parTrans" cxnId="{072C219F-74BB-449F-AE9F-E65AEEEB32A2}">
      <dgm:prSet/>
      <dgm:spPr/>
      <dgm:t>
        <a:bodyPr/>
        <a:lstStyle/>
        <a:p>
          <a:endParaRPr lang="es-EC"/>
        </a:p>
      </dgm:t>
    </dgm:pt>
    <dgm:pt modelId="{E00663A5-5FBC-40B9-B752-91DB55EDE765}" type="sibTrans" cxnId="{072C219F-74BB-449F-AE9F-E65AEEEB32A2}">
      <dgm:prSet/>
      <dgm:spPr/>
      <dgm:t>
        <a:bodyPr/>
        <a:lstStyle/>
        <a:p>
          <a:endParaRPr lang="es-EC"/>
        </a:p>
      </dgm:t>
    </dgm:pt>
    <dgm:pt modelId="{BFC0D3C0-8A63-4265-B7FF-BF8F3D3F53BC}" type="pres">
      <dgm:prSet presAssocID="{C75A08F1-1009-45FF-85BF-1DC70D0FB7B8}" presName="Name0" presStyleCnt="0">
        <dgm:presLayoutVars>
          <dgm:dir/>
          <dgm:resizeHandles val="exact"/>
        </dgm:presLayoutVars>
      </dgm:prSet>
      <dgm:spPr/>
    </dgm:pt>
    <dgm:pt modelId="{9DA3A7C4-CEA0-4AC4-B12F-A6621DB6FABA}" type="pres">
      <dgm:prSet presAssocID="{C8B8CB8D-2057-49F7-88A0-0A67A40B4962}" presName="node" presStyleLbl="node1" presStyleIdx="0" presStyleCnt="4">
        <dgm:presLayoutVars>
          <dgm:bulletEnabled val="1"/>
        </dgm:presLayoutVars>
      </dgm:prSet>
      <dgm:spPr/>
    </dgm:pt>
    <dgm:pt modelId="{518C1B79-D765-4595-B523-901B8CEC5D96}" type="pres">
      <dgm:prSet presAssocID="{5F57890A-45B5-4D14-A062-FA2BF0FDABA8}" presName="sibTrans" presStyleLbl="sibTrans2D1" presStyleIdx="0" presStyleCnt="3"/>
      <dgm:spPr/>
    </dgm:pt>
    <dgm:pt modelId="{B536F01A-082D-4395-AD46-945D0F116119}" type="pres">
      <dgm:prSet presAssocID="{5F57890A-45B5-4D14-A062-FA2BF0FDABA8}" presName="connectorText" presStyleLbl="sibTrans2D1" presStyleIdx="0" presStyleCnt="3"/>
      <dgm:spPr/>
    </dgm:pt>
    <dgm:pt modelId="{227B03C0-3D13-49F5-B8E3-F8A507E51C38}" type="pres">
      <dgm:prSet presAssocID="{B072799E-A24F-469C-A719-5071F6971AA0}" presName="node" presStyleLbl="node1" presStyleIdx="1" presStyleCnt="4">
        <dgm:presLayoutVars>
          <dgm:bulletEnabled val="1"/>
        </dgm:presLayoutVars>
      </dgm:prSet>
      <dgm:spPr/>
    </dgm:pt>
    <dgm:pt modelId="{5B1E31CE-6027-45D9-B34A-D0B94D0FD345}" type="pres">
      <dgm:prSet presAssocID="{90B0A28D-FC2E-4E05-81F7-56F6AC40D870}" presName="sibTrans" presStyleLbl="sibTrans2D1" presStyleIdx="1" presStyleCnt="3"/>
      <dgm:spPr/>
    </dgm:pt>
    <dgm:pt modelId="{C09383ED-99F1-434B-A19F-22BF2D61FEEA}" type="pres">
      <dgm:prSet presAssocID="{90B0A28D-FC2E-4E05-81F7-56F6AC40D870}" presName="connectorText" presStyleLbl="sibTrans2D1" presStyleIdx="1" presStyleCnt="3"/>
      <dgm:spPr/>
    </dgm:pt>
    <dgm:pt modelId="{80389C21-3C38-4790-97A1-4DA5E1ACEB3A}" type="pres">
      <dgm:prSet presAssocID="{971A16C9-FBC2-424D-9CB1-2652CB6E3987}" presName="node" presStyleLbl="node1" presStyleIdx="2" presStyleCnt="4">
        <dgm:presLayoutVars>
          <dgm:bulletEnabled val="1"/>
        </dgm:presLayoutVars>
      </dgm:prSet>
      <dgm:spPr/>
    </dgm:pt>
    <dgm:pt modelId="{221185E3-BBFC-456E-B832-DC5423834B57}" type="pres">
      <dgm:prSet presAssocID="{7650D990-3DFB-472F-B036-097DD68F0F36}" presName="sibTrans" presStyleLbl="sibTrans2D1" presStyleIdx="2" presStyleCnt="3"/>
      <dgm:spPr/>
    </dgm:pt>
    <dgm:pt modelId="{008FD1E9-3CA5-49CD-929D-66B0936AFA29}" type="pres">
      <dgm:prSet presAssocID="{7650D990-3DFB-472F-B036-097DD68F0F36}" presName="connectorText" presStyleLbl="sibTrans2D1" presStyleIdx="2" presStyleCnt="3"/>
      <dgm:spPr/>
    </dgm:pt>
    <dgm:pt modelId="{1D118109-75E8-41EA-9894-35BF7B8A442A}" type="pres">
      <dgm:prSet presAssocID="{644B053D-3662-49CD-ABF4-94777C7FF125}" presName="node" presStyleLbl="node1" presStyleIdx="3" presStyleCnt="4">
        <dgm:presLayoutVars>
          <dgm:bulletEnabled val="1"/>
        </dgm:presLayoutVars>
      </dgm:prSet>
      <dgm:spPr/>
    </dgm:pt>
  </dgm:ptLst>
  <dgm:cxnLst>
    <dgm:cxn modelId="{7E825205-B697-4055-91B4-BC1E0F02D2AC}" type="presOf" srcId="{90B0A28D-FC2E-4E05-81F7-56F6AC40D870}" destId="{5B1E31CE-6027-45D9-B34A-D0B94D0FD345}" srcOrd="0" destOrd="0" presId="urn:microsoft.com/office/officeart/2005/8/layout/process1"/>
    <dgm:cxn modelId="{0CBCD422-2A76-4FC4-8EEE-7EAF284DEE3E}" type="presOf" srcId="{971A16C9-FBC2-424D-9CB1-2652CB6E3987}" destId="{80389C21-3C38-4790-97A1-4DA5E1ACEB3A}" srcOrd="0" destOrd="0" presId="urn:microsoft.com/office/officeart/2005/8/layout/process1"/>
    <dgm:cxn modelId="{3881F546-D6B7-414D-8A80-5EECEF2A4928}" srcId="{C75A08F1-1009-45FF-85BF-1DC70D0FB7B8}" destId="{C8B8CB8D-2057-49F7-88A0-0A67A40B4962}" srcOrd="0" destOrd="0" parTransId="{DD84F6E7-34FD-45FB-A687-D2D2B7563237}" sibTransId="{5F57890A-45B5-4D14-A062-FA2BF0FDABA8}"/>
    <dgm:cxn modelId="{094E7D6C-4F53-430D-B44E-277C73FE3DCD}" srcId="{C75A08F1-1009-45FF-85BF-1DC70D0FB7B8}" destId="{971A16C9-FBC2-424D-9CB1-2652CB6E3987}" srcOrd="2" destOrd="0" parTransId="{2824C08C-0179-4BD4-9AE0-A1518C63B99C}" sibTransId="{7650D990-3DFB-472F-B036-097DD68F0F36}"/>
    <dgm:cxn modelId="{48AF6F4F-A999-4B47-84E5-22259605FADE}" type="presOf" srcId="{7650D990-3DFB-472F-B036-097DD68F0F36}" destId="{008FD1E9-3CA5-49CD-929D-66B0936AFA29}" srcOrd="1" destOrd="0" presId="urn:microsoft.com/office/officeart/2005/8/layout/process1"/>
    <dgm:cxn modelId="{0B01E589-3B88-4BF3-AA05-0B2BB1978DE3}" type="presOf" srcId="{90B0A28D-FC2E-4E05-81F7-56F6AC40D870}" destId="{C09383ED-99F1-434B-A19F-22BF2D61FEEA}" srcOrd="1" destOrd="0" presId="urn:microsoft.com/office/officeart/2005/8/layout/process1"/>
    <dgm:cxn modelId="{072C219F-74BB-449F-AE9F-E65AEEEB32A2}" srcId="{C75A08F1-1009-45FF-85BF-1DC70D0FB7B8}" destId="{644B053D-3662-49CD-ABF4-94777C7FF125}" srcOrd="3" destOrd="0" parTransId="{3E573751-79AC-486F-A14E-79AB6249822F}" sibTransId="{E00663A5-5FBC-40B9-B752-91DB55EDE765}"/>
    <dgm:cxn modelId="{D2FA38A3-29BB-46D5-88DE-2AFC59D1816A}" type="presOf" srcId="{C8B8CB8D-2057-49F7-88A0-0A67A40B4962}" destId="{9DA3A7C4-CEA0-4AC4-B12F-A6621DB6FABA}" srcOrd="0" destOrd="0" presId="urn:microsoft.com/office/officeart/2005/8/layout/process1"/>
    <dgm:cxn modelId="{D6D8CEB4-BA04-4F0B-99F9-0283B6034F51}" type="presOf" srcId="{7650D990-3DFB-472F-B036-097DD68F0F36}" destId="{221185E3-BBFC-456E-B832-DC5423834B57}" srcOrd="0" destOrd="0" presId="urn:microsoft.com/office/officeart/2005/8/layout/process1"/>
    <dgm:cxn modelId="{FFB108C3-A9EC-4E59-B3D7-BC1E423BCD0B}" type="presOf" srcId="{B072799E-A24F-469C-A719-5071F6971AA0}" destId="{227B03C0-3D13-49F5-B8E3-F8A507E51C38}" srcOrd="0" destOrd="0" presId="urn:microsoft.com/office/officeart/2005/8/layout/process1"/>
    <dgm:cxn modelId="{E7AD48C3-B857-4D2A-87CB-89DAEDD4BD8F}" type="presOf" srcId="{5F57890A-45B5-4D14-A062-FA2BF0FDABA8}" destId="{B536F01A-082D-4395-AD46-945D0F116119}" srcOrd="1" destOrd="0" presId="urn:microsoft.com/office/officeart/2005/8/layout/process1"/>
    <dgm:cxn modelId="{C92D82E0-3AB3-483A-B25D-E56B96177631}" srcId="{C75A08F1-1009-45FF-85BF-1DC70D0FB7B8}" destId="{B072799E-A24F-469C-A719-5071F6971AA0}" srcOrd="1" destOrd="0" parTransId="{15FB8D4B-CA19-4E1C-936B-7045B6EBCC96}" sibTransId="{90B0A28D-FC2E-4E05-81F7-56F6AC40D870}"/>
    <dgm:cxn modelId="{9D15B3EA-23FA-4F01-BA87-2665FFF5BAA1}" type="presOf" srcId="{644B053D-3662-49CD-ABF4-94777C7FF125}" destId="{1D118109-75E8-41EA-9894-35BF7B8A442A}" srcOrd="0" destOrd="0" presId="urn:microsoft.com/office/officeart/2005/8/layout/process1"/>
    <dgm:cxn modelId="{8F3FC3F3-B133-4411-9382-EED09EF23E81}" type="presOf" srcId="{C75A08F1-1009-45FF-85BF-1DC70D0FB7B8}" destId="{BFC0D3C0-8A63-4265-B7FF-BF8F3D3F53BC}" srcOrd="0" destOrd="0" presId="urn:microsoft.com/office/officeart/2005/8/layout/process1"/>
    <dgm:cxn modelId="{F4A598F6-B47E-44EC-8CC6-B55519E8B689}" type="presOf" srcId="{5F57890A-45B5-4D14-A062-FA2BF0FDABA8}" destId="{518C1B79-D765-4595-B523-901B8CEC5D96}" srcOrd="0" destOrd="0" presId="urn:microsoft.com/office/officeart/2005/8/layout/process1"/>
    <dgm:cxn modelId="{C4CAD000-7BA6-43C3-B38A-DBBADF380C2C}" type="presParOf" srcId="{BFC0D3C0-8A63-4265-B7FF-BF8F3D3F53BC}" destId="{9DA3A7C4-CEA0-4AC4-B12F-A6621DB6FABA}" srcOrd="0" destOrd="0" presId="urn:microsoft.com/office/officeart/2005/8/layout/process1"/>
    <dgm:cxn modelId="{A03B3900-EA6E-461D-85B4-1C032AA96BA4}" type="presParOf" srcId="{BFC0D3C0-8A63-4265-B7FF-BF8F3D3F53BC}" destId="{518C1B79-D765-4595-B523-901B8CEC5D96}" srcOrd="1" destOrd="0" presId="urn:microsoft.com/office/officeart/2005/8/layout/process1"/>
    <dgm:cxn modelId="{22D296A4-9D2C-432B-9CA2-742E5A19E423}" type="presParOf" srcId="{518C1B79-D765-4595-B523-901B8CEC5D96}" destId="{B536F01A-082D-4395-AD46-945D0F116119}" srcOrd="0" destOrd="0" presId="urn:microsoft.com/office/officeart/2005/8/layout/process1"/>
    <dgm:cxn modelId="{CB000EA4-9D5A-4BB3-AAFA-080FA49A547A}" type="presParOf" srcId="{BFC0D3C0-8A63-4265-B7FF-BF8F3D3F53BC}" destId="{227B03C0-3D13-49F5-B8E3-F8A507E51C38}" srcOrd="2" destOrd="0" presId="urn:microsoft.com/office/officeart/2005/8/layout/process1"/>
    <dgm:cxn modelId="{0DCF0BD2-7334-4F0E-81A7-6D820045DD30}" type="presParOf" srcId="{BFC0D3C0-8A63-4265-B7FF-BF8F3D3F53BC}" destId="{5B1E31CE-6027-45D9-B34A-D0B94D0FD345}" srcOrd="3" destOrd="0" presId="urn:microsoft.com/office/officeart/2005/8/layout/process1"/>
    <dgm:cxn modelId="{A907344C-8069-459B-821A-5E307C82F41F}" type="presParOf" srcId="{5B1E31CE-6027-45D9-B34A-D0B94D0FD345}" destId="{C09383ED-99F1-434B-A19F-22BF2D61FEEA}" srcOrd="0" destOrd="0" presId="urn:microsoft.com/office/officeart/2005/8/layout/process1"/>
    <dgm:cxn modelId="{C7E8CE10-0C77-4A97-998C-431ABCF051F7}" type="presParOf" srcId="{BFC0D3C0-8A63-4265-B7FF-BF8F3D3F53BC}" destId="{80389C21-3C38-4790-97A1-4DA5E1ACEB3A}" srcOrd="4" destOrd="0" presId="urn:microsoft.com/office/officeart/2005/8/layout/process1"/>
    <dgm:cxn modelId="{986DB81C-FD8F-43A1-8A2F-862A6E4946D0}" type="presParOf" srcId="{BFC0D3C0-8A63-4265-B7FF-BF8F3D3F53BC}" destId="{221185E3-BBFC-456E-B832-DC5423834B57}" srcOrd="5" destOrd="0" presId="urn:microsoft.com/office/officeart/2005/8/layout/process1"/>
    <dgm:cxn modelId="{97FE6364-3BA8-4680-838D-D5F2440C7E46}" type="presParOf" srcId="{221185E3-BBFC-456E-B832-DC5423834B57}" destId="{008FD1E9-3CA5-49CD-929D-66B0936AFA29}" srcOrd="0" destOrd="0" presId="urn:microsoft.com/office/officeart/2005/8/layout/process1"/>
    <dgm:cxn modelId="{9D3A8FBF-C70A-44D0-B7CD-AE50636D2B9C}" type="presParOf" srcId="{BFC0D3C0-8A63-4265-B7FF-BF8F3D3F53BC}" destId="{1D118109-75E8-41EA-9894-35BF7B8A442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10A194-3E6D-45D3-87D5-E528C824315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EFC0813-5FCB-49B4-894B-8A00CB963771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Prueba previa</a:t>
          </a:r>
          <a:endParaRPr lang="es-ES"/>
        </a:p>
      </dgm:t>
    </dgm:pt>
    <dgm:pt modelId="{CD447D7A-FA95-4110-ACD1-697D32733B00}" type="parTrans" cxnId="{DB70CE36-98EF-464E-9564-444EA625BAD0}">
      <dgm:prSet/>
      <dgm:spPr/>
      <dgm:t>
        <a:bodyPr/>
        <a:lstStyle/>
        <a:p>
          <a:endParaRPr lang="es-EC"/>
        </a:p>
      </dgm:t>
    </dgm:pt>
    <dgm:pt modelId="{12B51A58-EC0D-4FBD-97DE-C78CB65384E8}" type="sibTrans" cxnId="{DB70CE36-98EF-464E-9564-444EA625BAD0}">
      <dgm:prSet/>
      <dgm:spPr/>
      <dgm:t>
        <a:bodyPr/>
        <a:lstStyle/>
        <a:p>
          <a:endParaRPr lang="es-ES"/>
        </a:p>
      </dgm:t>
    </dgm:pt>
    <dgm:pt modelId="{A2CD9E43-72D9-4316-A265-24B4548794C4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Tratamiento o solución al problema de investiación</a:t>
          </a:r>
          <a:endParaRPr lang="es-ES"/>
        </a:p>
      </dgm:t>
    </dgm:pt>
    <dgm:pt modelId="{E44D8B08-1DD7-4153-9B07-13BDC21B1DBD}" type="parTrans" cxnId="{F9304754-4E8D-4E9C-9809-8F4F4CC62176}">
      <dgm:prSet/>
      <dgm:spPr/>
      <dgm:t>
        <a:bodyPr/>
        <a:lstStyle/>
        <a:p>
          <a:endParaRPr lang="es-EC"/>
        </a:p>
      </dgm:t>
    </dgm:pt>
    <dgm:pt modelId="{96E70AE0-5D7F-4E88-AE5D-9790D785636C}" type="sibTrans" cxnId="{F9304754-4E8D-4E9C-9809-8F4F4CC62176}">
      <dgm:prSet/>
      <dgm:spPr/>
      <dgm:t>
        <a:bodyPr/>
        <a:lstStyle/>
        <a:p>
          <a:endParaRPr lang="es-ES"/>
        </a:p>
      </dgm:t>
    </dgm:pt>
    <dgm:pt modelId="{ACFD314F-03C1-44E4-9D2F-C0C396BAF01A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Prueba posterior</a:t>
          </a:r>
          <a:endParaRPr lang="es-ES"/>
        </a:p>
      </dgm:t>
    </dgm:pt>
    <dgm:pt modelId="{B1DAC761-ABE7-4E61-ACE1-D77E76420878}" type="parTrans" cxnId="{BF90F59F-5CD7-408C-8487-27DECF4CE432}">
      <dgm:prSet/>
      <dgm:spPr/>
      <dgm:t>
        <a:bodyPr/>
        <a:lstStyle/>
        <a:p>
          <a:endParaRPr lang="es-EC"/>
        </a:p>
      </dgm:t>
    </dgm:pt>
    <dgm:pt modelId="{8DC34CD4-42DA-4E69-AF4A-AAC7810D96BA}" type="sibTrans" cxnId="{BF90F59F-5CD7-408C-8487-27DECF4CE432}">
      <dgm:prSet/>
      <dgm:spPr/>
      <dgm:t>
        <a:bodyPr/>
        <a:lstStyle/>
        <a:p>
          <a:endParaRPr lang="es-ES"/>
        </a:p>
      </dgm:t>
    </dgm:pt>
    <dgm:pt modelId="{D7F45E8C-A09F-49DE-9CB9-CB7E1B448B24}">
      <dgm:prSet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Aplicación de mejoras AL GRUPO EXPERIMENTAL  para cumplir con los objetivos, demostrar hipótesis, etc.</a:t>
          </a:r>
        </a:p>
      </dgm:t>
    </dgm:pt>
    <dgm:pt modelId="{B6F43E8A-5BD5-47C1-A985-D2BF8B9C157C}" type="parTrans" cxnId="{75A7F7C9-66E3-42B6-84F3-F9CCCB6F52C0}">
      <dgm:prSet/>
      <dgm:spPr/>
      <dgm:t>
        <a:bodyPr/>
        <a:lstStyle/>
        <a:p>
          <a:endParaRPr lang="es-EC"/>
        </a:p>
      </dgm:t>
    </dgm:pt>
    <dgm:pt modelId="{0B675C0D-2C47-4BDC-8706-3F411DD11140}" type="sibTrans" cxnId="{75A7F7C9-66E3-42B6-84F3-F9CCCB6F52C0}">
      <dgm:prSet/>
      <dgm:spPr/>
      <dgm:t>
        <a:bodyPr/>
        <a:lstStyle/>
        <a:p>
          <a:endParaRPr lang="es-ES"/>
        </a:p>
      </dgm:t>
    </dgm:pt>
    <dgm:pt modelId="{45EC4329-204D-4427-A5AD-3D73936B0FAD}">
      <dgm:prSet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Valoración Inicial del GRUPO DE CONTROL.</a:t>
          </a:r>
        </a:p>
      </dgm:t>
    </dgm:pt>
    <dgm:pt modelId="{00C79390-E619-4ECD-B4B7-65E35F3E4A4E}" type="parTrans" cxnId="{D55E9695-A007-4CA6-A3EA-21AD264049D2}">
      <dgm:prSet/>
      <dgm:spPr/>
      <dgm:t>
        <a:bodyPr/>
        <a:lstStyle/>
        <a:p>
          <a:endParaRPr lang="es-EC"/>
        </a:p>
      </dgm:t>
    </dgm:pt>
    <dgm:pt modelId="{B85E4482-3F69-41E2-9D79-AED1A87DE2D6}" type="sibTrans" cxnId="{D55E9695-A007-4CA6-A3EA-21AD264049D2}">
      <dgm:prSet/>
      <dgm:spPr/>
      <dgm:t>
        <a:bodyPr/>
        <a:lstStyle/>
        <a:p>
          <a:endParaRPr lang="es-ES"/>
        </a:p>
      </dgm:t>
    </dgm:pt>
    <dgm:pt modelId="{06725A1F-89BB-4389-A52F-7F6B2C338F47}">
      <dgm:prSet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Evaluación del GRUPO DE CONTROL y del GRUPO EXPERIMENTAL</a:t>
          </a:r>
        </a:p>
      </dgm:t>
    </dgm:pt>
    <dgm:pt modelId="{4DEE7141-EB5F-474C-A668-F5C1FB6FDFF7}" type="parTrans" cxnId="{382E6C93-DC48-41A0-921A-0213D389C43C}">
      <dgm:prSet/>
      <dgm:spPr/>
      <dgm:t>
        <a:bodyPr/>
        <a:lstStyle/>
        <a:p>
          <a:endParaRPr lang="es-EC"/>
        </a:p>
      </dgm:t>
    </dgm:pt>
    <dgm:pt modelId="{37B4769F-058D-45D6-87B8-157955B46BAD}" type="sibTrans" cxnId="{382E6C93-DC48-41A0-921A-0213D389C43C}">
      <dgm:prSet/>
      <dgm:spPr/>
      <dgm:t>
        <a:bodyPr/>
        <a:lstStyle/>
        <a:p>
          <a:endParaRPr lang="es-EC"/>
        </a:p>
      </dgm:t>
    </dgm:pt>
    <dgm:pt modelId="{EE8E5E5D-3FE4-48BA-B601-E693114DE146}" type="pres">
      <dgm:prSet presAssocID="{FE10A194-3E6D-45D3-87D5-E528C8243150}" presName="Name0" presStyleCnt="0">
        <dgm:presLayoutVars>
          <dgm:dir/>
          <dgm:resizeHandles val="exact"/>
        </dgm:presLayoutVars>
      </dgm:prSet>
      <dgm:spPr/>
    </dgm:pt>
    <dgm:pt modelId="{B6505DA1-4B25-421D-93D9-000CF02E54D8}" type="pres">
      <dgm:prSet presAssocID="{9EFC0813-5FCB-49B4-894B-8A00CB963771}" presName="node" presStyleLbl="node1" presStyleIdx="0" presStyleCnt="3">
        <dgm:presLayoutVars>
          <dgm:bulletEnabled val="1"/>
        </dgm:presLayoutVars>
      </dgm:prSet>
      <dgm:spPr/>
    </dgm:pt>
    <dgm:pt modelId="{6AB41C04-44E3-4CDE-A052-8C1B2BC06116}" type="pres">
      <dgm:prSet presAssocID="{12B51A58-EC0D-4FBD-97DE-C78CB65384E8}" presName="sibTrans" presStyleLbl="sibTrans2D1" presStyleIdx="0" presStyleCnt="2"/>
      <dgm:spPr/>
    </dgm:pt>
    <dgm:pt modelId="{4F247A4C-F945-42AB-9D83-062FA5D68A46}" type="pres">
      <dgm:prSet presAssocID="{12B51A58-EC0D-4FBD-97DE-C78CB65384E8}" presName="connectorText" presStyleLbl="sibTrans2D1" presStyleIdx="0" presStyleCnt="2"/>
      <dgm:spPr/>
    </dgm:pt>
    <dgm:pt modelId="{27848EEA-D88C-4D42-90F7-2DE5DAF086F8}" type="pres">
      <dgm:prSet presAssocID="{A2CD9E43-72D9-4316-A265-24B4548794C4}" presName="node" presStyleLbl="node1" presStyleIdx="1" presStyleCnt="3">
        <dgm:presLayoutVars>
          <dgm:bulletEnabled val="1"/>
        </dgm:presLayoutVars>
      </dgm:prSet>
      <dgm:spPr/>
    </dgm:pt>
    <dgm:pt modelId="{5807FB4C-D3E9-40C7-8FD8-B50070FC76EE}" type="pres">
      <dgm:prSet presAssocID="{96E70AE0-5D7F-4E88-AE5D-9790D785636C}" presName="sibTrans" presStyleLbl="sibTrans2D1" presStyleIdx="1" presStyleCnt="2"/>
      <dgm:spPr/>
    </dgm:pt>
    <dgm:pt modelId="{74C5A94E-D79E-4FC9-9E09-E959ECBD848C}" type="pres">
      <dgm:prSet presAssocID="{96E70AE0-5D7F-4E88-AE5D-9790D785636C}" presName="connectorText" presStyleLbl="sibTrans2D1" presStyleIdx="1" presStyleCnt="2"/>
      <dgm:spPr/>
    </dgm:pt>
    <dgm:pt modelId="{09D73334-A266-4CEA-8500-3CFB54899E14}" type="pres">
      <dgm:prSet presAssocID="{ACFD314F-03C1-44E4-9D2F-C0C396BAF01A}" presName="node" presStyleLbl="node1" presStyleIdx="2" presStyleCnt="3">
        <dgm:presLayoutVars>
          <dgm:bulletEnabled val="1"/>
        </dgm:presLayoutVars>
      </dgm:prSet>
      <dgm:spPr/>
    </dgm:pt>
  </dgm:ptLst>
  <dgm:cxnLst>
    <dgm:cxn modelId="{8F3BF928-5902-4DDD-931A-575BF99907ED}" type="presOf" srcId="{06725A1F-89BB-4389-A52F-7F6B2C338F47}" destId="{09D73334-A266-4CEA-8500-3CFB54899E14}" srcOrd="0" destOrd="1" presId="urn:microsoft.com/office/officeart/2005/8/layout/process1"/>
    <dgm:cxn modelId="{36FDF030-3B2B-44C2-98D9-20EE18553EC4}" type="presOf" srcId="{ACFD314F-03C1-44E4-9D2F-C0C396BAF01A}" destId="{09D73334-A266-4CEA-8500-3CFB54899E14}" srcOrd="0" destOrd="0" presId="urn:microsoft.com/office/officeart/2005/8/layout/process1"/>
    <dgm:cxn modelId="{DB70CE36-98EF-464E-9564-444EA625BAD0}" srcId="{FE10A194-3E6D-45D3-87D5-E528C8243150}" destId="{9EFC0813-5FCB-49B4-894B-8A00CB963771}" srcOrd="0" destOrd="0" parTransId="{CD447D7A-FA95-4110-ACD1-697D32733B00}" sibTransId="{12B51A58-EC0D-4FBD-97DE-C78CB65384E8}"/>
    <dgm:cxn modelId="{2C599937-DABC-43B7-9B81-3C89AD00D44E}" type="presOf" srcId="{FE10A194-3E6D-45D3-87D5-E528C8243150}" destId="{EE8E5E5D-3FE4-48BA-B601-E693114DE146}" srcOrd="0" destOrd="0" presId="urn:microsoft.com/office/officeart/2005/8/layout/process1"/>
    <dgm:cxn modelId="{B683D739-6E82-44CC-8D47-A77217DAC2CD}" type="presOf" srcId="{D7F45E8C-A09F-49DE-9CB9-CB7E1B448B24}" destId="{27848EEA-D88C-4D42-90F7-2DE5DAF086F8}" srcOrd="0" destOrd="1" presId="urn:microsoft.com/office/officeart/2005/8/layout/process1"/>
    <dgm:cxn modelId="{AA711F4C-93F2-4D86-A6F4-3F71DBD38C25}" type="presOf" srcId="{A2CD9E43-72D9-4316-A265-24B4548794C4}" destId="{27848EEA-D88C-4D42-90F7-2DE5DAF086F8}" srcOrd="0" destOrd="0" presId="urn:microsoft.com/office/officeart/2005/8/layout/process1"/>
    <dgm:cxn modelId="{F9304754-4E8D-4E9C-9809-8F4F4CC62176}" srcId="{FE10A194-3E6D-45D3-87D5-E528C8243150}" destId="{A2CD9E43-72D9-4316-A265-24B4548794C4}" srcOrd="1" destOrd="0" parTransId="{E44D8B08-1DD7-4153-9B07-13BDC21B1DBD}" sibTransId="{96E70AE0-5D7F-4E88-AE5D-9790D785636C}"/>
    <dgm:cxn modelId="{26A92792-C219-4663-8A3F-CBFCDCFF5AD0}" type="presOf" srcId="{96E70AE0-5D7F-4E88-AE5D-9790D785636C}" destId="{74C5A94E-D79E-4FC9-9E09-E959ECBD848C}" srcOrd="1" destOrd="0" presId="urn:microsoft.com/office/officeart/2005/8/layout/process1"/>
    <dgm:cxn modelId="{382E6C93-DC48-41A0-921A-0213D389C43C}" srcId="{ACFD314F-03C1-44E4-9D2F-C0C396BAF01A}" destId="{06725A1F-89BB-4389-A52F-7F6B2C338F47}" srcOrd="0" destOrd="0" parTransId="{4DEE7141-EB5F-474C-A668-F5C1FB6FDFF7}" sibTransId="{37B4769F-058D-45D6-87B8-157955B46BAD}"/>
    <dgm:cxn modelId="{D55E9695-A007-4CA6-A3EA-21AD264049D2}" srcId="{9EFC0813-5FCB-49B4-894B-8A00CB963771}" destId="{45EC4329-204D-4427-A5AD-3D73936B0FAD}" srcOrd="0" destOrd="0" parTransId="{00C79390-E619-4ECD-B4B7-65E35F3E4A4E}" sibTransId="{B85E4482-3F69-41E2-9D79-AED1A87DE2D6}"/>
    <dgm:cxn modelId="{BF90F59F-5CD7-408C-8487-27DECF4CE432}" srcId="{FE10A194-3E6D-45D3-87D5-E528C8243150}" destId="{ACFD314F-03C1-44E4-9D2F-C0C396BAF01A}" srcOrd="2" destOrd="0" parTransId="{B1DAC761-ABE7-4E61-ACE1-D77E76420878}" sibTransId="{8DC34CD4-42DA-4E69-AF4A-AAC7810D96BA}"/>
    <dgm:cxn modelId="{D67C6AC0-7F9E-4725-BAA6-ADB2998A17EF}" type="presOf" srcId="{12B51A58-EC0D-4FBD-97DE-C78CB65384E8}" destId="{4F247A4C-F945-42AB-9D83-062FA5D68A46}" srcOrd="1" destOrd="0" presId="urn:microsoft.com/office/officeart/2005/8/layout/process1"/>
    <dgm:cxn modelId="{75A7F7C9-66E3-42B6-84F3-F9CCCB6F52C0}" srcId="{A2CD9E43-72D9-4316-A265-24B4548794C4}" destId="{D7F45E8C-A09F-49DE-9CB9-CB7E1B448B24}" srcOrd="0" destOrd="0" parTransId="{B6F43E8A-5BD5-47C1-A985-D2BF8B9C157C}" sibTransId="{0B675C0D-2C47-4BDC-8706-3F411DD11140}"/>
    <dgm:cxn modelId="{A9261ADF-EAEB-4C45-9690-5101F5BADE00}" type="presOf" srcId="{45EC4329-204D-4427-A5AD-3D73936B0FAD}" destId="{B6505DA1-4B25-421D-93D9-000CF02E54D8}" srcOrd="0" destOrd="1" presId="urn:microsoft.com/office/officeart/2005/8/layout/process1"/>
    <dgm:cxn modelId="{4CEFE2ED-75B0-4CC7-B9C3-05F37C075A47}" type="presOf" srcId="{96E70AE0-5D7F-4E88-AE5D-9790D785636C}" destId="{5807FB4C-D3E9-40C7-8FD8-B50070FC76EE}" srcOrd="0" destOrd="0" presId="urn:microsoft.com/office/officeart/2005/8/layout/process1"/>
    <dgm:cxn modelId="{573CF0EF-B93A-442B-A25A-4BBB9989BA0B}" type="presOf" srcId="{12B51A58-EC0D-4FBD-97DE-C78CB65384E8}" destId="{6AB41C04-44E3-4CDE-A052-8C1B2BC06116}" srcOrd="0" destOrd="0" presId="urn:microsoft.com/office/officeart/2005/8/layout/process1"/>
    <dgm:cxn modelId="{8B82DCF8-6596-4D26-8BC1-33DF8D12A1AD}" type="presOf" srcId="{9EFC0813-5FCB-49B4-894B-8A00CB963771}" destId="{B6505DA1-4B25-421D-93D9-000CF02E54D8}" srcOrd="0" destOrd="0" presId="urn:microsoft.com/office/officeart/2005/8/layout/process1"/>
    <dgm:cxn modelId="{DFF65896-85D3-4984-9DF3-3D1C10C2D1F2}" type="presParOf" srcId="{EE8E5E5D-3FE4-48BA-B601-E693114DE146}" destId="{B6505DA1-4B25-421D-93D9-000CF02E54D8}" srcOrd="0" destOrd="0" presId="urn:microsoft.com/office/officeart/2005/8/layout/process1"/>
    <dgm:cxn modelId="{CC454634-FA14-4D96-A1F5-B474379DDC7F}" type="presParOf" srcId="{EE8E5E5D-3FE4-48BA-B601-E693114DE146}" destId="{6AB41C04-44E3-4CDE-A052-8C1B2BC06116}" srcOrd="1" destOrd="0" presId="urn:microsoft.com/office/officeart/2005/8/layout/process1"/>
    <dgm:cxn modelId="{A4B2D53B-AF44-4C4D-97DB-5008B4A652A6}" type="presParOf" srcId="{6AB41C04-44E3-4CDE-A052-8C1B2BC06116}" destId="{4F247A4C-F945-42AB-9D83-062FA5D68A46}" srcOrd="0" destOrd="0" presId="urn:microsoft.com/office/officeart/2005/8/layout/process1"/>
    <dgm:cxn modelId="{82A6FF90-974B-4544-82D1-73182A07CE25}" type="presParOf" srcId="{EE8E5E5D-3FE4-48BA-B601-E693114DE146}" destId="{27848EEA-D88C-4D42-90F7-2DE5DAF086F8}" srcOrd="2" destOrd="0" presId="urn:microsoft.com/office/officeart/2005/8/layout/process1"/>
    <dgm:cxn modelId="{BA5FC8CF-3765-4B26-8FCF-B438CD93D297}" type="presParOf" srcId="{EE8E5E5D-3FE4-48BA-B601-E693114DE146}" destId="{5807FB4C-D3E9-40C7-8FD8-B50070FC76EE}" srcOrd="3" destOrd="0" presId="urn:microsoft.com/office/officeart/2005/8/layout/process1"/>
    <dgm:cxn modelId="{DB1CA4CF-2541-4D10-831A-7CAA4D7345B3}" type="presParOf" srcId="{5807FB4C-D3E9-40C7-8FD8-B50070FC76EE}" destId="{74C5A94E-D79E-4FC9-9E09-E959ECBD848C}" srcOrd="0" destOrd="0" presId="urn:microsoft.com/office/officeart/2005/8/layout/process1"/>
    <dgm:cxn modelId="{AD2A4246-7B3A-4A41-BF85-17A44562C256}" type="presParOf" srcId="{EE8E5E5D-3FE4-48BA-B601-E693114DE146}" destId="{09D73334-A266-4CEA-8500-3CFB54899E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5A08F1-1009-45FF-85BF-1DC70D0FB7B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8B8CB8D-2057-49F7-88A0-0A67A40B4962}">
      <dgm:prSet/>
      <dgm:spPr/>
      <dgm:t>
        <a:bodyPr/>
        <a:lstStyle/>
        <a:p>
          <a:r>
            <a:rPr lang="es-EC"/>
            <a:t>Ejemplo:</a:t>
          </a:r>
        </a:p>
      </dgm:t>
    </dgm:pt>
    <dgm:pt modelId="{DD84F6E7-34FD-45FB-A687-D2D2B7563237}" type="parTrans" cxnId="{3881F546-D6B7-414D-8A80-5EECEF2A4928}">
      <dgm:prSet/>
      <dgm:spPr/>
      <dgm:t>
        <a:bodyPr/>
        <a:lstStyle/>
        <a:p>
          <a:endParaRPr lang="es-EC"/>
        </a:p>
      </dgm:t>
    </dgm:pt>
    <dgm:pt modelId="{5F57890A-45B5-4D14-A062-FA2BF0FDABA8}" type="sibTrans" cxnId="{3881F546-D6B7-414D-8A80-5EECEF2A4928}">
      <dgm:prSet/>
      <dgm:spPr>
        <a:solidFill>
          <a:schemeClr val="bg1"/>
        </a:solidFill>
      </dgm:spPr>
      <dgm:t>
        <a:bodyPr/>
        <a:lstStyle/>
        <a:p>
          <a:endParaRPr lang="es-EC"/>
        </a:p>
      </dgm:t>
    </dgm:pt>
    <dgm:pt modelId="{B072799E-A24F-469C-A719-5071F6971AA0}">
      <dgm:prSet/>
      <dgm:spPr/>
      <dgm:t>
        <a:bodyPr/>
        <a:lstStyle/>
        <a:p>
          <a:r>
            <a:rPr lang="es-EC"/>
            <a:t>Evaluación de la productividad de una empresa constructora</a:t>
          </a:r>
        </a:p>
      </dgm:t>
    </dgm:pt>
    <dgm:pt modelId="{15FB8D4B-CA19-4E1C-936B-7045B6EBCC96}" type="parTrans" cxnId="{C92D82E0-3AB3-483A-B25D-E56B96177631}">
      <dgm:prSet/>
      <dgm:spPr/>
      <dgm:t>
        <a:bodyPr/>
        <a:lstStyle/>
        <a:p>
          <a:endParaRPr lang="es-EC"/>
        </a:p>
      </dgm:t>
    </dgm:pt>
    <dgm:pt modelId="{90B0A28D-FC2E-4E05-81F7-56F6AC40D870}" type="sibTrans" cxnId="{C92D82E0-3AB3-483A-B25D-E56B96177631}">
      <dgm:prSet/>
      <dgm:spPr/>
      <dgm:t>
        <a:bodyPr/>
        <a:lstStyle/>
        <a:p>
          <a:endParaRPr lang="es-EC"/>
        </a:p>
      </dgm:t>
    </dgm:pt>
    <dgm:pt modelId="{971A16C9-FBC2-424D-9CB1-2652CB6E3987}">
      <dgm:prSet/>
      <dgm:spPr/>
      <dgm:t>
        <a:bodyPr/>
        <a:lstStyle/>
        <a:p>
          <a:r>
            <a:rPr lang="es-EC"/>
            <a:t>Aplicación de herramientas Lean para mejorar la producción UNICAMENTE AL GRUPO DE CONTROL</a:t>
          </a:r>
        </a:p>
      </dgm:t>
    </dgm:pt>
    <dgm:pt modelId="{2824C08C-0179-4BD4-9AE0-A1518C63B99C}" type="parTrans" cxnId="{094E7D6C-4F53-430D-B44E-277C73FE3DCD}">
      <dgm:prSet/>
      <dgm:spPr/>
      <dgm:t>
        <a:bodyPr/>
        <a:lstStyle/>
        <a:p>
          <a:endParaRPr lang="es-EC"/>
        </a:p>
      </dgm:t>
    </dgm:pt>
    <dgm:pt modelId="{7650D990-3DFB-472F-B036-097DD68F0F36}" type="sibTrans" cxnId="{094E7D6C-4F53-430D-B44E-277C73FE3DCD}">
      <dgm:prSet/>
      <dgm:spPr/>
      <dgm:t>
        <a:bodyPr/>
        <a:lstStyle/>
        <a:p>
          <a:endParaRPr lang="es-EC"/>
        </a:p>
      </dgm:t>
    </dgm:pt>
    <dgm:pt modelId="{644B053D-3662-49CD-ABF4-94777C7FF125}">
      <dgm:prSet/>
      <dgm:spPr/>
      <dgm:t>
        <a:bodyPr/>
        <a:lstStyle/>
        <a:p>
          <a:r>
            <a:rPr lang="es-EC"/>
            <a:t>Mejora de la productividad de la empresa constructora</a:t>
          </a:r>
        </a:p>
      </dgm:t>
    </dgm:pt>
    <dgm:pt modelId="{3E573751-79AC-486F-A14E-79AB6249822F}" type="parTrans" cxnId="{072C219F-74BB-449F-AE9F-E65AEEEB32A2}">
      <dgm:prSet/>
      <dgm:spPr/>
      <dgm:t>
        <a:bodyPr/>
        <a:lstStyle/>
        <a:p>
          <a:endParaRPr lang="es-EC"/>
        </a:p>
      </dgm:t>
    </dgm:pt>
    <dgm:pt modelId="{E00663A5-5FBC-40B9-B752-91DB55EDE765}" type="sibTrans" cxnId="{072C219F-74BB-449F-AE9F-E65AEEEB32A2}">
      <dgm:prSet/>
      <dgm:spPr/>
      <dgm:t>
        <a:bodyPr/>
        <a:lstStyle/>
        <a:p>
          <a:endParaRPr lang="es-EC"/>
        </a:p>
      </dgm:t>
    </dgm:pt>
    <dgm:pt modelId="{BFC0D3C0-8A63-4265-B7FF-BF8F3D3F53BC}" type="pres">
      <dgm:prSet presAssocID="{C75A08F1-1009-45FF-85BF-1DC70D0FB7B8}" presName="Name0" presStyleCnt="0">
        <dgm:presLayoutVars>
          <dgm:dir/>
          <dgm:resizeHandles val="exact"/>
        </dgm:presLayoutVars>
      </dgm:prSet>
      <dgm:spPr/>
    </dgm:pt>
    <dgm:pt modelId="{9DA3A7C4-CEA0-4AC4-B12F-A6621DB6FABA}" type="pres">
      <dgm:prSet presAssocID="{C8B8CB8D-2057-49F7-88A0-0A67A40B4962}" presName="node" presStyleLbl="node1" presStyleIdx="0" presStyleCnt="4">
        <dgm:presLayoutVars>
          <dgm:bulletEnabled val="1"/>
        </dgm:presLayoutVars>
      </dgm:prSet>
      <dgm:spPr/>
    </dgm:pt>
    <dgm:pt modelId="{518C1B79-D765-4595-B523-901B8CEC5D96}" type="pres">
      <dgm:prSet presAssocID="{5F57890A-45B5-4D14-A062-FA2BF0FDABA8}" presName="sibTrans" presStyleLbl="sibTrans2D1" presStyleIdx="0" presStyleCnt="3"/>
      <dgm:spPr/>
    </dgm:pt>
    <dgm:pt modelId="{B536F01A-082D-4395-AD46-945D0F116119}" type="pres">
      <dgm:prSet presAssocID="{5F57890A-45B5-4D14-A062-FA2BF0FDABA8}" presName="connectorText" presStyleLbl="sibTrans2D1" presStyleIdx="0" presStyleCnt="3"/>
      <dgm:spPr/>
    </dgm:pt>
    <dgm:pt modelId="{227B03C0-3D13-49F5-B8E3-F8A507E51C38}" type="pres">
      <dgm:prSet presAssocID="{B072799E-A24F-469C-A719-5071F6971AA0}" presName="node" presStyleLbl="node1" presStyleIdx="1" presStyleCnt="4">
        <dgm:presLayoutVars>
          <dgm:bulletEnabled val="1"/>
        </dgm:presLayoutVars>
      </dgm:prSet>
      <dgm:spPr/>
    </dgm:pt>
    <dgm:pt modelId="{5B1E31CE-6027-45D9-B34A-D0B94D0FD345}" type="pres">
      <dgm:prSet presAssocID="{90B0A28D-FC2E-4E05-81F7-56F6AC40D870}" presName="sibTrans" presStyleLbl="sibTrans2D1" presStyleIdx="1" presStyleCnt="3"/>
      <dgm:spPr/>
    </dgm:pt>
    <dgm:pt modelId="{C09383ED-99F1-434B-A19F-22BF2D61FEEA}" type="pres">
      <dgm:prSet presAssocID="{90B0A28D-FC2E-4E05-81F7-56F6AC40D870}" presName="connectorText" presStyleLbl="sibTrans2D1" presStyleIdx="1" presStyleCnt="3"/>
      <dgm:spPr/>
    </dgm:pt>
    <dgm:pt modelId="{80389C21-3C38-4790-97A1-4DA5E1ACEB3A}" type="pres">
      <dgm:prSet presAssocID="{971A16C9-FBC2-424D-9CB1-2652CB6E3987}" presName="node" presStyleLbl="node1" presStyleIdx="2" presStyleCnt="4">
        <dgm:presLayoutVars>
          <dgm:bulletEnabled val="1"/>
        </dgm:presLayoutVars>
      </dgm:prSet>
      <dgm:spPr/>
    </dgm:pt>
    <dgm:pt modelId="{221185E3-BBFC-456E-B832-DC5423834B57}" type="pres">
      <dgm:prSet presAssocID="{7650D990-3DFB-472F-B036-097DD68F0F36}" presName="sibTrans" presStyleLbl="sibTrans2D1" presStyleIdx="2" presStyleCnt="3"/>
      <dgm:spPr/>
    </dgm:pt>
    <dgm:pt modelId="{008FD1E9-3CA5-49CD-929D-66B0936AFA29}" type="pres">
      <dgm:prSet presAssocID="{7650D990-3DFB-472F-B036-097DD68F0F36}" presName="connectorText" presStyleLbl="sibTrans2D1" presStyleIdx="2" presStyleCnt="3"/>
      <dgm:spPr/>
    </dgm:pt>
    <dgm:pt modelId="{1D118109-75E8-41EA-9894-35BF7B8A442A}" type="pres">
      <dgm:prSet presAssocID="{644B053D-3662-49CD-ABF4-94777C7FF125}" presName="node" presStyleLbl="node1" presStyleIdx="3" presStyleCnt="4">
        <dgm:presLayoutVars>
          <dgm:bulletEnabled val="1"/>
        </dgm:presLayoutVars>
      </dgm:prSet>
      <dgm:spPr/>
    </dgm:pt>
  </dgm:ptLst>
  <dgm:cxnLst>
    <dgm:cxn modelId="{7E825205-B697-4055-91B4-BC1E0F02D2AC}" type="presOf" srcId="{90B0A28D-FC2E-4E05-81F7-56F6AC40D870}" destId="{5B1E31CE-6027-45D9-B34A-D0B94D0FD345}" srcOrd="0" destOrd="0" presId="urn:microsoft.com/office/officeart/2005/8/layout/process1"/>
    <dgm:cxn modelId="{0CBCD422-2A76-4FC4-8EEE-7EAF284DEE3E}" type="presOf" srcId="{971A16C9-FBC2-424D-9CB1-2652CB6E3987}" destId="{80389C21-3C38-4790-97A1-4DA5E1ACEB3A}" srcOrd="0" destOrd="0" presId="urn:microsoft.com/office/officeart/2005/8/layout/process1"/>
    <dgm:cxn modelId="{3881F546-D6B7-414D-8A80-5EECEF2A4928}" srcId="{C75A08F1-1009-45FF-85BF-1DC70D0FB7B8}" destId="{C8B8CB8D-2057-49F7-88A0-0A67A40B4962}" srcOrd="0" destOrd="0" parTransId="{DD84F6E7-34FD-45FB-A687-D2D2B7563237}" sibTransId="{5F57890A-45B5-4D14-A062-FA2BF0FDABA8}"/>
    <dgm:cxn modelId="{094E7D6C-4F53-430D-B44E-277C73FE3DCD}" srcId="{C75A08F1-1009-45FF-85BF-1DC70D0FB7B8}" destId="{971A16C9-FBC2-424D-9CB1-2652CB6E3987}" srcOrd="2" destOrd="0" parTransId="{2824C08C-0179-4BD4-9AE0-A1518C63B99C}" sibTransId="{7650D990-3DFB-472F-B036-097DD68F0F36}"/>
    <dgm:cxn modelId="{48AF6F4F-A999-4B47-84E5-22259605FADE}" type="presOf" srcId="{7650D990-3DFB-472F-B036-097DD68F0F36}" destId="{008FD1E9-3CA5-49CD-929D-66B0936AFA29}" srcOrd="1" destOrd="0" presId="urn:microsoft.com/office/officeart/2005/8/layout/process1"/>
    <dgm:cxn modelId="{0B01E589-3B88-4BF3-AA05-0B2BB1978DE3}" type="presOf" srcId="{90B0A28D-FC2E-4E05-81F7-56F6AC40D870}" destId="{C09383ED-99F1-434B-A19F-22BF2D61FEEA}" srcOrd="1" destOrd="0" presId="urn:microsoft.com/office/officeart/2005/8/layout/process1"/>
    <dgm:cxn modelId="{072C219F-74BB-449F-AE9F-E65AEEEB32A2}" srcId="{C75A08F1-1009-45FF-85BF-1DC70D0FB7B8}" destId="{644B053D-3662-49CD-ABF4-94777C7FF125}" srcOrd="3" destOrd="0" parTransId="{3E573751-79AC-486F-A14E-79AB6249822F}" sibTransId="{E00663A5-5FBC-40B9-B752-91DB55EDE765}"/>
    <dgm:cxn modelId="{D2FA38A3-29BB-46D5-88DE-2AFC59D1816A}" type="presOf" srcId="{C8B8CB8D-2057-49F7-88A0-0A67A40B4962}" destId="{9DA3A7C4-CEA0-4AC4-B12F-A6621DB6FABA}" srcOrd="0" destOrd="0" presId="urn:microsoft.com/office/officeart/2005/8/layout/process1"/>
    <dgm:cxn modelId="{D6D8CEB4-BA04-4F0B-99F9-0283B6034F51}" type="presOf" srcId="{7650D990-3DFB-472F-B036-097DD68F0F36}" destId="{221185E3-BBFC-456E-B832-DC5423834B57}" srcOrd="0" destOrd="0" presId="urn:microsoft.com/office/officeart/2005/8/layout/process1"/>
    <dgm:cxn modelId="{FFB108C3-A9EC-4E59-B3D7-BC1E423BCD0B}" type="presOf" srcId="{B072799E-A24F-469C-A719-5071F6971AA0}" destId="{227B03C0-3D13-49F5-B8E3-F8A507E51C38}" srcOrd="0" destOrd="0" presId="urn:microsoft.com/office/officeart/2005/8/layout/process1"/>
    <dgm:cxn modelId="{E7AD48C3-B857-4D2A-87CB-89DAEDD4BD8F}" type="presOf" srcId="{5F57890A-45B5-4D14-A062-FA2BF0FDABA8}" destId="{B536F01A-082D-4395-AD46-945D0F116119}" srcOrd="1" destOrd="0" presId="urn:microsoft.com/office/officeart/2005/8/layout/process1"/>
    <dgm:cxn modelId="{C92D82E0-3AB3-483A-B25D-E56B96177631}" srcId="{C75A08F1-1009-45FF-85BF-1DC70D0FB7B8}" destId="{B072799E-A24F-469C-A719-5071F6971AA0}" srcOrd="1" destOrd="0" parTransId="{15FB8D4B-CA19-4E1C-936B-7045B6EBCC96}" sibTransId="{90B0A28D-FC2E-4E05-81F7-56F6AC40D870}"/>
    <dgm:cxn modelId="{9D15B3EA-23FA-4F01-BA87-2665FFF5BAA1}" type="presOf" srcId="{644B053D-3662-49CD-ABF4-94777C7FF125}" destId="{1D118109-75E8-41EA-9894-35BF7B8A442A}" srcOrd="0" destOrd="0" presId="urn:microsoft.com/office/officeart/2005/8/layout/process1"/>
    <dgm:cxn modelId="{8F3FC3F3-B133-4411-9382-EED09EF23E81}" type="presOf" srcId="{C75A08F1-1009-45FF-85BF-1DC70D0FB7B8}" destId="{BFC0D3C0-8A63-4265-B7FF-BF8F3D3F53BC}" srcOrd="0" destOrd="0" presId="urn:microsoft.com/office/officeart/2005/8/layout/process1"/>
    <dgm:cxn modelId="{F4A598F6-B47E-44EC-8CC6-B55519E8B689}" type="presOf" srcId="{5F57890A-45B5-4D14-A062-FA2BF0FDABA8}" destId="{518C1B79-D765-4595-B523-901B8CEC5D96}" srcOrd="0" destOrd="0" presId="urn:microsoft.com/office/officeart/2005/8/layout/process1"/>
    <dgm:cxn modelId="{C4CAD000-7BA6-43C3-B38A-DBBADF380C2C}" type="presParOf" srcId="{BFC0D3C0-8A63-4265-B7FF-BF8F3D3F53BC}" destId="{9DA3A7C4-CEA0-4AC4-B12F-A6621DB6FABA}" srcOrd="0" destOrd="0" presId="urn:microsoft.com/office/officeart/2005/8/layout/process1"/>
    <dgm:cxn modelId="{A03B3900-EA6E-461D-85B4-1C032AA96BA4}" type="presParOf" srcId="{BFC0D3C0-8A63-4265-B7FF-BF8F3D3F53BC}" destId="{518C1B79-D765-4595-B523-901B8CEC5D96}" srcOrd="1" destOrd="0" presId="urn:microsoft.com/office/officeart/2005/8/layout/process1"/>
    <dgm:cxn modelId="{22D296A4-9D2C-432B-9CA2-742E5A19E423}" type="presParOf" srcId="{518C1B79-D765-4595-B523-901B8CEC5D96}" destId="{B536F01A-082D-4395-AD46-945D0F116119}" srcOrd="0" destOrd="0" presId="urn:microsoft.com/office/officeart/2005/8/layout/process1"/>
    <dgm:cxn modelId="{CB000EA4-9D5A-4BB3-AAFA-080FA49A547A}" type="presParOf" srcId="{BFC0D3C0-8A63-4265-B7FF-BF8F3D3F53BC}" destId="{227B03C0-3D13-49F5-B8E3-F8A507E51C38}" srcOrd="2" destOrd="0" presId="urn:microsoft.com/office/officeart/2005/8/layout/process1"/>
    <dgm:cxn modelId="{0DCF0BD2-7334-4F0E-81A7-6D820045DD30}" type="presParOf" srcId="{BFC0D3C0-8A63-4265-B7FF-BF8F3D3F53BC}" destId="{5B1E31CE-6027-45D9-B34A-D0B94D0FD345}" srcOrd="3" destOrd="0" presId="urn:microsoft.com/office/officeart/2005/8/layout/process1"/>
    <dgm:cxn modelId="{A907344C-8069-459B-821A-5E307C82F41F}" type="presParOf" srcId="{5B1E31CE-6027-45D9-B34A-D0B94D0FD345}" destId="{C09383ED-99F1-434B-A19F-22BF2D61FEEA}" srcOrd="0" destOrd="0" presId="urn:microsoft.com/office/officeart/2005/8/layout/process1"/>
    <dgm:cxn modelId="{C7E8CE10-0C77-4A97-998C-431ABCF051F7}" type="presParOf" srcId="{BFC0D3C0-8A63-4265-B7FF-BF8F3D3F53BC}" destId="{80389C21-3C38-4790-97A1-4DA5E1ACEB3A}" srcOrd="4" destOrd="0" presId="urn:microsoft.com/office/officeart/2005/8/layout/process1"/>
    <dgm:cxn modelId="{986DB81C-FD8F-43A1-8A2F-862A6E4946D0}" type="presParOf" srcId="{BFC0D3C0-8A63-4265-B7FF-BF8F3D3F53BC}" destId="{221185E3-BBFC-456E-B832-DC5423834B57}" srcOrd="5" destOrd="0" presId="urn:microsoft.com/office/officeart/2005/8/layout/process1"/>
    <dgm:cxn modelId="{97FE6364-3BA8-4680-838D-D5F2440C7E46}" type="presParOf" srcId="{221185E3-BBFC-456E-B832-DC5423834B57}" destId="{008FD1E9-3CA5-49CD-929D-66B0936AFA29}" srcOrd="0" destOrd="0" presId="urn:microsoft.com/office/officeart/2005/8/layout/process1"/>
    <dgm:cxn modelId="{9D3A8FBF-C70A-44D0-B7CD-AE50636D2B9C}" type="presParOf" srcId="{BFC0D3C0-8A63-4265-B7FF-BF8F3D3F53BC}" destId="{1D118109-75E8-41EA-9894-35BF7B8A442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10A194-3E6D-45D3-87D5-E528C824315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EFC0813-5FCB-49B4-894B-8A00CB963771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Prueba previa</a:t>
          </a:r>
          <a:endParaRPr lang="es-ES"/>
        </a:p>
      </dgm:t>
    </dgm:pt>
    <dgm:pt modelId="{CD447D7A-FA95-4110-ACD1-697D32733B00}" type="parTrans" cxnId="{DB70CE36-98EF-464E-9564-444EA625BAD0}">
      <dgm:prSet/>
      <dgm:spPr/>
      <dgm:t>
        <a:bodyPr/>
        <a:lstStyle/>
        <a:p>
          <a:endParaRPr lang="es-EC"/>
        </a:p>
      </dgm:t>
    </dgm:pt>
    <dgm:pt modelId="{12B51A58-EC0D-4FBD-97DE-C78CB65384E8}" type="sibTrans" cxnId="{DB70CE36-98EF-464E-9564-444EA625BAD0}">
      <dgm:prSet/>
      <dgm:spPr/>
      <dgm:t>
        <a:bodyPr/>
        <a:lstStyle/>
        <a:p>
          <a:endParaRPr lang="es-ES"/>
        </a:p>
      </dgm:t>
    </dgm:pt>
    <dgm:pt modelId="{A2CD9E43-72D9-4316-A265-24B4548794C4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Tratamiento o solución al problema de investiación</a:t>
          </a:r>
          <a:endParaRPr lang="es-ES"/>
        </a:p>
      </dgm:t>
    </dgm:pt>
    <dgm:pt modelId="{E44D8B08-1DD7-4153-9B07-13BDC21B1DBD}" type="parTrans" cxnId="{F9304754-4E8D-4E9C-9809-8F4F4CC62176}">
      <dgm:prSet/>
      <dgm:spPr/>
      <dgm:t>
        <a:bodyPr/>
        <a:lstStyle/>
        <a:p>
          <a:endParaRPr lang="es-EC"/>
        </a:p>
      </dgm:t>
    </dgm:pt>
    <dgm:pt modelId="{96E70AE0-5D7F-4E88-AE5D-9790D785636C}" type="sibTrans" cxnId="{F9304754-4E8D-4E9C-9809-8F4F4CC62176}">
      <dgm:prSet/>
      <dgm:spPr/>
      <dgm:t>
        <a:bodyPr/>
        <a:lstStyle/>
        <a:p>
          <a:endParaRPr lang="es-ES"/>
        </a:p>
      </dgm:t>
    </dgm:pt>
    <dgm:pt modelId="{ACFD314F-03C1-44E4-9D2F-C0C396BAF01A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Prueba posterior</a:t>
          </a:r>
          <a:endParaRPr lang="es-ES"/>
        </a:p>
      </dgm:t>
    </dgm:pt>
    <dgm:pt modelId="{B1DAC761-ABE7-4E61-ACE1-D77E76420878}" type="parTrans" cxnId="{BF90F59F-5CD7-408C-8487-27DECF4CE432}">
      <dgm:prSet/>
      <dgm:spPr/>
      <dgm:t>
        <a:bodyPr/>
        <a:lstStyle/>
        <a:p>
          <a:endParaRPr lang="es-EC"/>
        </a:p>
      </dgm:t>
    </dgm:pt>
    <dgm:pt modelId="{8DC34CD4-42DA-4E69-AF4A-AAC7810D96BA}" type="sibTrans" cxnId="{BF90F59F-5CD7-408C-8487-27DECF4CE432}">
      <dgm:prSet/>
      <dgm:spPr/>
      <dgm:t>
        <a:bodyPr/>
        <a:lstStyle/>
        <a:p>
          <a:endParaRPr lang="es-ES"/>
        </a:p>
      </dgm:t>
    </dgm:pt>
    <dgm:pt modelId="{D7F45E8C-A09F-49DE-9CB9-CB7E1B448B24}">
      <dgm:prSet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Aplicación de mejoras  para cumplir con los objetivos, demostrar hipótesis, etc.</a:t>
          </a:r>
        </a:p>
      </dgm:t>
    </dgm:pt>
    <dgm:pt modelId="{B6F43E8A-5BD5-47C1-A985-D2BF8B9C157C}" type="parTrans" cxnId="{75A7F7C9-66E3-42B6-84F3-F9CCCB6F52C0}">
      <dgm:prSet/>
      <dgm:spPr/>
      <dgm:t>
        <a:bodyPr/>
        <a:lstStyle/>
        <a:p>
          <a:endParaRPr lang="es-EC"/>
        </a:p>
      </dgm:t>
    </dgm:pt>
    <dgm:pt modelId="{0B675C0D-2C47-4BDC-8706-3F411DD11140}" type="sibTrans" cxnId="{75A7F7C9-66E3-42B6-84F3-F9CCCB6F52C0}">
      <dgm:prSet/>
      <dgm:spPr/>
      <dgm:t>
        <a:bodyPr/>
        <a:lstStyle/>
        <a:p>
          <a:endParaRPr lang="es-ES"/>
        </a:p>
      </dgm:t>
    </dgm:pt>
    <dgm:pt modelId="{45EC4329-204D-4427-A5AD-3D73936B0FAD}">
      <dgm:prSet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Valoración Inicial de un grupo YA DEFINIDO O PREESTABLECIDO ya que los integrantes de este grupo ya han sido elegidos es decir no han sido escogidos al azar.</a:t>
          </a:r>
        </a:p>
      </dgm:t>
    </dgm:pt>
    <dgm:pt modelId="{00C79390-E619-4ECD-B4B7-65E35F3E4A4E}" type="parTrans" cxnId="{D55E9695-A007-4CA6-A3EA-21AD264049D2}">
      <dgm:prSet/>
      <dgm:spPr/>
      <dgm:t>
        <a:bodyPr/>
        <a:lstStyle/>
        <a:p>
          <a:endParaRPr lang="es-EC"/>
        </a:p>
      </dgm:t>
    </dgm:pt>
    <dgm:pt modelId="{B85E4482-3F69-41E2-9D79-AED1A87DE2D6}" type="sibTrans" cxnId="{D55E9695-A007-4CA6-A3EA-21AD264049D2}">
      <dgm:prSet/>
      <dgm:spPr/>
      <dgm:t>
        <a:bodyPr/>
        <a:lstStyle/>
        <a:p>
          <a:endParaRPr lang="es-ES"/>
        </a:p>
      </dgm:t>
    </dgm:pt>
    <dgm:pt modelId="{8716173D-95A0-40D8-87E9-5DA15AC8FDC6}">
      <dgm:prSet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Evaluación del grupo para evaluar el efecto o consecuencia.</a:t>
          </a:r>
        </a:p>
      </dgm:t>
    </dgm:pt>
    <dgm:pt modelId="{BF4DB6FE-2A26-4ADD-B52B-C88CA625B52A}" type="parTrans" cxnId="{55425B87-4363-4DA3-94E2-BCE0AB8349F6}">
      <dgm:prSet/>
      <dgm:spPr/>
      <dgm:t>
        <a:bodyPr/>
        <a:lstStyle/>
        <a:p>
          <a:endParaRPr lang="es-EC"/>
        </a:p>
      </dgm:t>
    </dgm:pt>
    <dgm:pt modelId="{71C3CA68-EF89-4EBB-8D7A-A25B033D95DC}" type="sibTrans" cxnId="{55425B87-4363-4DA3-94E2-BCE0AB8349F6}">
      <dgm:prSet/>
      <dgm:spPr/>
      <dgm:t>
        <a:bodyPr/>
        <a:lstStyle/>
        <a:p>
          <a:endParaRPr lang="es-EC"/>
        </a:p>
      </dgm:t>
    </dgm:pt>
    <dgm:pt modelId="{EE8E5E5D-3FE4-48BA-B601-E693114DE146}" type="pres">
      <dgm:prSet presAssocID="{FE10A194-3E6D-45D3-87D5-E528C8243150}" presName="Name0" presStyleCnt="0">
        <dgm:presLayoutVars>
          <dgm:dir/>
          <dgm:resizeHandles val="exact"/>
        </dgm:presLayoutVars>
      </dgm:prSet>
      <dgm:spPr/>
    </dgm:pt>
    <dgm:pt modelId="{B6505DA1-4B25-421D-93D9-000CF02E54D8}" type="pres">
      <dgm:prSet presAssocID="{9EFC0813-5FCB-49B4-894B-8A00CB963771}" presName="node" presStyleLbl="node1" presStyleIdx="0" presStyleCnt="3">
        <dgm:presLayoutVars>
          <dgm:bulletEnabled val="1"/>
        </dgm:presLayoutVars>
      </dgm:prSet>
      <dgm:spPr/>
    </dgm:pt>
    <dgm:pt modelId="{6AB41C04-44E3-4CDE-A052-8C1B2BC06116}" type="pres">
      <dgm:prSet presAssocID="{12B51A58-EC0D-4FBD-97DE-C78CB65384E8}" presName="sibTrans" presStyleLbl="sibTrans2D1" presStyleIdx="0" presStyleCnt="2"/>
      <dgm:spPr/>
    </dgm:pt>
    <dgm:pt modelId="{4F247A4C-F945-42AB-9D83-062FA5D68A46}" type="pres">
      <dgm:prSet presAssocID="{12B51A58-EC0D-4FBD-97DE-C78CB65384E8}" presName="connectorText" presStyleLbl="sibTrans2D1" presStyleIdx="0" presStyleCnt="2"/>
      <dgm:spPr/>
    </dgm:pt>
    <dgm:pt modelId="{27848EEA-D88C-4D42-90F7-2DE5DAF086F8}" type="pres">
      <dgm:prSet presAssocID="{A2CD9E43-72D9-4316-A265-24B4548794C4}" presName="node" presStyleLbl="node1" presStyleIdx="1" presStyleCnt="3">
        <dgm:presLayoutVars>
          <dgm:bulletEnabled val="1"/>
        </dgm:presLayoutVars>
      </dgm:prSet>
      <dgm:spPr/>
    </dgm:pt>
    <dgm:pt modelId="{5807FB4C-D3E9-40C7-8FD8-B50070FC76EE}" type="pres">
      <dgm:prSet presAssocID="{96E70AE0-5D7F-4E88-AE5D-9790D785636C}" presName="sibTrans" presStyleLbl="sibTrans2D1" presStyleIdx="1" presStyleCnt="2"/>
      <dgm:spPr/>
    </dgm:pt>
    <dgm:pt modelId="{74C5A94E-D79E-4FC9-9E09-E959ECBD848C}" type="pres">
      <dgm:prSet presAssocID="{96E70AE0-5D7F-4E88-AE5D-9790D785636C}" presName="connectorText" presStyleLbl="sibTrans2D1" presStyleIdx="1" presStyleCnt="2"/>
      <dgm:spPr/>
    </dgm:pt>
    <dgm:pt modelId="{09D73334-A266-4CEA-8500-3CFB54899E14}" type="pres">
      <dgm:prSet presAssocID="{ACFD314F-03C1-44E4-9D2F-C0C396BAF01A}" presName="node" presStyleLbl="node1" presStyleIdx="2" presStyleCnt="3">
        <dgm:presLayoutVars>
          <dgm:bulletEnabled val="1"/>
        </dgm:presLayoutVars>
      </dgm:prSet>
      <dgm:spPr/>
    </dgm:pt>
  </dgm:ptLst>
  <dgm:cxnLst>
    <dgm:cxn modelId="{36FDF030-3B2B-44C2-98D9-20EE18553EC4}" type="presOf" srcId="{ACFD314F-03C1-44E4-9D2F-C0C396BAF01A}" destId="{09D73334-A266-4CEA-8500-3CFB54899E14}" srcOrd="0" destOrd="0" presId="urn:microsoft.com/office/officeart/2005/8/layout/process1"/>
    <dgm:cxn modelId="{DB70CE36-98EF-464E-9564-444EA625BAD0}" srcId="{FE10A194-3E6D-45D3-87D5-E528C8243150}" destId="{9EFC0813-5FCB-49B4-894B-8A00CB963771}" srcOrd="0" destOrd="0" parTransId="{CD447D7A-FA95-4110-ACD1-697D32733B00}" sibTransId="{12B51A58-EC0D-4FBD-97DE-C78CB65384E8}"/>
    <dgm:cxn modelId="{2C599937-DABC-43B7-9B81-3C89AD00D44E}" type="presOf" srcId="{FE10A194-3E6D-45D3-87D5-E528C8243150}" destId="{EE8E5E5D-3FE4-48BA-B601-E693114DE146}" srcOrd="0" destOrd="0" presId="urn:microsoft.com/office/officeart/2005/8/layout/process1"/>
    <dgm:cxn modelId="{B683D739-6E82-44CC-8D47-A77217DAC2CD}" type="presOf" srcId="{D7F45E8C-A09F-49DE-9CB9-CB7E1B448B24}" destId="{27848EEA-D88C-4D42-90F7-2DE5DAF086F8}" srcOrd="0" destOrd="1" presId="urn:microsoft.com/office/officeart/2005/8/layout/process1"/>
    <dgm:cxn modelId="{77BE3E3D-870F-49FE-A540-DDD7B1D2FC11}" type="presOf" srcId="{8716173D-95A0-40D8-87E9-5DA15AC8FDC6}" destId="{09D73334-A266-4CEA-8500-3CFB54899E14}" srcOrd="0" destOrd="1" presId="urn:microsoft.com/office/officeart/2005/8/layout/process1"/>
    <dgm:cxn modelId="{AA711F4C-93F2-4D86-A6F4-3F71DBD38C25}" type="presOf" srcId="{A2CD9E43-72D9-4316-A265-24B4548794C4}" destId="{27848EEA-D88C-4D42-90F7-2DE5DAF086F8}" srcOrd="0" destOrd="0" presId="urn:microsoft.com/office/officeart/2005/8/layout/process1"/>
    <dgm:cxn modelId="{F9304754-4E8D-4E9C-9809-8F4F4CC62176}" srcId="{FE10A194-3E6D-45D3-87D5-E528C8243150}" destId="{A2CD9E43-72D9-4316-A265-24B4548794C4}" srcOrd="1" destOrd="0" parTransId="{E44D8B08-1DD7-4153-9B07-13BDC21B1DBD}" sibTransId="{96E70AE0-5D7F-4E88-AE5D-9790D785636C}"/>
    <dgm:cxn modelId="{55425B87-4363-4DA3-94E2-BCE0AB8349F6}" srcId="{ACFD314F-03C1-44E4-9D2F-C0C396BAF01A}" destId="{8716173D-95A0-40D8-87E9-5DA15AC8FDC6}" srcOrd="0" destOrd="0" parTransId="{BF4DB6FE-2A26-4ADD-B52B-C88CA625B52A}" sibTransId="{71C3CA68-EF89-4EBB-8D7A-A25B033D95DC}"/>
    <dgm:cxn modelId="{26A92792-C219-4663-8A3F-CBFCDCFF5AD0}" type="presOf" srcId="{96E70AE0-5D7F-4E88-AE5D-9790D785636C}" destId="{74C5A94E-D79E-4FC9-9E09-E959ECBD848C}" srcOrd="1" destOrd="0" presId="urn:microsoft.com/office/officeart/2005/8/layout/process1"/>
    <dgm:cxn modelId="{D55E9695-A007-4CA6-A3EA-21AD264049D2}" srcId="{9EFC0813-5FCB-49B4-894B-8A00CB963771}" destId="{45EC4329-204D-4427-A5AD-3D73936B0FAD}" srcOrd="0" destOrd="0" parTransId="{00C79390-E619-4ECD-B4B7-65E35F3E4A4E}" sibTransId="{B85E4482-3F69-41E2-9D79-AED1A87DE2D6}"/>
    <dgm:cxn modelId="{BF90F59F-5CD7-408C-8487-27DECF4CE432}" srcId="{FE10A194-3E6D-45D3-87D5-E528C8243150}" destId="{ACFD314F-03C1-44E4-9D2F-C0C396BAF01A}" srcOrd="2" destOrd="0" parTransId="{B1DAC761-ABE7-4E61-ACE1-D77E76420878}" sibTransId="{8DC34CD4-42DA-4E69-AF4A-AAC7810D96BA}"/>
    <dgm:cxn modelId="{D67C6AC0-7F9E-4725-BAA6-ADB2998A17EF}" type="presOf" srcId="{12B51A58-EC0D-4FBD-97DE-C78CB65384E8}" destId="{4F247A4C-F945-42AB-9D83-062FA5D68A46}" srcOrd="1" destOrd="0" presId="urn:microsoft.com/office/officeart/2005/8/layout/process1"/>
    <dgm:cxn modelId="{75A7F7C9-66E3-42B6-84F3-F9CCCB6F52C0}" srcId="{A2CD9E43-72D9-4316-A265-24B4548794C4}" destId="{D7F45E8C-A09F-49DE-9CB9-CB7E1B448B24}" srcOrd="0" destOrd="0" parTransId="{B6F43E8A-5BD5-47C1-A985-D2BF8B9C157C}" sibTransId="{0B675C0D-2C47-4BDC-8706-3F411DD11140}"/>
    <dgm:cxn modelId="{A9261ADF-EAEB-4C45-9690-5101F5BADE00}" type="presOf" srcId="{45EC4329-204D-4427-A5AD-3D73936B0FAD}" destId="{B6505DA1-4B25-421D-93D9-000CF02E54D8}" srcOrd="0" destOrd="1" presId="urn:microsoft.com/office/officeart/2005/8/layout/process1"/>
    <dgm:cxn modelId="{4CEFE2ED-75B0-4CC7-B9C3-05F37C075A47}" type="presOf" srcId="{96E70AE0-5D7F-4E88-AE5D-9790D785636C}" destId="{5807FB4C-D3E9-40C7-8FD8-B50070FC76EE}" srcOrd="0" destOrd="0" presId="urn:microsoft.com/office/officeart/2005/8/layout/process1"/>
    <dgm:cxn modelId="{573CF0EF-B93A-442B-A25A-4BBB9989BA0B}" type="presOf" srcId="{12B51A58-EC0D-4FBD-97DE-C78CB65384E8}" destId="{6AB41C04-44E3-4CDE-A052-8C1B2BC06116}" srcOrd="0" destOrd="0" presId="urn:microsoft.com/office/officeart/2005/8/layout/process1"/>
    <dgm:cxn modelId="{8B82DCF8-6596-4D26-8BC1-33DF8D12A1AD}" type="presOf" srcId="{9EFC0813-5FCB-49B4-894B-8A00CB963771}" destId="{B6505DA1-4B25-421D-93D9-000CF02E54D8}" srcOrd="0" destOrd="0" presId="urn:microsoft.com/office/officeart/2005/8/layout/process1"/>
    <dgm:cxn modelId="{DFF65896-85D3-4984-9DF3-3D1C10C2D1F2}" type="presParOf" srcId="{EE8E5E5D-3FE4-48BA-B601-E693114DE146}" destId="{B6505DA1-4B25-421D-93D9-000CF02E54D8}" srcOrd="0" destOrd="0" presId="urn:microsoft.com/office/officeart/2005/8/layout/process1"/>
    <dgm:cxn modelId="{CC454634-FA14-4D96-A1F5-B474379DDC7F}" type="presParOf" srcId="{EE8E5E5D-3FE4-48BA-B601-E693114DE146}" destId="{6AB41C04-44E3-4CDE-A052-8C1B2BC06116}" srcOrd="1" destOrd="0" presId="urn:microsoft.com/office/officeart/2005/8/layout/process1"/>
    <dgm:cxn modelId="{A4B2D53B-AF44-4C4D-97DB-5008B4A652A6}" type="presParOf" srcId="{6AB41C04-44E3-4CDE-A052-8C1B2BC06116}" destId="{4F247A4C-F945-42AB-9D83-062FA5D68A46}" srcOrd="0" destOrd="0" presId="urn:microsoft.com/office/officeart/2005/8/layout/process1"/>
    <dgm:cxn modelId="{82A6FF90-974B-4544-82D1-73182A07CE25}" type="presParOf" srcId="{EE8E5E5D-3FE4-48BA-B601-E693114DE146}" destId="{27848EEA-D88C-4D42-90F7-2DE5DAF086F8}" srcOrd="2" destOrd="0" presId="urn:microsoft.com/office/officeart/2005/8/layout/process1"/>
    <dgm:cxn modelId="{BA5FC8CF-3765-4B26-8FCF-B438CD93D297}" type="presParOf" srcId="{EE8E5E5D-3FE4-48BA-B601-E693114DE146}" destId="{5807FB4C-D3E9-40C7-8FD8-B50070FC76EE}" srcOrd="3" destOrd="0" presId="urn:microsoft.com/office/officeart/2005/8/layout/process1"/>
    <dgm:cxn modelId="{DB1CA4CF-2541-4D10-831A-7CAA4D7345B3}" type="presParOf" srcId="{5807FB4C-D3E9-40C7-8FD8-B50070FC76EE}" destId="{74C5A94E-D79E-4FC9-9E09-E959ECBD848C}" srcOrd="0" destOrd="0" presId="urn:microsoft.com/office/officeart/2005/8/layout/process1"/>
    <dgm:cxn modelId="{AD2A4246-7B3A-4A41-BF85-17A44562C256}" type="presParOf" srcId="{EE8E5E5D-3FE4-48BA-B601-E693114DE146}" destId="{09D73334-A266-4CEA-8500-3CFB54899E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5A08F1-1009-45FF-85BF-1DC70D0FB7B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8B8CB8D-2057-49F7-88A0-0A67A40B4962}">
      <dgm:prSet/>
      <dgm:spPr/>
      <dgm:t>
        <a:bodyPr/>
        <a:lstStyle/>
        <a:p>
          <a:r>
            <a:rPr lang="es-EC"/>
            <a:t>Ejemplo:</a:t>
          </a:r>
        </a:p>
      </dgm:t>
    </dgm:pt>
    <dgm:pt modelId="{DD84F6E7-34FD-45FB-A687-D2D2B7563237}" type="parTrans" cxnId="{3881F546-D6B7-414D-8A80-5EECEF2A4928}">
      <dgm:prSet/>
      <dgm:spPr/>
      <dgm:t>
        <a:bodyPr/>
        <a:lstStyle/>
        <a:p>
          <a:endParaRPr lang="es-EC"/>
        </a:p>
      </dgm:t>
    </dgm:pt>
    <dgm:pt modelId="{5F57890A-45B5-4D14-A062-FA2BF0FDABA8}" type="sibTrans" cxnId="{3881F546-D6B7-414D-8A80-5EECEF2A4928}">
      <dgm:prSet/>
      <dgm:spPr>
        <a:solidFill>
          <a:schemeClr val="bg1"/>
        </a:solidFill>
      </dgm:spPr>
      <dgm:t>
        <a:bodyPr/>
        <a:lstStyle/>
        <a:p>
          <a:endParaRPr lang="es-EC"/>
        </a:p>
      </dgm:t>
    </dgm:pt>
    <dgm:pt modelId="{B072799E-A24F-469C-A719-5071F6971AA0}">
      <dgm:prSet/>
      <dgm:spPr/>
      <dgm:t>
        <a:bodyPr/>
        <a:lstStyle/>
        <a:p>
          <a:r>
            <a:rPr lang="es-EC"/>
            <a:t>Evaluación de la productividad en los  Gobiernos autónomos de la provincia de Chimborazo</a:t>
          </a:r>
        </a:p>
      </dgm:t>
    </dgm:pt>
    <dgm:pt modelId="{15FB8D4B-CA19-4E1C-936B-7045B6EBCC96}" type="parTrans" cxnId="{C92D82E0-3AB3-483A-B25D-E56B96177631}">
      <dgm:prSet/>
      <dgm:spPr/>
      <dgm:t>
        <a:bodyPr/>
        <a:lstStyle/>
        <a:p>
          <a:endParaRPr lang="es-EC"/>
        </a:p>
      </dgm:t>
    </dgm:pt>
    <dgm:pt modelId="{90B0A28D-FC2E-4E05-81F7-56F6AC40D870}" type="sibTrans" cxnId="{C92D82E0-3AB3-483A-B25D-E56B96177631}">
      <dgm:prSet/>
      <dgm:spPr/>
      <dgm:t>
        <a:bodyPr/>
        <a:lstStyle/>
        <a:p>
          <a:endParaRPr lang="es-EC"/>
        </a:p>
      </dgm:t>
    </dgm:pt>
    <dgm:pt modelId="{971A16C9-FBC2-424D-9CB1-2652CB6E3987}">
      <dgm:prSet/>
      <dgm:spPr/>
      <dgm:t>
        <a:bodyPr/>
        <a:lstStyle/>
        <a:p>
          <a:r>
            <a:rPr lang="es-EC"/>
            <a:t>Aplicación de herramientas Lean para mejorar la producción</a:t>
          </a:r>
        </a:p>
      </dgm:t>
    </dgm:pt>
    <dgm:pt modelId="{2824C08C-0179-4BD4-9AE0-A1518C63B99C}" type="parTrans" cxnId="{094E7D6C-4F53-430D-B44E-277C73FE3DCD}">
      <dgm:prSet/>
      <dgm:spPr/>
      <dgm:t>
        <a:bodyPr/>
        <a:lstStyle/>
        <a:p>
          <a:endParaRPr lang="es-EC"/>
        </a:p>
      </dgm:t>
    </dgm:pt>
    <dgm:pt modelId="{7650D990-3DFB-472F-B036-097DD68F0F36}" type="sibTrans" cxnId="{094E7D6C-4F53-430D-B44E-277C73FE3DCD}">
      <dgm:prSet/>
      <dgm:spPr/>
      <dgm:t>
        <a:bodyPr/>
        <a:lstStyle/>
        <a:p>
          <a:endParaRPr lang="es-EC"/>
        </a:p>
      </dgm:t>
    </dgm:pt>
    <dgm:pt modelId="{644B053D-3662-49CD-ABF4-94777C7FF125}">
      <dgm:prSet/>
      <dgm:spPr/>
      <dgm:t>
        <a:bodyPr/>
        <a:lstStyle/>
        <a:p>
          <a:r>
            <a:rPr lang="es-EC"/>
            <a:t>Mejora de la productividad en los Gobiernos autónomos de la provincia de Chimborazo</a:t>
          </a:r>
        </a:p>
      </dgm:t>
    </dgm:pt>
    <dgm:pt modelId="{3E573751-79AC-486F-A14E-79AB6249822F}" type="parTrans" cxnId="{072C219F-74BB-449F-AE9F-E65AEEEB32A2}">
      <dgm:prSet/>
      <dgm:spPr/>
      <dgm:t>
        <a:bodyPr/>
        <a:lstStyle/>
        <a:p>
          <a:endParaRPr lang="es-EC"/>
        </a:p>
      </dgm:t>
    </dgm:pt>
    <dgm:pt modelId="{E00663A5-5FBC-40B9-B752-91DB55EDE765}" type="sibTrans" cxnId="{072C219F-74BB-449F-AE9F-E65AEEEB32A2}">
      <dgm:prSet/>
      <dgm:spPr/>
      <dgm:t>
        <a:bodyPr/>
        <a:lstStyle/>
        <a:p>
          <a:endParaRPr lang="es-EC"/>
        </a:p>
      </dgm:t>
    </dgm:pt>
    <dgm:pt modelId="{BFC0D3C0-8A63-4265-B7FF-BF8F3D3F53BC}" type="pres">
      <dgm:prSet presAssocID="{C75A08F1-1009-45FF-85BF-1DC70D0FB7B8}" presName="Name0" presStyleCnt="0">
        <dgm:presLayoutVars>
          <dgm:dir/>
          <dgm:resizeHandles val="exact"/>
        </dgm:presLayoutVars>
      </dgm:prSet>
      <dgm:spPr/>
    </dgm:pt>
    <dgm:pt modelId="{9DA3A7C4-CEA0-4AC4-B12F-A6621DB6FABA}" type="pres">
      <dgm:prSet presAssocID="{C8B8CB8D-2057-49F7-88A0-0A67A40B4962}" presName="node" presStyleLbl="node1" presStyleIdx="0" presStyleCnt="4">
        <dgm:presLayoutVars>
          <dgm:bulletEnabled val="1"/>
        </dgm:presLayoutVars>
      </dgm:prSet>
      <dgm:spPr/>
    </dgm:pt>
    <dgm:pt modelId="{518C1B79-D765-4595-B523-901B8CEC5D96}" type="pres">
      <dgm:prSet presAssocID="{5F57890A-45B5-4D14-A062-FA2BF0FDABA8}" presName="sibTrans" presStyleLbl="sibTrans2D1" presStyleIdx="0" presStyleCnt="3"/>
      <dgm:spPr/>
    </dgm:pt>
    <dgm:pt modelId="{B536F01A-082D-4395-AD46-945D0F116119}" type="pres">
      <dgm:prSet presAssocID="{5F57890A-45B5-4D14-A062-FA2BF0FDABA8}" presName="connectorText" presStyleLbl="sibTrans2D1" presStyleIdx="0" presStyleCnt="3"/>
      <dgm:spPr/>
    </dgm:pt>
    <dgm:pt modelId="{227B03C0-3D13-49F5-B8E3-F8A507E51C38}" type="pres">
      <dgm:prSet presAssocID="{B072799E-A24F-469C-A719-5071F6971AA0}" presName="node" presStyleLbl="node1" presStyleIdx="1" presStyleCnt="4">
        <dgm:presLayoutVars>
          <dgm:bulletEnabled val="1"/>
        </dgm:presLayoutVars>
      </dgm:prSet>
      <dgm:spPr/>
    </dgm:pt>
    <dgm:pt modelId="{5B1E31CE-6027-45D9-B34A-D0B94D0FD345}" type="pres">
      <dgm:prSet presAssocID="{90B0A28D-FC2E-4E05-81F7-56F6AC40D870}" presName="sibTrans" presStyleLbl="sibTrans2D1" presStyleIdx="1" presStyleCnt="3"/>
      <dgm:spPr/>
    </dgm:pt>
    <dgm:pt modelId="{C09383ED-99F1-434B-A19F-22BF2D61FEEA}" type="pres">
      <dgm:prSet presAssocID="{90B0A28D-FC2E-4E05-81F7-56F6AC40D870}" presName="connectorText" presStyleLbl="sibTrans2D1" presStyleIdx="1" presStyleCnt="3"/>
      <dgm:spPr/>
    </dgm:pt>
    <dgm:pt modelId="{80389C21-3C38-4790-97A1-4DA5E1ACEB3A}" type="pres">
      <dgm:prSet presAssocID="{971A16C9-FBC2-424D-9CB1-2652CB6E3987}" presName="node" presStyleLbl="node1" presStyleIdx="2" presStyleCnt="4">
        <dgm:presLayoutVars>
          <dgm:bulletEnabled val="1"/>
        </dgm:presLayoutVars>
      </dgm:prSet>
      <dgm:spPr/>
    </dgm:pt>
    <dgm:pt modelId="{221185E3-BBFC-456E-B832-DC5423834B57}" type="pres">
      <dgm:prSet presAssocID="{7650D990-3DFB-472F-B036-097DD68F0F36}" presName="sibTrans" presStyleLbl="sibTrans2D1" presStyleIdx="2" presStyleCnt="3"/>
      <dgm:spPr/>
    </dgm:pt>
    <dgm:pt modelId="{008FD1E9-3CA5-49CD-929D-66B0936AFA29}" type="pres">
      <dgm:prSet presAssocID="{7650D990-3DFB-472F-B036-097DD68F0F36}" presName="connectorText" presStyleLbl="sibTrans2D1" presStyleIdx="2" presStyleCnt="3"/>
      <dgm:spPr/>
    </dgm:pt>
    <dgm:pt modelId="{1D118109-75E8-41EA-9894-35BF7B8A442A}" type="pres">
      <dgm:prSet presAssocID="{644B053D-3662-49CD-ABF4-94777C7FF125}" presName="node" presStyleLbl="node1" presStyleIdx="3" presStyleCnt="4">
        <dgm:presLayoutVars>
          <dgm:bulletEnabled val="1"/>
        </dgm:presLayoutVars>
      </dgm:prSet>
      <dgm:spPr/>
    </dgm:pt>
  </dgm:ptLst>
  <dgm:cxnLst>
    <dgm:cxn modelId="{7E825205-B697-4055-91B4-BC1E0F02D2AC}" type="presOf" srcId="{90B0A28D-FC2E-4E05-81F7-56F6AC40D870}" destId="{5B1E31CE-6027-45D9-B34A-D0B94D0FD345}" srcOrd="0" destOrd="0" presId="urn:microsoft.com/office/officeart/2005/8/layout/process1"/>
    <dgm:cxn modelId="{0CBCD422-2A76-4FC4-8EEE-7EAF284DEE3E}" type="presOf" srcId="{971A16C9-FBC2-424D-9CB1-2652CB6E3987}" destId="{80389C21-3C38-4790-97A1-4DA5E1ACEB3A}" srcOrd="0" destOrd="0" presId="urn:microsoft.com/office/officeart/2005/8/layout/process1"/>
    <dgm:cxn modelId="{3881F546-D6B7-414D-8A80-5EECEF2A4928}" srcId="{C75A08F1-1009-45FF-85BF-1DC70D0FB7B8}" destId="{C8B8CB8D-2057-49F7-88A0-0A67A40B4962}" srcOrd="0" destOrd="0" parTransId="{DD84F6E7-34FD-45FB-A687-D2D2B7563237}" sibTransId="{5F57890A-45B5-4D14-A062-FA2BF0FDABA8}"/>
    <dgm:cxn modelId="{094E7D6C-4F53-430D-B44E-277C73FE3DCD}" srcId="{C75A08F1-1009-45FF-85BF-1DC70D0FB7B8}" destId="{971A16C9-FBC2-424D-9CB1-2652CB6E3987}" srcOrd="2" destOrd="0" parTransId="{2824C08C-0179-4BD4-9AE0-A1518C63B99C}" sibTransId="{7650D990-3DFB-472F-B036-097DD68F0F36}"/>
    <dgm:cxn modelId="{48AF6F4F-A999-4B47-84E5-22259605FADE}" type="presOf" srcId="{7650D990-3DFB-472F-B036-097DD68F0F36}" destId="{008FD1E9-3CA5-49CD-929D-66B0936AFA29}" srcOrd="1" destOrd="0" presId="urn:microsoft.com/office/officeart/2005/8/layout/process1"/>
    <dgm:cxn modelId="{0B01E589-3B88-4BF3-AA05-0B2BB1978DE3}" type="presOf" srcId="{90B0A28D-FC2E-4E05-81F7-56F6AC40D870}" destId="{C09383ED-99F1-434B-A19F-22BF2D61FEEA}" srcOrd="1" destOrd="0" presId="urn:microsoft.com/office/officeart/2005/8/layout/process1"/>
    <dgm:cxn modelId="{072C219F-74BB-449F-AE9F-E65AEEEB32A2}" srcId="{C75A08F1-1009-45FF-85BF-1DC70D0FB7B8}" destId="{644B053D-3662-49CD-ABF4-94777C7FF125}" srcOrd="3" destOrd="0" parTransId="{3E573751-79AC-486F-A14E-79AB6249822F}" sibTransId="{E00663A5-5FBC-40B9-B752-91DB55EDE765}"/>
    <dgm:cxn modelId="{D2FA38A3-29BB-46D5-88DE-2AFC59D1816A}" type="presOf" srcId="{C8B8CB8D-2057-49F7-88A0-0A67A40B4962}" destId="{9DA3A7C4-CEA0-4AC4-B12F-A6621DB6FABA}" srcOrd="0" destOrd="0" presId="urn:microsoft.com/office/officeart/2005/8/layout/process1"/>
    <dgm:cxn modelId="{D6D8CEB4-BA04-4F0B-99F9-0283B6034F51}" type="presOf" srcId="{7650D990-3DFB-472F-B036-097DD68F0F36}" destId="{221185E3-BBFC-456E-B832-DC5423834B57}" srcOrd="0" destOrd="0" presId="urn:microsoft.com/office/officeart/2005/8/layout/process1"/>
    <dgm:cxn modelId="{FFB108C3-A9EC-4E59-B3D7-BC1E423BCD0B}" type="presOf" srcId="{B072799E-A24F-469C-A719-5071F6971AA0}" destId="{227B03C0-3D13-49F5-B8E3-F8A507E51C38}" srcOrd="0" destOrd="0" presId="urn:microsoft.com/office/officeart/2005/8/layout/process1"/>
    <dgm:cxn modelId="{E7AD48C3-B857-4D2A-87CB-89DAEDD4BD8F}" type="presOf" srcId="{5F57890A-45B5-4D14-A062-FA2BF0FDABA8}" destId="{B536F01A-082D-4395-AD46-945D0F116119}" srcOrd="1" destOrd="0" presId="urn:microsoft.com/office/officeart/2005/8/layout/process1"/>
    <dgm:cxn modelId="{C92D82E0-3AB3-483A-B25D-E56B96177631}" srcId="{C75A08F1-1009-45FF-85BF-1DC70D0FB7B8}" destId="{B072799E-A24F-469C-A719-5071F6971AA0}" srcOrd="1" destOrd="0" parTransId="{15FB8D4B-CA19-4E1C-936B-7045B6EBCC96}" sibTransId="{90B0A28D-FC2E-4E05-81F7-56F6AC40D870}"/>
    <dgm:cxn modelId="{9D15B3EA-23FA-4F01-BA87-2665FFF5BAA1}" type="presOf" srcId="{644B053D-3662-49CD-ABF4-94777C7FF125}" destId="{1D118109-75E8-41EA-9894-35BF7B8A442A}" srcOrd="0" destOrd="0" presId="urn:microsoft.com/office/officeart/2005/8/layout/process1"/>
    <dgm:cxn modelId="{8F3FC3F3-B133-4411-9382-EED09EF23E81}" type="presOf" srcId="{C75A08F1-1009-45FF-85BF-1DC70D0FB7B8}" destId="{BFC0D3C0-8A63-4265-B7FF-BF8F3D3F53BC}" srcOrd="0" destOrd="0" presId="urn:microsoft.com/office/officeart/2005/8/layout/process1"/>
    <dgm:cxn modelId="{F4A598F6-B47E-44EC-8CC6-B55519E8B689}" type="presOf" srcId="{5F57890A-45B5-4D14-A062-FA2BF0FDABA8}" destId="{518C1B79-D765-4595-B523-901B8CEC5D96}" srcOrd="0" destOrd="0" presId="urn:microsoft.com/office/officeart/2005/8/layout/process1"/>
    <dgm:cxn modelId="{C4CAD000-7BA6-43C3-B38A-DBBADF380C2C}" type="presParOf" srcId="{BFC0D3C0-8A63-4265-B7FF-BF8F3D3F53BC}" destId="{9DA3A7C4-CEA0-4AC4-B12F-A6621DB6FABA}" srcOrd="0" destOrd="0" presId="urn:microsoft.com/office/officeart/2005/8/layout/process1"/>
    <dgm:cxn modelId="{A03B3900-EA6E-461D-85B4-1C032AA96BA4}" type="presParOf" srcId="{BFC0D3C0-8A63-4265-B7FF-BF8F3D3F53BC}" destId="{518C1B79-D765-4595-B523-901B8CEC5D96}" srcOrd="1" destOrd="0" presId="urn:microsoft.com/office/officeart/2005/8/layout/process1"/>
    <dgm:cxn modelId="{22D296A4-9D2C-432B-9CA2-742E5A19E423}" type="presParOf" srcId="{518C1B79-D765-4595-B523-901B8CEC5D96}" destId="{B536F01A-082D-4395-AD46-945D0F116119}" srcOrd="0" destOrd="0" presId="urn:microsoft.com/office/officeart/2005/8/layout/process1"/>
    <dgm:cxn modelId="{CB000EA4-9D5A-4BB3-AAFA-080FA49A547A}" type="presParOf" srcId="{BFC0D3C0-8A63-4265-B7FF-BF8F3D3F53BC}" destId="{227B03C0-3D13-49F5-B8E3-F8A507E51C38}" srcOrd="2" destOrd="0" presId="urn:microsoft.com/office/officeart/2005/8/layout/process1"/>
    <dgm:cxn modelId="{0DCF0BD2-7334-4F0E-81A7-6D820045DD30}" type="presParOf" srcId="{BFC0D3C0-8A63-4265-B7FF-BF8F3D3F53BC}" destId="{5B1E31CE-6027-45D9-B34A-D0B94D0FD345}" srcOrd="3" destOrd="0" presId="urn:microsoft.com/office/officeart/2005/8/layout/process1"/>
    <dgm:cxn modelId="{A907344C-8069-459B-821A-5E307C82F41F}" type="presParOf" srcId="{5B1E31CE-6027-45D9-B34A-D0B94D0FD345}" destId="{C09383ED-99F1-434B-A19F-22BF2D61FEEA}" srcOrd="0" destOrd="0" presId="urn:microsoft.com/office/officeart/2005/8/layout/process1"/>
    <dgm:cxn modelId="{C7E8CE10-0C77-4A97-998C-431ABCF051F7}" type="presParOf" srcId="{BFC0D3C0-8A63-4265-B7FF-BF8F3D3F53BC}" destId="{80389C21-3C38-4790-97A1-4DA5E1ACEB3A}" srcOrd="4" destOrd="0" presId="urn:microsoft.com/office/officeart/2005/8/layout/process1"/>
    <dgm:cxn modelId="{986DB81C-FD8F-43A1-8A2F-862A6E4946D0}" type="presParOf" srcId="{BFC0D3C0-8A63-4265-B7FF-BF8F3D3F53BC}" destId="{221185E3-BBFC-456E-B832-DC5423834B57}" srcOrd="5" destOrd="0" presId="urn:microsoft.com/office/officeart/2005/8/layout/process1"/>
    <dgm:cxn modelId="{97FE6364-3BA8-4680-838D-D5F2440C7E46}" type="presParOf" srcId="{221185E3-BBFC-456E-B832-DC5423834B57}" destId="{008FD1E9-3CA5-49CD-929D-66B0936AFA29}" srcOrd="0" destOrd="0" presId="urn:microsoft.com/office/officeart/2005/8/layout/process1"/>
    <dgm:cxn modelId="{9D3A8FBF-C70A-44D0-B7CD-AE50636D2B9C}" type="presParOf" srcId="{BFC0D3C0-8A63-4265-B7FF-BF8F3D3F53BC}" destId="{1D118109-75E8-41EA-9894-35BF7B8A442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8D6A65-C65F-433E-9241-9ACA4B58CBE7}">
      <dsp:nvSpPr>
        <dsp:cNvPr id="0" name=""/>
        <dsp:cNvSpPr/>
      </dsp:nvSpPr>
      <dsp:spPr>
        <a:xfrm>
          <a:off x="545242" y="0"/>
          <a:ext cx="3808086" cy="10653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Pre experimentos</a:t>
          </a:r>
          <a:endParaRPr lang="en-US" sz="16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 Light" panose="020F0302020204030204"/>
            </a:rPr>
            <a:t>Existe un bajo grado de control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 Light" panose="020F0302020204030204"/>
            </a:rPr>
            <a:t>Se aplica a un solo grupo determinado a través de muestreo al azar</a:t>
          </a:r>
        </a:p>
      </dsp:txBody>
      <dsp:txXfrm>
        <a:off x="576444" y="31202"/>
        <a:ext cx="3745682" cy="1002911"/>
      </dsp:txXfrm>
    </dsp:sp>
    <dsp:sp modelId="{A219AE84-F414-4F3E-926F-4D72B1D32067}">
      <dsp:nvSpPr>
        <dsp:cNvPr id="0" name=""/>
        <dsp:cNvSpPr/>
      </dsp:nvSpPr>
      <dsp:spPr>
        <a:xfrm rot="5400000">
          <a:off x="2249538" y="1091948"/>
          <a:ext cx="399493" cy="4793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kern="1200"/>
        </a:p>
      </dsp:txBody>
      <dsp:txXfrm rot="-5400000">
        <a:off x="2305467" y="1131897"/>
        <a:ext cx="287635" cy="279645"/>
      </dsp:txXfrm>
    </dsp:sp>
    <dsp:sp modelId="{496053E3-0907-4560-9F41-96318CB52C4D}">
      <dsp:nvSpPr>
        <dsp:cNvPr id="0" name=""/>
        <dsp:cNvSpPr/>
      </dsp:nvSpPr>
      <dsp:spPr>
        <a:xfrm>
          <a:off x="545242" y="1597973"/>
          <a:ext cx="3808086" cy="10653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>
              <a:latin typeface="Calibri Light" panose="020F0302020204030204"/>
            </a:rPr>
            <a:t>Experimentos</a:t>
          </a:r>
          <a:r>
            <a:rPr lang="es-ES" sz="1600" kern="1200"/>
            <a:t> Puros</a:t>
          </a:r>
          <a:endParaRPr lang="en-US" sz="16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 Light" panose="020F0302020204030204"/>
            </a:rPr>
            <a:t>Manipulación de variables independientes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 Light" panose="020F0302020204030204"/>
            </a:rPr>
            <a:t>Medición de variables dependientes</a:t>
          </a:r>
          <a:endParaRPr lang="es-E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 Light" panose="020F0302020204030204"/>
            </a:rPr>
            <a:t>Se compara entre dos o más grupos seleccionados al azar</a:t>
          </a:r>
        </a:p>
      </dsp:txBody>
      <dsp:txXfrm>
        <a:off x="576444" y="1629175"/>
        <a:ext cx="3745682" cy="1002911"/>
      </dsp:txXfrm>
    </dsp:sp>
    <dsp:sp modelId="{811B9544-2B38-41F1-BD06-0C6B1FC8C9F2}">
      <dsp:nvSpPr>
        <dsp:cNvPr id="0" name=""/>
        <dsp:cNvSpPr/>
      </dsp:nvSpPr>
      <dsp:spPr>
        <a:xfrm rot="5400000">
          <a:off x="2249538" y="2689921"/>
          <a:ext cx="399493" cy="4793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kern="1200"/>
        </a:p>
      </dsp:txBody>
      <dsp:txXfrm rot="-5400000">
        <a:off x="2305467" y="2729870"/>
        <a:ext cx="287635" cy="279645"/>
      </dsp:txXfrm>
    </dsp:sp>
    <dsp:sp modelId="{716D6FBC-3A0B-4D22-876D-13893066B58B}">
      <dsp:nvSpPr>
        <dsp:cNvPr id="0" name=""/>
        <dsp:cNvSpPr/>
      </dsp:nvSpPr>
      <dsp:spPr>
        <a:xfrm>
          <a:off x="545242" y="3195946"/>
          <a:ext cx="3808086" cy="10653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Cuasi experimentos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 Light" panose="020F0302020204030204"/>
            </a:rPr>
            <a:t>Los grupos de estudio no se asignan al azar ni se comparan ya que son </a:t>
          </a:r>
          <a:r>
            <a:rPr lang="es-ES" sz="1200" kern="1200" err="1">
              <a:latin typeface="Calibri Light" panose="020F0302020204030204"/>
            </a:rPr>
            <a:t>previamnete</a:t>
          </a:r>
          <a:r>
            <a:rPr lang="es-ES" sz="1200" kern="1200">
              <a:latin typeface="Calibri Light" panose="020F0302020204030204"/>
            </a:rPr>
            <a:t> seleccionados</a:t>
          </a:r>
        </a:p>
      </dsp:txBody>
      <dsp:txXfrm>
        <a:off x="576444" y="3227148"/>
        <a:ext cx="3745682" cy="10029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05DA1-4B25-421D-93D9-000CF02E54D8}">
      <dsp:nvSpPr>
        <dsp:cNvPr id="0" name=""/>
        <dsp:cNvSpPr/>
      </dsp:nvSpPr>
      <dsp:spPr>
        <a:xfrm>
          <a:off x="5401" y="518229"/>
          <a:ext cx="1614388" cy="2376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>
              <a:latin typeface="Calibri Light" panose="020F0302020204030204"/>
            </a:rPr>
            <a:t>Prueba previa</a:t>
          </a:r>
          <a:endParaRPr lang="es-ES" sz="17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>
              <a:latin typeface="Calibri Light" panose="020F0302020204030204"/>
            </a:rPr>
            <a:t>Valoración Inicial de un grupo.</a:t>
          </a:r>
        </a:p>
      </dsp:txBody>
      <dsp:txXfrm>
        <a:off x="52685" y="565513"/>
        <a:ext cx="1519820" cy="2281610"/>
      </dsp:txXfrm>
    </dsp:sp>
    <dsp:sp modelId="{6AB41C04-44E3-4CDE-A052-8C1B2BC06116}">
      <dsp:nvSpPr>
        <dsp:cNvPr id="0" name=""/>
        <dsp:cNvSpPr/>
      </dsp:nvSpPr>
      <dsp:spPr>
        <a:xfrm>
          <a:off x="1781228" y="1506134"/>
          <a:ext cx="342250" cy="400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1781228" y="1586208"/>
        <a:ext cx="239575" cy="240220"/>
      </dsp:txXfrm>
    </dsp:sp>
    <dsp:sp modelId="{27848EEA-D88C-4D42-90F7-2DE5DAF086F8}">
      <dsp:nvSpPr>
        <dsp:cNvPr id="0" name=""/>
        <dsp:cNvSpPr/>
      </dsp:nvSpPr>
      <dsp:spPr>
        <a:xfrm>
          <a:off x="2265545" y="518229"/>
          <a:ext cx="1614388" cy="2376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>
              <a:latin typeface="Calibri Light" panose="020F0302020204030204"/>
            </a:rPr>
            <a:t>Tratamiento o solución al problema de investiación</a:t>
          </a:r>
          <a:endParaRPr lang="es-ES" sz="17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>
              <a:latin typeface="Calibri Light" panose="020F0302020204030204"/>
            </a:rPr>
            <a:t>Aplicación de mejoras  para cumplir con los objetivos, demostrar hipótesis, etc.</a:t>
          </a:r>
        </a:p>
      </dsp:txBody>
      <dsp:txXfrm>
        <a:off x="2312829" y="565513"/>
        <a:ext cx="1519820" cy="2281610"/>
      </dsp:txXfrm>
    </dsp:sp>
    <dsp:sp modelId="{5807FB4C-D3E9-40C7-8FD8-B50070FC76EE}">
      <dsp:nvSpPr>
        <dsp:cNvPr id="0" name=""/>
        <dsp:cNvSpPr/>
      </dsp:nvSpPr>
      <dsp:spPr>
        <a:xfrm>
          <a:off x="4041373" y="1506134"/>
          <a:ext cx="342250" cy="400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4041373" y="1586208"/>
        <a:ext cx="239575" cy="240220"/>
      </dsp:txXfrm>
    </dsp:sp>
    <dsp:sp modelId="{09D73334-A266-4CEA-8500-3CFB54899E14}">
      <dsp:nvSpPr>
        <dsp:cNvPr id="0" name=""/>
        <dsp:cNvSpPr/>
      </dsp:nvSpPr>
      <dsp:spPr>
        <a:xfrm>
          <a:off x="4525689" y="518229"/>
          <a:ext cx="1614388" cy="2376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>
              <a:latin typeface="Calibri Light" panose="020F0302020204030204"/>
            </a:rPr>
            <a:t>Prueba posterior</a:t>
          </a:r>
          <a:endParaRPr lang="es-ES" sz="17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>
              <a:latin typeface="Calibri Light" panose="020F0302020204030204"/>
            </a:rPr>
            <a:t>Evaluación del grupo.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>
              <a:latin typeface="Calibri Light" panose="020F0302020204030204"/>
            </a:rPr>
            <a:t>Efecto ocasionado se aspira sea de mejora.</a:t>
          </a:r>
        </a:p>
      </dsp:txBody>
      <dsp:txXfrm>
        <a:off x="4572973" y="565513"/>
        <a:ext cx="1519820" cy="22816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3A7C4-CEA0-4AC4-B12F-A6621DB6FABA}">
      <dsp:nvSpPr>
        <dsp:cNvPr id="0" name=""/>
        <dsp:cNvSpPr/>
      </dsp:nvSpPr>
      <dsp:spPr>
        <a:xfrm>
          <a:off x="3512" y="19783"/>
          <a:ext cx="1535548" cy="964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/>
            <a:t>Ejemplo:</a:t>
          </a:r>
        </a:p>
      </dsp:txBody>
      <dsp:txXfrm>
        <a:off x="31762" y="48033"/>
        <a:ext cx="1479048" cy="908016"/>
      </dsp:txXfrm>
    </dsp:sp>
    <dsp:sp modelId="{518C1B79-D765-4595-B523-901B8CEC5D96}">
      <dsp:nvSpPr>
        <dsp:cNvPr id="0" name=""/>
        <dsp:cNvSpPr/>
      </dsp:nvSpPr>
      <dsp:spPr>
        <a:xfrm>
          <a:off x="1692615" y="311633"/>
          <a:ext cx="325536" cy="38081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100" kern="1200"/>
        </a:p>
      </dsp:txBody>
      <dsp:txXfrm>
        <a:off x="1692615" y="387796"/>
        <a:ext cx="227875" cy="228490"/>
      </dsp:txXfrm>
    </dsp:sp>
    <dsp:sp modelId="{227B03C0-3D13-49F5-B8E3-F8A507E51C38}">
      <dsp:nvSpPr>
        <dsp:cNvPr id="0" name=""/>
        <dsp:cNvSpPr/>
      </dsp:nvSpPr>
      <dsp:spPr>
        <a:xfrm>
          <a:off x="2153279" y="19783"/>
          <a:ext cx="1535548" cy="964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/>
            <a:t>Evaluación de la productividad de una empresa constructora</a:t>
          </a:r>
        </a:p>
      </dsp:txBody>
      <dsp:txXfrm>
        <a:off x="2181529" y="48033"/>
        <a:ext cx="1479048" cy="908016"/>
      </dsp:txXfrm>
    </dsp:sp>
    <dsp:sp modelId="{5B1E31CE-6027-45D9-B34A-D0B94D0FD345}">
      <dsp:nvSpPr>
        <dsp:cNvPr id="0" name=""/>
        <dsp:cNvSpPr/>
      </dsp:nvSpPr>
      <dsp:spPr>
        <a:xfrm>
          <a:off x="3842383" y="311633"/>
          <a:ext cx="325536" cy="38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100" kern="1200"/>
        </a:p>
      </dsp:txBody>
      <dsp:txXfrm>
        <a:off x="3842383" y="387796"/>
        <a:ext cx="227875" cy="228490"/>
      </dsp:txXfrm>
    </dsp:sp>
    <dsp:sp modelId="{80389C21-3C38-4790-97A1-4DA5E1ACEB3A}">
      <dsp:nvSpPr>
        <dsp:cNvPr id="0" name=""/>
        <dsp:cNvSpPr/>
      </dsp:nvSpPr>
      <dsp:spPr>
        <a:xfrm>
          <a:off x="4303047" y="19783"/>
          <a:ext cx="1535548" cy="964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/>
            <a:t>Aplicación de herramientas Lean para mejorar la producción</a:t>
          </a:r>
        </a:p>
      </dsp:txBody>
      <dsp:txXfrm>
        <a:off x="4331297" y="48033"/>
        <a:ext cx="1479048" cy="908016"/>
      </dsp:txXfrm>
    </dsp:sp>
    <dsp:sp modelId="{221185E3-BBFC-456E-B832-DC5423834B57}">
      <dsp:nvSpPr>
        <dsp:cNvPr id="0" name=""/>
        <dsp:cNvSpPr/>
      </dsp:nvSpPr>
      <dsp:spPr>
        <a:xfrm>
          <a:off x="5992150" y="311633"/>
          <a:ext cx="325536" cy="38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100" kern="1200"/>
        </a:p>
      </dsp:txBody>
      <dsp:txXfrm>
        <a:off x="5992150" y="387796"/>
        <a:ext cx="227875" cy="228490"/>
      </dsp:txXfrm>
    </dsp:sp>
    <dsp:sp modelId="{1D118109-75E8-41EA-9894-35BF7B8A442A}">
      <dsp:nvSpPr>
        <dsp:cNvPr id="0" name=""/>
        <dsp:cNvSpPr/>
      </dsp:nvSpPr>
      <dsp:spPr>
        <a:xfrm>
          <a:off x="6452815" y="19783"/>
          <a:ext cx="1535548" cy="964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/>
            <a:t>Mejora de la productividad de la empresa constructora</a:t>
          </a:r>
        </a:p>
      </dsp:txBody>
      <dsp:txXfrm>
        <a:off x="6481065" y="48033"/>
        <a:ext cx="1479048" cy="9080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05DA1-4B25-421D-93D9-000CF02E54D8}">
      <dsp:nvSpPr>
        <dsp:cNvPr id="0" name=""/>
        <dsp:cNvSpPr/>
      </dsp:nvSpPr>
      <dsp:spPr>
        <a:xfrm>
          <a:off x="5401" y="691063"/>
          <a:ext cx="1614388" cy="2239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>
              <a:latin typeface="Calibri Light" panose="020F0302020204030204"/>
            </a:rPr>
            <a:t>Prueba previa</a:t>
          </a:r>
          <a:endParaRPr lang="es-ES" sz="16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 Light" panose="020F0302020204030204"/>
            </a:rPr>
            <a:t>Valoración Inicial del GRUPO DE CONTROL.</a:t>
          </a:r>
        </a:p>
      </dsp:txBody>
      <dsp:txXfrm>
        <a:off x="52685" y="738347"/>
        <a:ext cx="1519820" cy="2145396"/>
      </dsp:txXfrm>
    </dsp:sp>
    <dsp:sp modelId="{6AB41C04-44E3-4CDE-A052-8C1B2BC06116}">
      <dsp:nvSpPr>
        <dsp:cNvPr id="0" name=""/>
        <dsp:cNvSpPr/>
      </dsp:nvSpPr>
      <dsp:spPr>
        <a:xfrm>
          <a:off x="1781228" y="1610861"/>
          <a:ext cx="342250" cy="400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kern="1200"/>
        </a:p>
      </dsp:txBody>
      <dsp:txXfrm>
        <a:off x="1781228" y="1690935"/>
        <a:ext cx="239575" cy="240220"/>
      </dsp:txXfrm>
    </dsp:sp>
    <dsp:sp modelId="{27848EEA-D88C-4D42-90F7-2DE5DAF086F8}">
      <dsp:nvSpPr>
        <dsp:cNvPr id="0" name=""/>
        <dsp:cNvSpPr/>
      </dsp:nvSpPr>
      <dsp:spPr>
        <a:xfrm>
          <a:off x="2265545" y="691063"/>
          <a:ext cx="1614388" cy="2239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>
              <a:latin typeface="Calibri Light" panose="020F0302020204030204"/>
            </a:rPr>
            <a:t>Tratamiento o solución al problema de investiación</a:t>
          </a:r>
          <a:endParaRPr lang="es-ES" sz="16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 Light" panose="020F0302020204030204"/>
            </a:rPr>
            <a:t>Aplicación de mejoras AL GRUPO EXPERIMENTAL  para cumplir con los objetivos, demostrar hipótesis, etc.</a:t>
          </a:r>
        </a:p>
      </dsp:txBody>
      <dsp:txXfrm>
        <a:off x="2312829" y="738347"/>
        <a:ext cx="1519820" cy="2145396"/>
      </dsp:txXfrm>
    </dsp:sp>
    <dsp:sp modelId="{5807FB4C-D3E9-40C7-8FD8-B50070FC76EE}">
      <dsp:nvSpPr>
        <dsp:cNvPr id="0" name=""/>
        <dsp:cNvSpPr/>
      </dsp:nvSpPr>
      <dsp:spPr>
        <a:xfrm>
          <a:off x="4041373" y="1610861"/>
          <a:ext cx="342250" cy="400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kern="1200"/>
        </a:p>
      </dsp:txBody>
      <dsp:txXfrm>
        <a:off x="4041373" y="1690935"/>
        <a:ext cx="239575" cy="240220"/>
      </dsp:txXfrm>
    </dsp:sp>
    <dsp:sp modelId="{09D73334-A266-4CEA-8500-3CFB54899E14}">
      <dsp:nvSpPr>
        <dsp:cNvPr id="0" name=""/>
        <dsp:cNvSpPr/>
      </dsp:nvSpPr>
      <dsp:spPr>
        <a:xfrm>
          <a:off x="4525689" y="691063"/>
          <a:ext cx="1614388" cy="2239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>
              <a:latin typeface="Calibri Light" panose="020F0302020204030204"/>
            </a:rPr>
            <a:t>Prueba posterior</a:t>
          </a:r>
          <a:endParaRPr lang="es-ES" sz="16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>
              <a:latin typeface="Calibri Light" panose="020F0302020204030204"/>
            </a:rPr>
            <a:t>Evaluación del GRUPO DE CONTROL y del GRUPO EXPERIMENTAL</a:t>
          </a:r>
        </a:p>
      </dsp:txBody>
      <dsp:txXfrm>
        <a:off x="4572973" y="738347"/>
        <a:ext cx="1519820" cy="2145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3A7C4-CEA0-4AC4-B12F-A6621DB6FABA}">
      <dsp:nvSpPr>
        <dsp:cNvPr id="0" name=""/>
        <dsp:cNvSpPr/>
      </dsp:nvSpPr>
      <dsp:spPr>
        <a:xfrm>
          <a:off x="3691" y="84421"/>
          <a:ext cx="1614012" cy="96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100" kern="1200"/>
            <a:t>Ejemplo:</a:t>
          </a:r>
        </a:p>
      </dsp:txBody>
      <dsp:txXfrm>
        <a:off x="32055" y="112785"/>
        <a:ext cx="1557284" cy="911679"/>
      </dsp:txXfrm>
    </dsp:sp>
    <dsp:sp modelId="{518C1B79-D765-4595-B523-901B8CEC5D96}">
      <dsp:nvSpPr>
        <dsp:cNvPr id="0" name=""/>
        <dsp:cNvSpPr/>
      </dsp:nvSpPr>
      <dsp:spPr>
        <a:xfrm>
          <a:off x="1779105" y="368487"/>
          <a:ext cx="342170" cy="400275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900" kern="1200"/>
        </a:p>
      </dsp:txBody>
      <dsp:txXfrm>
        <a:off x="1779105" y="448542"/>
        <a:ext cx="239519" cy="240165"/>
      </dsp:txXfrm>
    </dsp:sp>
    <dsp:sp modelId="{227B03C0-3D13-49F5-B8E3-F8A507E51C38}">
      <dsp:nvSpPr>
        <dsp:cNvPr id="0" name=""/>
        <dsp:cNvSpPr/>
      </dsp:nvSpPr>
      <dsp:spPr>
        <a:xfrm>
          <a:off x="2263309" y="84421"/>
          <a:ext cx="1614012" cy="96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100" kern="1200"/>
            <a:t>Evaluación de la productividad de una empresa constructora</a:t>
          </a:r>
        </a:p>
      </dsp:txBody>
      <dsp:txXfrm>
        <a:off x="2291673" y="112785"/>
        <a:ext cx="1557284" cy="911679"/>
      </dsp:txXfrm>
    </dsp:sp>
    <dsp:sp modelId="{5B1E31CE-6027-45D9-B34A-D0B94D0FD345}">
      <dsp:nvSpPr>
        <dsp:cNvPr id="0" name=""/>
        <dsp:cNvSpPr/>
      </dsp:nvSpPr>
      <dsp:spPr>
        <a:xfrm>
          <a:off x="4038723" y="368487"/>
          <a:ext cx="342170" cy="4002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900" kern="1200"/>
        </a:p>
      </dsp:txBody>
      <dsp:txXfrm>
        <a:off x="4038723" y="448542"/>
        <a:ext cx="239519" cy="240165"/>
      </dsp:txXfrm>
    </dsp:sp>
    <dsp:sp modelId="{80389C21-3C38-4790-97A1-4DA5E1ACEB3A}">
      <dsp:nvSpPr>
        <dsp:cNvPr id="0" name=""/>
        <dsp:cNvSpPr/>
      </dsp:nvSpPr>
      <dsp:spPr>
        <a:xfrm>
          <a:off x="4522927" y="84421"/>
          <a:ext cx="1614012" cy="96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100" kern="1200"/>
            <a:t>Aplicación de herramientas Lean para mejorar la producción UNICAMENTE AL GRUPO DE CONTROL</a:t>
          </a:r>
        </a:p>
      </dsp:txBody>
      <dsp:txXfrm>
        <a:off x="4551291" y="112785"/>
        <a:ext cx="1557284" cy="911679"/>
      </dsp:txXfrm>
    </dsp:sp>
    <dsp:sp modelId="{221185E3-BBFC-456E-B832-DC5423834B57}">
      <dsp:nvSpPr>
        <dsp:cNvPr id="0" name=""/>
        <dsp:cNvSpPr/>
      </dsp:nvSpPr>
      <dsp:spPr>
        <a:xfrm>
          <a:off x="6298340" y="368487"/>
          <a:ext cx="342170" cy="4002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900" kern="1200"/>
        </a:p>
      </dsp:txBody>
      <dsp:txXfrm>
        <a:off x="6298340" y="448542"/>
        <a:ext cx="239519" cy="240165"/>
      </dsp:txXfrm>
    </dsp:sp>
    <dsp:sp modelId="{1D118109-75E8-41EA-9894-35BF7B8A442A}">
      <dsp:nvSpPr>
        <dsp:cNvPr id="0" name=""/>
        <dsp:cNvSpPr/>
      </dsp:nvSpPr>
      <dsp:spPr>
        <a:xfrm>
          <a:off x="6782544" y="84421"/>
          <a:ext cx="1614012" cy="96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100" kern="1200"/>
            <a:t>Mejora de la productividad de la empresa constructora</a:t>
          </a:r>
        </a:p>
      </dsp:txBody>
      <dsp:txXfrm>
        <a:off x="6810908" y="112785"/>
        <a:ext cx="1557284" cy="9116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05DA1-4B25-421D-93D9-000CF02E54D8}">
      <dsp:nvSpPr>
        <dsp:cNvPr id="0" name=""/>
        <dsp:cNvSpPr/>
      </dsp:nvSpPr>
      <dsp:spPr>
        <a:xfrm>
          <a:off x="5401" y="518229"/>
          <a:ext cx="1614388" cy="2376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>
              <a:latin typeface="Calibri Light" panose="020F0302020204030204"/>
            </a:rPr>
            <a:t>Prueba previa</a:t>
          </a:r>
          <a:endParaRPr lang="es-ES" sz="17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>
              <a:latin typeface="Calibri Light" panose="020F0302020204030204"/>
            </a:rPr>
            <a:t>Valoración Inicial de un grupo YA DEFINIDO O PREESTABLECIDO ya que los integrantes de este grupo ya han sido elegidos es decir no han sido escogidos al azar.</a:t>
          </a:r>
        </a:p>
      </dsp:txBody>
      <dsp:txXfrm>
        <a:off x="52685" y="565513"/>
        <a:ext cx="1519820" cy="2281610"/>
      </dsp:txXfrm>
    </dsp:sp>
    <dsp:sp modelId="{6AB41C04-44E3-4CDE-A052-8C1B2BC06116}">
      <dsp:nvSpPr>
        <dsp:cNvPr id="0" name=""/>
        <dsp:cNvSpPr/>
      </dsp:nvSpPr>
      <dsp:spPr>
        <a:xfrm>
          <a:off x="1781228" y="1506134"/>
          <a:ext cx="342250" cy="400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1781228" y="1586208"/>
        <a:ext cx="239575" cy="240220"/>
      </dsp:txXfrm>
    </dsp:sp>
    <dsp:sp modelId="{27848EEA-D88C-4D42-90F7-2DE5DAF086F8}">
      <dsp:nvSpPr>
        <dsp:cNvPr id="0" name=""/>
        <dsp:cNvSpPr/>
      </dsp:nvSpPr>
      <dsp:spPr>
        <a:xfrm>
          <a:off x="2265545" y="518229"/>
          <a:ext cx="1614388" cy="2376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>
              <a:latin typeface="Calibri Light" panose="020F0302020204030204"/>
            </a:rPr>
            <a:t>Tratamiento o solución al problema de investiación</a:t>
          </a:r>
          <a:endParaRPr lang="es-ES" sz="17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>
              <a:latin typeface="Calibri Light" panose="020F0302020204030204"/>
            </a:rPr>
            <a:t>Aplicación de mejoras  para cumplir con los objetivos, demostrar hipótesis, etc.</a:t>
          </a:r>
        </a:p>
      </dsp:txBody>
      <dsp:txXfrm>
        <a:off x="2312829" y="565513"/>
        <a:ext cx="1519820" cy="2281610"/>
      </dsp:txXfrm>
    </dsp:sp>
    <dsp:sp modelId="{5807FB4C-D3E9-40C7-8FD8-B50070FC76EE}">
      <dsp:nvSpPr>
        <dsp:cNvPr id="0" name=""/>
        <dsp:cNvSpPr/>
      </dsp:nvSpPr>
      <dsp:spPr>
        <a:xfrm>
          <a:off x="4041373" y="1506134"/>
          <a:ext cx="342250" cy="400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4041373" y="1586208"/>
        <a:ext cx="239575" cy="240220"/>
      </dsp:txXfrm>
    </dsp:sp>
    <dsp:sp modelId="{09D73334-A266-4CEA-8500-3CFB54899E14}">
      <dsp:nvSpPr>
        <dsp:cNvPr id="0" name=""/>
        <dsp:cNvSpPr/>
      </dsp:nvSpPr>
      <dsp:spPr>
        <a:xfrm>
          <a:off x="4525689" y="518229"/>
          <a:ext cx="1614388" cy="2376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>
              <a:latin typeface="Calibri Light" panose="020F0302020204030204"/>
            </a:rPr>
            <a:t>Prueba posterior</a:t>
          </a:r>
          <a:endParaRPr lang="es-ES" sz="17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>
              <a:latin typeface="Calibri Light" panose="020F0302020204030204"/>
            </a:rPr>
            <a:t>Evaluación del grupo para evaluar el efecto o consecuencia.</a:t>
          </a:r>
        </a:p>
      </dsp:txBody>
      <dsp:txXfrm>
        <a:off x="4572973" y="565513"/>
        <a:ext cx="1519820" cy="22816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3A7C4-CEA0-4AC4-B12F-A6621DB6FABA}">
      <dsp:nvSpPr>
        <dsp:cNvPr id="0" name=""/>
        <dsp:cNvSpPr/>
      </dsp:nvSpPr>
      <dsp:spPr>
        <a:xfrm>
          <a:off x="3512" y="0"/>
          <a:ext cx="1535548" cy="1004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kern="1200"/>
            <a:t>Ejemplo:</a:t>
          </a:r>
        </a:p>
      </dsp:txBody>
      <dsp:txXfrm>
        <a:off x="32921" y="29409"/>
        <a:ext cx="1476730" cy="945266"/>
      </dsp:txXfrm>
    </dsp:sp>
    <dsp:sp modelId="{518C1B79-D765-4595-B523-901B8CEC5D96}">
      <dsp:nvSpPr>
        <dsp:cNvPr id="0" name=""/>
        <dsp:cNvSpPr/>
      </dsp:nvSpPr>
      <dsp:spPr>
        <a:xfrm>
          <a:off x="1692615" y="311633"/>
          <a:ext cx="325536" cy="38081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000" kern="1200"/>
        </a:p>
      </dsp:txBody>
      <dsp:txXfrm>
        <a:off x="1692615" y="387796"/>
        <a:ext cx="227875" cy="228490"/>
      </dsp:txXfrm>
    </dsp:sp>
    <dsp:sp modelId="{227B03C0-3D13-49F5-B8E3-F8A507E51C38}">
      <dsp:nvSpPr>
        <dsp:cNvPr id="0" name=""/>
        <dsp:cNvSpPr/>
      </dsp:nvSpPr>
      <dsp:spPr>
        <a:xfrm>
          <a:off x="2153279" y="0"/>
          <a:ext cx="1535548" cy="1004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kern="1200"/>
            <a:t>Evaluación de la productividad en los  Gobiernos autónomos de la provincia de Chimborazo</a:t>
          </a:r>
        </a:p>
      </dsp:txBody>
      <dsp:txXfrm>
        <a:off x="2182688" y="29409"/>
        <a:ext cx="1476730" cy="945266"/>
      </dsp:txXfrm>
    </dsp:sp>
    <dsp:sp modelId="{5B1E31CE-6027-45D9-B34A-D0B94D0FD345}">
      <dsp:nvSpPr>
        <dsp:cNvPr id="0" name=""/>
        <dsp:cNvSpPr/>
      </dsp:nvSpPr>
      <dsp:spPr>
        <a:xfrm>
          <a:off x="3842383" y="311633"/>
          <a:ext cx="325536" cy="38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000" kern="1200"/>
        </a:p>
      </dsp:txBody>
      <dsp:txXfrm>
        <a:off x="3842383" y="387796"/>
        <a:ext cx="227875" cy="228490"/>
      </dsp:txXfrm>
    </dsp:sp>
    <dsp:sp modelId="{80389C21-3C38-4790-97A1-4DA5E1ACEB3A}">
      <dsp:nvSpPr>
        <dsp:cNvPr id="0" name=""/>
        <dsp:cNvSpPr/>
      </dsp:nvSpPr>
      <dsp:spPr>
        <a:xfrm>
          <a:off x="4303047" y="0"/>
          <a:ext cx="1535548" cy="1004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kern="1200"/>
            <a:t>Aplicación de herramientas Lean para mejorar la producción</a:t>
          </a:r>
        </a:p>
      </dsp:txBody>
      <dsp:txXfrm>
        <a:off x="4332456" y="29409"/>
        <a:ext cx="1476730" cy="945266"/>
      </dsp:txXfrm>
    </dsp:sp>
    <dsp:sp modelId="{221185E3-BBFC-456E-B832-DC5423834B57}">
      <dsp:nvSpPr>
        <dsp:cNvPr id="0" name=""/>
        <dsp:cNvSpPr/>
      </dsp:nvSpPr>
      <dsp:spPr>
        <a:xfrm>
          <a:off x="5992150" y="311633"/>
          <a:ext cx="325536" cy="38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000" kern="1200"/>
        </a:p>
      </dsp:txBody>
      <dsp:txXfrm>
        <a:off x="5992150" y="387796"/>
        <a:ext cx="227875" cy="228490"/>
      </dsp:txXfrm>
    </dsp:sp>
    <dsp:sp modelId="{1D118109-75E8-41EA-9894-35BF7B8A442A}">
      <dsp:nvSpPr>
        <dsp:cNvPr id="0" name=""/>
        <dsp:cNvSpPr/>
      </dsp:nvSpPr>
      <dsp:spPr>
        <a:xfrm>
          <a:off x="6452815" y="0"/>
          <a:ext cx="1535548" cy="1004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kern="1200"/>
            <a:t>Mejora de la productividad en los Gobiernos autónomos de la provincia de Chimborazo</a:t>
          </a:r>
        </a:p>
      </dsp:txBody>
      <dsp:txXfrm>
        <a:off x="6482224" y="29409"/>
        <a:ext cx="1476730" cy="945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diagramColors" Target="../diagrams/colors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12" Type="http://schemas.openxmlformats.org/officeDocument/2006/relationships/diagramQuickStyle" Target="../diagrams/quickStyle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openxmlformats.org/officeDocument/2006/relationships/diagramLayout" Target="../diagrams/layout3.xml"/><Relationship Id="rId5" Type="http://schemas.openxmlformats.org/officeDocument/2006/relationships/diagramColors" Target="../diagrams/colors2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jpeg"/><Relationship Id="rId14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diagramColors" Target="../diagrams/colors5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12" Type="http://schemas.openxmlformats.org/officeDocument/2006/relationships/diagramQuickStyle" Target="../diagrams/quickStyle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openxmlformats.org/officeDocument/2006/relationships/diagramLayout" Target="../diagrams/layout5.xml"/><Relationship Id="rId5" Type="http://schemas.openxmlformats.org/officeDocument/2006/relationships/diagramColors" Target="../diagrams/colors4.xml"/><Relationship Id="rId10" Type="http://schemas.openxmlformats.org/officeDocument/2006/relationships/diagramData" Target="../diagrams/data5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4.jpeg"/><Relationship Id="rId14" Type="http://schemas.microsoft.com/office/2007/relationships/diagramDrawing" Target="../diagrams/drawin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diagramColors" Target="../diagrams/colors7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12" Type="http://schemas.openxmlformats.org/officeDocument/2006/relationships/diagramQuickStyle" Target="../diagrams/quickStyle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11" Type="http://schemas.openxmlformats.org/officeDocument/2006/relationships/diagramLayout" Target="../diagrams/layout7.xml"/><Relationship Id="rId5" Type="http://schemas.openxmlformats.org/officeDocument/2006/relationships/diagramColors" Target="../diagrams/colors6.xml"/><Relationship Id="rId10" Type="http://schemas.openxmlformats.org/officeDocument/2006/relationships/diagramData" Target="../diagrams/data7.xml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4.jpeg"/><Relationship Id="rId14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A06C7-F85E-4DCD-BDA0-FF03C648A5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>
                <a:cs typeface="Calibri Light"/>
              </a:rPr>
              <a:t>Diseño Experimental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02875C-AFB5-4468-8DA8-4C9629F2F3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>
                <a:cs typeface="Calibri"/>
              </a:rPr>
              <a:t>Complemento Unidad 3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331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654FD-ED82-4989-8BC7-391014EF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cs typeface="Calibri Light"/>
              </a:rPr>
              <a:t>Tipos de diseño experimental</a:t>
            </a:r>
            <a:endParaRPr lang="es-ES"/>
          </a:p>
        </p:txBody>
      </p:sp>
      <p:graphicFrame>
        <p:nvGraphicFramePr>
          <p:cNvPr id="4" name="Diagrama 4">
            <a:extLst>
              <a:ext uri="{FF2B5EF4-FFF2-40B4-BE49-F238E27FC236}">
                <a16:creationId xmlns:a16="http://schemas.microsoft.com/office/drawing/2014/main" id="{84F48FFD-78A0-4A16-A54D-7649385851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2002304"/>
              </p:ext>
            </p:extLst>
          </p:nvPr>
        </p:nvGraphicFramePr>
        <p:xfrm>
          <a:off x="1128155" y="1887187"/>
          <a:ext cx="4898571" cy="4261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89" name="Imagen 1189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D2E3226A-1C87-4FCE-BF75-A3728FDFD8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61413" y="2139251"/>
            <a:ext cx="4781797" cy="318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971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654FD-ED82-4989-8BC7-391014EF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cs typeface="Calibri Light"/>
              </a:rPr>
              <a:t>Pre experimentos</a:t>
            </a:r>
            <a:endParaRPr lang="es-ES"/>
          </a:p>
        </p:txBody>
      </p:sp>
      <p:graphicFrame>
        <p:nvGraphicFramePr>
          <p:cNvPr id="18" name="Diagrama 18">
            <a:extLst>
              <a:ext uri="{FF2B5EF4-FFF2-40B4-BE49-F238E27FC236}">
                <a16:creationId xmlns:a16="http://schemas.microsoft.com/office/drawing/2014/main" id="{EB6AA6D5-FE5D-4862-9571-405F35F6A2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535810"/>
              </p:ext>
            </p:extLst>
          </p:nvPr>
        </p:nvGraphicFramePr>
        <p:xfrm>
          <a:off x="2948020" y="878888"/>
          <a:ext cx="6145480" cy="341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54" name="Imagen 2254" descr="Diagrama&#10;&#10;Descripción generada automáticamente">
            <a:extLst>
              <a:ext uri="{FF2B5EF4-FFF2-40B4-BE49-F238E27FC236}">
                <a16:creationId xmlns:a16="http://schemas.microsoft.com/office/drawing/2014/main" id="{12A8081A-E30A-4A21-A560-AA711B79AE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204" y="1933343"/>
            <a:ext cx="2248395" cy="1216832"/>
          </a:xfrm>
          <a:prstGeom prst="rect">
            <a:avLst/>
          </a:prstGeom>
        </p:spPr>
      </p:pic>
      <p:pic>
        <p:nvPicPr>
          <p:cNvPr id="1026" name="Picture 2" descr="Tercera reunión del Grupo Asesor de expertos para la evaluación del PNACC |  LIFE SHARA">
            <a:extLst>
              <a:ext uri="{FF2B5EF4-FFF2-40B4-BE49-F238E27FC236}">
                <a16:creationId xmlns:a16="http://schemas.microsoft.com/office/drawing/2014/main" id="{EA540755-93D8-4B32-B531-17060E220D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1" t="41637"/>
          <a:stretch/>
        </p:blipFill>
        <p:spPr bwMode="auto">
          <a:xfrm>
            <a:off x="9093200" y="1814398"/>
            <a:ext cx="2540000" cy="122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cerrectoría de Investigaciones, Innovación y Extensión :: Procedimiento  Aval Grupos de Investigación.">
            <a:extLst>
              <a:ext uri="{FF2B5EF4-FFF2-40B4-BE49-F238E27FC236}">
                <a16:creationId xmlns:a16="http://schemas.microsoft.com/office/drawing/2014/main" id="{B951A6C3-1762-4068-AB2C-FC8340A45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690" y="3757473"/>
            <a:ext cx="17335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5649D23-AB49-4259-B9A2-F09EB6B79C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7205761"/>
              </p:ext>
            </p:extLst>
          </p:nvPr>
        </p:nvGraphicFramePr>
        <p:xfrm>
          <a:off x="1578252" y="5468646"/>
          <a:ext cx="7991876" cy="1004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21526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654FD-ED82-4989-8BC7-391014EF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cs typeface="Calibri Light"/>
              </a:rPr>
              <a:t>Experimentos Puros</a:t>
            </a:r>
            <a:endParaRPr lang="es-ES"/>
          </a:p>
        </p:txBody>
      </p:sp>
      <p:graphicFrame>
        <p:nvGraphicFramePr>
          <p:cNvPr id="18" name="Diagrama 18">
            <a:extLst>
              <a:ext uri="{FF2B5EF4-FFF2-40B4-BE49-F238E27FC236}">
                <a16:creationId xmlns:a16="http://schemas.microsoft.com/office/drawing/2014/main" id="{EB6AA6D5-FE5D-4862-9571-405F35F6A2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6493771"/>
              </p:ext>
            </p:extLst>
          </p:nvPr>
        </p:nvGraphicFramePr>
        <p:xfrm>
          <a:off x="2930265" y="816744"/>
          <a:ext cx="6145480" cy="3622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54" name="Imagen 2254" descr="Diagrama&#10;&#10;Descripción generada automáticamente">
            <a:extLst>
              <a:ext uri="{FF2B5EF4-FFF2-40B4-BE49-F238E27FC236}">
                <a16:creationId xmlns:a16="http://schemas.microsoft.com/office/drawing/2014/main" id="{12A8081A-E30A-4A21-A560-AA711B79AE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204" y="1933343"/>
            <a:ext cx="2248395" cy="1216832"/>
          </a:xfrm>
          <a:prstGeom prst="rect">
            <a:avLst/>
          </a:prstGeom>
        </p:spPr>
      </p:pic>
      <p:pic>
        <p:nvPicPr>
          <p:cNvPr id="1026" name="Picture 2" descr="Tercera reunión del Grupo Asesor de expertos para la evaluación del PNACC |  LIFE SHARA">
            <a:extLst>
              <a:ext uri="{FF2B5EF4-FFF2-40B4-BE49-F238E27FC236}">
                <a16:creationId xmlns:a16="http://schemas.microsoft.com/office/drawing/2014/main" id="{EA540755-93D8-4B32-B531-17060E220D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1" t="41637"/>
          <a:stretch/>
        </p:blipFill>
        <p:spPr bwMode="auto">
          <a:xfrm>
            <a:off x="9093200" y="1814398"/>
            <a:ext cx="2540000" cy="122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cerrectoría de Investigaciones, Innovación y Extensión :: Procedimiento  Aval Grupos de Investigación.">
            <a:extLst>
              <a:ext uri="{FF2B5EF4-FFF2-40B4-BE49-F238E27FC236}">
                <a16:creationId xmlns:a16="http://schemas.microsoft.com/office/drawing/2014/main" id="{B951A6C3-1762-4068-AB2C-FC8340A45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982" y="3780259"/>
            <a:ext cx="17335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5649D23-AB49-4259-B9A2-F09EB6B79C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1777781"/>
              </p:ext>
            </p:extLst>
          </p:nvPr>
        </p:nvGraphicFramePr>
        <p:xfrm>
          <a:off x="1578251" y="5335480"/>
          <a:ext cx="8400249" cy="113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8" name="Picture 4" descr="Vicerrectoría de Investigaciones, Innovación y Extensión :: Procedimiento  Aval Grupos de Investigación.">
            <a:extLst>
              <a:ext uri="{FF2B5EF4-FFF2-40B4-BE49-F238E27FC236}">
                <a16:creationId xmlns:a16="http://schemas.microsoft.com/office/drawing/2014/main" id="{0DBCE0AA-97F2-4D47-9BBB-1C775E113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911" y="3772959"/>
            <a:ext cx="1663811" cy="1663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52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654FD-ED82-4989-8BC7-391014EF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cs typeface="Calibri Light"/>
              </a:rPr>
              <a:t>Cuasi experimental</a:t>
            </a:r>
            <a:endParaRPr lang="es-ES"/>
          </a:p>
        </p:txBody>
      </p:sp>
      <p:graphicFrame>
        <p:nvGraphicFramePr>
          <p:cNvPr id="18" name="Diagrama 18">
            <a:extLst>
              <a:ext uri="{FF2B5EF4-FFF2-40B4-BE49-F238E27FC236}">
                <a16:creationId xmlns:a16="http://schemas.microsoft.com/office/drawing/2014/main" id="{EB6AA6D5-FE5D-4862-9571-405F35F6A2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0568192"/>
              </p:ext>
            </p:extLst>
          </p:nvPr>
        </p:nvGraphicFramePr>
        <p:xfrm>
          <a:off x="2948020" y="878888"/>
          <a:ext cx="6145480" cy="341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54" name="Imagen 2254" descr="Diagrama&#10;&#10;Descripción generada automáticamente">
            <a:extLst>
              <a:ext uri="{FF2B5EF4-FFF2-40B4-BE49-F238E27FC236}">
                <a16:creationId xmlns:a16="http://schemas.microsoft.com/office/drawing/2014/main" id="{12A8081A-E30A-4A21-A560-AA711B79AE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204" y="1933343"/>
            <a:ext cx="2248395" cy="1216832"/>
          </a:xfrm>
          <a:prstGeom prst="rect">
            <a:avLst/>
          </a:prstGeom>
        </p:spPr>
      </p:pic>
      <p:pic>
        <p:nvPicPr>
          <p:cNvPr id="1026" name="Picture 2" descr="Tercera reunión del Grupo Asesor de expertos para la evaluación del PNACC |  LIFE SHARA">
            <a:extLst>
              <a:ext uri="{FF2B5EF4-FFF2-40B4-BE49-F238E27FC236}">
                <a16:creationId xmlns:a16="http://schemas.microsoft.com/office/drawing/2014/main" id="{EA540755-93D8-4B32-B531-17060E220D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1" t="41637"/>
          <a:stretch/>
        </p:blipFill>
        <p:spPr bwMode="auto">
          <a:xfrm>
            <a:off x="9093200" y="1814398"/>
            <a:ext cx="2540000" cy="122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cerrectoría de Investigaciones, Innovación y Extensión :: Procedimiento  Aval Grupos de Investigación.">
            <a:extLst>
              <a:ext uri="{FF2B5EF4-FFF2-40B4-BE49-F238E27FC236}">
                <a16:creationId xmlns:a16="http://schemas.microsoft.com/office/drawing/2014/main" id="{B951A6C3-1762-4068-AB2C-FC8340A45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690" y="3757473"/>
            <a:ext cx="17335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5649D23-AB49-4259-B9A2-F09EB6B79C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962353"/>
              </p:ext>
            </p:extLst>
          </p:nvPr>
        </p:nvGraphicFramePr>
        <p:xfrm>
          <a:off x="1578252" y="5468646"/>
          <a:ext cx="7991876" cy="1004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3952002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Diseño Experimental</vt:lpstr>
      <vt:lpstr>Tipos de diseño experimental</vt:lpstr>
      <vt:lpstr>Pre experimentos</vt:lpstr>
      <vt:lpstr>Experimentos Puros</vt:lpstr>
      <vt:lpstr>Cuasi experimental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2013-07-15T20:26:40Z</dcterms:created>
  <dcterms:modified xsi:type="dcterms:W3CDTF">2021-01-12T18:46:29Z</dcterms:modified>
</cp:coreProperties>
</file>