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4" d="100"/>
          <a:sy n="74" d="100"/>
        </p:scale>
        <p:origin x="37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D6373D0-C646-41C5-A1C2-D22A951D7DE9}" type="doc">
      <dgm:prSet loTypeId="urn:microsoft.com/office/officeart/2005/8/layout/venn3" loCatId="relationship" qsTypeId="urn:microsoft.com/office/officeart/2005/8/quickstyle/simple1" qsCatId="simple" csTypeId="urn:microsoft.com/office/officeart/2005/8/colors/colorful4" csCatId="colorful" phldr="1"/>
      <dgm:spPr/>
      <dgm:t>
        <a:bodyPr/>
        <a:lstStyle/>
        <a:p>
          <a:endParaRPr lang="es-ES"/>
        </a:p>
      </dgm:t>
    </dgm:pt>
    <dgm:pt modelId="{B2D8FCE5-A039-44AC-AF30-4C33B36FBD04}">
      <dgm:prSet/>
      <dgm:spPr/>
      <dgm:t>
        <a:bodyPr/>
        <a:lstStyle/>
        <a:p>
          <a:pPr rtl="0"/>
          <a:r>
            <a:rPr lang="es-ES" smtClean="0"/>
            <a:t>Es un proceso mediante el cual la ciudadanía y las autoridades locales deciden en conjunto el destino y la prioridad de los recursos públicos.</a:t>
          </a:r>
          <a:endParaRPr lang="en-US"/>
        </a:p>
      </dgm:t>
    </dgm:pt>
    <dgm:pt modelId="{CA6F8945-56CA-41CD-8C57-02E2EEDF2A7C}" type="parTrans" cxnId="{4027F2EA-515E-4CE9-BA8D-F29A0AC96162}">
      <dgm:prSet/>
      <dgm:spPr/>
      <dgm:t>
        <a:bodyPr/>
        <a:lstStyle/>
        <a:p>
          <a:endParaRPr lang="es-ES"/>
        </a:p>
      </dgm:t>
    </dgm:pt>
    <dgm:pt modelId="{21D0FFFC-0270-45D9-AEBC-B17270A266D5}" type="sibTrans" cxnId="{4027F2EA-515E-4CE9-BA8D-F29A0AC96162}">
      <dgm:prSet/>
      <dgm:spPr/>
      <dgm:t>
        <a:bodyPr/>
        <a:lstStyle/>
        <a:p>
          <a:endParaRPr lang="es-ES"/>
        </a:p>
      </dgm:t>
    </dgm:pt>
    <dgm:pt modelId="{5F8CA1DE-F0B9-4291-920F-2B68439AE79B}">
      <dgm:prSet/>
      <dgm:spPr/>
      <dgm:t>
        <a:bodyPr/>
        <a:lstStyle/>
        <a:p>
          <a:pPr rtl="0"/>
          <a:r>
            <a:rPr lang="es-ES" smtClean="0"/>
            <a:t>Es un enfoque alternativo a la presupuestación tradicional que promueve la confluencia de la esfera política y la ciudadanía en un proceso de toma de decisiones que compromete una parte o porcentaje del presupuesto de un determinado nivel de gobierno.</a:t>
          </a:r>
          <a:endParaRPr lang="en-US"/>
        </a:p>
      </dgm:t>
    </dgm:pt>
    <dgm:pt modelId="{10FD466B-34CD-4610-9BEC-A82227D58153}" type="parTrans" cxnId="{C094EAF4-E39A-47C3-84CF-CE1F69334DB9}">
      <dgm:prSet/>
      <dgm:spPr/>
      <dgm:t>
        <a:bodyPr/>
        <a:lstStyle/>
        <a:p>
          <a:endParaRPr lang="es-ES"/>
        </a:p>
      </dgm:t>
    </dgm:pt>
    <dgm:pt modelId="{12DF262D-FCF3-4BF9-A4EA-D358D329B11A}" type="sibTrans" cxnId="{C094EAF4-E39A-47C3-84CF-CE1F69334DB9}">
      <dgm:prSet/>
      <dgm:spPr/>
      <dgm:t>
        <a:bodyPr/>
        <a:lstStyle/>
        <a:p>
          <a:endParaRPr lang="es-ES"/>
        </a:p>
      </dgm:t>
    </dgm:pt>
    <dgm:pt modelId="{93DA1E81-351E-4B96-B5C5-B49E593F9AE3}">
      <dgm:prSet/>
      <dgm:spPr/>
      <dgm:t>
        <a:bodyPr/>
        <a:lstStyle/>
        <a:p>
          <a:pPr rtl="0"/>
          <a:r>
            <a:rPr lang="es-ES" smtClean="0"/>
            <a:t>El presupuesto participativo es un proceso por medio del cual la ciudadanía, a través de la deliberación y la construcción de acuerdos con el Gobierno, participa en la formulación, implementación y seguimiento de las políticas, planes, programas, proyectos.</a:t>
          </a:r>
          <a:endParaRPr lang="en-US"/>
        </a:p>
      </dgm:t>
    </dgm:pt>
    <dgm:pt modelId="{F921DC54-3A9B-45A1-A096-D9952AA98BBD}" type="parTrans" cxnId="{D023F5F6-DC9B-49D1-98B0-51D433DC392D}">
      <dgm:prSet/>
      <dgm:spPr/>
      <dgm:t>
        <a:bodyPr/>
        <a:lstStyle/>
        <a:p>
          <a:endParaRPr lang="es-ES"/>
        </a:p>
      </dgm:t>
    </dgm:pt>
    <dgm:pt modelId="{A203EF02-D2C7-484B-A770-DD2D12B3BB69}" type="sibTrans" cxnId="{D023F5F6-DC9B-49D1-98B0-51D433DC392D}">
      <dgm:prSet/>
      <dgm:spPr/>
      <dgm:t>
        <a:bodyPr/>
        <a:lstStyle/>
        <a:p>
          <a:endParaRPr lang="es-ES"/>
        </a:p>
      </dgm:t>
    </dgm:pt>
    <dgm:pt modelId="{E2642002-99CB-4C17-9338-3DD77E649476}" type="pres">
      <dgm:prSet presAssocID="{FD6373D0-C646-41C5-A1C2-D22A951D7DE9}" presName="Name0" presStyleCnt="0">
        <dgm:presLayoutVars>
          <dgm:dir/>
          <dgm:resizeHandles val="exact"/>
        </dgm:presLayoutVars>
      </dgm:prSet>
      <dgm:spPr/>
    </dgm:pt>
    <dgm:pt modelId="{9E19C303-EC7B-49D0-8C3D-628FCD4FF46F}" type="pres">
      <dgm:prSet presAssocID="{B2D8FCE5-A039-44AC-AF30-4C33B36FBD04}" presName="Name5" presStyleLbl="vennNode1" presStyleIdx="0" presStyleCnt="3">
        <dgm:presLayoutVars>
          <dgm:bulletEnabled val="1"/>
        </dgm:presLayoutVars>
      </dgm:prSet>
      <dgm:spPr/>
    </dgm:pt>
    <dgm:pt modelId="{1C49DC55-FFA9-4A2B-9875-899F5816A43A}" type="pres">
      <dgm:prSet presAssocID="{21D0FFFC-0270-45D9-AEBC-B17270A266D5}" presName="space" presStyleCnt="0"/>
      <dgm:spPr/>
    </dgm:pt>
    <dgm:pt modelId="{E7DD8AFB-7C4A-4860-AF56-EC81A9D36B2B}" type="pres">
      <dgm:prSet presAssocID="{5F8CA1DE-F0B9-4291-920F-2B68439AE79B}" presName="Name5" presStyleLbl="vennNode1" presStyleIdx="1" presStyleCnt="3">
        <dgm:presLayoutVars>
          <dgm:bulletEnabled val="1"/>
        </dgm:presLayoutVars>
      </dgm:prSet>
      <dgm:spPr/>
    </dgm:pt>
    <dgm:pt modelId="{668EEFCA-D872-4C8C-85F6-E32011D66DF6}" type="pres">
      <dgm:prSet presAssocID="{12DF262D-FCF3-4BF9-A4EA-D358D329B11A}" presName="space" presStyleCnt="0"/>
      <dgm:spPr/>
    </dgm:pt>
    <dgm:pt modelId="{F12562F2-F90A-4DC8-A957-291C2F87F5B9}" type="pres">
      <dgm:prSet presAssocID="{93DA1E81-351E-4B96-B5C5-B49E593F9AE3}" presName="Name5" presStyleLbl="vennNode1" presStyleIdx="2" presStyleCnt="3">
        <dgm:presLayoutVars>
          <dgm:bulletEnabled val="1"/>
        </dgm:presLayoutVars>
      </dgm:prSet>
      <dgm:spPr/>
    </dgm:pt>
  </dgm:ptLst>
  <dgm:cxnLst>
    <dgm:cxn modelId="{4027F2EA-515E-4CE9-BA8D-F29A0AC96162}" srcId="{FD6373D0-C646-41C5-A1C2-D22A951D7DE9}" destId="{B2D8FCE5-A039-44AC-AF30-4C33B36FBD04}" srcOrd="0" destOrd="0" parTransId="{CA6F8945-56CA-41CD-8C57-02E2EEDF2A7C}" sibTransId="{21D0FFFC-0270-45D9-AEBC-B17270A266D5}"/>
    <dgm:cxn modelId="{0EF5C58C-268F-4EC1-959D-CF9C58870C5C}" type="presOf" srcId="{FD6373D0-C646-41C5-A1C2-D22A951D7DE9}" destId="{E2642002-99CB-4C17-9338-3DD77E649476}" srcOrd="0" destOrd="0" presId="urn:microsoft.com/office/officeart/2005/8/layout/venn3"/>
    <dgm:cxn modelId="{C094EAF4-E39A-47C3-84CF-CE1F69334DB9}" srcId="{FD6373D0-C646-41C5-A1C2-D22A951D7DE9}" destId="{5F8CA1DE-F0B9-4291-920F-2B68439AE79B}" srcOrd="1" destOrd="0" parTransId="{10FD466B-34CD-4610-9BEC-A82227D58153}" sibTransId="{12DF262D-FCF3-4BF9-A4EA-D358D329B11A}"/>
    <dgm:cxn modelId="{D023F5F6-DC9B-49D1-98B0-51D433DC392D}" srcId="{FD6373D0-C646-41C5-A1C2-D22A951D7DE9}" destId="{93DA1E81-351E-4B96-B5C5-B49E593F9AE3}" srcOrd="2" destOrd="0" parTransId="{F921DC54-3A9B-45A1-A096-D9952AA98BBD}" sibTransId="{A203EF02-D2C7-484B-A770-DD2D12B3BB69}"/>
    <dgm:cxn modelId="{01D6360E-55EB-4199-84CF-4A1EBECE7727}" type="presOf" srcId="{93DA1E81-351E-4B96-B5C5-B49E593F9AE3}" destId="{F12562F2-F90A-4DC8-A957-291C2F87F5B9}" srcOrd="0" destOrd="0" presId="urn:microsoft.com/office/officeart/2005/8/layout/venn3"/>
    <dgm:cxn modelId="{D604B44F-F794-4025-A1BF-D17659C618A3}" type="presOf" srcId="{B2D8FCE5-A039-44AC-AF30-4C33B36FBD04}" destId="{9E19C303-EC7B-49D0-8C3D-628FCD4FF46F}" srcOrd="0" destOrd="0" presId="urn:microsoft.com/office/officeart/2005/8/layout/venn3"/>
    <dgm:cxn modelId="{4D995A65-F550-4B1E-9CFD-5F221B767102}" type="presOf" srcId="{5F8CA1DE-F0B9-4291-920F-2B68439AE79B}" destId="{E7DD8AFB-7C4A-4860-AF56-EC81A9D36B2B}" srcOrd="0" destOrd="0" presId="urn:microsoft.com/office/officeart/2005/8/layout/venn3"/>
    <dgm:cxn modelId="{EDE18268-CE42-4CE1-93C2-4677DA9F6B4B}" type="presParOf" srcId="{E2642002-99CB-4C17-9338-3DD77E649476}" destId="{9E19C303-EC7B-49D0-8C3D-628FCD4FF46F}" srcOrd="0" destOrd="0" presId="urn:microsoft.com/office/officeart/2005/8/layout/venn3"/>
    <dgm:cxn modelId="{FB70DD98-6672-4559-B458-370C94010DD2}" type="presParOf" srcId="{E2642002-99CB-4C17-9338-3DD77E649476}" destId="{1C49DC55-FFA9-4A2B-9875-899F5816A43A}" srcOrd="1" destOrd="0" presId="urn:microsoft.com/office/officeart/2005/8/layout/venn3"/>
    <dgm:cxn modelId="{72D4D842-A1F9-4762-93DC-6E755FF2ADFD}" type="presParOf" srcId="{E2642002-99CB-4C17-9338-3DD77E649476}" destId="{E7DD8AFB-7C4A-4860-AF56-EC81A9D36B2B}" srcOrd="2" destOrd="0" presId="urn:microsoft.com/office/officeart/2005/8/layout/venn3"/>
    <dgm:cxn modelId="{F68E0D2A-A4AB-4423-8EC8-B1DDB2DD544A}" type="presParOf" srcId="{E2642002-99CB-4C17-9338-3DD77E649476}" destId="{668EEFCA-D872-4C8C-85F6-E32011D66DF6}" srcOrd="3" destOrd="0" presId="urn:microsoft.com/office/officeart/2005/8/layout/venn3"/>
    <dgm:cxn modelId="{40BAD8F7-CCED-4BFD-93CA-01714A269781}" type="presParOf" srcId="{E2642002-99CB-4C17-9338-3DD77E649476}" destId="{F12562F2-F90A-4DC8-A957-291C2F87F5B9}" srcOrd="4" destOrd="0" presId="urn:microsoft.com/office/officeart/2005/8/layout/ven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65C4A13E-1744-4866-B8C1-CA8D66E56F13}" type="doc">
      <dgm:prSet loTypeId="urn:microsoft.com/office/officeart/2005/8/layout/vList5" loCatId="list" qsTypeId="urn:microsoft.com/office/officeart/2005/8/quickstyle/simple1" qsCatId="simple" csTypeId="urn:microsoft.com/office/officeart/2005/8/colors/colorful4" csCatId="colorful"/>
      <dgm:spPr/>
      <dgm:t>
        <a:bodyPr/>
        <a:lstStyle/>
        <a:p>
          <a:endParaRPr lang="es-ES"/>
        </a:p>
      </dgm:t>
    </dgm:pt>
    <dgm:pt modelId="{4BC69EE0-1F94-4857-BFFD-7F67E114B3E8}">
      <dgm:prSet/>
      <dgm:spPr/>
      <dgm:t>
        <a:bodyPr/>
        <a:lstStyle/>
        <a:p>
          <a:pPr rtl="0"/>
          <a:r>
            <a:rPr lang="es-ES" smtClean="0"/>
            <a:t>Cursos de acción</a:t>
          </a:r>
          <a:endParaRPr lang="en-US"/>
        </a:p>
      </dgm:t>
    </dgm:pt>
    <dgm:pt modelId="{05C40F4B-A046-462F-93CD-D0467AB245B8}" type="parTrans" cxnId="{3DF36BDA-E32C-46A6-B933-D42457ED9A81}">
      <dgm:prSet/>
      <dgm:spPr/>
      <dgm:t>
        <a:bodyPr/>
        <a:lstStyle/>
        <a:p>
          <a:endParaRPr lang="es-ES"/>
        </a:p>
      </dgm:t>
    </dgm:pt>
    <dgm:pt modelId="{D03A6DA8-9CDC-4909-AC31-9B05D6F60943}" type="sibTrans" cxnId="{3DF36BDA-E32C-46A6-B933-D42457ED9A81}">
      <dgm:prSet/>
      <dgm:spPr/>
      <dgm:t>
        <a:bodyPr/>
        <a:lstStyle/>
        <a:p>
          <a:endParaRPr lang="es-ES"/>
        </a:p>
      </dgm:t>
    </dgm:pt>
    <dgm:pt modelId="{0C8B60AF-CF11-4A36-85C0-701523C15563}">
      <dgm:prSet/>
      <dgm:spPr/>
      <dgm:t>
        <a:bodyPr/>
        <a:lstStyle/>
        <a:p>
          <a:pPr rtl="0"/>
          <a:r>
            <a:rPr lang="es-ES" smtClean="0"/>
            <a:t>El POA establece los cursos de acción o implementación de las políticas, definidos para lograr los objetivos estratégicos o de largo plazo.</a:t>
          </a:r>
          <a:endParaRPr lang="en-US"/>
        </a:p>
      </dgm:t>
    </dgm:pt>
    <dgm:pt modelId="{331F637F-87A5-4BCB-8985-12742291019C}" type="parTrans" cxnId="{AE79A749-FCDD-42ED-BE39-E04B9CA9B860}">
      <dgm:prSet/>
      <dgm:spPr/>
      <dgm:t>
        <a:bodyPr/>
        <a:lstStyle/>
        <a:p>
          <a:endParaRPr lang="es-ES"/>
        </a:p>
      </dgm:t>
    </dgm:pt>
    <dgm:pt modelId="{CB00CEB6-D586-45F6-BB06-D8EF5BC589F4}" type="sibTrans" cxnId="{AE79A749-FCDD-42ED-BE39-E04B9CA9B860}">
      <dgm:prSet/>
      <dgm:spPr/>
      <dgm:t>
        <a:bodyPr/>
        <a:lstStyle/>
        <a:p>
          <a:endParaRPr lang="es-ES"/>
        </a:p>
      </dgm:t>
    </dgm:pt>
    <dgm:pt modelId="{5796C9DF-6C2D-43C1-A9EB-695A09038AB1}">
      <dgm:prSet/>
      <dgm:spPr/>
      <dgm:t>
        <a:bodyPr/>
        <a:lstStyle/>
        <a:p>
          <a:pPr rtl="0"/>
          <a:r>
            <a:rPr lang="es-ES" smtClean="0"/>
            <a:t>Construcción colectiva</a:t>
          </a:r>
          <a:endParaRPr lang="en-US"/>
        </a:p>
      </dgm:t>
    </dgm:pt>
    <dgm:pt modelId="{B65656D7-CB54-4D54-87FE-13B46982BEE9}" type="parTrans" cxnId="{F3BB40E7-E5EC-4E9C-B81E-30EA66F7EB81}">
      <dgm:prSet/>
      <dgm:spPr/>
      <dgm:t>
        <a:bodyPr/>
        <a:lstStyle/>
        <a:p>
          <a:endParaRPr lang="es-ES"/>
        </a:p>
      </dgm:t>
    </dgm:pt>
    <dgm:pt modelId="{F8BF042A-E729-4351-AF6E-920AD22A2A04}" type="sibTrans" cxnId="{F3BB40E7-E5EC-4E9C-B81E-30EA66F7EB81}">
      <dgm:prSet/>
      <dgm:spPr/>
      <dgm:t>
        <a:bodyPr/>
        <a:lstStyle/>
        <a:p>
          <a:endParaRPr lang="es-ES"/>
        </a:p>
      </dgm:t>
    </dgm:pt>
    <dgm:pt modelId="{6F158C93-EA70-485F-A1A4-2EB9FA237CC7}">
      <dgm:prSet/>
      <dgm:spPr/>
      <dgm:t>
        <a:bodyPr/>
        <a:lstStyle/>
        <a:p>
          <a:pPr rtl="0"/>
          <a:r>
            <a:rPr lang="es-ES" smtClean="0"/>
            <a:t>El POA es una construcción colectiva, por lo que es responsabilidad de cada Coordinador o Director de Proceso establecer de manera participativa las metas y acciones a seguir.</a:t>
          </a:r>
          <a:endParaRPr lang="en-US"/>
        </a:p>
      </dgm:t>
    </dgm:pt>
    <dgm:pt modelId="{74D13859-511B-4524-AE9A-D3309AA8B568}" type="parTrans" cxnId="{33275325-7AA5-40D3-A084-1CB99A73CC6F}">
      <dgm:prSet/>
      <dgm:spPr/>
      <dgm:t>
        <a:bodyPr/>
        <a:lstStyle/>
        <a:p>
          <a:endParaRPr lang="es-ES"/>
        </a:p>
      </dgm:t>
    </dgm:pt>
    <dgm:pt modelId="{548CDF55-CC9D-4139-91FF-691A103BE5A2}" type="sibTrans" cxnId="{33275325-7AA5-40D3-A084-1CB99A73CC6F}">
      <dgm:prSet/>
      <dgm:spPr/>
      <dgm:t>
        <a:bodyPr/>
        <a:lstStyle/>
        <a:p>
          <a:endParaRPr lang="es-ES"/>
        </a:p>
      </dgm:t>
    </dgm:pt>
    <dgm:pt modelId="{937F347D-D827-48A9-8E4B-1EE076E97D00}">
      <dgm:prSet/>
      <dgm:spPr/>
      <dgm:t>
        <a:bodyPr/>
        <a:lstStyle/>
        <a:p>
          <a:pPr rtl="0"/>
          <a:r>
            <a:rPr lang="es-ES" smtClean="0"/>
            <a:t>Vinculación con el presupuesto plurianual</a:t>
          </a:r>
          <a:endParaRPr lang="en-US"/>
        </a:p>
      </dgm:t>
    </dgm:pt>
    <dgm:pt modelId="{63AFEBCD-5B37-4225-83D6-3757712C0860}" type="parTrans" cxnId="{F6EE398C-7E6F-4693-B2C6-D219C7F3AF9F}">
      <dgm:prSet/>
      <dgm:spPr/>
      <dgm:t>
        <a:bodyPr/>
        <a:lstStyle/>
        <a:p>
          <a:endParaRPr lang="es-ES"/>
        </a:p>
      </dgm:t>
    </dgm:pt>
    <dgm:pt modelId="{92D1DC95-72AB-4DF9-BFF3-627FDD324C55}" type="sibTrans" cxnId="{F6EE398C-7E6F-4693-B2C6-D219C7F3AF9F}">
      <dgm:prSet/>
      <dgm:spPr/>
      <dgm:t>
        <a:bodyPr/>
        <a:lstStyle/>
        <a:p>
          <a:endParaRPr lang="es-ES"/>
        </a:p>
      </dgm:t>
    </dgm:pt>
    <dgm:pt modelId="{9416B464-137F-44FC-A867-B8803A82390B}">
      <dgm:prSet/>
      <dgm:spPr/>
      <dgm:t>
        <a:bodyPr/>
        <a:lstStyle/>
        <a:p>
          <a:pPr rtl="0"/>
          <a:r>
            <a:rPr lang="es-ES" smtClean="0"/>
            <a:t>El POA está vinculado con el presupuesto plurianual, ya que establece las acciones concretas que se deben realizar para alcanzar los objetivos y metas establecidos en el presupuesto plurianual.</a:t>
          </a:r>
          <a:endParaRPr lang="en-US"/>
        </a:p>
      </dgm:t>
    </dgm:pt>
    <dgm:pt modelId="{F5A132DD-0E79-43EA-8B41-3BE6F5925362}" type="parTrans" cxnId="{533486C7-55F0-4C16-A760-22C8B78018AF}">
      <dgm:prSet/>
      <dgm:spPr/>
      <dgm:t>
        <a:bodyPr/>
        <a:lstStyle/>
        <a:p>
          <a:endParaRPr lang="es-ES"/>
        </a:p>
      </dgm:t>
    </dgm:pt>
    <dgm:pt modelId="{417C3811-B04D-486E-A9B4-AE8AA3E5AA9C}" type="sibTrans" cxnId="{533486C7-55F0-4C16-A760-22C8B78018AF}">
      <dgm:prSet/>
      <dgm:spPr/>
      <dgm:t>
        <a:bodyPr/>
        <a:lstStyle/>
        <a:p>
          <a:endParaRPr lang="es-ES"/>
        </a:p>
      </dgm:t>
    </dgm:pt>
    <dgm:pt modelId="{A1BA02D0-09A3-48A9-88AD-D9B903B5C35E}">
      <dgm:prSet/>
      <dgm:spPr/>
      <dgm:t>
        <a:bodyPr/>
        <a:lstStyle/>
        <a:p>
          <a:pPr rtl="0"/>
          <a:r>
            <a:rPr lang="es-ES" smtClean="0"/>
            <a:t>Naturaleza de gastos</a:t>
          </a:r>
          <a:endParaRPr lang="en-US"/>
        </a:p>
      </dgm:t>
    </dgm:pt>
    <dgm:pt modelId="{560D8A8D-612D-4CC0-BDA6-EA1EC060528B}" type="parTrans" cxnId="{14FB2296-31F9-4D8D-8358-7CBE5F3E10C1}">
      <dgm:prSet/>
      <dgm:spPr/>
      <dgm:t>
        <a:bodyPr/>
        <a:lstStyle/>
        <a:p>
          <a:endParaRPr lang="es-ES"/>
        </a:p>
      </dgm:t>
    </dgm:pt>
    <dgm:pt modelId="{ACE74B02-7361-499F-9747-CB38141127A1}" type="sibTrans" cxnId="{14FB2296-31F9-4D8D-8358-7CBE5F3E10C1}">
      <dgm:prSet/>
      <dgm:spPr/>
      <dgm:t>
        <a:bodyPr/>
        <a:lstStyle/>
        <a:p>
          <a:endParaRPr lang="es-ES"/>
        </a:p>
      </dgm:t>
    </dgm:pt>
    <dgm:pt modelId="{D744222D-2E34-4E6F-9F0C-FA3252AC26E2}">
      <dgm:prSet/>
      <dgm:spPr/>
      <dgm:t>
        <a:bodyPr/>
        <a:lstStyle/>
        <a:p>
          <a:pPr rtl="0"/>
          <a:r>
            <a:rPr lang="es-ES" smtClean="0"/>
            <a:t>El POA incluye la naturaleza de los gastos permanentes, no permanentes y de capital, al igual que el presupuesto plurianual.</a:t>
          </a:r>
          <a:endParaRPr lang="en-US"/>
        </a:p>
      </dgm:t>
    </dgm:pt>
    <dgm:pt modelId="{60F538E0-F149-4231-8F34-3234B3D7ABB0}" type="parTrans" cxnId="{A53E4C35-D5D3-4182-B026-F25F78CA2C8E}">
      <dgm:prSet/>
      <dgm:spPr/>
      <dgm:t>
        <a:bodyPr/>
        <a:lstStyle/>
        <a:p>
          <a:endParaRPr lang="es-ES"/>
        </a:p>
      </dgm:t>
    </dgm:pt>
    <dgm:pt modelId="{F123A35A-3E04-440B-B710-69F78D7A00AB}" type="sibTrans" cxnId="{A53E4C35-D5D3-4182-B026-F25F78CA2C8E}">
      <dgm:prSet/>
      <dgm:spPr/>
      <dgm:t>
        <a:bodyPr/>
        <a:lstStyle/>
        <a:p>
          <a:endParaRPr lang="es-ES"/>
        </a:p>
      </dgm:t>
    </dgm:pt>
    <dgm:pt modelId="{0F9D66D7-503F-477A-9791-4B5DC36BC40B}" type="pres">
      <dgm:prSet presAssocID="{65C4A13E-1744-4866-B8C1-CA8D66E56F13}" presName="Name0" presStyleCnt="0">
        <dgm:presLayoutVars>
          <dgm:dir/>
          <dgm:animLvl val="lvl"/>
          <dgm:resizeHandles val="exact"/>
        </dgm:presLayoutVars>
      </dgm:prSet>
      <dgm:spPr/>
    </dgm:pt>
    <dgm:pt modelId="{E0D5A271-BB87-4F80-BDBC-BF9A2BF2BDFC}" type="pres">
      <dgm:prSet presAssocID="{4BC69EE0-1F94-4857-BFFD-7F67E114B3E8}" presName="linNode" presStyleCnt="0"/>
      <dgm:spPr/>
    </dgm:pt>
    <dgm:pt modelId="{5C052F8E-6FD8-4076-8E49-C30CC3828940}" type="pres">
      <dgm:prSet presAssocID="{4BC69EE0-1F94-4857-BFFD-7F67E114B3E8}" presName="parentText" presStyleLbl="node1" presStyleIdx="0" presStyleCnt="4">
        <dgm:presLayoutVars>
          <dgm:chMax val="1"/>
          <dgm:bulletEnabled val="1"/>
        </dgm:presLayoutVars>
      </dgm:prSet>
      <dgm:spPr/>
    </dgm:pt>
    <dgm:pt modelId="{80C1A0C5-723D-4C06-8D20-D3140B49B14E}" type="pres">
      <dgm:prSet presAssocID="{4BC69EE0-1F94-4857-BFFD-7F67E114B3E8}" presName="descendantText" presStyleLbl="alignAccFollowNode1" presStyleIdx="0" presStyleCnt="4">
        <dgm:presLayoutVars>
          <dgm:bulletEnabled val="1"/>
        </dgm:presLayoutVars>
      </dgm:prSet>
      <dgm:spPr/>
    </dgm:pt>
    <dgm:pt modelId="{2429F24A-AEB5-410A-A528-6D5FAD7FDFC9}" type="pres">
      <dgm:prSet presAssocID="{D03A6DA8-9CDC-4909-AC31-9B05D6F60943}" presName="sp" presStyleCnt="0"/>
      <dgm:spPr/>
    </dgm:pt>
    <dgm:pt modelId="{D4D5558B-7D5D-4182-9F26-449B30EAFCE7}" type="pres">
      <dgm:prSet presAssocID="{5796C9DF-6C2D-43C1-A9EB-695A09038AB1}" presName="linNode" presStyleCnt="0"/>
      <dgm:spPr/>
    </dgm:pt>
    <dgm:pt modelId="{91E983D3-C6AF-4346-80EC-D3543FF0C743}" type="pres">
      <dgm:prSet presAssocID="{5796C9DF-6C2D-43C1-A9EB-695A09038AB1}" presName="parentText" presStyleLbl="node1" presStyleIdx="1" presStyleCnt="4">
        <dgm:presLayoutVars>
          <dgm:chMax val="1"/>
          <dgm:bulletEnabled val="1"/>
        </dgm:presLayoutVars>
      </dgm:prSet>
      <dgm:spPr/>
    </dgm:pt>
    <dgm:pt modelId="{46903289-BA54-4EDE-84FE-CC0E9277A273}" type="pres">
      <dgm:prSet presAssocID="{5796C9DF-6C2D-43C1-A9EB-695A09038AB1}" presName="descendantText" presStyleLbl="alignAccFollowNode1" presStyleIdx="1" presStyleCnt="4">
        <dgm:presLayoutVars>
          <dgm:bulletEnabled val="1"/>
        </dgm:presLayoutVars>
      </dgm:prSet>
      <dgm:spPr/>
    </dgm:pt>
    <dgm:pt modelId="{2FBCEA99-1FF0-44AE-B95C-E5EC257D2EAC}" type="pres">
      <dgm:prSet presAssocID="{F8BF042A-E729-4351-AF6E-920AD22A2A04}" presName="sp" presStyleCnt="0"/>
      <dgm:spPr/>
    </dgm:pt>
    <dgm:pt modelId="{D896C6F9-890B-40F1-B695-EEC91D3576CC}" type="pres">
      <dgm:prSet presAssocID="{937F347D-D827-48A9-8E4B-1EE076E97D00}" presName="linNode" presStyleCnt="0"/>
      <dgm:spPr/>
    </dgm:pt>
    <dgm:pt modelId="{C07736EF-8C49-4F5A-BF79-A70708123846}" type="pres">
      <dgm:prSet presAssocID="{937F347D-D827-48A9-8E4B-1EE076E97D00}" presName="parentText" presStyleLbl="node1" presStyleIdx="2" presStyleCnt="4">
        <dgm:presLayoutVars>
          <dgm:chMax val="1"/>
          <dgm:bulletEnabled val="1"/>
        </dgm:presLayoutVars>
      </dgm:prSet>
      <dgm:spPr/>
    </dgm:pt>
    <dgm:pt modelId="{FE96EB61-342D-4AC8-BE16-8B3EF774ABCB}" type="pres">
      <dgm:prSet presAssocID="{937F347D-D827-48A9-8E4B-1EE076E97D00}" presName="descendantText" presStyleLbl="alignAccFollowNode1" presStyleIdx="2" presStyleCnt="4">
        <dgm:presLayoutVars>
          <dgm:bulletEnabled val="1"/>
        </dgm:presLayoutVars>
      </dgm:prSet>
      <dgm:spPr/>
    </dgm:pt>
    <dgm:pt modelId="{5F0160C7-111C-4768-A15E-902032ECC890}" type="pres">
      <dgm:prSet presAssocID="{92D1DC95-72AB-4DF9-BFF3-627FDD324C55}" presName="sp" presStyleCnt="0"/>
      <dgm:spPr/>
    </dgm:pt>
    <dgm:pt modelId="{54350223-EAA4-4E00-BF6D-BC069EE5A0EA}" type="pres">
      <dgm:prSet presAssocID="{A1BA02D0-09A3-48A9-88AD-D9B903B5C35E}" presName="linNode" presStyleCnt="0"/>
      <dgm:spPr/>
    </dgm:pt>
    <dgm:pt modelId="{72BC34A7-97F2-4CC8-80CE-F280CDA2F1D7}" type="pres">
      <dgm:prSet presAssocID="{A1BA02D0-09A3-48A9-88AD-D9B903B5C35E}" presName="parentText" presStyleLbl="node1" presStyleIdx="3" presStyleCnt="4">
        <dgm:presLayoutVars>
          <dgm:chMax val="1"/>
          <dgm:bulletEnabled val="1"/>
        </dgm:presLayoutVars>
      </dgm:prSet>
      <dgm:spPr/>
    </dgm:pt>
    <dgm:pt modelId="{CE6D2093-29BD-43DA-861E-0BA1233FAEDA}" type="pres">
      <dgm:prSet presAssocID="{A1BA02D0-09A3-48A9-88AD-D9B903B5C35E}" presName="descendantText" presStyleLbl="alignAccFollowNode1" presStyleIdx="3" presStyleCnt="4">
        <dgm:presLayoutVars>
          <dgm:bulletEnabled val="1"/>
        </dgm:presLayoutVars>
      </dgm:prSet>
      <dgm:spPr/>
    </dgm:pt>
  </dgm:ptLst>
  <dgm:cxnLst>
    <dgm:cxn modelId="{33275325-7AA5-40D3-A084-1CB99A73CC6F}" srcId="{5796C9DF-6C2D-43C1-A9EB-695A09038AB1}" destId="{6F158C93-EA70-485F-A1A4-2EB9FA237CC7}" srcOrd="0" destOrd="0" parTransId="{74D13859-511B-4524-AE9A-D3309AA8B568}" sibTransId="{548CDF55-CC9D-4139-91FF-691A103BE5A2}"/>
    <dgm:cxn modelId="{04D323A8-92A1-432E-A43E-A9CE6BEF60F7}" type="presOf" srcId="{A1BA02D0-09A3-48A9-88AD-D9B903B5C35E}" destId="{72BC34A7-97F2-4CC8-80CE-F280CDA2F1D7}" srcOrd="0" destOrd="0" presId="urn:microsoft.com/office/officeart/2005/8/layout/vList5"/>
    <dgm:cxn modelId="{F35F7A8F-9264-437E-BB34-6A3AD778A1D3}" type="presOf" srcId="{9416B464-137F-44FC-A867-B8803A82390B}" destId="{FE96EB61-342D-4AC8-BE16-8B3EF774ABCB}" srcOrd="0" destOrd="0" presId="urn:microsoft.com/office/officeart/2005/8/layout/vList5"/>
    <dgm:cxn modelId="{3DF36BDA-E32C-46A6-B933-D42457ED9A81}" srcId="{65C4A13E-1744-4866-B8C1-CA8D66E56F13}" destId="{4BC69EE0-1F94-4857-BFFD-7F67E114B3E8}" srcOrd="0" destOrd="0" parTransId="{05C40F4B-A046-462F-93CD-D0467AB245B8}" sibTransId="{D03A6DA8-9CDC-4909-AC31-9B05D6F60943}"/>
    <dgm:cxn modelId="{C87897C0-BA52-492A-8B7B-ECD77A647F39}" type="presOf" srcId="{6F158C93-EA70-485F-A1A4-2EB9FA237CC7}" destId="{46903289-BA54-4EDE-84FE-CC0E9277A273}" srcOrd="0" destOrd="0" presId="urn:microsoft.com/office/officeart/2005/8/layout/vList5"/>
    <dgm:cxn modelId="{14FB2296-31F9-4D8D-8358-7CBE5F3E10C1}" srcId="{65C4A13E-1744-4866-B8C1-CA8D66E56F13}" destId="{A1BA02D0-09A3-48A9-88AD-D9B903B5C35E}" srcOrd="3" destOrd="0" parTransId="{560D8A8D-612D-4CC0-BDA6-EA1EC060528B}" sibTransId="{ACE74B02-7361-499F-9747-CB38141127A1}"/>
    <dgm:cxn modelId="{75E24CFC-308D-48EF-8CE1-7A4D901CBF02}" type="presOf" srcId="{937F347D-D827-48A9-8E4B-1EE076E97D00}" destId="{C07736EF-8C49-4F5A-BF79-A70708123846}" srcOrd="0" destOrd="0" presId="urn:microsoft.com/office/officeart/2005/8/layout/vList5"/>
    <dgm:cxn modelId="{F3BB40E7-E5EC-4E9C-B81E-30EA66F7EB81}" srcId="{65C4A13E-1744-4866-B8C1-CA8D66E56F13}" destId="{5796C9DF-6C2D-43C1-A9EB-695A09038AB1}" srcOrd="1" destOrd="0" parTransId="{B65656D7-CB54-4D54-87FE-13B46982BEE9}" sibTransId="{F8BF042A-E729-4351-AF6E-920AD22A2A04}"/>
    <dgm:cxn modelId="{AAE8047B-C521-44FE-8F6B-DA10ACD17213}" type="presOf" srcId="{0C8B60AF-CF11-4A36-85C0-701523C15563}" destId="{80C1A0C5-723D-4C06-8D20-D3140B49B14E}" srcOrd="0" destOrd="0" presId="urn:microsoft.com/office/officeart/2005/8/layout/vList5"/>
    <dgm:cxn modelId="{FC9F8FBD-8933-49D4-A941-9292840BE9E9}" type="presOf" srcId="{5796C9DF-6C2D-43C1-A9EB-695A09038AB1}" destId="{91E983D3-C6AF-4346-80EC-D3543FF0C743}" srcOrd="0" destOrd="0" presId="urn:microsoft.com/office/officeart/2005/8/layout/vList5"/>
    <dgm:cxn modelId="{675C9B41-7CE2-4977-AA99-2D3ED991047A}" type="presOf" srcId="{D744222D-2E34-4E6F-9F0C-FA3252AC26E2}" destId="{CE6D2093-29BD-43DA-861E-0BA1233FAEDA}" srcOrd="0" destOrd="0" presId="urn:microsoft.com/office/officeart/2005/8/layout/vList5"/>
    <dgm:cxn modelId="{A53E4C35-D5D3-4182-B026-F25F78CA2C8E}" srcId="{A1BA02D0-09A3-48A9-88AD-D9B903B5C35E}" destId="{D744222D-2E34-4E6F-9F0C-FA3252AC26E2}" srcOrd="0" destOrd="0" parTransId="{60F538E0-F149-4231-8F34-3234B3D7ABB0}" sibTransId="{F123A35A-3E04-440B-B710-69F78D7A00AB}"/>
    <dgm:cxn modelId="{533486C7-55F0-4C16-A760-22C8B78018AF}" srcId="{937F347D-D827-48A9-8E4B-1EE076E97D00}" destId="{9416B464-137F-44FC-A867-B8803A82390B}" srcOrd="0" destOrd="0" parTransId="{F5A132DD-0E79-43EA-8B41-3BE6F5925362}" sibTransId="{417C3811-B04D-486E-A9B4-AE8AA3E5AA9C}"/>
    <dgm:cxn modelId="{AE79A749-FCDD-42ED-BE39-E04B9CA9B860}" srcId="{4BC69EE0-1F94-4857-BFFD-7F67E114B3E8}" destId="{0C8B60AF-CF11-4A36-85C0-701523C15563}" srcOrd="0" destOrd="0" parTransId="{331F637F-87A5-4BCB-8985-12742291019C}" sibTransId="{CB00CEB6-D586-45F6-BB06-D8EF5BC589F4}"/>
    <dgm:cxn modelId="{6163A1DD-4A8F-4723-AC1D-1DED77A3E10F}" type="presOf" srcId="{65C4A13E-1744-4866-B8C1-CA8D66E56F13}" destId="{0F9D66D7-503F-477A-9791-4B5DC36BC40B}" srcOrd="0" destOrd="0" presId="urn:microsoft.com/office/officeart/2005/8/layout/vList5"/>
    <dgm:cxn modelId="{AF8FE4FB-3458-4EE8-A5D8-EA90C82E915B}" type="presOf" srcId="{4BC69EE0-1F94-4857-BFFD-7F67E114B3E8}" destId="{5C052F8E-6FD8-4076-8E49-C30CC3828940}" srcOrd="0" destOrd="0" presId="urn:microsoft.com/office/officeart/2005/8/layout/vList5"/>
    <dgm:cxn modelId="{F6EE398C-7E6F-4693-B2C6-D219C7F3AF9F}" srcId="{65C4A13E-1744-4866-B8C1-CA8D66E56F13}" destId="{937F347D-D827-48A9-8E4B-1EE076E97D00}" srcOrd="2" destOrd="0" parTransId="{63AFEBCD-5B37-4225-83D6-3757712C0860}" sibTransId="{92D1DC95-72AB-4DF9-BFF3-627FDD324C55}"/>
    <dgm:cxn modelId="{C3335281-EAAF-425B-A40B-9BE6C8D2FEE0}" type="presParOf" srcId="{0F9D66D7-503F-477A-9791-4B5DC36BC40B}" destId="{E0D5A271-BB87-4F80-BDBC-BF9A2BF2BDFC}" srcOrd="0" destOrd="0" presId="urn:microsoft.com/office/officeart/2005/8/layout/vList5"/>
    <dgm:cxn modelId="{1592E33E-DEA8-4C8B-8910-B38AEA94973E}" type="presParOf" srcId="{E0D5A271-BB87-4F80-BDBC-BF9A2BF2BDFC}" destId="{5C052F8E-6FD8-4076-8E49-C30CC3828940}" srcOrd="0" destOrd="0" presId="urn:microsoft.com/office/officeart/2005/8/layout/vList5"/>
    <dgm:cxn modelId="{288C80D5-7BCF-4B2C-BF2E-F6164CBBABCD}" type="presParOf" srcId="{E0D5A271-BB87-4F80-BDBC-BF9A2BF2BDFC}" destId="{80C1A0C5-723D-4C06-8D20-D3140B49B14E}" srcOrd="1" destOrd="0" presId="urn:microsoft.com/office/officeart/2005/8/layout/vList5"/>
    <dgm:cxn modelId="{2E50D490-91A0-493B-ABFC-9A3697CF7743}" type="presParOf" srcId="{0F9D66D7-503F-477A-9791-4B5DC36BC40B}" destId="{2429F24A-AEB5-410A-A528-6D5FAD7FDFC9}" srcOrd="1" destOrd="0" presId="urn:microsoft.com/office/officeart/2005/8/layout/vList5"/>
    <dgm:cxn modelId="{8748E5B7-B53F-4D26-9DCB-61F939CC9EF8}" type="presParOf" srcId="{0F9D66D7-503F-477A-9791-4B5DC36BC40B}" destId="{D4D5558B-7D5D-4182-9F26-449B30EAFCE7}" srcOrd="2" destOrd="0" presId="urn:microsoft.com/office/officeart/2005/8/layout/vList5"/>
    <dgm:cxn modelId="{E12A03CA-4302-44D9-A190-37AEBBB4C823}" type="presParOf" srcId="{D4D5558B-7D5D-4182-9F26-449B30EAFCE7}" destId="{91E983D3-C6AF-4346-80EC-D3543FF0C743}" srcOrd="0" destOrd="0" presId="urn:microsoft.com/office/officeart/2005/8/layout/vList5"/>
    <dgm:cxn modelId="{F7F52873-15A7-4B6B-A681-C6FAE0AA0F07}" type="presParOf" srcId="{D4D5558B-7D5D-4182-9F26-449B30EAFCE7}" destId="{46903289-BA54-4EDE-84FE-CC0E9277A273}" srcOrd="1" destOrd="0" presId="urn:microsoft.com/office/officeart/2005/8/layout/vList5"/>
    <dgm:cxn modelId="{61F326F4-90E8-46F6-9928-3C091A42A699}" type="presParOf" srcId="{0F9D66D7-503F-477A-9791-4B5DC36BC40B}" destId="{2FBCEA99-1FF0-44AE-B95C-E5EC257D2EAC}" srcOrd="3" destOrd="0" presId="urn:microsoft.com/office/officeart/2005/8/layout/vList5"/>
    <dgm:cxn modelId="{1998DFD8-D7E2-4756-8EAF-481F0BB16DA7}" type="presParOf" srcId="{0F9D66D7-503F-477A-9791-4B5DC36BC40B}" destId="{D896C6F9-890B-40F1-B695-EEC91D3576CC}" srcOrd="4" destOrd="0" presId="urn:microsoft.com/office/officeart/2005/8/layout/vList5"/>
    <dgm:cxn modelId="{51F41ACD-4227-4DB6-B201-ED76E9762EB0}" type="presParOf" srcId="{D896C6F9-890B-40F1-B695-EEC91D3576CC}" destId="{C07736EF-8C49-4F5A-BF79-A70708123846}" srcOrd="0" destOrd="0" presId="urn:microsoft.com/office/officeart/2005/8/layout/vList5"/>
    <dgm:cxn modelId="{E4FA037E-7B7C-4BE7-BF68-55717EB3377D}" type="presParOf" srcId="{D896C6F9-890B-40F1-B695-EEC91D3576CC}" destId="{FE96EB61-342D-4AC8-BE16-8B3EF774ABCB}" srcOrd="1" destOrd="0" presId="urn:microsoft.com/office/officeart/2005/8/layout/vList5"/>
    <dgm:cxn modelId="{B05D6874-D616-489D-A6E4-EF714AB8E470}" type="presParOf" srcId="{0F9D66D7-503F-477A-9791-4B5DC36BC40B}" destId="{5F0160C7-111C-4768-A15E-902032ECC890}" srcOrd="5" destOrd="0" presId="urn:microsoft.com/office/officeart/2005/8/layout/vList5"/>
    <dgm:cxn modelId="{DE9D7A48-7808-4E43-90EF-304F79107F59}" type="presParOf" srcId="{0F9D66D7-503F-477A-9791-4B5DC36BC40B}" destId="{54350223-EAA4-4E00-BF6D-BC069EE5A0EA}" srcOrd="6" destOrd="0" presId="urn:microsoft.com/office/officeart/2005/8/layout/vList5"/>
    <dgm:cxn modelId="{7FE04718-00DA-4F14-898E-C5F3071C299A}" type="presParOf" srcId="{54350223-EAA4-4E00-BF6D-BC069EE5A0EA}" destId="{72BC34A7-97F2-4CC8-80CE-F280CDA2F1D7}" srcOrd="0" destOrd="0" presId="urn:microsoft.com/office/officeart/2005/8/layout/vList5"/>
    <dgm:cxn modelId="{53E39233-7CB5-4016-B4EA-015773EB665D}" type="presParOf" srcId="{54350223-EAA4-4E00-BF6D-BC069EE5A0EA}" destId="{CE6D2093-29BD-43DA-861E-0BA1233FAEDA}"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1C0BAE2D-7F93-4EB7-88E4-BC173FAEF3E3}"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s-ES"/>
        </a:p>
      </dgm:t>
    </dgm:pt>
    <dgm:pt modelId="{0370F87E-7D28-4A35-84D9-5B10777E89FF}">
      <dgm:prSet/>
      <dgm:spPr/>
      <dgm:t>
        <a:bodyPr/>
        <a:lstStyle/>
        <a:p>
          <a:pPr rtl="0"/>
          <a:r>
            <a:rPr lang="es-ES" smtClean="0"/>
            <a:t>Mantener la estructura del Plan Estratégico</a:t>
          </a:r>
          <a:endParaRPr lang="en-US"/>
        </a:p>
      </dgm:t>
    </dgm:pt>
    <dgm:pt modelId="{DF9676D4-B946-4367-B548-788A3F35B502}" type="parTrans" cxnId="{A040958C-A382-44CD-826E-FF061B006360}">
      <dgm:prSet/>
      <dgm:spPr/>
      <dgm:t>
        <a:bodyPr/>
        <a:lstStyle/>
        <a:p>
          <a:endParaRPr lang="es-ES"/>
        </a:p>
      </dgm:t>
    </dgm:pt>
    <dgm:pt modelId="{2B4275D4-ECC9-464C-8B79-82AC47D11049}" type="sibTrans" cxnId="{A040958C-A382-44CD-826E-FF061B006360}">
      <dgm:prSet/>
      <dgm:spPr/>
      <dgm:t>
        <a:bodyPr/>
        <a:lstStyle/>
        <a:p>
          <a:endParaRPr lang="es-ES"/>
        </a:p>
      </dgm:t>
    </dgm:pt>
    <dgm:pt modelId="{CC819E0C-6A6F-4EEA-9F2B-533C67257B4A}">
      <dgm:prSet/>
      <dgm:spPr/>
      <dgm:t>
        <a:bodyPr/>
        <a:lstStyle/>
        <a:p>
          <a:pPr rtl="0"/>
          <a:r>
            <a:rPr lang="es-ES" smtClean="0"/>
            <a:t>El POA debe mantener la estructura del Plan Estratégico, para lograr un alineamiento con el plan estratégico y directrices programáticas.</a:t>
          </a:r>
          <a:endParaRPr lang="en-US"/>
        </a:p>
      </dgm:t>
    </dgm:pt>
    <dgm:pt modelId="{3158C626-9B4C-4DB1-8A94-4CEA6626A499}" type="parTrans" cxnId="{A1EFC025-FB20-4259-BE20-0D4E7CC81FCD}">
      <dgm:prSet/>
      <dgm:spPr/>
      <dgm:t>
        <a:bodyPr/>
        <a:lstStyle/>
        <a:p>
          <a:endParaRPr lang="es-ES"/>
        </a:p>
      </dgm:t>
    </dgm:pt>
    <dgm:pt modelId="{9164A7C8-2753-4496-9BBA-AB683F3B1E39}" type="sibTrans" cxnId="{A1EFC025-FB20-4259-BE20-0D4E7CC81FCD}">
      <dgm:prSet/>
      <dgm:spPr/>
      <dgm:t>
        <a:bodyPr/>
        <a:lstStyle/>
        <a:p>
          <a:endParaRPr lang="es-ES"/>
        </a:p>
      </dgm:t>
    </dgm:pt>
    <dgm:pt modelId="{EB73EAAA-BD08-4473-8698-45B7FFEED646}">
      <dgm:prSet/>
      <dgm:spPr/>
      <dgm:t>
        <a:bodyPr/>
        <a:lstStyle/>
        <a:p>
          <a:pPr rtl="0"/>
          <a:r>
            <a:rPr lang="es-ES" smtClean="0"/>
            <a:t>Identificar objetivos y metas</a:t>
          </a:r>
          <a:endParaRPr lang="en-US"/>
        </a:p>
      </dgm:t>
    </dgm:pt>
    <dgm:pt modelId="{A7573066-BEE4-4844-80D5-F0D8B5314CFC}" type="parTrans" cxnId="{546E000E-77C1-4DD0-8AD4-7C51F982562F}">
      <dgm:prSet/>
      <dgm:spPr/>
      <dgm:t>
        <a:bodyPr/>
        <a:lstStyle/>
        <a:p>
          <a:endParaRPr lang="es-ES"/>
        </a:p>
      </dgm:t>
    </dgm:pt>
    <dgm:pt modelId="{AC8D4D02-02CC-452C-A3FF-DF0EDA5AC1D3}" type="sibTrans" cxnId="{546E000E-77C1-4DD0-8AD4-7C51F982562F}">
      <dgm:prSet/>
      <dgm:spPr/>
      <dgm:t>
        <a:bodyPr/>
        <a:lstStyle/>
        <a:p>
          <a:endParaRPr lang="es-ES"/>
        </a:p>
      </dgm:t>
    </dgm:pt>
    <dgm:pt modelId="{63F525F7-3E01-4880-A607-E77CB05F970A}">
      <dgm:prSet/>
      <dgm:spPr/>
      <dgm:t>
        <a:bodyPr/>
        <a:lstStyle/>
        <a:p>
          <a:pPr rtl="0"/>
          <a:r>
            <a:rPr lang="es-ES" dirty="0" smtClean="0"/>
            <a:t>Se deben identificar los objetivos y metas a corto plazo que se deben alcanzar durante el año, para cumplir los objetivos estratégicos o de largo plazo establecidos en el presupuesto plurianual.</a:t>
          </a:r>
          <a:endParaRPr lang="en-US" dirty="0"/>
        </a:p>
      </dgm:t>
    </dgm:pt>
    <dgm:pt modelId="{793F1AC0-9B5E-4BA0-BE43-55FE1E66F291}" type="parTrans" cxnId="{E1A88CCC-4CCA-41E0-85DA-A49015C7F168}">
      <dgm:prSet/>
      <dgm:spPr/>
      <dgm:t>
        <a:bodyPr/>
        <a:lstStyle/>
        <a:p>
          <a:endParaRPr lang="es-ES"/>
        </a:p>
      </dgm:t>
    </dgm:pt>
    <dgm:pt modelId="{47CA368B-52F2-4A00-A26C-50A83BF1200F}" type="sibTrans" cxnId="{E1A88CCC-4CCA-41E0-85DA-A49015C7F168}">
      <dgm:prSet/>
      <dgm:spPr/>
      <dgm:t>
        <a:bodyPr/>
        <a:lstStyle/>
        <a:p>
          <a:endParaRPr lang="es-ES"/>
        </a:p>
      </dgm:t>
    </dgm:pt>
    <dgm:pt modelId="{9BCEF3F9-6F52-482F-89A6-785AD563CA3A}">
      <dgm:prSet/>
      <dgm:spPr/>
      <dgm:t>
        <a:bodyPr/>
        <a:lstStyle/>
        <a:p>
          <a:pPr rtl="0"/>
          <a:r>
            <a:rPr lang="es-ES" smtClean="0"/>
            <a:t>Definir cursos de acción</a:t>
          </a:r>
          <a:endParaRPr lang="en-US"/>
        </a:p>
      </dgm:t>
    </dgm:pt>
    <dgm:pt modelId="{DE890544-01A5-459C-9371-353DBEAA1D3E}" type="parTrans" cxnId="{264F8092-C0EC-41A9-886D-E4638A611891}">
      <dgm:prSet/>
      <dgm:spPr/>
      <dgm:t>
        <a:bodyPr/>
        <a:lstStyle/>
        <a:p>
          <a:endParaRPr lang="es-ES"/>
        </a:p>
      </dgm:t>
    </dgm:pt>
    <dgm:pt modelId="{626BB976-46B9-490B-9C21-AF5D54720BA6}" type="sibTrans" cxnId="{264F8092-C0EC-41A9-886D-E4638A611891}">
      <dgm:prSet/>
      <dgm:spPr/>
      <dgm:t>
        <a:bodyPr/>
        <a:lstStyle/>
        <a:p>
          <a:endParaRPr lang="es-ES"/>
        </a:p>
      </dgm:t>
    </dgm:pt>
    <dgm:pt modelId="{2C8243DC-0FC6-45DD-A79B-E7F8644D6EF0}">
      <dgm:prSet/>
      <dgm:spPr/>
      <dgm:t>
        <a:bodyPr/>
        <a:lstStyle/>
        <a:p>
          <a:pPr rtl="0"/>
          <a:r>
            <a:rPr lang="es-ES" smtClean="0"/>
            <a:t>Se deben definir los cursos de acción o implementación de las políticas, para lograr los objetivos y metas establecidos.</a:t>
          </a:r>
          <a:endParaRPr lang="en-US"/>
        </a:p>
      </dgm:t>
    </dgm:pt>
    <dgm:pt modelId="{12B4B742-B456-475B-81E3-7FF196674CE9}" type="parTrans" cxnId="{EAD1A95C-710B-441B-93DF-01EA33C2C0D0}">
      <dgm:prSet/>
      <dgm:spPr/>
      <dgm:t>
        <a:bodyPr/>
        <a:lstStyle/>
        <a:p>
          <a:endParaRPr lang="es-ES"/>
        </a:p>
      </dgm:t>
    </dgm:pt>
    <dgm:pt modelId="{C4A00504-9594-426C-B353-63A4E9EADAC5}" type="sibTrans" cxnId="{EAD1A95C-710B-441B-93DF-01EA33C2C0D0}">
      <dgm:prSet/>
      <dgm:spPr/>
      <dgm:t>
        <a:bodyPr/>
        <a:lstStyle/>
        <a:p>
          <a:endParaRPr lang="es-ES"/>
        </a:p>
      </dgm:t>
    </dgm:pt>
    <dgm:pt modelId="{A66A34EC-E653-4B2A-AC35-FEE81F3399E6}">
      <dgm:prSet/>
      <dgm:spPr/>
      <dgm:t>
        <a:bodyPr/>
        <a:lstStyle/>
        <a:p>
          <a:pPr rtl="0"/>
          <a:r>
            <a:rPr lang="es-ES" smtClean="0"/>
            <a:t>Establecer metas y acciones</a:t>
          </a:r>
          <a:endParaRPr lang="en-US"/>
        </a:p>
      </dgm:t>
    </dgm:pt>
    <dgm:pt modelId="{11116EE6-D2C4-42AC-A08D-2E7A10A6FB61}" type="parTrans" cxnId="{56EDC2AE-F83D-40E6-A527-FD7E8102AA70}">
      <dgm:prSet/>
      <dgm:spPr/>
      <dgm:t>
        <a:bodyPr/>
        <a:lstStyle/>
        <a:p>
          <a:endParaRPr lang="es-ES"/>
        </a:p>
      </dgm:t>
    </dgm:pt>
    <dgm:pt modelId="{883D6DFC-1E4D-4D0F-81C4-6F2896E1539A}" type="sibTrans" cxnId="{56EDC2AE-F83D-40E6-A527-FD7E8102AA70}">
      <dgm:prSet/>
      <dgm:spPr/>
      <dgm:t>
        <a:bodyPr/>
        <a:lstStyle/>
        <a:p>
          <a:endParaRPr lang="es-ES"/>
        </a:p>
      </dgm:t>
    </dgm:pt>
    <dgm:pt modelId="{DEEB2181-1418-461C-91ED-5B72A85E0702}">
      <dgm:prSet/>
      <dgm:spPr/>
      <dgm:t>
        <a:bodyPr/>
        <a:lstStyle/>
        <a:p>
          <a:pPr rtl="0"/>
          <a:r>
            <a:rPr lang="es-ES" smtClean="0"/>
            <a:t>Cada Coordinador o Director de Proceso debe establecer de manera participativa las metas y acciones a seguir.</a:t>
          </a:r>
          <a:endParaRPr lang="en-US"/>
        </a:p>
      </dgm:t>
    </dgm:pt>
    <dgm:pt modelId="{B8F3E946-4917-4BFB-AA45-5E93B8589D23}" type="parTrans" cxnId="{4D8EF899-0E25-4DD2-A938-3A1A77A6B92E}">
      <dgm:prSet/>
      <dgm:spPr/>
      <dgm:t>
        <a:bodyPr/>
        <a:lstStyle/>
        <a:p>
          <a:endParaRPr lang="es-ES"/>
        </a:p>
      </dgm:t>
    </dgm:pt>
    <dgm:pt modelId="{0779BAA7-03FB-443E-BD43-85AB33CA8B92}" type="sibTrans" cxnId="{4D8EF899-0E25-4DD2-A938-3A1A77A6B92E}">
      <dgm:prSet/>
      <dgm:spPr/>
      <dgm:t>
        <a:bodyPr/>
        <a:lstStyle/>
        <a:p>
          <a:endParaRPr lang="es-ES"/>
        </a:p>
      </dgm:t>
    </dgm:pt>
    <dgm:pt modelId="{1C5E961F-371C-4C4B-815F-12F1690068D7}">
      <dgm:prSet/>
      <dgm:spPr/>
      <dgm:t>
        <a:bodyPr/>
        <a:lstStyle/>
        <a:p>
          <a:pPr rtl="0"/>
          <a:r>
            <a:rPr lang="es-ES" smtClean="0"/>
            <a:t>Describir la estructura organizativa</a:t>
          </a:r>
          <a:endParaRPr lang="en-US"/>
        </a:p>
      </dgm:t>
    </dgm:pt>
    <dgm:pt modelId="{EB8F178A-3A78-4A9C-A236-FEC715DA7A79}" type="parTrans" cxnId="{851F045F-D626-4560-8913-B6AE630950B2}">
      <dgm:prSet/>
      <dgm:spPr/>
      <dgm:t>
        <a:bodyPr/>
        <a:lstStyle/>
        <a:p>
          <a:endParaRPr lang="es-ES"/>
        </a:p>
      </dgm:t>
    </dgm:pt>
    <dgm:pt modelId="{CA64CF6D-B48F-4005-9A2C-E3222555BECF}" type="sibTrans" cxnId="{851F045F-D626-4560-8913-B6AE630950B2}">
      <dgm:prSet/>
      <dgm:spPr/>
      <dgm:t>
        <a:bodyPr/>
        <a:lstStyle/>
        <a:p>
          <a:endParaRPr lang="es-ES"/>
        </a:p>
      </dgm:t>
    </dgm:pt>
    <dgm:pt modelId="{78016D37-61A3-42CD-9D20-78A6351F2101}">
      <dgm:prSet/>
      <dgm:spPr/>
      <dgm:t>
        <a:bodyPr/>
        <a:lstStyle/>
        <a:p>
          <a:pPr rtl="0"/>
          <a:r>
            <a:rPr lang="es-ES" smtClean="0"/>
            <a:t>Se debe describir la estructura organizativa necesaria para la implementación de los cursos de acción.</a:t>
          </a:r>
          <a:endParaRPr lang="en-US"/>
        </a:p>
      </dgm:t>
    </dgm:pt>
    <dgm:pt modelId="{B8DD7B5F-2072-466E-BB00-87788611DA70}" type="parTrans" cxnId="{8AF48070-4AF3-4D99-ADA5-98238FC93E4B}">
      <dgm:prSet/>
      <dgm:spPr/>
      <dgm:t>
        <a:bodyPr/>
        <a:lstStyle/>
        <a:p>
          <a:endParaRPr lang="es-ES"/>
        </a:p>
      </dgm:t>
    </dgm:pt>
    <dgm:pt modelId="{169229AD-5794-449B-9217-0BC63A70A4C3}" type="sibTrans" cxnId="{8AF48070-4AF3-4D99-ADA5-98238FC93E4B}">
      <dgm:prSet/>
      <dgm:spPr/>
      <dgm:t>
        <a:bodyPr/>
        <a:lstStyle/>
        <a:p>
          <a:endParaRPr lang="es-ES"/>
        </a:p>
      </dgm:t>
    </dgm:pt>
    <dgm:pt modelId="{524AF1E2-5457-4356-A0B2-DCA7B899B84A}">
      <dgm:prSet/>
      <dgm:spPr/>
      <dgm:t>
        <a:bodyPr/>
        <a:lstStyle/>
        <a:p>
          <a:pPr rtl="0"/>
          <a:r>
            <a:rPr lang="es-ES" smtClean="0"/>
            <a:t>Establecer la naturaleza de gastos</a:t>
          </a:r>
          <a:endParaRPr lang="en-US"/>
        </a:p>
      </dgm:t>
    </dgm:pt>
    <dgm:pt modelId="{427E769F-57E4-4E22-9C4A-BDE149E6FA7C}" type="parTrans" cxnId="{C9F6612B-21E7-480C-90AF-B76FEABCE7E7}">
      <dgm:prSet/>
      <dgm:spPr/>
      <dgm:t>
        <a:bodyPr/>
        <a:lstStyle/>
        <a:p>
          <a:endParaRPr lang="es-ES"/>
        </a:p>
      </dgm:t>
    </dgm:pt>
    <dgm:pt modelId="{06C19AAF-3F3B-4172-8AE8-F024B5409920}" type="sibTrans" cxnId="{C9F6612B-21E7-480C-90AF-B76FEABCE7E7}">
      <dgm:prSet/>
      <dgm:spPr/>
      <dgm:t>
        <a:bodyPr/>
        <a:lstStyle/>
        <a:p>
          <a:endParaRPr lang="es-ES"/>
        </a:p>
      </dgm:t>
    </dgm:pt>
    <dgm:pt modelId="{3F97FBDE-97F2-4CC4-B549-0ED4190CC213}">
      <dgm:prSet/>
      <dgm:spPr/>
      <dgm:t>
        <a:bodyPr/>
        <a:lstStyle/>
        <a:p>
          <a:pPr rtl="0"/>
          <a:r>
            <a:rPr lang="es-ES" smtClean="0"/>
            <a:t>El POA debe incluir la naturaleza de los gastos permanentes, no permanentes y de capital, al igual que el presupuesto plurianual.</a:t>
          </a:r>
          <a:endParaRPr lang="en-US"/>
        </a:p>
      </dgm:t>
    </dgm:pt>
    <dgm:pt modelId="{1A42DCC0-CD6B-4AF6-9F8E-5B0BC66CB02C}" type="parTrans" cxnId="{E5958A8A-816D-48ED-9ACF-D676A748835A}">
      <dgm:prSet/>
      <dgm:spPr/>
      <dgm:t>
        <a:bodyPr/>
        <a:lstStyle/>
        <a:p>
          <a:endParaRPr lang="es-ES"/>
        </a:p>
      </dgm:t>
    </dgm:pt>
    <dgm:pt modelId="{81F11A35-B999-4CE1-9699-D43D19201551}" type="sibTrans" cxnId="{E5958A8A-816D-48ED-9ACF-D676A748835A}">
      <dgm:prSet/>
      <dgm:spPr/>
      <dgm:t>
        <a:bodyPr/>
        <a:lstStyle/>
        <a:p>
          <a:endParaRPr lang="es-ES"/>
        </a:p>
      </dgm:t>
    </dgm:pt>
    <dgm:pt modelId="{15FFF11C-0C6A-449C-9937-39F6D62842A2}">
      <dgm:prSet/>
      <dgm:spPr/>
      <dgm:t>
        <a:bodyPr/>
        <a:lstStyle/>
        <a:p>
          <a:pPr rtl="0"/>
          <a:r>
            <a:rPr lang="es-ES" smtClean="0"/>
            <a:t>Evaluación y seguimiento</a:t>
          </a:r>
          <a:endParaRPr lang="en-US"/>
        </a:p>
      </dgm:t>
    </dgm:pt>
    <dgm:pt modelId="{B349C3E3-37A9-4687-8FCD-AA465D68BF91}" type="parTrans" cxnId="{52A09C96-0D1F-4F12-9E2E-FAB8E8A70353}">
      <dgm:prSet/>
      <dgm:spPr/>
      <dgm:t>
        <a:bodyPr/>
        <a:lstStyle/>
        <a:p>
          <a:endParaRPr lang="es-ES"/>
        </a:p>
      </dgm:t>
    </dgm:pt>
    <dgm:pt modelId="{14066FA5-05FF-43D3-BB59-28EBC3F18489}" type="sibTrans" cxnId="{52A09C96-0D1F-4F12-9E2E-FAB8E8A70353}">
      <dgm:prSet/>
      <dgm:spPr/>
      <dgm:t>
        <a:bodyPr/>
        <a:lstStyle/>
        <a:p>
          <a:endParaRPr lang="es-ES"/>
        </a:p>
      </dgm:t>
    </dgm:pt>
    <dgm:pt modelId="{655FF6CA-AA90-4048-B186-985DA67F03E4}">
      <dgm:prSet/>
      <dgm:spPr/>
      <dgm:t>
        <a:bodyPr/>
        <a:lstStyle/>
        <a:p>
          <a:pPr rtl="0"/>
          <a:r>
            <a:rPr lang="es-ES" smtClean="0"/>
            <a:t>El POA debe ser evaluado y seguido periódicamente para garantizar que se estén cumpliendo las metas y objetivos establecidos.</a:t>
          </a:r>
          <a:endParaRPr lang="en-US"/>
        </a:p>
      </dgm:t>
    </dgm:pt>
    <dgm:pt modelId="{FC62B210-959E-4087-B56C-811CAA36ACDB}" type="parTrans" cxnId="{DDCD3CDC-9A54-4FFC-AC8A-E697C89E7EE2}">
      <dgm:prSet/>
      <dgm:spPr/>
      <dgm:t>
        <a:bodyPr/>
        <a:lstStyle/>
        <a:p>
          <a:endParaRPr lang="es-ES"/>
        </a:p>
      </dgm:t>
    </dgm:pt>
    <dgm:pt modelId="{C65F5EBA-6B8F-4324-8550-4008610BF1DC}" type="sibTrans" cxnId="{DDCD3CDC-9A54-4FFC-AC8A-E697C89E7EE2}">
      <dgm:prSet/>
      <dgm:spPr/>
      <dgm:t>
        <a:bodyPr/>
        <a:lstStyle/>
        <a:p>
          <a:endParaRPr lang="es-ES"/>
        </a:p>
      </dgm:t>
    </dgm:pt>
    <dgm:pt modelId="{3673B04E-83F1-4026-BAD1-01F51B688866}" type="pres">
      <dgm:prSet presAssocID="{1C0BAE2D-7F93-4EB7-88E4-BC173FAEF3E3}" presName="vert0" presStyleCnt="0">
        <dgm:presLayoutVars>
          <dgm:dir/>
          <dgm:animOne val="branch"/>
          <dgm:animLvl val="lvl"/>
        </dgm:presLayoutVars>
      </dgm:prSet>
      <dgm:spPr/>
    </dgm:pt>
    <dgm:pt modelId="{9D2828F2-87F7-4DD0-80C1-A029293DCD4B}" type="pres">
      <dgm:prSet presAssocID="{0370F87E-7D28-4A35-84D9-5B10777E89FF}" presName="thickLine" presStyleLbl="alignNode1" presStyleIdx="0" presStyleCnt="7"/>
      <dgm:spPr/>
    </dgm:pt>
    <dgm:pt modelId="{58FA82E4-F5EE-454E-8666-D28342465051}" type="pres">
      <dgm:prSet presAssocID="{0370F87E-7D28-4A35-84D9-5B10777E89FF}" presName="horz1" presStyleCnt="0"/>
      <dgm:spPr/>
    </dgm:pt>
    <dgm:pt modelId="{D60042B7-FF75-4C6F-9D90-B18AA6A2CC6F}" type="pres">
      <dgm:prSet presAssocID="{0370F87E-7D28-4A35-84D9-5B10777E89FF}" presName="tx1" presStyleLbl="revTx" presStyleIdx="0" presStyleCnt="14"/>
      <dgm:spPr/>
    </dgm:pt>
    <dgm:pt modelId="{7A725306-D60A-4B76-B975-707C43DF864A}" type="pres">
      <dgm:prSet presAssocID="{0370F87E-7D28-4A35-84D9-5B10777E89FF}" presName="vert1" presStyleCnt="0"/>
      <dgm:spPr/>
    </dgm:pt>
    <dgm:pt modelId="{FFF24E81-87CA-4B08-9F8E-EA49503C3971}" type="pres">
      <dgm:prSet presAssocID="{CC819E0C-6A6F-4EEA-9F2B-533C67257B4A}" presName="vertSpace2a" presStyleCnt="0"/>
      <dgm:spPr/>
    </dgm:pt>
    <dgm:pt modelId="{9D3ABBEB-40E9-49EF-82F6-40EC31ADA716}" type="pres">
      <dgm:prSet presAssocID="{CC819E0C-6A6F-4EEA-9F2B-533C67257B4A}" presName="horz2" presStyleCnt="0"/>
      <dgm:spPr/>
    </dgm:pt>
    <dgm:pt modelId="{459F27FC-B539-4B03-8ABF-DE8AF98A8469}" type="pres">
      <dgm:prSet presAssocID="{CC819E0C-6A6F-4EEA-9F2B-533C67257B4A}" presName="horzSpace2" presStyleCnt="0"/>
      <dgm:spPr/>
    </dgm:pt>
    <dgm:pt modelId="{BEE54722-45AE-46D0-8641-CBA6281FAA9D}" type="pres">
      <dgm:prSet presAssocID="{CC819E0C-6A6F-4EEA-9F2B-533C67257B4A}" presName="tx2" presStyleLbl="revTx" presStyleIdx="1" presStyleCnt="14"/>
      <dgm:spPr/>
    </dgm:pt>
    <dgm:pt modelId="{4BE16823-FCBE-4A60-9850-4319E285FF9E}" type="pres">
      <dgm:prSet presAssocID="{CC819E0C-6A6F-4EEA-9F2B-533C67257B4A}" presName="vert2" presStyleCnt="0"/>
      <dgm:spPr/>
    </dgm:pt>
    <dgm:pt modelId="{F600F3A6-99E1-4D0E-B001-DF6CA1374B12}" type="pres">
      <dgm:prSet presAssocID="{CC819E0C-6A6F-4EEA-9F2B-533C67257B4A}" presName="thinLine2b" presStyleLbl="callout" presStyleIdx="0" presStyleCnt="7"/>
      <dgm:spPr/>
    </dgm:pt>
    <dgm:pt modelId="{4A399A7D-9F26-473F-93B9-E03E44437A15}" type="pres">
      <dgm:prSet presAssocID="{CC819E0C-6A6F-4EEA-9F2B-533C67257B4A}" presName="vertSpace2b" presStyleCnt="0"/>
      <dgm:spPr/>
    </dgm:pt>
    <dgm:pt modelId="{CF6B068A-3DB9-49B4-9404-CC9AF4D20545}" type="pres">
      <dgm:prSet presAssocID="{EB73EAAA-BD08-4473-8698-45B7FFEED646}" presName="thickLine" presStyleLbl="alignNode1" presStyleIdx="1" presStyleCnt="7"/>
      <dgm:spPr/>
    </dgm:pt>
    <dgm:pt modelId="{20AF726F-6286-427A-8207-1A67C07F8481}" type="pres">
      <dgm:prSet presAssocID="{EB73EAAA-BD08-4473-8698-45B7FFEED646}" presName="horz1" presStyleCnt="0"/>
      <dgm:spPr/>
    </dgm:pt>
    <dgm:pt modelId="{4EBB7E19-B712-404D-B65B-0CABF9581412}" type="pres">
      <dgm:prSet presAssocID="{EB73EAAA-BD08-4473-8698-45B7FFEED646}" presName="tx1" presStyleLbl="revTx" presStyleIdx="2" presStyleCnt="14"/>
      <dgm:spPr/>
    </dgm:pt>
    <dgm:pt modelId="{52F86AE7-977E-47FD-9CCF-721FB61253A0}" type="pres">
      <dgm:prSet presAssocID="{EB73EAAA-BD08-4473-8698-45B7FFEED646}" presName="vert1" presStyleCnt="0"/>
      <dgm:spPr/>
    </dgm:pt>
    <dgm:pt modelId="{B5BAD4EC-084F-49F0-B974-52E3F07C4582}" type="pres">
      <dgm:prSet presAssocID="{63F525F7-3E01-4880-A607-E77CB05F970A}" presName="vertSpace2a" presStyleCnt="0"/>
      <dgm:spPr/>
    </dgm:pt>
    <dgm:pt modelId="{CF600DB7-4710-4598-8F2A-F90745C6FEE0}" type="pres">
      <dgm:prSet presAssocID="{63F525F7-3E01-4880-A607-E77CB05F970A}" presName="horz2" presStyleCnt="0"/>
      <dgm:spPr/>
    </dgm:pt>
    <dgm:pt modelId="{F068E3C9-95F0-4DC7-81C7-736BBF21DDDA}" type="pres">
      <dgm:prSet presAssocID="{63F525F7-3E01-4880-A607-E77CB05F970A}" presName="horzSpace2" presStyleCnt="0"/>
      <dgm:spPr/>
    </dgm:pt>
    <dgm:pt modelId="{5F629D50-B35E-4B36-B0ED-5AA47CC12EAE}" type="pres">
      <dgm:prSet presAssocID="{63F525F7-3E01-4880-A607-E77CB05F970A}" presName="tx2" presStyleLbl="revTx" presStyleIdx="3" presStyleCnt="14"/>
      <dgm:spPr/>
    </dgm:pt>
    <dgm:pt modelId="{D32AA6E1-C7E0-4973-85FB-2D60B9B13220}" type="pres">
      <dgm:prSet presAssocID="{63F525F7-3E01-4880-A607-E77CB05F970A}" presName="vert2" presStyleCnt="0"/>
      <dgm:spPr/>
    </dgm:pt>
    <dgm:pt modelId="{AB3F50DF-FE2B-4C34-A2FF-E230C6F5878C}" type="pres">
      <dgm:prSet presAssocID="{63F525F7-3E01-4880-A607-E77CB05F970A}" presName="thinLine2b" presStyleLbl="callout" presStyleIdx="1" presStyleCnt="7"/>
      <dgm:spPr/>
    </dgm:pt>
    <dgm:pt modelId="{10FC3C16-26C6-4EE5-8653-48D23E619EAF}" type="pres">
      <dgm:prSet presAssocID="{63F525F7-3E01-4880-A607-E77CB05F970A}" presName="vertSpace2b" presStyleCnt="0"/>
      <dgm:spPr/>
    </dgm:pt>
    <dgm:pt modelId="{A58EFA5E-58CE-433D-938F-60746CA94EC2}" type="pres">
      <dgm:prSet presAssocID="{9BCEF3F9-6F52-482F-89A6-785AD563CA3A}" presName="thickLine" presStyleLbl="alignNode1" presStyleIdx="2" presStyleCnt="7"/>
      <dgm:spPr/>
    </dgm:pt>
    <dgm:pt modelId="{66768C59-C600-467D-960E-4262F5DEF1C4}" type="pres">
      <dgm:prSet presAssocID="{9BCEF3F9-6F52-482F-89A6-785AD563CA3A}" presName="horz1" presStyleCnt="0"/>
      <dgm:spPr/>
    </dgm:pt>
    <dgm:pt modelId="{DA94B44C-6314-4B6B-8D55-CA26723E2437}" type="pres">
      <dgm:prSet presAssocID="{9BCEF3F9-6F52-482F-89A6-785AD563CA3A}" presName="tx1" presStyleLbl="revTx" presStyleIdx="4" presStyleCnt="14"/>
      <dgm:spPr/>
    </dgm:pt>
    <dgm:pt modelId="{EF85142C-E6B2-49E7-8B57-4CDFDD3C23CE}" type="pres">
      <dgm:prSet presAssocID="{9BCEF3F9-6F52-482F-89A6-785AD563CA3A}" presName="vert1" presStyleCnt="0"/>
      <dgm:spPr/>
    </dgm:pt>
    <dgm:pt modelId="{69D2FB19-A9E2-4DA9-9DEB-94DA102DFE66}" type="pres">
      <dgm:prSet presAssocID="{2C8243DC-0FC6-45DD-A79B-E7F8644D6EF0}" presName="vertSpace2a" presStyleCnt="0"/>
      <dgm:spPr/>
    </dgm:pt>
    <dgm:pt modelId="{C8200571-0C9F-4AD0-8B2B-F1315938EE9F}" type="pres">
      <dgm:prSet presAssocID="{2C8243DC-0FC6-45DD-A79B-E7F8644D6EF0}" presName="horz2" presStyleCnt="0"/>
      <dgm:spPr/>
    </dgm:pt>
    <dgm:pt modelId="{DD8FD2B9-F559-4047-9396-0EBF83DF7287}" type="pres">
      <dgm:prSet presAssocID="{2C8243DC-0FC6-45DD-A79B-E7F8644D6EF0}" presName="horzSpace2" presStyleCnt="0"/>
      <dgm:spPr/>
    </dgm:pt>
    <dgm:pt modelId="{116EC1A9-B514-4FFC-BC36-A837EAF949D8}" type="pres">
      <dgm:prSet presAssocID="{2C8243DC-0FC6-45DD-A79B-E7F8644D6EF0}" presName="tx2" presStyleLbl="revTx" presStyleIdx="5" presStyleCnt="14"/>
      <dgm:spPr/>
    </dgm:pt>
    <dgm:pt modelId="{BCA0A242-909C-4163-9587-176B177E11AB}" type="pres">
      <dgm:prSet presAssocID="{2C8243DC-0FC6-45DD-A79B-E7F8644D6EF0}" presName="vert2" presStyleCnt="0"/>
      <dgm:spPr/>
    </dgm:pt>
    <dgm:pt modelId="{03B66526-4960-4C49-BBC0-76DBCA93BEDD}" type="pres">
      <dgm:prSet presAssocID="{2C8243DC-0FC6-45DD-A79B-E7F8644D6EF0}" presName="thinLine2b" presStyleLbl="callout" presStyleIdx="2" presStyleCnt="7"/>
      <dgm:spPr/>
    </dgm:pt>
    <dgm:pt modelId="{B93B90EA-D72E-44FF-AF98-AD976EF56C1A}" type="pres">
      <dgm:prSet presAssocID="{2C8243DC-0FC6-45DD-A79B-E7F8644D6EF0}" presName="vertSpace2b" presStyleCnt="0"/>
      <dgm:spPr/>
    </dgm:pt>
    <dgm:pt modelId="{EDDF888D-15EE-4C91-8765-82CC66E90C5A}" type="pres">
      <dgm:prSet presAssocID="{A66A34EC-E653-4B2A-AC35-FEE81F3399E6}" presName="thickLine" presStyleLbl="alignNode1" presStyleIdx="3" presStyleCnt="7"/>
      <dgm:spPr/>
    </dgm:pt>
    <dgm:pt modelId="{C9F98B04-360C-4026-8720-E118C720B8FE}" type="pres">
      <dgm:prSet presAssocID="{A66A34EC-E653-4B2A-AC35-FEE81F3399E6}" presName="horz1" presStyleCnt="0"/>
      <dgm:spPr/>
    </dgm:pt>
    <dgm:pt modelId="{91DD97A8-0C99-4EE1-86E3-15E323C48073}" type="pres">
      <dgm:prSet presAssocID="{A66A34EC-E653-4B2A-AC35-FEE81F3399E6}" presName="tx1" presStyleLbl="revTx" presStyleIdx="6" presStyleCnt="14"/>
      <dgm:spPr/>
    </dgm:pt>
    <dgm:pt modelId="{DE4BDE55-677F-4241-87BB-27AC6E56EDDF}" type="pres">
      <dgm:prSet presAssocID="{A66A34EC-E653-4B2A-AC35-FEE81F3399E6}" presName="vert1" presStyleCnt="0"/>
      <dgm:spPr/>
    </dgm:pt>
    <dgm:pt modelId="{A394130F-EFF4-4EDF-8219-162F04B6891C}" type="pres">
      <dgm:prSet presAssocID="{DEEB2181-1418-461C-91ED-5B72A85E0702}" presName="vertSpace2a" presStyleCnt="0"/>
      <dgm:spPr/>
    </dgm:pt>
    <dgm:pt modelId="{1CDF1E96-5F75-43B4-B60C-006B81F00162}" type="pres">
      <dgm:prSet presAssocID="{DEEB2181-1418-461C-91ED-5B72A85E0702}" presName="horz2" presStyleCnt="0"/>
      <dgm:spPr/>
    </dgm:pt>
    <dgm:pt modelId="{2965439E-7729-4603-AE96-FC025D12AD6B}" type="pres">
      <dgm:prSet presAssocID="{DEEB2181-1418-461C-91ED-5B72A85E0702}" presName="horzSpace2" presStyleCnt="0"/>
      <dgm:spPr/>
    </dgm:pt>
    <dgm:pt modelId="{3DA74FFC-74B1-4088-B3C5-06C7CCF82B3E}" type="pres">
      <dgm:prSet presAssocID="{DEEB2181-1418-461C-91ED-5B72A85E0702}" presName="tx2" presStyleLbl="revTx" presStyleIdx="7" presStyleCnt="14"/>
      <dgm:spPr/>
    </dgm:pt>
    <dgm:pt modelId="{1E95B169-D6F6-49C3-B978-087C0FE0FF60}" type="pres">
      <dgm:prSet presAssocID="{DEEB2181-1418-461C-91ED-5B72A85E0702}" presName="vert2" presStyleCnt="0"/>
      <dgm:spPr/>
    </dgm:pt>
    <dgm:pt modelId="{C8A05D1A-5CE1-4CB1-8EED-C371CFD2FD62}" type="pres">
      <dgm:prSet presAssocID="{DEEB2181-1418-461C-91ED-5B72A85E0702}" presName="thinLine2b" presStyleLbl="callout" presStyleIdx="3" presStyleCnt="7"/>
      <dgm:spPr/>
    </dgm:pt>
    <dgm:pt modelId="{A4F5A069-42F8-4A18-8326-B1DAD2CF770F}" type="pres">
      <dgm:prSet presAssocID="{DEEB2181-1418-461C-91ED-5B72A85E0702}" presName="vertSpace2b" presStyleCnt="0"/>
      <dgm:spPr/>
    </dgm:pt>
    <dgm:pt modelId="{522E879A-9A77-4D9C-9736-EF63C00D9027}" type="pres">
      <dgm:prSet presAssocID="{1C5E961F-371C-4C4B-815F-12F1690068D7}" presName="thickLine" presStyleLbl="alignNode1" presStyleIdx="4" presStyleCnt="7"/>
      <dgm:spPr/>
    </dgm:pt>
    <dgm:pt modelId="{B92EBB4A-74E4-4F0F-A1EC-0912908F12F0}" type="pres">
      <dgm:prSet presAssocID="{1C5E961F-371C-4C4B-815F-12F1690068D7}" presName="horz1" presStyleCnt="0"/>
      <dgm:spPr/>
    </dgm:pt>
    <dgm:pt modelId="{BF68B43D-6CC0-42FE-8706-1561AB6C654C}" type="pres">
      <dgm:prSet presAssocID="{1C5E961F-371C-4C4B-815F-12F1690068D7}" presName="tx1" presStyleLbl="revTx" presStyleIdx="8" presStyleCnt="14"/>
      <dgm:spPr/>
    </dgm:pt>
    <dgm:pt modelId="{5EAC4DAE-6C23-4359-B533-1551CA4E0AEE}" type="pres">
      <dgm:prSet presAssocID="{1C5E961F-371C-4C4B-815F-12F1690068D7}" presName="vert1" presStyleCnt="0"/>
      <dgm:spPr/>
    </dgm:pt>
    <dgm:pt modelId="{ADF7EA8C-1542-43FB-9B1E-D4DF258F7BA1}" type="pres">
      <dgm:prSet presAssocID="{78016D37-61A3-42CD-9D20-78A6351F2101}" presName="vertSpace2a" presStyleCnt="0"/>
      <dgm:spPr/>
    </dgm:pt>
    <dgm:pt modelId="{2D9699B0-BE4E-4DE4-A59F-D51CF8B67D9D}" type="pres">
      <dgm:prSet presAssocID="{78016D37-61A3-42CD-9D20-78A6351F2101}" presName="horz2" presStyleCnt="0"/>
      <dgm:spPr/>
    </dgm:pt>
    <dgm:pt modelId="{C192333C-FC43-4526-A5C1-D4547A739FF6}" type="pres">
      <dgm:prSet presAssocID="{78016D37-61A3-42CD-9D20-78A6351F2101}" presName="horzSpace2" presStyleCnt="0"/>
      <dgm:spPr/>
    </dgm:pt>
    <dgm:pt modelId="{AD13D0F1-DDBE-487F-ACFF-9CB7CDD57775}" type="pres">
      <dgm:prSet presAssocID="{78016D37-61A3-42CD-9D20-78A6351F2101}" presName="tx2" presStyleLbl="revTx" presStyleIdx="9" presStyleCnt="14"/>
      <dgm:spPr/>
    </dgm:pt>
    <dgm:pt modelId="{E9810C9B-7694-405F-B7A4-5E49B38BAD5F}" type="pres">
      <dgm:prSet presAssocID="{78016D37-61A3-42CD-9D20-78A6351F2101}" presName="vert2" presStyleCnt="0"/>
      <dgm:spPr/>
    </dgm:pt>
    <dgm:pt modelId="{8BD776C0-B0FD-46BE-99F2-9C85BE2D0CC1}" type="pres">
      <dgm:prSet presAssocID="{78016D37-61A3-42CD-9D20-78A6351F2101}" presName="thinLine2b" presStyleLbl="callout" presStyleIdx="4" presStyleCnt="7"/>
      <dgm:spPr/>
    </dgm:pt>
    <dgm:pt modelId="{A147B014-E1DE-4610-BA27-7495E0F2BDC1}" type="pres">
      <dgm:prSet presAssocID="{78016D37-61A3-42CD-9D20-78A6351F2101}" presName="vertSpace2b" presStyleCnt="0"/>
      <dgm:spPr/>
    </dgm:pt>
    <dgm:pt modelId="{CFFCAA64-075E-4AAF-B6BF-6D6552D7FB72}" type="pres">
      <dgm:prSet presAssocID="{524AF1E2-5457-4356-A0B2-DCA7B899B84A}" presName="thickLine" presStyleLbl="alignNode1" presStyleIdx="5" presStyleCnt="7"/>
      <dgm:spPr/>
    </dgm:pt>
    <dgm:pt modelId="{539AA935-4A6E-458D-8261-9A1CF9847A8A}" type="pres">
      <dgm:prSet presAssocID="{524AF1E2-5457-4356-A0B2-DCA7B899B84A}" presName="horz1" presStyleCnt="0"/>
      <dgm:spPr/>
    </dgm:pt>
    <dgm:pt modelId="{CC2EAA87-3058-4FE8-95A5-2FCA8BA50D62}" type="pres">
      <dgm:prSet presAssocID="{524AF1E2-5457-4356-A0B2-DCA7B899B84A}" presName="tx1" presStyleLbl="revTx" presStyleIdx="10" presStyleCnt="14"/>
      <dgm:spPr/>
    </dgm:pt>
    <dgm:pt modelId="{C6FBEC98-CB2E-4A38-99B1-9D9B0FC5E9F0}" type="pres">
      <dgm:prSet presAssocID="{524AF1E2-5457-4356-A0B2-DCA7B899B84A}" presName="vert1" presStyleCnt="0"/>
      <dgm:spPr/>
    </dgm:pt>
    <dgm:pt modelId="{DEA7C1EE-1927-4397-8468-3575D697B738}" type="pres">
      <dgm:prSet presAssocID="{3F97FBDE-97F2-4CC4-B549-0ED4190CC213}" presName="vertSpace2a" presStyleCnt="0"/>
      <dgm:spPr/>
    </dgm:pt>
    <dgm:pt modelId="{9E003EDF-4E4A-4ED1-B09E-737706B5EB84}" type="pres">
      <dgm:prSet presAssocID="{3F97FBDE-97F2-4CC4-B549-0ED4190CC213}" presName="horz2" presStyleCnt="0"/>
      <dgm:spPr/>
    </dgm:pt>
    <dgm:pt modelId="{D2C9F37A-473C-4812-8A16-521FB3F2D904}" type="pres">
      <dgm:prSet presAssocID="{3F97FBDE-97F2-4CC4-B549-0ED4190CC213}" presName="horzSpace2" presStyleCnt="0"/>
      <dgm:spPr/>
    </dgm:pt>
    <dgm:pt modelId="{5703EBBC-502B-4F2C-8E72-4322F57CEA1A}" type="pres">
      <dgm:prSet presAssocID="{3F97FBDE-97F2-4CC4-B549-0ED4190CC213}" presName="tx2" presStyleLbl="revTx" presStyleIdx="11" presStyleCnt="14"/>
      <dgm:spPr/>
    </dgm:pt>
    <dgm:pt modelId="{34392FDA-60CF-47D0-B5CF-691E975ADE95}" type="pres">
      <dgm:prSet presAssocID="{3F97FBDE-97F2-4CC4-B549-0ED4190CC213}" presName="vert2" presStyleCnt="0"/>
      <dgm:spPr/>
    </dgm:pt>
    <dgm:pt modelId="{4FB9B6F2-CBE2-41E8-B898-1A6F0AD61A1F}" type="pres">
      <dgm:prSet presAssocID="{3F97FBDE-97F2-4CC4-B549-0ED4190CC213}" presName="thinLine2b" presStyleLbl="callout" presStyleIdx="5" presStyleCnt="7"/>
      <dgm:spPr/>
    </dgm:pt>
    <dgm:pt modelId="{D16F3EF8-F758-4188-BB56-23261A9D1F08}" type="pres">
      <dgm:prSet presAssocID="{3F97FBDE-97F2-4CC4-B549-0ED4190CC213}" presName="vertSpace2b" presStyleCnt="0"/>
      <dgm:spPr/>
    </dgm:pt>
    <dgm:pt modelId="{38C358D3-140B-43BE-88D9-EC0E8B04D44A}" type="pres">
      <dgm:prSet presAssocID="{15FFF11C-0C6A-449C-9937-39F6D62842A2}" presName="thickLine" presStyleLbl="alignNode1" presStyleIdx="6" presStyleCnt="7"/>
      <dgm:spPr/>
    </dgm:pt>
    <dgm:pt modelId="{C7E579FA-E2F6-451A-96BE-C84DEB1CE0D5}" type="pres">
      <dgm:prSet presAssocID="{15FFF11C-0C6A-449C-9937-39F6D62842A2}" presName="horz1" presStyleCnt="0"/>
      <dgm:spPr/>
    </dgm:pt>
    <dgm:pt modelId="{832DAD86-E7D9-4064-ADB7-A6F49433D9D0}" type="pres">
      <dgm:prSet presAssocID="{15FFF11C-0C6A-449C-9937-39F6D62842A2}" presName="tx1" presStyleLbl="revTx" presStyleIdx="12" presStyleCnt="14"/>
      <dgm:spPr/>
    </dgm:pt>
    <dgm:pt modelId="{3A6EAADC-61DA-4771-A7BD-C2F5E4FAC927}" type="pres">
      <dgm:prSet presAssocID="{15FFF11C-0C6A-449C-9937-39F6D62842A2}" presName="vert1" presStyleCnt="0"/>
      <dgm:spPr/>
    </dgm:pt>
    <dgm:pt modelId="{400E58E8-D3BF-49F0-8434-A648DF60161B}" type="pres">
      <dgm:prSet presAssocID="{655FF6CA-AA90-4048-B186-985DA67F03E4}" presName="vertSpace2a" presStyleCnt="0"/>
      <dgm:spPr/>
    </dgm:pt>
    <dgm:pt modelId="{94AACAC2-DAF4-4BC0-B5FF-FBC69F26732E}" type="pres">
      <dgm:prSet presAssocID="{655FF6CA-AA90-4048-B186-985DA67F03E4}" presName="horz2" presStyleCnt="0"/>
      <dgm:spPr/>
    </dgm:pt>
    <dgm:pt modelId="{5ACA036C-5163-4C2D-9541-A11835BA21E8}" type="pres">
      <dgm:prSet presAssocID="{655FF6CA-AA90-4048-B186-985DA67F03E4}" presName="horzSpace2" presStyleCnt="0"/>
      <dgm:spPr/>
    </dgm:pt>
    <dgm:pt modelId="{C82104E9-0E5B-440F-81CA-C0B237F5F19D}" type="pres">
      <dgm:prSet presAssocID="{655FF6CA-AA90-4048-B186-985DA67F03E4}" presName="tx2" presStyleLbl="revTx" presStyleIdx="13" presStyleCnt="14"/>
      <dgm:spPr/>
    </dgm:pt>
    <dgm:pt modelId="{54CEC921-1A4C-490D-B566-9F279077F321}" type="pres">
      <dgm:prSet presAssocID="{655FF6CA-AA90-4048-B186-985DA67F03E4}" presName="vert2" presStyleCnt="0"/>
      <dgm:spPr/>
    </dgm:pt>
    <dgm:pt modelId="{AB7FB547-1A3B-4435-9CF5-3A2A8AFED3CD}" type="pres">
      <dgm:prSet presAssocID="{655FF6CA-AA90-4048-B186-985DA67F03E4}" presName="thinLine2b" presStyleLbl="callout" presStyleIdx="6" presStyleCnt="7"/>
      <dgm:spPr/>
    </dgm:pt>
    <dgm:pt modelId="{91F1A8C1-43BB-479E-949A-ECBC5378FE52}" type="pres">
      <dgm:prSet presAssocID="{655FF6CA-AA90-4048-B186-985DA67F03E4}" presName="vertSpace2b" presStyleCnt="0"/>
      <dgm:spPr/>
    </dgm:pt>
  </dgm:ptLst>
  <dgm:cxnLst>
    <dgm:cxn modelId="{52A09C96-0D1F-4F12-9E2E-FAB8E8A70353}" srcId="{1C0BAE2D-7F93-4EB7-88E4-BC173FAEF3E3}" destId="{15FFF11C-0C6A-449C-9937-39F6D62842A2}" srcOrd="6" destOrd="0" parTransId="{B349C3E3-37A9-4687-8FCD-AA465D68BF91}" sibTransId="{14066FA5-05FF-43D3-BB59-28EBC3F18489}"/>
    <dgm:cxn modelId="{9186EA5B-730E-4D7C-9667-F1385A3F96C8}" type="presOf" srcId="{524AF1E2-5457-4356-A0B2-DCA7B899B84A}" destId="{CC2EAA87-3058-4FE8-95A5-2FCA8BA50D62}" srcOrd="0" destOrd="0" presId="urn:microsoft.com/office/officeart/2008/layout/LinedList"/>
    <dgm:cxn modelId="{7A09BCA6-8137-4EF1-9AC3-536021CE3CBC}" type="presOf" srcId="{15FFF11C-0C6A-449C-9937-39F6D62842A2}" destId="{832DAD86-E7D9-4064-ADB7-A6F49433D9D0}" srcOrd="0" destOrd="0" presId="urn:microsoft.com/office/officeart/2008/layout/LinedList"/>
    <dgm:cxn modelId="{A040958C-A382-44CD-826E-FF061B006360}" srcId="{1C0BAE2D-7F93-4EB7-88E4-BC173FAEF3E3}" destId="{0370F87E-7D28-4A35-84D9-5B10777E89FF}" srcOrd="0" destOrd="0" parTransId="{DF9676D4-B946-4367-B548-788A3F35B502}" sibTransId="{2B4275D4-ECC9-464C-8B79-82AC47D11049}"/>
    <dgm:cxn modelId="{C9F6612B-21E7-480C-90AF-B76FEABCE7E7}" srcId="{1C0BAE2D-7F93-4EB7-88E4-BC173FAEF3E3}" destId="{524AF1E2-5457-4356-A0B2-DCA7B899B84A}" srcOrd="5" destOrd="0" parTransId="{427E769F-57E4-4E22-9C4A-BDE149E6FA7C}" sibTransId="{06C19AAF-3F3B-4172-8AE8-F024B5409920}"/>
    <dgm:cxn modelId="{56EDC2AE-F83D-40E6-A527-FD7E8102AA70}" srcId="{1C0BAE2D-7F93-4EB7-88E4-BC173FAEF3E3}" destId="{A66A34EC-E653-4B2A-AC35-FEE81F3399E6}" srcOrd="3" destOrd="0" parTransId="{11116EE6-D2C4-42AC-A08D-2E7A10A6FB61}" sibTransId="{883D6DFC-1E4D-4D0F-81C4-6F2896E1539A}"/>
    <dgm:cxn modelId="{683B975B-C73F-4FFE-AAF8-DC72159508F9}" type="presOf" srcId="{A66A34EC-E653-4B2A-AC35-FEE81F3399E6}" destId="{91DD97A8-0C99-4EE1-86E3-15E323C48073}" srcOrd="0" destOrd="0" presId="urn:microsoft.com/office/officeart/2008/layout/LinedList"/>
    <dgm:cxn modelId="{3A6C7C0E-2CBA-4072-9114-87625BF08BC1}" type="presOf" srcId="{9BCEF3F9-6F52-482F-89A6-785AD563CA3A}" destId="{DA94B44C-6314-4B6B-8D55-CA26723E2437}" srcOrd="0" destOrd="0" presId="urn:microsoft.com/office/officeart/2008/layout/LinedList"/>
    <dgm:cxn modelId="{4D8EF899-0E25-4DD2-A938-3A1A77A6B92E}" srcId="{A66A34EC-E653-4B2A-AC35-FEE81F3399E6}" destId="{DEEB2181-1418-461C-91ED-5B72A85E0702}" srcOrd="0" destOrd="0" parTransId="{B8F3E946-4917-4BFB-AA45-5E93B8589D23}" sibTransId="{0779BAA7-03FB-443E-BD43-85AB33CA8B92}"/>
    <dgm:cxn modelId="{E5958A8A-816D-48ED-9ACF-D676A748835A}" srcId="{524AF1E2-5457-4356-A0B2-DCA7B899B84A}" destId="{3F97FBDE-97F2-4CC4-B549-0ED4190CC213}" srcOrd="0" destOrd="0" parTransId="{1A42DCC0-CD6B-4AF6-9F8E-5B0BC66CB02C}" sibTransId="{81F11A35-B999-4CE1-9699-D43D19201551}"/>
    <dgm:cxn modelId="{C1F16458-63AC-44C1-BF16-519A48B3CEA5}" type="presOf" srcId="{1C0BAE2D-7F93-4EB7-88E4-BC173FAEF3E3}" destId="{3673B04E-83F1-4026-BAD1-01F51B688866}" srcOrd="0" destOrd="0" presId="urn:microsoft.com/office/officeart/2008/layout/LinedList"/>
    <dgm:cxn modelId="{264F8092-C0EC-41A9-886D-E4638A611891}" srcId="{1C0BAE2D-7F93-4EB7-88E4-BC173FAEF3E3}" destId="{9BCEF3F9-6F52-482F-89A6-785AD563CA3A}" srcOrd="2" destOrd="0" parTransId="{DE890544-01A5-459C-9371-353DBEAA1D3E}" sibTransId="{626BB976-46B9-490B-9C21-AF5D54720BA6}"/>
    <dgm:cxn modelId="{851F045F-D626-4560-8913-B6AE630950B2}" srcId="{1C0BAE2D-7F93-4EB7-88E4-BC173FAEF3E3}" destId="{1C5E961F-371C-4C4B-815F-12F1690068D7}" srcOrd="4" destOrd="0" parTransId="{EB8F178A-3A78-4A9C-A236-FEC715DA7A79}" sibTransId="{CA64CF6D-B48F-4005-9A2C-E3222555BECF}"/>
    <dgm:cxn modelId="{4CA06BA0-F31A-4D76-BEF9-1E2A52FCE790}" type="presOf" srcId="{0370F87E-7D28-4A35-84D9-5B10777E89FF}" destId="{D60042B7-FF75-4C6F-9D90-B18AA6A2CC6F}" srcOrd="0" destOrd="0" presId="urn:microsoft.com/office/officeart/2008/layout/LinedList"/>
    <dgm:cxn modelId="{DFA361C0-2491-4EBD-8818-6049EC5CF089}" type="presOf" srcId="{3F97FBDE-97F2-4CC4-B549-0ED4190CC213}" destId="{5703EBBC-502B-4F2C-8E72-4322F57CEA1A}" srcOrd="0" destOrd="0" presId="urn:microsoft.com/office/officeart/2008/layout/LinedList"/>
    <dgm:cxn modelId="{12041EF6-B237-4C15-9FC9-3B457C13C749}" type="presOf" srcId="{78016D37-61A3-42CD-9D20-78A6351F2101}" destId="{AD13D0F1-DDBE-487F-ACFF-9CB7CDD57775}" srcOrd="0" destOrd="0" presId="urn:microsoft.com/office/officeart/2008/layout/LinedList"/>
    <dgm:cxn modelId="{EAD1A95C-710B-441B-93DF-01EA33C2C0D0}" srcId="{9BCEF3F9-6F52-482F-89A6-785AD563CA3A}" destId="{2C8243DC-0FC6-45DD-A79B-E7F8644D6EF0}" srcOrd="0" destOrd="0" parTransId="{12B4B742-B456-475B-81E3-7FF196674CE9}" sibTransId="{C4A00504-9594-426C-B353-63A4E9EADAC5}"/>
    <dgm:cxn modelId="{261CBB58-6D9C-4597-978A-CCEEB1742F47}" type="presOf" srcId="{1C5E961F-371C-4C4B-815F-12F1690068D7}" destId="{BF68B43D-6CC0-42FE-8706-1561AB6C654C}" srcOrd="0" destOrd="0" presId="urn:microsoft.com/office/officeart/2008/layout/LinedList"/>
    <dgm:cxn modelId="{3770A7DE-471E-4736-8AFE-D7FAA7B889FA}" type="presOf" srcId="{2C8243DC-0FC6-45DD-A79B-E7F8644D6EF0}" destId="{116EC1A9-B514-4FFC-BC36-A837EAF949D8}" srcOrd="0" destOrd="0" presId="urn:microsoft.com/office/officeart/2008/layout/LinedList"/>
    <dgm:cxn modelId="{09BB385B-71F0-4F50-BEAD-6472DC5C52EA}" type="presOf" srcId="{EB73EAAA-BD08-4473-8698-45B7FFEED646}" destId="{4EBB7E19-B712-404D-B65B-0CABF9581412}" srcOrd="0" destOrd="0" presId="urn:microsoft.com/office/officeart/2008/layout/LinedList"/>
    <dgm:cxn modelId="{DDCD3CDC-9A54-4FFC-AC8A-E697C89E7EE2}" srcId="{15FFF11C-0C6A-449C-9937-39F6D62842A2}" destId="{655FF6CA-AA90-4048-B186-985DA67F03E4}" srcOrd="0" destOrd="0" parTransId="{FC62B210-959E-4087-B56C-811CAA36ACDB}" sibTransId="{C65F5EBA-6B8F-4324-8550-4008610BF1DC}"/>
    <dgm:cxn modelId="{546E000E-77C1-4DD0-8AD4-7C51F982562F}" srcId="{1C0BAE2D-7F93-4EB7-88E4-BC173FAEF3E3}" destId="{EB73EAAA-BD08-4473-8698-45B7FFEED646}" srcOrd="1" destOrd="0" parTransId="{A7573066-BEE4-4844-80D5-F0D8B5314CFC}" sibTransId="{AC8D4D02-02CC-452C-A3FF-DF0EDA5AC1D3}"/>
    <dgm:cxn modelId="{A1EFC025-FB20-4259-BE20-0D4E7CC81FCD}" srcId="{0370F87E-7D28-4A35-84D9-5B10777E89FF}" destId="{CC819E0C-6A6F-4EEA-9F2B-533C67257B4A}" srcOrd="0" destOrd="0" parTransId="{3158C626-9B4C-4DB1-8A94-4CEA6626A499}" sibTransId="{9164A7C8-2753-4496-9BBA-AB683F3B1E39}"/>
    <dgm:cxn modelId="{370F2308-BD31-45D5-B7D3-B4412CF0AE16}" type="presOf" srcId="{CC819E0C-6A6F-4EEA-9F2B-533C67257B4A}" destId="{BEE54722-45AE-46D0-8641-CBA6281FAA9D}" srcOrd="0" destOrd="0" presId="urn:microsoft.com/office/officeart/2008/layout/LinedList"/>
    <dgm:cxn modelId="{C0899064-DDD8-4015-ABAF-330343A9E26F}" type="presOf" srcId="{63F525F7-3E01-4880-A607-E77CB05F970A}" destId="{5F629D50-B35E-4B36-B0ED-5AA47CC12EAE}" srcOrd="0" destOrd="0" presId="urn:microsoft.com/office/officeart/2008/layout/LinedList"/>
    <dgm:cxn modelId="{8D0A27F5-7241-414B-BFFE-7D0223B1FE36}" type="presOf" srcId="{DEEB2181-1418-461C-91ED-5B72A85E0702}" destId="{3DA74FFC-74B1-4088-B3C5-06C7CCF82B3E}" srcOrd="0" destOrd="0" presId="urn:microsoft.com/office/officeart/2008/layout/LinedList"/>
    <dgm:cxn modelId="{8AF48070-4AF3-4D99-ADA5-98238FC93E4B}" srcId="{1C5E961F-371C-4C4B-815F-12F1690068D7}" destId="{78016D37-61A3-42CD-9D20-78A6351F2101}" srcOrd="0" destOrd="0" parTransId="{B8DD7B5F-2072-466E-BB00-87788611DA70}" sibTransId="{169229AD-5794-449B-9217-0BC63A70A4C3}"/>
    <dgm:cxn modelId="{518FE270-8D78-469E-A433-850B29CBA64F}" type="presOf" srcId="{655FF6CA-AA90-4048-B186-985DA67F03E4}" destId="{C82104E9-0E5B-440F-81CA-C0B237F5F19D}" srcOrd="0" destOrd="0" presId="urn:microsoft.com/office/officeart/2008/layout/LinedList"/>
    <dgm:cxn modelId="{E1A88CCC-4CCA-41E0-85DA-A49015C7F168}" srcId="{EB73EAAA-BD08-4473-8698-45B7FFEED646}" destId="{63F525F7-3E01-4880-A607-E77CB05F970A}" srcOrd="0" destOrd="0" parTransId="{793F1AC0-9B5E-4BA0-BE43-55FE1E66F291}" sibTransId="{47CA368B-52F2-4A00-A26C-50A83BF1200F}"/>
    <dgm:cxn modelId="{A8DA1A91-748A-47B3-A046-4D861475B219}" type="presParOf" srcId="{3673B04E-83F1-4026-BAD1-01F51B688866}" destId="{9D2828F2-87F7-4DD0-80C1-A029293DCD4B}" srcOrd="0" destOrd="0" presId="urn:microsoft.com/office/officeart/2008/layout/LinedList"/>
    <dgm:cxn modelId="{8CE0C1C2-B693-47B2-BB10-D4529A6CCA90}" type="presParOf" srcId="{3673B04E-83F1-4026-BAD1-01F51B688866}" destId="{58FA82E4-F5EE-454E-8666-D28342465051}" srcOrd="1" destOrd="0" presId="urn:microsoft.com/office/officeart/2008/layout/LinedList"/>
    <dgm:cxn modelId="{DBD97FB8-58CA-4F3A-9C8E-A3E1F078A02A}" type="presParOf" srcId="{58FA82E4-F5EE-454E-8666-D28342465051}" destId="{D60042B7-FF75-4C6F-9D90-B18AA6A2CC6F}" srcOrd="0" destOrd="0" presId="urn:microsoft.com/office/officeart/2008/layout/LinedList"/>
    <dgm:cxn modelId="{BB05A79D-CA88-4D17-A352-CC233795E834}" type="presParOf" srcId="{58FA82E4-F5EE-454E-8666-D28342465051}" destId="{7A725306-D60A-4B76-B975-707C43DF864A}" srcOrd="1" destOrd="0" presId="urn:microsoft.com/office/officeart/2008/layout/LinedList"/>
    <dgm:cxn modelId="{5807D917-514C-43FD-8866-6AB14629A2AE}" type="presParOf" srcId="{7A725306-D60A-4B76-B975-707C43DF864A}" destId="{FFF24E81-87CA-4B08-9F8E-EA49503C3971}" srcOrd="0" destOrd="0" presId="urn:microsoft.com/office/officeart/2008/layout/LinedList"/>
    <dgm:cxn modelId="{83163003-92AB-4437-993E-CC18C61DAD1B}" type="presParOf" srcId="{7A725306-D60A-4B76-B975-707C43DF864A}" destId="{9D3ABBEB-40E9-49EF-82F6-40EC31ADA716}" srcOrd="1" destOrd="0" presId="urn:microsoft.com/office/officeart/2008/layout/LinedList"/>
    <dgm:cxn modelId="{42EFDD17-97FB-4127-94D6-52C96E0D2F62}" type="presParOf" srcId="{9D3ABBEB-40E9-49EF-82F6-40EC31ADA716}" destId="{459F27FC-B539-4B03-8ABF-DE8AF98A8469}" srcOrd="0" destOrd="0" presId="urn:microsoft.com/office/officeart/2008/layout/LinedList"/>
    <dgm:cxn modelId="{14988A05-8167-4B2D-AAC5-26411DE4DE97}" type="presParOf" srcId="{9D3ABBEB-40E9-49EF-82F6-40EC31ADA716}" destId="{BEE54722-45AE-46D0-8641-CBA6281FAA9D}" srcOrd="1" destOrd="0" presId="urn:microsoft.com/office/officeart/2008/layout/LinedList"/>
    <dgm:cxn modelId="{ACCDC7EA-89E9-43D1-B07F-3385A27641D7}" type="presParOf" srcId="{9D3ABBEB-40E9-49EF-82F6-40EC31ADA716}" destId="{4BE16823-FCBE-4A60-9850-4319E285FF9E}" srcOrd="2" destOrd="0" presId="urn:microsoft.com/office/officeart/2008/layout/LinedList"/>
    <dgm:cxn modelId="{80625A62-C843-4119-AF30-4B2EC4E2FBAC}" type="presParOf" srcId="{7A725306-D60A-4B76-B975-707C43DF864A}" destId="{F600F3A6-99E1-4D0E-B001-DF6CA1374B12}" srcOrd="2" destOrd="0" presId="urn:microsoft.com/office/officeart/2008/layout/LinedList"/>
    <dgm:cxn modelId="{C3D1B862-7776-4895-97FC-CC381B016BDB}" type="presParOf" srcId="{7A725306-D60A-4B76-B975-707C43DF864A}" destId="{4A399A7D-9F26-473F-93B9-E03E44437A15}" srcOrd="3" destOrd="0" presId="urn:microsoft.com/office/officeart/2008/layout/LinedList"/>
    <dgm:cxn modelId="{E6D9E553-A666-4E1D-B250-B7AC0AAB2B3B}" type="presParOf" srcId="{3673B04E-83F1-4026-BAD1-01F51B688866}" destId="{CF6B068A-3DB9-49B4-9404-CC9AF4D20545}" srcOrd="2" destOrd="0" presId="urn:microsoft.com/office/officeart/2008/layout/LinedList"/>
    <dgm:cxn modelId="{5BC38100-167C-460D-9470-336ACAE154C5}" type="presParOf" srcId="{3673B04E-83F1-4026-BAD1-01F51B688866}" destId="{20AF726F-6286-427A-8207-1A67C07F8481}" srcOrd="3" destOrd="0" presId="urn:microsoft.com/office/officeart/2008/layout/LinedList"/>
    <dgm:cxn modelId="{3314489F-DDB6-452E-B3F1-9E7CBA660F88}" type="presParOf" srcId="{20AF726F-6286-427A-8207-1A67C07F8481}" destId="{4EBB7E19-B712-404D-B65B-0CABF9581412}" srcOrd="0" destOrd="0" presId="urn:microsoft.com/office/officeart/2008/layout/LinedList"/>
    <dgm:cxn modelId="{72DD59D7-4B91-4724-9FCF-054BE3C8F093}" type="presParOf" srcId="{20AF726F-6286-427A-8207-1A67C07F8481}" destId="{52F86AE7-977E-47FD-9CCF-721FB61253A0}" srcOrd="1" destOrd="0" presId="urn:microsoft.com/office/officeart/2008/layout/LinedList"/>
    <dgm:cxn modelId="{AF7EB6D5-D99D-4D67-B898-E7DD6C32F6C9}" type="presParOf" srcId="{52F86AE7-977E-47FD-9CCF-721FB61253A0}" destId="{B5BAD4EC-084F-49F0-B974-52E3F07C4582}" srcOrd="0" destOrd="0" presId="urn:microsoft.com/office/officeart/2008/layout/LinedList"/>
    <dgm:cxn modelId="{A29E379E-47CC-416B-A5A9-222F92E03AAD}" type="presParOf" srcId="{52F86AE7-977E-47FD-9CCF-721FB61253A0}" destId="{CF600DB7-4710-4598-8F2A-F90745C6FEE0}" srcOrd="1" destOrd="0" presId="urn:microsoft.com/office/officeart/2008/layout/LinedList"/>
    <dgm:cxn modelId="{0D0106AA-042E-4BBA-9469-25067B519F0D}" type="presParOf" srcId="{CF600DB7-4710-4598-8F2A-F90745C6FEE0}" destId="{F068E3C9-95F0-4DC7-81C7-736BBF21DDDA}" srcOrd="0" destOrd="0" presId="urn:microsoft.com/office/officeart/2008/layout/LinedList"/>
    <dgm:cxn modelId="{7261EBB5-16BD-4672-B618-37C5BFBACC23}" type="presParOf" srcId="{CF600DB7-4710-4598-8F2A-F90745C6FEE0}" destId="{5F629D50-B35E-4B36-B0ED-5AA47CC12EAE}" srcOrd="1" destOrd="0" presId="urn:microsoft.com/office/officeart/2008/layout/LinedList"/>
    <dgm:cxn modelId="{386A2EA6-B517-423B-BED8-295F71FD9A66}" type="presParOf" srcId="{CF600DB7-4710-4598-8F2A-F90745C6FEE0}" destId="{D32AA6E1-C7E0-4973-85FB-2D60B9B13220}" srcOrd="2" destOrd="0" presId="urn:microsoft.com/office/officeart/2008/layout/LinedList"/>
    <dgm:cxn modelId="{DD1C2DED-B0DE-4C10-AC94-C3604CA25509}" type="presParOf" srcId="{52F86AE7-977E-47FD-9CCF-721FB61253A0}" destId="{AB3F50DF-FE2B-4C34-A2FF-E230C6F5878C}" srcOrd="2" destOrd="0" presId="urn:microsoft.com/office/officeart/2008/layout/LinedList"/>
    <dgm:cxn modelId="{31942922-A499-45F5-A1B5-15626B19CE12}" type="presParOf" srcId="{52F86AE7-977E-47FD-9CCF-721FB61253A0}" destId="{10FC3C16-26C6-4EE5-8653-48D23E619EAF}" srcOrd="3" destOrd="0" presId="urn:microsoft.com/office/officeart/2008/layout/LinedList"/>
    <dgm:cxn modelId="{4D62C6AD-CD9A-471D-93C7-9382D9051163}" type="presParOf" srcId="{3673B04E-83F1-4026-BAD1-01F51B688866}" destId="{A58EFA5E-58CE-433D-938F-60746CA94EC2}" srcOrd="4" destOrd="0" presId="urn:microsoft.com/office/officeart/2008/layout/LinedList"/>
    <dgm:cxn modelId="{512D5665-173E-48D8-BCF9-F815682312C0}" type="presParOf" srcId="{3673B04E-83F1-4026-BAD1-01F51B688866}" destId="{66768C59-C600-467D-960E-4262F5DEF1C4}" srcOrd="5" destOrd="0" presId="urn:microsoft.com/office/officeart/2008/layout/LinedList"/>
    <dgm:cxn modelId="{7376F25E-A4CC-4FAF-B5F4-00EB0C0CD80A}" type="presParOf" srcId="{66768C59-C600-467D-960E-4262F5DEF1C4}" destId="{DA94B44C-6314-4B6B-8D55-CA26723E2437}" srcOrd="0" destOrd="0" presId="urn:microsoft.com/office/officeart/2008/layout/LinedList"/>
    <dgm:cxn modelId="{D9910136-B6FE-44A2-91C7-51F013924831}" type="presParOf" srcId="{66768C59-C600-467D-960E-4262F5DEF1C4}" destId="{EF85142C-E6B2-49E7-8B57-4CDFDD3C23CE}" srcOrd="1" destOrd="0" presId="urn:microsoft.com/office/officeart/2008/layout/LinedList"/>
    <dgm:cxn modelId="{8F1DA0FA-9B31-4F70-9F5D-12285CE2CC5F}" type="presParOf" srcId="{EF85142C-E6B2-49E7-8B57-4CDFDD3C23CE}" destId="{69D2FB19-A9E2-4DA9-9DEB-94DA102DFE66}" srcOrd="0" destOrd="0" presId="urn:microsoft.com/office/officeart/2008/layout/LinedList"/>
    <dgm:cxn modelId="{23E60F0C-6312-48D1-9611-57C922E74599}" type="presParOf" srcId="{EF85142C-E6B2-49E7-8B57-4CDFDD3C23CE}" destId="{C8200571-0C9F-4AD0-8B2B-F1315938EE9F}" srcOrd="1" destOrd="0" presId="urn:microsoft.com/office/officeart/2008/layout/LinedList"/>
    <dgm:cxn modelId="{1E93277C-6B4C-48C0-A72B-AFEBE6A5B070}" type="presParOf" srcId="{C8200571-0C9F-4AD0-8B2B-F1315938EE9F}" destId="{DD8FD2B9-F559-4047-9396-0EBF83DF7287}" srcOrd="0" destOrd="0" presId="urn:microsoft.com/office/officeart/2008/layout/LinedList"/>
    <dgm:cxn modelId="{0878D564-C602-401C-85D6-705D5294041A}" type="presParOf" srcId="{C8200571-0C9F-4AD0-8B2B-F1315938EE9F}" destId="{116EC1A9-B514-4FFC-BC36-A837EAF949D8}" srcOrd="1" destOrd="0" presId="urn:microsoft.com/office/officeart/2008/layout/LinedList"/>
    <dgm:cxn modelId="{47F1E8A2-7D9B-491F-85A6-157ADB9F4997}" type="presParOf" srcId="{C8200571-0C9F-4AD0-8B2B-F1315938EE9F}" destId="{BCA0A242-909C-4163-9587-176B177E11AB}" srcOrd="2" destOrd="0" presId="urn:microsoft.com/office/officeart/2008/layout/LinedList"/>
    <dgm:cxn modelId="{4D88544D-A947-4A55-AE72-823266FDC65D}" type="presParOf" srcId="{EF85142C-E6B2-49E7-8B57-4CDFDD3C23CE}" destId="{03B66526-4960-4C49-BBC0-76DBCA93BEDD}" srcOrd="2" destOrd="0" presId="urn:microsoft.com/office/officeart/2008/layout/LinedList"/>
    <dgm:cxn modelId="{E69B8C72-91A0-4425-90CE-AB3FF37BB02B}" type="presParOf" srcId="{EF85142C-E6B2-49E7-8B57-4CDFDD3C23CE}" destId="{B93B90EA-D72E-44FF-AF98-AD976EF56C1A}" srcOrd="3" destOrd="0" presId="urn:microsoft.com/office/officeart/2008/layout/LinedList"/>
    <dgm:cxn modelId="{B5A37A70-A0E6-460F-BFCD-90AA7DB64234}" type="presParOf" srcId="{3673B04E-83F1-4026-BAD1-01F51B688866}" destId="{EDDF888D-15EE-4C91-8765-82CC66E90C5A}" srcOrd="6" destOrd="0" presId="urn:microsoft.com/office/officeart/2008/layout/LinedList"/>
    <dgm:cxn modelId="{186C134E-CFFD-4DB7-A3EA-7A59EB4CDD26}" type="presParOf" srcId="{3673B04E-83F1-4026-BAD1-01F51B688866}" destId="{C9F98B04-360C-4026-8720-E118C720B8FE}" srcOrd="7" destOrd="0" presId="urn:microsoft.com/office/officeart/2008/layout/LinedList"/>
    <dgm:cxn modelId="{FAFD911E-81E1-408C-A09D-05D1C03AB0F2}" type="presParOf" srcId="{C9F98B04-360C-4026-8720-E118C720B8FE}" destId="{91DD97A8-0C99-4EE1-86E3-15E323C48073}" srcOrd="0" destOrd="0" presId="urn:microsoft.com/office/officeart/2008/layout/LinedList"/>
    <dgm:cxn modelId="{006E32FA-F54C-4432-845B-6F4F813D0071}" type="presParOf" srcId="{C9F98B04-360C-4026-8720-E118C720B8FE}" destId="{DE4BDE55-677F-4241-87BB-27AC6E56EDDF}" srcOrd="1" destOrd="0" presId="urn:microsoft.com/office/officeart/2008/layout/LinedList"/>
    <dgm:cxn modelId="{4506894C-C8F6-4EED-9F5E-E9E3FD3ED781}" type="presParOf" srcId="{DE4BDE55-677F-4241-87BB-27AC6E56EDDF}" destId="{A394130F-EFF4-4EDF-8219-162F04B6891C}" srcOrd="0" destOrd="0" presId="urn:microsoft.com/office/officeart/2008/layout/LinedList"/>
    <dgm:cxn modelId="{766056B7-70F0-4E85-A8AC-9D7815236EF0}" type="presParOf" srcId="{DE4BDE55-677F-4241-87BB-27AC6E56EDDF}" destId="{1CDF1E96-5F75-43B4-B60C-006B81F00162}" srcOrd="1" destOrd="0" presId="urn:microsoft.com/office/officeart/2008/layout/LinedList"/>
    <dgm:cxn modelId="{3545AFE0-62FD-46DB-8557-E3BB0E3F1414}" type="presParOf" srcId="{1CDF1E96-5F75-43B4-B60C-006B81F00162}" destId="{2965439E-7729-4603-AE96-FC025D12AD6B}" srcOrd="0" destOrd="0" presId="urn:microsoft.com/office/officeart/2008/layout/LinedList"/>
    <dgm:cxn modelId="{CED1A72E-B5F1-44DD-BC20-180EA738CA43}" type="presParOf" srcId="{1CDF1E96-5F75-43B4-B60C-006B81F00162}" destId="{3DA74FFC-74B1-4088-B3C5-06C7CCF82B3E}" srcOrd="1" destOrd="0" presId="urn:microsoft.com/office/officeart/2008/layout/LinedList"/>
    <dgm:cxn modelId="{071D2909-7EB0-489E-BC35-78E51C9F9056}" type="presParOf" srcId="{1CDF1E96-5F75-43B4-B60C-006B81F00162}" destId="{1E95B169-D6F6-49C3-B978-087C0FE0FF60}" srcOrd="2" destOrd="0" presId="urn:microsoft.com/office/officeart/2008/layout/LinedList"/>
    <dgm:cxn modelId="{253D417E-B9D1-42DA-B024-5153DAF43733}" type="presParOf" srcId="{DE4BDE55-677F-4241-87BB-27AC6E56EDDF}" destId="{C8A05D1A-5CE1-4CB1-8EED-C371CFD2FD62}" srcOrd="2" destOrd="0" presId="urn:microsoft.com/office/officeart/2008/layout/LinedList"/>
    <dgm:cxn modelId="{171392EE-559E-4C20-B4F3-283F451D8825}" type="presParOf" srcId="{DE4BDE55-677F-4241-87BB-27AC6E56EDDF}" destId="{A4F5A069-42F8-4A18-8326-B1DAD2CF770F}" srcOrd="3" destOrd="0" presId="urn:microsoft.com/office/officeart/2008/layout/LinedList"/>
    <dgm:cxn modelId="{1966981C-9819-4A9F-8F9F-8D30B5A6603B}" type="presParOf" srcId="{3673B04E-83F1-4026-BAD1-01F51B688866}" destId="{522E879A-9A77-4D9C-9736-EF63C00D9027}" srcOrd="8" destOrd="0" presId="urn:microsoft.com/office/officeart/2008/layout/LinedList"/>
    <dgm:cxn modelId="{EB97991D-EC51-4370-9609-AABB96079536}" type="presParOf" srcId="{3673B04E-83F1-4026-BAD1-01F51B688866}" destId="{B92EBB4A-74E4-4F0F-A1EC-0912908F12F0}" srcOrd="9" destOrd="0" presId="urn:microsoft.com/office/officeart/2008/layout/LinedList"/>
    <dgm:cxn modelId="{341FE185-6DCC-42F7-9150-370700DD7D68}" type="presParOf" srcId="{B92EBB4A-74E4-4F0F-A1EC-0912908F12F0}" destId="{BF68B43D-6CC0-42FE-8706-1561AB6C654C}" srcOrd="0" destOrd="0" presId="urn:microsoft.com/office/officeart/2008/layout/LinedList"/>
    <dgm:cxn modelId="{8C143968-C000-4921-8A05-CA37EC6DC00C}" type="presParOf" srcId="{B92EBB4A-74E4-4F0F-A1EC-0912908F12F0}" destId="{5EAC4DAE-6C23-4359-B533-1551CA4E0AEE}" srcOrd="1" destOrd="0" presId="urn:microsoft.com/office/officeart/2008/layout/LinedList"/>
    <dgm:cxn modelId="{3431746B-BAB5-42F6-98FB-D829706942EA}" type="presParOf" srcId="{5EAC4DAE-6C23-4359-B533-1551CA4E0AEE}" destId="{ADF7EA8C-1542-43FB-9B1E-D4DF258F7BA1}" srcOrd="0" destOrd="0" presId="urn:microsoft.com/office/officeart/2008/layout/LinedList"/>
    <dgm:cxn modelId="{269E00A1-4066-4562-B5A0-63A1029C8628}" type="presParOf" srcId="{5EAC4DAE-6C23-4359-B533-1551CA4E0AEE}" destId="{2D9699B0-BE4E-4DE4-A59F-D51CF8B67D9D}" srcOrd="1" destOrd="0" presId="urn:microsoft.com/office/officeart/2008/layout/LinedList"/>
    <dgm:cxn modelId="{514E85EC-2AB7-48C4-9AD0-5D9CABFB72D2}" type="presParOf" srcId="{2D9699B0-BE4E-4DE4-A59F-D51CF8B67D9D}" destId="{C192333C-FC43-4526-A5C1-D4547A739FF6}" srcOrd="0" destOrd="0" presId="urn:microsoft.com/office/officeart/2008/layout/LinedList"/>
    <dgm:cxn modelId="{251849CC-2AFF-48E8-9803-9FDCB0211C4F}" type="presParOf" srcId="{2D9699B0-BE4E-4DE4-A59F-D51CF8B67D9D}" destId="{AD13D0F1-DDBE-487F-ACFF-9CB7CDD57775}" srcOrd="1" destOrd="0" presId="urn:microsoft.com/office/officeart/2008/layout/LinedList"/>
    <dgm:cxn modelId="{256C3E10-21A7-4938-9E47-D8041FAA0CD6}" type="presParOf" srcId="{2D9699B0-BE4E-4DE4-A59F-D51CF8B67D9D}" destId="{E9810C9B-7694-405F-B7A4-5E49B38BAD5F}" srcOrd="2" destOrd="0" presId="urn:microsoft.com/office/officeart/2008/layout/LinedList"/>
    <dgm:cxn modelId="{5532011F-08E7-492C-8494-F795083ADFFC}" type="presParOf" srcId="{5EAC4DAE-6C23-4359-B533-1551CA4E0AEE}" destId="{8BD776C0-B0FD-46BE-99F2-9C85BE2D0CC1}" srcOrd="2" destOrd="0" presId="urn:microsoft.com/office/officeart/2008/layout/LinedList"/>
    <dgm:cxn modelId="{3EC8E3AF-9769-4242-977C-C0DD72904356}" type="presParOf" srcId="{5EAC4DAE-6C23-4359-B533-1551CA4E0AEE}" destId="{A147B014-E1DE-4610-BA27-7495E0F2BDC1}" srcOrd="3" destOrd="0" presId="urn:microsoft.com/office/officeart/2008/layout/LinedList"/>
    <dgm:cxn modelId="{03B6B9A1-8D8B-414A-87C3-6C77F82AB03E}" type="presParOf" srcId="{3673B04E-83F1-4026-BAD1-01F51B688866}" destId="{CFFCAA64-075E-4AAF-B6BF-6D6552D7FB72}" srcOrd="10" destOrd="0" presId="urn:microsoft.com/office/officeart/2008/layout/LinedList"/>
    <dgm:cxn modelId="{A3CB09C1-0FA7-4CA6-8654-7110017068C0}" type="presParOf" srcId="{3673B04E-83F1-4026-BAD1-01F51B688866}" destId="{539AA935-4A6E-458D-8261-9A1CF9847A8A}" srcOrd="11" destOrd="0" presId="urn:microsoft.com/office/officeart/2008/layout/LinedList"/>
    <dgm:cxn modelId="{3DE36CF3-84A5-4889-AAD9-E1C14A61402F}" type="presParOf" srcId="{539AA935-4A6E-458D-8261-9A1CF9847A8A}" destId="{CC2EAA87-3058-4FE8-95A5-2FCA8BA50D62}" srcOrd="0" destOrd="0" presId="urn:microsoft.com/office/officeart/2008/layout/LinedList"/>
    <dgm:cxn modelId="{32E74FAD-0375-4366-AB74-3C714AC90432}" type="presParOf" srcId="{539AA935-4A6E-458D-8261-9A1CF9847A8A}" destId="{C6FBEC98-CB2E-4A38-99B1-9D9B0FC5E9F0}" srcOrd="1" destOrd="0" presId="urn:microsoft.com/office/officeart/2008/layout/LinedList"/>
    <dgm:cxn modelId="{E5C0F4C0-A78A-46DC-BFA2-5BB36EE57259}" type="presParOf" srcId="{C6FBEC98-CB2E-4A38-99B1-9D9B0FC5E9F0}" destId="{DEA7C1EE-1927-4397-8468-3575D697B738}" srcOrd="0" destOrd="0" presId="urn:microsoft.com/office/officeart/2008/layout/LinedList"/>
    <dgm:cxn modelId="{72AA2384-13CF-43DB-AA06-2A5006349545}" type="presParOf" srcId="{C6FBEC98-CB2E-4A38-99B1-9D9B0FC5E9F0}" destId="{9E003EDF-4E4A-4ED1-B09E-737706B5EB84}" srcOrd="1" destOrd="0" presId="urn:microsoft.com/office/officeart/2008/layout/LinedList"/>
    <dgm:cxn modelId="{CE29D9B7-B7D3-436C-82D6-FA31CACFAA17}" type="presParOf" srcId="{9E003EDF-4E4A-4ED1-B09E-737706B5EB84}" destId="{D2C9F37A-473C-4812-8A16-521FB3F2D904}" srcOrd="0" destOrd="0" presId="urn:microsoft.com/office/officeart/2008/layout/LinedList"/>
    <dgm:cxn modelId="{3007029F-9881-4ACF-B4F4-679DAAB4629F}" type="presParOf" srcId="{9E003EDF-4E4A-4ED1-B09E-737706B5EB84}" destId="{5703EBBC-502B-4F2C-8E72-4322F57CEA1A}" srcOrd="1" destOrd="0" presId="urn:microsoft.com/office/officeart/2008/layout/LinedList"/>
    <dgm:cxn modelId="{ABE6B3EC-79FC-43CE-B94A-5F68D55A743E}" type="presParOf" srcId="{9E003EDF-4E4A-4ED1-B09E-737706B5EB84}" destId="{34392FDA-60CF-47D0-B5CF-691E975ADE95}" srcOrd="2" destOrd="0" presId="urn:microsoft.com/office/officeart/2008/layout/LinedList"/>
    <dgm:cxn modelId="{6D912D00-E578-476B-8728-EE90CE990D82}" type="presParOf" srcId="{C6FBEC98-CB2E-4A38-99B1-9D9B0FC5E9F0}" destId="{4FB9B6F2-CBE2-41E8-B898-1A6F0AD61A1F}" srcOrd="2" destOrd="0" presId="urn:microsoft.com/office/officeart/2008/layout/LinedList"/>
    <dgm:cxn modelId="{86FC8052-2257-4F59-BD45-77CE3FC44DB2}" type="presParOf" srcId="{C6FBEC98-CB2E-4A38-99B1-9D9B0FC5E9F0}" destId="{D16F3EF8-F758-4188-BB56-23261A9D1F08}" srcOrd="3" destOrd="0" presId="urn:microsoft.com/office/officeart/2008/layout/LinedList"/>
    <dgm:cxn modelId="{9717885A-20CF-4D44-B75B-C86AAAB493AA}" type="presParOf" srcId="{3673B04E-83F1-4026-BAD1-01F51B688866}" destId="{38C358D3-140B-43BE-88D9-EC0E8B04D44A}" srcOrd="12" destOrd="0" presId="urn:microsoft.com/office/officeart/2008/layout/LinedList"/>
    <dgm:cxn modelId="{8FAF1D90-CEF4-4E3E-AFDD-B8643CAF6100}" type="presParOf" srcId="{3673B04E-83F1-4026-BAD1-01F51B688866}" destId="{C7E579FA-E2F6-451A-96BE-C84DEB1CE0D5}" srcOrd="13" destOrd="0" presId="urn:microsoft.com/office/officeart/2008/layout/LinedList"/>
    <dgm:cxn modelId="{AD50744E-99D3-407D-B35C-F56D8FD7A2C4}" type="presParOf" srcId="{C7E579FA-E2F6-451A-96BE-C84DEB1CE0D5}" destId="{832DAD86-E7D9-4064-ADB7-A6F49433D9D0}" srcOrd="0" destOrd="0" presId="urn:microsoft.com/office/officeart/2008/layout/LinedList"/>
    <dgm:cxn modelId="{E891E177-25E4-4C60-8DB9-31F3649A750A}" type="presParOf" srcId="{C7E579FA-E2F6-451A-96BE-C84DEB1CE0D5}" destId="{3A6EAADC-61DA-4771-A7BD-C2F5E4FAC927}" srcOrd="1" destOrd="0" presId="urn:microsoft.com/office/officeart/2008/layout/LinedList"/>
    <dgm:cxn modelId="{518D5766-5679-4677-A09A-38CC85A2AEC2}" type="presParOf" srcId="{3A6EAADC-61DA-4771-A7BD-C2F5E4FAC927}" destId="{400E58E8-D3BF-49F0-8434-A648DF60161B}" srcOrd="0" destOrd="0" presId="urn:microsoft.com/office/officeart/2008/layout/LinedList"/>
    <dgm:cxn modelId="{6A71AE95-1255-4350-B317-730BC42418C9}" type="presParOf" srcId="{3A6EAADC-61DA-4771-A7BD-C2F5E4FAC927}" destId="{94AACAC2-DAF4-4BC0-B5FF-FBC69F26732E}" srcOrd="1" destOrd="0" presId="urn:microsoft.com/office/officeart/2008/layout/LinedList"/>
    <dgm:cxn modelId="{88970861-799A-4AB1-B7FE-4E40EA337814}" type="presParOf" srcId="{94AACAC2-DAF4-4BC0-B5FF-FBC69F26732E}" destId="{5ACA036C-5163-4C2D-9541-A11835BA21E8}" srcOrd="0" destOrd="0" presId="urn:microsoft.com/office/officeart/2008/layout/LinedList"/>
    <dgm:cxn modelId="{8EF46366-FE0A-4339-9C43-BCEA0418844D}" type="presParOf" srcId="{94AACAC2-DAF4-4BC0-B5FF-FBC69F26732E}" destId="{C82104E9-0E5B-440F-81CA-C0B237F5F19D}" srcOrd="1" destOrd="0" presId="urn:microsoft.com/office/officeart/2008/layout/LinedList"/>
    <dgm:cxn modelId="{0449EFBF-AE93-492D-8426-3146D4A16660}" type="presParOf" srcId="{94AACAC2-DAF4-4BC0-B5FF-FBC69F26732E}" destId="{54CEC921-1A4C-490D-B566-9F279077F321}" srcOrd="2" destOrd="0" presId="urn:microsoft.com/office/officeart/2008/layout/LinedList"/>
    <dgm:cxn modelId="{2885B62F-EE3E-43FA-A499-B30B26F933D0}" type="presParOf" srcId="{3A6EAADC-61DA-4771-A7BD-C2F5E4FAC927}" destId="{AB7FB547-1A3B-4435-9CF5-3A2A8AFED3CD}" srcOrd="2" destOrd="0" presId="urn:microsoft.com/office/officeart/2008/layout/LinedList"/>
    <dgm:cxn modelId="{7931C52C-89E9-409D-A6DE-2DA7A58C6B2D}" type="presParOf" srcId="{3A6EAADC-61DA-4771-A7BD-C2F5E4FAC927}" destId="{91F1A8C1-43BB-479E-949A-ECBC5378FE52}" srcOrd="3"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A6ECBDB5-D6D3-4A43-A40E-FA0B9B5C468E}" type="doc">
      <dgm:prSet loTypeId="urn:microsoft.com/office/officeart/2008/layout/VerticalCurvedList" loCatId="list" qsTypeId="urn:microsoft.com/office/officeart/2005/8/quickstyle/simple1" qsCatId="simple" csTypeId="urn:microsoft.com/office/officeart/2005/8/colors/colorful1" csCatId="colorful"/>
      <dgm:spPr/>
      <dgm:t>
        <a:bodyPr/>
        <a:lstStyle/>
        <a:p>
          <a:endParaRPr lang="es-ES"/>
        </a:p>
      </dgm:t>
    </dgm:pt>
    <dgm:pt modelId="{746A9EC2-01D4-4BFE-AA0D-74EE70FB31DE}">
      <dgm:prSet/>
      <dgm:spPr/>
      <dgm:t>
        <a:bodyPr/>
        <a:lstStyle/>
        <a:p>
          <a:pPr rtl="0"/>
          <a:r>
            <a:rPr lang="es-ES" smtClean="0"/>
            <a:t>El Plan Anual de Compras (PAC) es un instrumento de planificación que se utiliza en Ecuador para establecer las adquisiciones de bienes y servicios que se realizarán durante el año, y que están contempladas en el presupuesto plurianual y el Plan Operativo Anual. </a:t>
          </a:r>
          <a:endParaRPr lang="en-US"/>
        </a:p>
      </dgm:t>
    </dgm:pt>
    <dgm:pt modelId="{B8690A73-BCAC-4CE8-82EA-EDC4B88C0379}" type="parTrans" cxnId="{5C6D918A-940A-442B-9DE0-304A1A2B7B50}">
      <dgm:prSet/>
      <dgm:spPr/>
      <dgm:t>
        <a:bodyPr/>
        <a:lstStyle/>
        <a:p>
          <a:endParaRPr lang="es-ES"/>
        </a:p>
      </dgm:t>
    </dgm:pt>
    <dgm:pt modelId="{B31FFFB8-FA72-47F7-9C05-418D00268EF1}" type="sibTrans" cxnId="{5C6D918A-940A-442B-9DE0-304A1A2B7B50}">
      <dgm:prSet/>
      <dgm:spPr/>
      <dgm:t>
        <a:bodyPr/>
        <a:lstStyle/>
        <a:p>
          <a:endParaRPr lang="es-ES"/>
        </a:p>
      </dgm:t>
    </dgm:pt>
    <dgm:pt modelId="{24DA274D-13F3-4F18-838B-8C431478D1ED}" type="pres">
      <dgm:prSet presAssocID="{A6ECBDB5-D6D3-4A43-A40E-FA0B9B5C468E}" presName="Name0" presStyleCnt="0">
        <dgm:presLayoutVars>
          <dgm:chMax val="7"/>
          <dgm:chPref val="7"/>
          <dgm:dir/>
        </dgm:presLayoutVars>
      </dgm:prSet>
      <dgm:spPr/>
    </dgm:pt>
    <dgm:pt modelId="{41A16D06-BC49-4527-A474-A753E743F01C}" type="pres">
      <dgm:prSet presAssocID="{A6ECBDB5-D6D3-4A43-A40E-FA0B9B5C468E}" presName="Name1" presStyleCnt="0"/>
      <dgm:spPr/>
    </dgm:pt>
    <dgm:pt modelId="{819DA030-9863-43CF-9461-38509C8B519E}" type="pres">
      <dgm:prSet presAssocID="{A6ECBDB5-D6D3-4A43-A40E-FA0B9B5C468E}" presName="cycle" presStyleCnt="0"/>
      <dgm:spPr/>
    </dgm:pt>
    <dgm:pt modelId="{E2FC9467-15E3-4510-B2CC-8BEA57574058}" type="pres">
      <dgm:prSet presAssocID="{A6ECBDB5-D6D3-4A43-A40E-FA0B9B5C468E}" presName="srcNode" presStyleLbl="node1" presStyleIdx="0" presStyleCnt="1"/>
      <dgm:spPr/>
    </dgm:pt>
    <dgm:pt modelId="{7A1F3F14-CB39-4A4F-9DF4-944ABE2CF0DA}" type="pres">
      <dgm:prSet presAssocID="{A6ECBDB5-D6D3-4A43-A40E-FA0B9B5C468E}" presName="conn" presStyleLbl="parChTrans1D2" presStyleIdx="0" presStyleCnt="1"/>
      <dgm:spPr/>
    </dgm:pt>
    <dgm:pt modelId="{E512B48B-53A1-4A1B-B783-1DF8A497D1C5}" type="pres">
      <dgm:prSet presAssocID="{A6ECBDB5-D6D3-4A43-A40E-FA0B9B5C468E}" presName="extraNode" presStyleLbl="node1" presStyleIdx="0" presStyleCnt="1"/>
      <dgm:spPr/>
    </dgm:pt>
    <dgm:pt modelId="{53ACD7CE-264C-4B80-BA7D-1CA1EC807E71}" type="pres">
      <dgm:prSet presAssocID="{A6ECBDB5-D6D3-4A43-A40E-FA0B9B5C468E}" presName="dstNode" presStyleLbl="node1" presStyleIdx="0" presStyleCnt="1"/>
      <dgm:spPr/>
    </dgm:pt>
    <dgm:pt modelId="{76206DD8-200A-4BD3-B6F6-584122A0638E}" type="pres">
      <dgm:prSet presAssocID="{746A9EC2-01D4-4BFE-AA0D-74EE70FB31DE}" presName="text_1" presStyleLbl="node1" presStyleIdx="0" presStyleCnt="1">
        <dgm:presLayoutVars>
          <dgm:bulletEnabled val="1"/>
        </dgm:presLayoutVars>
      </dgm:prSet>
      <dgm:spPr/>
    </dgm:pt>
    <dgm:pt modelId="{5BE7A8A2-39F8-4A46-BA33-35E198F4A76B}" type="pres">
      <dgm:prSet presAssocID="{746A9EC2-01D4-4BFE-AA0D-74EE70FB31DE}" presName="accent_1" presStyleCnt="0"/>
      <dgm:spPr/>
    </dgm:pt>
    <dgm:pt modelId="{10D79BA5-C819-46E2-8123-6155C95A750D}" type="pres">
      <dgm:prSet presAssocID="{746A9EC2-01D4-4BFE-AA0D-74EE70FB31DE}" presName="accentRepeatNode" presStyleLbl="solidFgAcc1" presStyleIdx="0" presStyleCnt="1"/>
      <dgm:spPr/>
    </dgm:pt>
  </dgm:ptLst>
  <dgm:cxnLst>
    <dgm:cxn modelId="{5C6D918A-940A-442B-9DE0-304A1A2B7B50}" srcId="{A6ECBDB5-D6D3-4A43-A40E-FA0B9B5C468E}" destId="{746A9EC2-01D4-4BFE-AA0D-74EE70FB31DE}" srcOrd="0" destOrd="0" parTransId="{B8690A73-BCAC-4CE8-82EA-EDC4B88C0379}" sibTransId="{B31FFFB8-FA72-47F7-9C05-418D00268EF1}"/>
    <dgm:cxn modelId="{E762510C-AE8E-4471-9511-808739142230}" type="presOf" srcId="{746A9EC2-01D4-4BFE-AA0D-74EE70FB31DE}" destId="{76206DD8-200A-4BD3-B6F6-584122A0638E}" srcOrd="0" destOrd="0" presId="urn:microsoft.com/office/officeart/2008/layout/VerticalCurvedList"/>
    <dgm:cxn modelId="{503D754E-A3DD-4881-ABE4-610D14F1CDC6}" type="presOf" srcId="{B31FFFB8-FA72-47F7-9C05-418D00268EF1}" destId="{7A1F3F14-CB39-4A4F-9DF4-944ABE2CF0DA}" srcOrd="0" destOrd="0" presId="urn:microsoft.com/office/officeart/2008/layout/VerticalCurvedList"/>
    <dgm:cxn modelId="{140241EA-89B8-4432-BFAD-515C7294A3DB}" type="presOf" srcId="{A6ECBDB5-D6D3-4A43-A40E-FA0B9B5C468E}" destId="{24DA274D-13F3-4F18-838B-8C431478D1ED}" srcOrd="0" destOrd="0" presId="urn:microsoft.com/office/officeart/2008/layout/VerticalCurvedList"/>
    <dgm:cxn modelId="{05ACCDD3-EC05-457D-95E5-EF8DB3122B2F}" type="presParOf" srcId="{24DA274D-13F3-4F18-838B-8C431478D1ED}" destId="{41A16D06-BC49-4527-A474-A753E743F01C}" srcOrd="0" destOrd="0" presId="urn:microsoft.com/office/officeart/2008/layout/VerticalCurvedList"/>
    <dgm:cxn modelId="{6A0DD58A-C70B-45B7-92DB-EB1340A7DD50}" type="presParOf" srcId="{41A16D06-BC49-4527-A474-A753E743F01C}" destId="{819DA030-9863-43CF-9461-38509C8B519E}" srcOrd="0" destOrd="0" presId="urn:microsoft.com/office/officeart/2008/layout/VerticalCurvedList"/>
    <dgm:cxn modelId="{BCE22FFE-2A6C-4CFA-A709-48E736DD0227}" type="presParOf" srcId="{819DA030-9863-43CF-9461-38509C8B519E}" destId="{E2FC9467-15E3-4510-B2CC-8BEA57574058}" srcOrd="0" destOrd="0" presId="urn:microsoft.com/office/officeart/2008/layout/VerticalCurvedList"/>
    <dgm:cxn modelId="{8824A031-162F-41C0-B717-D3AC9A84451A}" type="presParOf" srcId="{819DA030-9863-43CF-9461-38509C8B519E}" destId="{7A1F3F14-CB39-4A4F-9DF4-944ABE2CF0DA}" srcOrd="1" destOrd="0" presId="urn:microsoft.com/office/officeart/2008/layout/VerticalCurvedList"/>
    <dgm:cxn modelId="{01AE84EE-8AF5-4065-BC28-81519F84C207}" type="presParOf" srcId="{819DA030-9863-43CF-9461-38509C8B519E}" destId="{E512B48B-53A1-4A1B-B783-1DF8A497D1C5}" srcOrd="2" destOrd="0" presId="urn:microsoft.com/office/officeart/2008/layout/VerticalCurvedList"/>
    <dgm:cxn modelId="{901E20C4-D7D4-412A-9A86-16A9865965F3}" type="presParOf" srcId="{819DA030-9863-43CF-9461-38509C8B519E}" destId="{53ACD7CE-264C-4B80-BA7D-1CA1EC807E71}" srcOrd="3" destOrd="0" presId="urn:microsoft.com/office/officeart/2008/layout/VerticalCurvedList"/>
    <dgm:cxn modelId="{49EDD1FC-3120-4776-AFE1-3B782DC4AA00}" type="presParOf" srcId="{41A16D06-BC49-4527-A474-A753E743F01C}" destId="{76206DD8-200A-4BD3-B6F6-584122A0638E}" srcOrd="1" destOrd="0" presId="urn:microsoft.com/office/officeart/2008/layout/VerticalCurvedList"/>
    <dgm:cxn modelId="{4F3DF848-7CF1-406D-87EA-B0DA467F8C23}" type="presParOf" srcId="{41A16D06-BC49-4527-A474-A753E743F01C}" destId="{5BE7A8A2-39F8-4A46-BA33-35E198F4A76B}" srcOrd="2" destOrd="0" presId="urn:microsoft.com/office/officeart/2008/layout/VerticalCurvedList"/>
    <dgm:cxn modelId="{8E2D6B4B-EAC0-4194-967A-2A71A9285688}" type="presParOf" srcId="{5BE7A8A2-39F8-4A46-BA33-35E198F4A76B}" destId="{10D79BA5-C819-46E2-8123-6155C95A750D}"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9FB29580-AAA9-4764-8502-817950270190}" type="doc">
      <dgm:prSet loTypeId="urn:microsoft.com/office/officeart/2005/8/layout/vList5" loCatId="list" qsTypeId="urn:microsoft.com/office/officeart/2005/8/quickstyle/simple1" qsCatId="simple" csTypeId="urn:microsoft.com/office/officeart/2005/8/colors/colorful4" csCatId="colorful" phldr="1"/>
      <dgm:spPr/>
      <dgm:t>
        <a:bodyPr/>
        <a:lstStyle/>
        <a:p>
          <a:endParaRPr lang="es-ES"/>
        </a:p>
      </dgm:t>
    </dgm:pt>
    <dgm:pt modelId="{B96D9C6E-ACF9-4D22-BE55-96392E87FB2F}">
      <dgm:prSet/>
      <dgm:spPr/>
      <dgm:t>
        <a:bodyPr/>
        <a:lstStyle/>
        <a:p>
          <a:pPr rtl="0"/>
          <a:r>
            <a:rPr lang="es-ES" smtClean="0"/>
            <a:t>Objetivo</a:t>
          </a:r>
          <a:endParaRPr lang="en-US"/>
        </a:p>
      </dgm:t>
    </dgm:pt>
    <dgm:pt modelId="{F3FF8AC4-59AC-4F1A-85D5-F0FFD21C6336}" type="parTrans" cxnId="{1C92E420-0EBC-4118-A955-AA5E20184610}">
      <dgm:prSet/>
      <dgm:spPr/>
      <dgm:t>
        <a:bodyPr/>
        <a:lstStyle/>
        <a:p>
          <a:endParaRPr lang="es-ES"/>
        </a:p>
      </dgm:t>
    </dgm:pt>
    <dgm:pt modelId="{6128316F-CD8A-4625-90E9-A7ACC1E113DF}" type="sibTrans" cxnId="{1C92E420-0EBC-4118-A955-AA5E20184610}">
      <dgm:prSet/>
      <dgm:spPr/>
      <dgm:t>
        <a:bodyPr/>
        <a:lstStyle/>
        <a:p>
          <a:endParaRPr lang="es-ES"/>
        </a:p>
      </dgm:t>
    </dgm:pt>
    <dgm:pt modelId="{129E782B-AD0B-4D64-B180-413335B4F6FD}">
      <dgm:prSet/>
      <dgm:spPr/>
      <dgm:t>
        <a:bodyPr/>
        <a:lstStyle/>
        <a:p>
          <a:pPr rtl="0"/>
          <a:r>
            <a:rPr lang="es-ES" smtClean="0"/>
            <a:t>El objetivo del PAC es establecer las adquisiciones de bienes y servicios que se realizarán durante el año, para garantizar el cumplimiento de los objetivos y metas establecidos en el presupuesto plurianual y el Plan Operativo Anual.</a:t>
          </a:r>
          <a:endParaRPr lang="en-US"/>
        </a:p>
      </dgm:t>
    </dgm:pt>
    <dgm:pt modelId="{5CAA8876-FBDA-4273-B7E0-34535BF8E0BA}" type="parTrans" cxnId="{420A0FC6-7DD2-4129-8859-40E3A6581351}">
      <dgm:prSet/>
      <dgm:spPr/>
      <dgm:t>
        <a:bodyPr/>
        <a:lstStyle/>
        <a:p>
          <a:endParaRPr lang="es-ES"/>
        </a:p>
      </dgm:t>
    </dgm:pt>
    <dgm:pt modelId="{02FC5F6F-772F-4F4B-9D84-CD19A3E28362}" type="sibTrans" cxnId="{420A0FC6-7DD2-4129-8859-40E3A6581351}">
      <dgm:prSet/>
      <dgm:spPr/>
      <dgm:t>
        <a:bodyPr/>
        <a:lstStyle/>
        <a:p>
          <a:endParaRPr lang="es-ES"/>
        </a:p>
      </dgm:t>
    </dgm:pt>
    <dgm:pt modelId="{7297D3C4-5BF1-4900-A559-EA1131F881CE}">
      <dgm:prSet/>
      <dgm:spPr/>
      <dgm:t>
        <a:bodyPr/>
        <a:lstStyle/>
        <a:p>
          <a:pPr rtl="0"/>
          <a:r>
            <a:rPr lang="es-ES" smtClean="0"/>
            <a:t>Contenido</a:t>
          </a:r>
          <a:endParaRPr lang="en-US"/>
        </a:p>
      </dgm:t>
    </dgm:pt>
    <dgm:pt modelId="{64B82E36-588D-4D3A-975B-CF631D07ADFD}" type="parTrans" cxnId="{FAC8FB7B-7A38-4B48-A8DF-F1B5C670D95D}">
      <dgm:prSet/>
      <dgm:spPr/>
      <dgm:t>
        <a:bodyPr/>
        <a:lstStyle/>
        <a:p>
          <a:endParaRPr lang="es-ES"/>
        </a:p>
      </dgm:t>
    </dgm:pt>
    <dgm:pt modelId="{9A8535C7-F2D5-4230-881A-C0EB3DACDDA2}" type="sibTrans" cxnId="{FAC8FB7B-7A38-4B48-A8DF-F1B5C670D95D}">
      <dgm:prSet/>
      <dgm:spPr/>
      <dgm:t>
        <a:bodyPr/>
        <a:lstStyle/>
        <a:p>
          <a:endParaRPr lang="es-ES"/>
        </a:p>
      </dgm:t>
    </dgm:pt>
    <dgm:pt modelId="{2E68049B-A641-4FF4-A66A-74FDA471A6BD}">
      <dgm:prSet/>
      <dgm:spPr/>
      <dgm:t>
        <a:bodyPr/>
        <a:lstStyle/>
        <a:p>
          <a:pPr rtl="0"/>
          <a:r>
            <a:rPr lang="es-ES" smtClean="0"/>
            <a:t>El PAC incluye información sobre los bienes y servicios que se adquirirán durante el año, los proveedores, los montos y las fechas de adquisición.</a:t>
          </a:r>
          <a:endParaRPr lang="en-US"/>
        </a:p>
      </dgm:t>
    </dgm:pt>
    <dgm:pt modelId="{85765571-1848-45EF-8311-0B6FB7F76350}" type="parTrans" cxnId="{C4ABA889-AA8E-4030-8325-348BB0328A82}">
      <dgm:prSet/>
      <dgm:spPr/>
      <dgm:t>
        <a:bodyPr/>
        <a:lstStyle/>
        <a:p>
          <a:endParaRPr lang="es-ES"/>
        </a:p>
      </dgm:t>
    </dgm:pt>
    <dgm:pt modelId="{0FDD0FD1-011C-46FC-AE6F-53D143761DD1}" type="sibTrans" cxnId="{C4ABA889-AA8E-4030-8325-348BB0328A82}">
      <dgm:prSet/>
      <dgm:spPr/>
      <dgm:t>
        <a:bodyPr/>
        <a:lstStyle/>
        <a:p>
          <a:endParaRPr lang="es-ES"/>
        </a:p>
      </dgm:t>
    </dgm:pt>
    <dgm:pt modelId="{9827DABE-A000-4C9B-8C2B-0D6357AA50AF}">
      <dgm:prSet/>
      <dgm:spPr/>
      <dgm:t>
        <a:bodyPr/>
        <a:lstStyle/>
        <a:p>
          <a:pPr rtl="0"/>
          <a:r>
            <a:rPr lang="es-ES" smtClean="0"/>
            <a:t>Elaboración</a:t>
          </a:r>
          <a:endParaRPr lang="en-US"/>
        </a:p>
      </dgm:t>
    </dgm:pt>
    <dgm:pt modelId="{C668463B-99D1-41C3-BD53-C6E693FB8A6F}" type="parTrans" cxnId="{E75414E7-80BF-42E2-98E5-E006E1865D5D}">
      <dgm:prSet/>
      <dgm:spPr/>
      <dgm:t>
        <a:bodyPr/>
        <a:lstStyle/>
        <a:p>
          <a:endParaRPr lang="es-ES"/>
        </a:p>
      </dgm:t>
    </dgm:pt>
    <dgm:pt modelId="{8FF9F609-CCE7-4D80-BB8F-EEF7BF31B749}" type="sibTrans" cxnId="{E75414E7-80BF-42E2-98E5-E006E1865D5D}">
      <dgm:prSet/>
      <dgm:spPr/>
      <dgm:t>
        <a:bodyPr/>
        <a:lstStyle/>
        <a:p>
          <a:endParaRPr lang="es-ES"/>
        </a:p>
      </dgm:t>
    </dgm:pt>
    <dgm:pt modelId="{84CE670F-AF39-4B0B-B2A9-AD45B49E8ED7}">
      <dgm:prSet/>
      <dgm:spPr/>
      <dgm:t>
        <a:bodyPr/>
        <a:lstStyle/>
        <a:p>
          <a:pPr rtl="0"/>
          <a:r>
            <a:rPr lang="es-ES" smtClean="0"/>
            <a:t>El PAC se elabora de manera participativa, con la participación de los diferentes actores involucrados en el proceso de adquisiciones, como los responsables de las áreas técnicas, los responsables de las áreas financieras, entre otros.</a:t>
          </a:r>
          <a:endParaRPr lang="en-US"/>
        </a:p>
      </dgm:t>
    </dgm:pt>
    <dgm:pt modelId="{281EE1B6-783D-4771-A257-E36991727D8B}" type="parTrans" cxnId="{2C2B6DBD-517D-492A-ACB2-6A754187F4F6}">
      <dgm:prSet/>
      <dgm:spPr/>
      <dgm:t>
        <a:bodyPr/>
        <a:lstStyle/>
        <a:p>
          <a:endParaRPr lang="es-ES"/>
        </a:p>
      </dgm:t>
    </dgm:pt>
    <dgm:pt modelId="{B1EB0725-2869-4CC3-9291-1A5852345CFC}" type="sibTrans" cxnId="{2C2B6DBD-517D-492A-ACB2-6A754187F4F6}">
      <dgm:prSet/>
      <dgm:spPr/>
      <dgm:t>
        <a:bodyPr/>
        <a:lstStyle/>
        <a:p>
          <a:endParaRPr lang="es-ES"/>
        </a:p>
      </dgm:t>
    </dgm:pt>
    <dgm:pt modelId="{1EC61B9E-3385-46DD-AA6F-38B1230FEC63}">
      <dgm:prSet/>
      <dgm:spPr/>
      <dgm:t>
        <a:bodyPr/>
        <a:lstStyle/>
        <a:p>
          <a:pPr rtl="0"/>
          <a:r>
            <a:rPr lang="es-ES" smtClean="0"/>
            <a:t>Seguimiento y evaluación</a:t>
          </a:r>
          <a:endParaRPr lang="en-US"/>
        </a:p>
      </dgm:t>
    </dgm:pt>
    <dgm:pt modelId="{A5ACF0E2-4451-45D2-B975-EAB0CF6D27AF}" type="parTrans" cxnId="{7D1E31A2-7CD9-419A-8B8A-3417A50A4141}">
      <dgm:prSet/>
      <dgm:spPr/>
      <dgm:t>
        <a:bodyPr/>
        <a:lstStyle/>
        <a:p>
          <a:endParaRPr lang="es-ES"/>
        </a:p>
      </dgm:t>
    </dgm:pt>
    <dgm:pt modelId="{39F4EF27-B70E-4701-AAD4-A27698C5A5A8}" type="sibTrans" cxnId="{7D1E31A2-7CD9-419A-8B8A-3417A50A4141}">
      <dgm:prSet/>
      <dgm:spPr/>
      <dgm:t>
        <a:bodyPr/>
        <a:lstStyle/>
        <a:p>
          <a:endParaRPr lang="es-ES"/>
        </a:p>
      </dgm:t>
    </dgm:pt>
    <dgm:pt modelId="{B0E003BE-E519-459B-B0AA-F33753C3E16E}">
      <dgm:prSet/>
      <dgm:spPr/>
      <dgm:t>
        <a:bodyPr/>
        <a:lstStyle/>
        <a:p>
          <a:pPr rtl="0"/>
          <a:r>
            <a:rPr lang="es-ES" smtClean="0"/>
            <a:t>El PAC debe ser evaluado y seguido periódicamente para garantizar que se estén cumpliendo las metas y objetivos establecidos, y para realizar los ajustes necesarios en caso de ser necesario.</a:t>
          </a:r>
          <a:endParaRPr lang="en-US"/>
        </a:p>
      </dgm:t>
    </dgm:pt>
    <dgm:pt modelId="{8AF22F4E-7156-433D-934C-15D72D5D39FA}" type="parTrans" cxnId="{5154C194-49C3-4A47-9103-9B9D86F3CA84}">
      <dgm:prSet/>
      <dgm:spPr/>
      <dgm:t>
        <a:bodyPr/>
        <a:lstStyle/>
        <a:p>
          <a:endParaRPr lang="es-ES"/>
        </a:p>
      </dgm:t>
    </dgm:pt>
    <dgm:pt modelId="{7DE1019B-F047-44E1-BC25-BF9EF32E1FED}" type="sibTrans" cxnId="{5154C194-49C3-4A47-9103-9B9D86F3CA84}">
      <dgm:prSet/>
      <dgm:spPr/>
      <dgm:t>
        <a:bodyPr/>
        <a:lstStyle/>
        <a:p>
          <a:endParaRPr lang="es-ES"/>
        </a:p>
      </dgm:t>
    </dgm:pt>
    <dgm:pt modelId="{1D6130BE-2752-4B20-84CB-565135F3C480}" type="pres">
      <dgm:prSet presAssocID="{9FB29580-AAA9-4764-8502-817950270190}" presName="Name0" presStyleCnt="0">
        <dgm:presLayoutVars>
          <dgm:dir/>
          <dgm:animLvl val="lvl"/>
          <dgm:resizeHandles val="exact"/>
        </dgm:presLayoutVars>
      </dgm:prSet>
      <dgm:spPr/>
    </dgm:pt>
    <dgm:pt modelId="{5C694184-651E-4B44-9445-09DE6B9AD8AB}" type="pres">
      <dgm:prSet presAssocID="{B96D9C6E-ACF9-4D22-BE55-96392E87FB2F}" presName="linNode" presStyleCnt="0"/>
      <dgm:spPr/>
    </dgm:pt>
    <dgm:pt modelId="{AD90802B-331D-4462-A5C9-BFAE861839F8}" type="pres">
      <dgm:prSet presAssocID="{B96D9C6E-ACF9-4D22-BE55-96392E87FB2F}" presName="parentText" presStyleLbl="node1" presStyleIdx="0" presStyleCnt="4" custScaleX="51232" custLinFactNeighborY="-824">
        <dgm:presLayoutVars>
          <dgm:chMax val="1"/>
          <dgm:bulletEnabled val="1"/>
        </dgm:presLayoutVars>
      </dgm:prSet>
      <dgm:spPr/>
    </dgm:pt>
    <dgm:pt modelId="{DA86C1E7-00E2-415D-9570-860A3F5EF296}" type="pres">
      <dgm:prSet presAssocID="{B96D9C6E-ACF9-4D22-BE55-96392E87FB2F}" presName="descendantText" presStyleLbl="alignAccFollowNode1" presStyleIdx="0" presStyleCnt="4">
        <dgm:presLayoutVars>
          <dgm:bulletEnabled val="1"/>
        </dgm:presLayoutVars>
      </dgm:prSet>
      <dgm:spPr/>
    </dgm:pt>
    <dgm:pt modelId="{599BDFBA-C590-413D-9B81-D8DB25E4BFE6}" type="pres">
      <dgm:prSet presAssocID="{6128316F-CD8A-4625-90E9-A7ACC1E113DF}" presName="sp" presStyleCnt="0"/>
      <dgm:spPr/>
    </dgm:pt>
    <dgm:pt modelId="{0D551FEA-F89A-4193-8F15-186476AFCE99}" type="pres">
      <dgm:prSet presAssocID="{7297D3C4-5BF1-4900-A559-EA1131F881CE}" presName="linNode" presStyleCnt="0"/>
      <dgm:spPr/>
    </dgm:pt>
    <dgm:pt modelId="{0B0C2A3D-017D-4225-A917-F516E713E67B}" type="pres">
      <dgm:prSet presAssocID="{7297D3C4-5BF1-4900-A559-EA1131F881CE}" presName="parentText" presStyleLbl="node1" presStyleIdx="1" presStyleCnt="4" custScaleX="51232" custLinFactNeighborY="-824">
        <dgm:presLayoutVars>
          <dgm:chMax val="1"/>
          <dgm:bulletEnabled val="1"/>
        </dgm:presLayoutVars>
      </dgm:prSet>
      <dgm:spPr/>
    </dgm:pt>
    <dgm:pt modelId="{20C02923-1CF2-420B-B8DE-4138DCD4CC25}" type="pres">
      <dgm:prSet presAssocID="{7297D3C4-5BF1-4900-A559-EA1131F881CE}" presName="descendantText" presStyleLbl="alignAccFollowNode1" presStyleIdx="1" presStyleCnt="4">
        <dgm:presLayoutVars>
          <dgm:bulletEnabled val="1"/>
        </dgm:presLayoutVars>
      </dgm:prSet>
      <dgm:spPr/>
    </dgm:pt>
    <dgm:pt modelId="{F013355F-C65B-450F-BAC8-D739CD950237}" type="pres">
      <dgm:prSet presAssocID="{9A8535C7-F2D5-4230-881A-C0EB3DACDDA2}" presName="sp" presStyleCnt="0"/>
      <dgm:spPr/>
    </dgm:pt>
    <dgm:pt modelId="{CDD486ED-2957-4BB0-AB00-649CE81E563E}" type="pres">
      <dgm:prSet presAssocID="{9827DABE-A000-4C9B-8C2B-0D6357AA50AF}" presName="linNode" presStyleCnt="0"/>
      <dgm:spPr/>
    </dgm:pt>
    <dgm:pt modelId="{089A166B-690A-437A-8E3A-11574C3C1EAF}" type="pres">
      <dgm:prSet presAssocID="{9827DABE-A000-4C9B-8C2B-0D6357AA50AF}" presName="parentText" presStyleLbl="node1" presStyleIdx="2" presStyleCnt="4" custScaleX="51232" custLinFactNeighborY="-824">
        <dgm:presLayoutVars>
          <dgm:chMax val="1"/>
          <dgm:bulletEnabled val="1"/>
        </dgm:presLayoutVars>
      </dgm:prSet>
      <dgm:spPr/>
    </dgm:pt>
    <dgm:pt modelId="{F0808069-951D-4AC7-A2EE-12BA6345B74C}" type="pres">
      <dgm:prSet presAssocID="{9827DABE-A000-4C9B-8C2B-0D6357AA50AF}" presName="descendantText" presStyleLbl="alignAccFollowNode1" presStyleIdx="2" presStyleCnt="4">
        <dgm:presLayoutVars>
          <dgm:bulletEnabled val="1"/>
        </dgm:presLayoutVars>
      </dgm:prSet>
      <dgm:spPr/>
    </dgm:pt>
    <dgm:pt modelId="{9D9D270E-3AD3-4AE0-A745-DA8B2AE9D464}" type="pres">
      <dgm:prSet presAssocID="{8FF9F609-CCE7-4D80-BB8F-EEF7BF31B749}" presName="sp" presStyleCnt="0"/>
      <dgm:spPr/>
    </dgm:pt>
    <dgm:pt modelId="{B773BF22-8F31-4B71-8A6B-597EE5EE7B7E}" type="pres">
      <dgm:prSet presAssocID="{1EC61B9E-3385-46DD-AA6F-38B1230FEC63}" presName="linNode" presStyleCnt="0"/>
      <dgm:spPr/>
    </dgm:pt>
    <dgm:pt modelId="{FD1D0DD4-A0CF-42B0-9E56-9DD4AD6CE7D5}" type="pres">
      <dgm:prSet presAssocID="{1EC61B9E-3385-46DD-AA6F-38B1230FEC63}" presName="parentText" presStyleLbl="node1" presStyleIdx="3" presStyleCnt="4" custScaleX="51232">
        <dgm:presLayoutVars>
          <dgm:chMax val="1"/>
          <dgm:bulletEnabled val="1"/>
        </dgm:presLayoutVars>
      </dgm:prSet>
      <dgm:spPr/>
    </dgm:pt>
    <dgm:pt modelId="{B2694BDF-6D12-4CFA-AEB9-16A72741ED27}" type="pres">
      <dgm:prSet presAssocID="{1EC61B9E-3385-46DD-AA6F-38B1230FEC63}" presName="descendantText" presStyleLbl="alignAccFollowNode1" presStyleIdx="3" presStyleCnt="4">
        <dgm:presLayoutVars>
          <dgm:bulletEnabled val="1"/>
        </dgm:presLayoutVars>
      </dgm:prSet>
      <dgm:spPr/>
    </dgm:pt>
  </dgm:ptLst>
  <dgm:cxnLst>
    <dgm:cxn modelId="{7D1E31A2-7CD9-419A-8B8A-3417A50A4141}" srcId="{9FB29580-AAA9-4764-8502-817950270190}" destId="{1EC61B9E-3385-46DD-AA6F-38B1230FEC63}" srcOrd="3" destOrd="0" parTransId="{A5ACF0E2-4451-45D2-B975-EAB0CF6D27AF}" sibTransId="{39F4EF27-B70E-4701-AAD4-A27698C5A5A8}"/>
    <dgm:cxn modelId="{2C2B6DBD-517D-492A-ACB2-6A754187F4F6}" srcId="{9827DABE-A000-4C9B-8C2B-0D6357AA50AF}" destId="{84CE670F-AF39-4B0B-B2A9-AD45B49E8ED7}" srcOrd="0" destOrd="0" parTransId="{281EE1B6-783D-4771-A257-E36991727D8B}" sibTransId="{B1EB0725-2869-4CC3-9291-1A5852345CFC}"/>
    <dgm:cxn modelId="{5154C194-49C3-4A47-9103-9B9D86F3CA84}" srcId="{1EC61B9E-3385-46DD-AA6F-38B1230FEC63}" destId="{B0E003BE-E519-459B-B0AA-F33753C3E16E}" srcOrd="0" destOrd="0" parTransId="{8AF22F4E-7156-433D-934C-15D72D5D39FA}" sibTransId="{7DE1019B-F047-44E1-BC25-BF9EF32E1FED}"/>
    <dgm:cxn modelId="{BBB0559A-51D4-457C-8FF0-9D52798333EA}" type="presOf" srcId="{9FB29580-AAA9-4764-8502-817950270190}" destId="{1D6130BE-2752-4B20-84CB-565135F3C480}" srcOrd="0" destOrd="0" presId="urn:microsoft.com/office/officeart/2005/8/layout/vList5"/>
    <dgm:cxn modelId="{F7B97CA1-85EC-4F6D-BD36-6953197D59C1}" type="presOf" srcId="{7297D3C4-5BF1-4900-A559-EA1131F881CE}" destId="{0B0C2A3D-017D-4225-A917-F516E713E67B}" srcOrd="0" destOrd="0" presId="urn:microsoft.com/office/officeart/2005/8/layout/vList5"/>
    <dgm:cxn modelId="{E75414E7-80BF-42E2-98E5-E006E1865D5D}" srcId="{9FB29580-AAA9-4764-8502-817950270190}" destId="{9827DABE-A000-4C9B-8C2B-0D6357AA50AF}" srcOrd="2" destOrd="0" parTransId="{C668463B-99D1-41C3-BD53-C6E693FB8A6F}" sibTransId="{8FF9F609-CCE7-4D80-BB8F-EEF7BF31B749}"/>
    <dgm:cxn modelId="{FAC8FB7B-7A38-4B48-A8DF-F1B5C670D95D}" srcId="{9FB29580-AAA9-4764-8502-817950270190}" destId="{7297D3C4-5BF1-4900-A559-EA1131F881CE}" srcOrd="1" destOrd="0" parTransId="{64B82E36-588D-4D3A-975B-CF631D07ADFD}" sibTransId="{9A8535C7-F2D5-4230-881A-C0EB3DACDDA2}"/>
    <dgm:cxn modelId="{D801F148-4DD0-41DF-BEAE-3516791E4407}" type="presOf" srcId="{9827DABE-A000-4C9B-8C2B-0D6357AA50AF}" destId="{089A166B-690A-437A-8E3A-11574C3C1EAF}" srcOrd="0" destOrd="0" presId="urn:microsoft.com/office/officeart/2005/8/layout/vList5"/>
    <dgm:cxn modelId="{652880EA-8019-4357-9168-D73AE459FD98}" type="presOf" srcId="{84CE670F-AF39-4B0B-B2A9-AD45B49E8ED7}" destId="{F0808069-951D-4AC7-A2EE-12BA6345B74C}" srcOrd="0" destOrd="0" presId="urn:microsoft.com/office/officeart/2005/8/layout/vList5"/>
    <dgm:cxn modelId="{1A06E43C-1FD5-49BD-ADB0-4F6131A4475C}" type="presOf" srcId="{B96D9C6E-ACF9-4D22-BE55-96392E87FB2F}" destId="{AD90802B-331D-4462-A5C9-BFAE861839F8}" srcOrd="0" destOrd="0" presId="urn:microsoft.com/office/officeart/2005/8/layout/vList5"/>
    <dgm:cxn modelId="{1C92E420-0EBC-4118-A955-AA5E20184610}" srcId="{9FB29580-AAA9-4764-8502-817950270190}" destId="{B96D9C6E-ACF9-4D22-BE55-96392E87FB2F}" srcOrd="0" destOrd="0" parTransId="{F3FF8AC4-59AC-4F1A-85D5-F0FFD21C6336}" sibTransId="{6128316F-CD8A-4625-90E9-A7ACC1E113DF}"/>
    <dgm:cxn modelId="{420A0FC6-7DD2-4129-8859-40E3A6581351}" srcId="{B96D9C6E-ACF9-4D22-BE55-96392E87FB2F}" destId="{129E782B-AD0B-4D64-B180-413335B4F6FD}" srcOrd="0" destOrd="0" parTransId="{5CAA8876-FBDA-4273-B7E0-34535BF8E0BA}" sibTransId="{02FC5F6F-772F-4F4B-9D84-CD19A3E28362}"/>
    <dgm:cxn modelId="{C5DDEE26-1CE2-4217-A815-F345CF4B9342}" type="presOf" srcId="{1EC61B9E-3385-46DD-AA6F-38B1230FEC63}" destId="{FD1D0DD4-A0CF-42B0-9E56-9DD4AD6CE7D5}" srcOrd="0" destOrd="0" presId="urn:microsoft.com/office/officeart/2005/8/layout/vList5"/>
    <dgm:cxn modelId="{1EC11694-0757-48FC-BD4F-18B2A642FF5D}" type="presOf" srcId="{2E68049B-A641-4FF4-A66A-74FDA471A6BD}" destId="{20C02923-1CF2-420B-B8DE-4138DCD4CC25}" srcOrd="0" destOrd="0" presId="urn:microsoft.com/office/officeart/2005/8/layout/vList5"/>
    <dgm:cxn modelId="{C4ABA889-AA8E-4030-8325-348BB0328A82}" srcId="{7297D3C4-5BF1-4900-A559-EA1131F881CE}" destId="{2E68049B-A641-4FF4-A66A-74FDA471A6BD}" srcOrd="0" destOrd="0" parTransId="{85765571-1848-45EF-8311-0B6FB7F76350}" sibTransId="{0FDD0FD1-011C-46FC-AE6F-53D143761DD1}"/>
    <dgm:cxn modelId="{97E75717-429A-43FF-A531-CDECCB315123}" type="presOf" srcId="{129E782B-AD0B-4D64-B180-413335B4F6FD}" destId="{DA86C1E7-00E2-415D-9570-860A3F5EF296}" srcOrd="0" destOrd="0" presId="urn:microsoft.com/office/officeart/2005/8/layout/vList5"/>
    <dgm:cxn modelId="{F175383E-91C4-424C-8034-77E7205E72E9}" type="presOf" srcId="{B0E003BE-E519-459B-B0AA-F33753C3E16E}" destId="{B2694BDF-6D12-4CFA-AEB9-16A72741ED27}" srcOrd="0" destOrd="0" presId="urn:microsoft.com/office/officeart/2005/8/layout/vList5"/>
    <dgm:cxn modelId="{DC463206-F814-4394-8AC7-DCA81D4ACEC0}" type="presParOf" srcId="{1D6130BE-2752-4B20-84CB-565135F3C480}" destId="{5C694184-651E-4B44-9445-09DE6B9AD8AB}" srcOrd="0" destOrd="0" presId="urn:microsoft.com/office/officeart/2005/8/layout/vList5"/>
    <dgm:cxn modelId="{C1A11346-371A-4FFD-8150-DFC3166E0774}" type="presParOf" srcId="{5C694184-651E-4B44-9445-09DE6B9AD8AB}" destId="{AD90802B-331D-4462-A5C9-BFAE861839F8}" srcOrd="0" destOrd="0" presId="urn:microsoft.com/office/officeart/2005/8/layout/vList5"/>
    <dgm:cxn modelId="{4FD01235-5892-46A2-8856-F0844FADA88F}" type="presParOf" srcId="{5C694184-651E-4B44-9445-09DE6B9AD8AB}" destId="{DA86C1E7-00E2-415D-9570-860A3F5EF296}" srcOrd="1" destOrd="0" presId="urn:microsoft.com/office/officeart/2005/8/layout/vList5"/>
    <dgm:cxn modelId="{CE5AB91B-F56F-4D9B-81F4-0D6017A23C3F}" type="presParOf" srcId="{1D6130BE-2752-4B20-84CB-565135F3C480}" destId="{599BDFBA-C590-413D-9B81-D8DB25E4BFE6}" srcOrd="1" destOrd="0" presId="urn:microsoft.com/office/officeart/2005/8/layout/vList5"/>
    <dgm:cxn modelId="{59E1435C-B21D-4F2D-9294-445D6D87C946}" type="presParOf" srcId="{1D6130BE-2752-4B20-84CB-565135F3C480}" destId="{0D551FEA-F89A-4193-8F15-186476AFCE99}" srcOrd="2" destOrd="0" presId="urn:microsoft.com/office/officeart/2005/8/layout/vList5"/>
    <dgm:cxn modelId="{98966754-E24D-4DE3-B501-870C1C9ACC20}" type="presParOf" srcId="{0D551FEA-F89A-4193-8F15-186476AFCE99}" destId="{0B0C2A3D-017D-4225-A917-F516E713E67B}" srcOrd="0" destOrd="0" presId="urn:microsoft.com/office/officeart/2005/8/layout/vList5"/>
    <dgm:cxn modelId="{9546DD68-0637-422D-A763-7CA0253DC47A}" type="presParOf" srcId="{0D551FEA-F89A-4193-8F15-186476AFCE99}" destId="{20C02923-1CF2-420B-B8DE-4138DCD4CC25}" srcOrd="1" destOrd="0" presId="urn:microsoft.com/office/officeart/2005/8/layout/vList5"/>
    <dgm:cxn modelId="{66D05A1E-2E81-4491-8BB5-8E15768698D0}" type="presParOf" srcId="{1D6130BE-2752-4B20-84CB-565135F3C480}" destId="{F013355F-C65B-450F-BAC8-D739CD950237}" srcOrd="3" destOrd="0" presId="urn:microsoft.com/office/officeart/2005/8/layout/vList5"/>
    <dgm:cxn modelId="{57A17DF0-5263-453C-9EC8-2D8A972DB718}" type="presParOf" srcId="{1D6130BE-2752-4B20-84CB-565135F3C480}" destId="{CDD486ED-2957-4BB0-AB00-649CE81E563E}" srcOrd="4" destOrd="0" presId="urn:microsoft.com/office/officeart/2005/8/layout/vList5"/>
    <dgm:cxn modelId="{0196FA8E-B530-4AF3-ACE5-A3B421CD7D74}" type="presParOf" srcId="{CDD486ED-2957-4BB0-AB00-649CE81E563E}" destId="{089A166B-690A-437A-8E3A-11574C3C1EAF}" srcOrd="0" destOrd="0" presId="urn:microsoft.com/office/officeart/2005/8/layout/vList5"/>
    <dgm:cxn modelId="{46CB1ED2-C4B4-40B8-A626-2E3F74E69AFE}" type="presParOf" srcId="{CDD486ED-2957-4BB0-AB00-649CE81E563E}" destId="{F0808069-951D-4AC7-A2EE-12BA6345B74C}" srcOrd="1" destOrd="0" presId="urn:microsoft.com/office/officeart/2005/8/layout/vList5"/>
    <dgm:cxn modelId="{260BF59E-6DB6-4522-AEF6-F8FDA31D532B}" type="presParOf" srcId="{1D6130BE-2752-4B20-84CB-565135F3C480}" destId="{9D9D270E-3AD3-4AE0-A745-DA8B2AE9D464}" srcOrd="5" destOrd="0" presId="urn:microsoft.com/office/officeart/2005/8/layout/vList5"/>
    <dgm:cxn modelId="{6269FDA2-9907-40B4-B54B-1425B189A88F}" type="presParOf" srcId="{1D6130BE-2752-4B20-84CB-565135F3C480}" destId="{B773BF22-8F31-4B71-8A6B-597EE5EE7B7E}" srcOrd="6" destOrd="0" presId="urn:microsoft.com/office/officeart/2005/8/layout/vList5"/>
    <dgm:cxn modelId="{E2E408D4-AB58-4548-BF3A-23D6F886DC52}" type="presParOf" srcId="{B773BF22-8F31-4B71-8A6B-597EE5EE7B7E}" destId="{FD1D0DD4-A0CF-42B0-9E56-9DD4AD6CE7D5}" srcOrd="0" destOrd="0" presId="urn:microsoft.com/office/officeart/2005/8/layout/vList5"/>
    <dgm:cxn modelId="{FC34513D-72F6-40EF-AE1A-F47B22ACC527}" type="presParOf" srcId="{B773BF22-8F31-4B71-8A6B-597EE5EE7B7E}" destId="{B2694BDF-6D12-4CFA-AEB9-16A72741ED27}"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7B2A6363-7B8A-423D-AA46-FA93EBBD5E1E}" type="doc">
      <dgm:prSet loTypeId="urn:microsoft.com/office/officeart/2005/8/layout/process4" loCatId="process" qsTypeId="urn:microsoft.com/office/officeart/2005/8/quickstyle/simple1" qsCatId="simple" csTypeId="urn:microsoft.com/office/officeart/2005/8/colors/colorful5" csCatId="colorful"/>
      <dgm:spPr/>
      <dgm:t>
        <a:bodyPr/>
        <a:lstStyle/>
        <a:p>
          <a:endParaRPr lang="es-ES"/>
        </a:p>
      </dgm:t>
    </dgm:pt>
    <dgm:pt modelId="{AC950A46-13F7-4872-AC92-C030883A5AB2}">
      <dgm:prSet/>
      <dgm:spPr/>
      <dgm:t>
        <a:bodyPr/>
        <a:lstStyle/>
        <a:p>
          <a:pPr rtl="0"/>
          <a:r>
            <a:rPr lang="es-ES" smtClean="0"/>
            <a:t>Objetivo</a:t>
          </a:r>
          <a:endParaRPr lang="en-US"/>
        </a:p>
      </dgm:t>
    </dgm:pt>
    <dgm:pt modelId="{EEFCA458-CD84-41AC-BD08-9915407A0E2E}" type="parTrans" cxnId="{DDB60C92-9BFE-4E31-AB97-3AD127022C45}">
      <dgm:prSet/>
      <dgm:spPr/>
      <dgm:t>
        <a:bodyPr/>
        <a:lstStyle/>
        <a:p>
          <a:endParaRPr lang="es-ES"/>
        </a:p>
      </dgm:t>
    </dgm:pt>
    <dgm:pt modelId="{C588D538-B103-49B0-9804-D816592EE42A}" type="sibTrans" cxnId="{DDB60C92-9BFE-4E31-AB97-3AD127022C45}">
      <dgm:prSet/>
      <dgm:spPr/>
      <dgm:t>
        <a:bodyPr/>
        <a:lstStyle/>
        <a:p>
          <a:endParaRPr lang="es-ES"/>
        </a:p>
      </dgm:t>
    </dgm:pt>
    <dgm:pt modelId="{81FA7088-AF91-43FD-9F30-9A529305FCE2}">
      <dgm:prSet/>
      <dgm:spPr/>
      <dgm:t>
        <a:bodyPr/>
        <a:lstStyle/>
        <a:p>
          <a:pPr rtl="0"/>
          <a:r>
            <a:rPr lang="es-ES" smtClean="0"/>
            <a:t>El objetivo del PAC es establecer las adquisiciones de bienes y servicios que se realizarán durante el año, mientras que el objetivo del POA es establecer las acciones concretas que se deben realizar durante el año para alcanzar los objetivos y metas establecidos en el presupuesto plurianual.</a:t>
          </a:r>
          <a:endParaRPr lang="en-US"/>
        </a:p>
      </dgm:t>
    </dgm:pt>
    <dgm:pt modelId="{C8F82AEC-9291-4275-A5C0-02066504FC45}" type="parTrans" cxnId="{7329A877-B26C-4B27-B5E4-CA9F4075DB35}">
      <dgm:prSet/>
      <dgm:spPr/>
      <dgm:t>
        <a:bodyPr/>
        <a:lstStyle/>
        <a:p>
          <a:endParaRPr lang="es-ES"/>
        </a:p>
      </dgm:t>
    </dgm:pt>
    <dgm:pt modelId="{B58FFAE1-C0BF-4F44-BE5E-BD90DE37727D}" type="sibTrans" cxnId="{7329A877-B26C-4B27-B5E4-CA9F4075DB35}">
      <dgm:prSet/>
      <dgm:spPr/>
      <dgm:t>
        <a:bodyPr/>
        <a:lstStyle/>
        <a:p>
          <a:endParaRPr lang="es-ES"/>
        </a:p>
      </dgm:t>
    </dgm:pt>
    <dgm:pt modelId="{521A54D0-F26E-424E-BA1D-BF2138B6CB20}">
      <dgm:prSet/>
      <dgm:spPr/>
      <dgm:t>
        <a:bodyPr/>
        <a:lstStyle/>
        <a:p>
          <a:pPr rtl="0"/>
          <a:r>
            <a:rPr lang="es-ES" smtClean="0"/>
            <a:t>Contenido</a:t>
          </a:r>
          <a:endParaRPr lang="en-US"/>
        </a:p>
      </dgm:t>
    </dgm:pt>
    <dgm:pt modelId="{F6787D1A-4C94-4480-8912-D237FA09BA88}" type="parTrans" cxnId="{72606CBB-7CC3-4273-9B8F-C9DE1CBA3967}">
      <dgm:prSet/>
      <dgm:spPr/>
      <dgm:t>
        <a:bodyPr/>
        <a:lstStyle/>
        <a:p>
          <a:endParaRPr lang="es-ES"/>
        </a:p>
      </dgm:t>
    </dgm:pt>
    <dgm:pt modelId="{CC4F16E2-1B14-4817-989B-FADD9F198E65}" type="sibTrans" cxnId="{72606CBB-7CC3-4273-9B8F-C9DE1CBA3967}">
      <dgm:prSet/>
      <dgm:spPr/>
      <dgm:t>
        <a:bodyPr/>
        <a:lstStyle/>
        <a:p>
          <a:endParaRPr lang="es-ES"/>
        </a:p>
      </dgm:t>
    </dgm:pt>
    <dgm:pt modelId="{169799B6-D773-4496-8496-446C49621505}">
      <dgm:prSet/>
      <dgm:spPr/>
      <dgm:t>
        <a:bodyPr/>
        <a:lstStyle/>
        <a:p>
          <a:pPr rtl="0"/>
          <a:r>
            <a:rPr lang="es-ES" smtClean="0"/>
            <a:t>El PAC incluye información sobre los bienes y servicios que se adquirirán durante el año, los proveedores, los montos y las fechas de adquisición, mientras que el POA incluye información sobre las acciones concretas que se deben realizar durante el año, los responsables, los plazos y los recursos necesarios para su ejecución.</a:t>
          </a:r>
          <a:endParaRPr lang="en-US"/>
        </a:p>
      </dgm:t>
    </dgm:pt>
    <dgm:pt modelId="{778CE131-05A4-43CD-9ABD-1C1C790BD6A0}" type="parTrans" cxnId="{624D91F2-5E0C-4C1A-921E-A7EE61C0E8FB}">
      <dgm:prSet/>
      <dgm:spPr/>
      <dgm:t>
        <a:bodyPr/>
        <a:lstStyle/>
        <a:p>
          <a:endParaRPr lang="es-ES"/>
        </a:p>
      </dgm:t>
    </dgm:pt>
    <dgm:pt modelId="{A2365AD2-2F0F-4A44-AEA0-94A7C3AED615}" type="sibTrans" cxnId="{624D91F2-5E0C-4C1A-921E-A7EE61C0E8FB}">
      <dgm:prSet/>
      <dgm:spPr/>
      <dgm:t>
        <a:bodyPr/>
        <a:lstStyle/>
        <a:p>
          <a:endParaRPr lang="es-ES"/>
        </a:p>
      </dgm:t>
    </dgm:pt>
    <dgm:pt modelId="{908AB578-E8F0-4F2E-B4F3-AAA930CA0922}">
      <dgm:prSet/>
      <dgm:spPr/>
      <dgm:t>
        <a:bodyPr/>
        <a:lstStyle/>
        <a:p>
          <a:pPr rtl="0"/>
          <a:r>
            <a:rPr lang="es-ES" smtClean="0"/>
            <a:t>Elaboración</a:t>
          </a:r>
          <a:endParaRPr lang="en-US"/>
        </a:p>
      </dgm:t>
    </dgm:pt>
    <dgm:pt modelId="{BA0592F9-FA57-4B48-BFA9-1B5C7C83F00D}" type="parTrans" cxnId="{EC1FF721-F45C-441D-BC0E-FA7C9CC33D20}">
      <dgm:prSet/>
      <dgm:spPr/>
      <dgm:t>
        <a:bodyPr/>
        <a:lstStyle/>
        <a:p>
          <a:endParaRPr lang="es-ES"/>
        </a:p>
      </dgm:t>
    </dgm:pt>
    <dgm:pt modelId="{132A3844-99F1-4193-AE8B-047232419E01}" type="sibTrans" cxnId="{EC1FF721-F45C-441D-BC0E-FA7C9CC33D20}">
      <dgm:prSet/>
      <dgm:spPr/>
      <dgm:t>
        <a:bodyPr/>
        <a:lstStyle/>
        <a:p>
          <a:endParaRPr lang="es-ES"/>
        </a:p>
      </dgm:t>
    </dgm:pt>
    <dgm:pt modelId="{27040FEB-C2DD-4583-82C5-36EACE9E98C1}">
      <dgm:prSet/>
      <dgm:spPr/>
      <dgm:t>
        <a:bodyPr/>
        <a:lstStyle/>
        <a:p>
          <a:pPr rtl="0"/>
          <a:r>
            <a:rPr lang="es-ES" smtClean="0"/>
            <a:t>El PAC se elabora con la participación de los diferentes actores involucrados en el proceso de adquisiciones, mientras que el POA se elabora con la participación de los diferentes actores involucrados en la gestión de los recursos públicos.</a:t>
          </a:r>
          <a:endParaRPr lang="en-US"/>
        </a:p>
      </dgm:t>
    </dgm:pt>
    <dgm:pt modelId="{B9EA2ADD-6826-4552-AB9A-9508A6917177}" type="parTrans" cxnId="{8956BB2F-DCF1-45F5-91AF-6AF10D54D75D}">
      <dgm:prSet/>
      <dgm:spPr/>
      <dgm:t>
        <a:bodyPr/>
        <a:lstStyle/>
        <a:p>
          <a:endParaRPr lang="es-ES"/>
        </a:p>
      </dgm:t>
    </dgm:pt>
    <dgm:pt modelId="{73BD6946-9202-46C1-90FB-39E917D2E3CB}" type="sibTrans" cxnId="{8956BB2F-DCF1-45F5-91AF-6AF10D54D75D}">
      <dgm:prSet/>
      <dgm:spPr/>
      <dgm:t>
        <a:bodyPr/>
        <a:lstStyle/>
        <a:p>
          <a:endParaRPr lang="es-ES"/>
        </a:p>
      </dgm:t>
    </dgm:pt>
    <dgm:pt modelId="{936BE0C0-F9B4-4508-A0A5-E86FAE6B4DF4}">
      <dgm:prSet/>
      <dgm:spPr/>
      <dgm:t>
        <a:bodyPr/>
        <a:lstStyle/>
        <a:p>
          <a:pPr rtl="0"/>
          <a:r>
            <a:rPr lang="es-ES" smtClean="0"/>
            <a:t>Seguimiento y evaluación</a:t>
          </a:r>
          <a:endParaRPr lang="en-US"/>
        </a:p>
      </dgm:t>
    </dgm:pt>
    <dgm:pt modelId="{78E06FE3-75F3-4041-B273-2C4B4B36F0A2}" type="parTrans" cxnId="{6249D04C-7EDF-425C-A236-68904CA4CD2F}">
      <dgm:prSet/>
      <dgm:spPr/>
      <dgm:t>
        <a:bodyPr/>
        <a:lstStyle/>
        <a:p>
          <a:endParaRPr lang="es-ES"/>
        </a:p>
      </dgm:t>
    </dgm:pt>
    <dgm:pt modelId="{F9E752BD-DD1F-4E46-B898-B9CFBCF11C74}" type="sibTrans" cxnId="{6249D04C-7EDF-425C-A236-68904CA4CD2F}">
      <dgm:prSet/>
      <dgm:spPr/>
      <dgm:t>
        <a:bodyPr/>
        <a:lstStyle/>
        <a:p>
          <a:endParaRPr lang="es-ES"/>
        </a:p>
      </dgm:t>
    </dgm:pt>
    <dgm:pt modelId="{9D7AFE1D-F7D1-46D2-A428-0FE020FB5A82}">
      <dgm:prSet/>
      <dgm:spPr/>
      <dgm:t>
        <a:bodyPr/>
        <a:lstStyle/>
        <a:p>
          <a:pPr rtl="0"/>
          <a:r>
            <a:rPr lang="es-ES" smtClean="0"/>
            <a:t>Tanto el PAC como el POA deben ser evaluados y seguidos periódicamente para garantizar que se estén cumpliendo las metas y objetivos.</a:t>
          </a:r>
          <a:endParaRPr lang="en-US"/>
        </a:p>
      </dgm:t>
    </dgm:pt>
    <dgm:pt modelId="{5446077B-D2D7-4235-81E6-48CF7A1C8C5A}" type="parTrans" cxnId="{AC8B375A-38E7-479D-96B0-E45F4CAFBB09}">
      <dgm:prSet/>
      <dgm:spPr/>
      <dgm:t>
        <a:bodyPr/>
        <a:lstStyle/>
        <a:p>
          <a:endParaRPr lang="es-ES"/>
        </a:p>
      </dgm:t>
    </dgm:pt>
    <dgm:pt modelId="{0B17EBDB-3F8F-45DF-A4B1-6D9C48BE059F}" type="sibTrans" cxnId="{AC8B375A-38E7-479D-96B0-E45F4CAFBB09}">
      <dgm:prSet/>
      <dgm:spPr/>
      <dgm:t>
        <a:bodyPr/>
        <a:lstStyle/>
        <a:p>
          <a:endParaRPr lang="es-ES"/>
        </a:p>
      </dgm:t>
    </dgm:pt>
    <dgm:pt modelId="{5A8B7ECF-9E6C-4626-A5A4-D45458E8C437}" type="pres">
      <dgm:prSet presAssocID="{7B2A6363-7B8A-423D-AA46-FA93EBBD5E1E}" presName="Name0" presStyleCnt="0">
        <dgm:presLayoutVars>
          <dgm:dir/>
          <dgm:animLvl val="lvl"/>
          <dgm:resizeHandles val="exact"/>
        </dgm:presLayoutVars>
      </dgm:prSet>
      <dgm:spPr/>
    </dgm:pt>
    <dgm:pt modelId="{915B8067-D05A-4CBE-A1EE-1C2C22F67FB3}" type="pres">
      <dgm:prSet presAssocID="{936BE0C0-F9B4-4508-A0A5-E86FAE6B4DF4}" presName="boxAndChildren" presStyleCnt="0"/>
      <dgm:spPr/>
    </dgm:pt>
    <dgm:pt modelId="{B9CD4595-937C-43B8-8FE0-3AC6A52BACA1}" type="pres">
      <dgm:prSet presAssocID="{936BE0C0-F9B4-4508-A0A5-E86FAE6B4DF4}" presName="parentTextBox" presStyleLbl="node1" presStyleIdx="0" presStyleCnt="4"/>
      <dgm:spPr/>
    </dgm:pt>
    <dgm:pt modelId="{86C9862A-0E4D-418D-98BA-CA2E7418C75C}" type="pres">
      <dgm:prSet presAssocID="{936BE0C0-F9B4-4508-A0A5-E86FAE6B4DF4}" presName="entireBox" presStyleLbl="node1" presStyleIdx="0" presStyleCnt="4"/>
      <dgm:spPr/>
    </dgm:pt>
    <dgm:pt modelId="{B43C4435-B760-478F-954E-736F5E0837E9}" type="pres">
      <dgm:prSet presAssocID="{936BE0C0-F9B4-4508-A0A5-E86FAE6B4DF4}" presName="descendantBox" presStyleCnt="0"/>
      <dgm:spPr/>
    </dgm:pt>
    <dgm:pt modelId="{2A3189AE-719E-43C3-9BB3-D2467C01505C}" type="pres">
      <dgm:prSet presAssocID="{9D7AFE1D-F7D1-46D2-A428-0FE020FB5A82}" presName="childTextBox" presStyleLbl="fgAccFollowNode1" presStyleIdx="0" presStyleCnt="4">
        <dgm:presLayoutVars>
          <dgm:bulletEnabled val="1"/>
        </dgm:presLayoutVars>
      </dgm:prSet>
      <dgm:spPr/>
    </dgm:pt>
    <dgm:pt modelId="{5145A577-B517-4F6C-9292-DB295FE9AFD7}" type="pres">
      <dgm:prSet presAssocID="{132A3844-99F1-4193-AE8B-047232419E01}" presName="sp" presStyleCnt="0"/>
      <dgm:spPr/>
    </dgm:pt>
    <dgm:pt modelId="{0EED1A0A-53A9-42D9-AFA0-C2FD535A1FF1}" type="pres">
      <dgm:prSet presAssocID="{908AB578-E8F0-4F2E-B4F3-AAA930CA0922}" presName="arrowAndChildren" presStyleCnt="0"/>
      <dgm:spPr/>
    </dgm:pt>
    <dgm:pt modelId="{9919E4AD-1617-4CF4-9BB7-B284483BD7EA}" type="pres">
      <dgm:prSet presAssocID="{908AB578-E8F0-4F2E-B4F3-AAA930CA0922}" presName="parentTextArrow" presStyleLbl="node1" presStyleIdx="0" presStyleCnt="4"/>
      <dgm:spPr/>
    </dgm:pt>
    <dgm:pt modelId="{A35793F4-06BB-4C05-B0FC-717AA73F2D20}" type="pres">
      <dgm:prSet presAssocID="{908AB578-E8F0-4F2E-B4F3-AAA930CA0922}" presName="arrow" presStyleLbl="node1" presStyleIdx="1" presStyleCnt="4"/>
      <dgm:spPr/>
    </dgm:pt>
    <dgm:pt modelId="{D2ADFB6C-0552-48D5-8CBA-AC50579E1ADA}" type="pres">
      <dgm:prSet presAssocID="{908AB578-E8F0-4F2E-B4F3-AAA930CA0922}" presName="descendantArrow" presStyleCnt="0"/>
      <dgm:spPr/>
    </dgm:pt>
    <dgm:pt modelId="{FB1A9D2E-8470-4E6D-A6E9-115D8A447561}" type="pres">
      <dgm:prSet presAssocID="{27040FEB-C2DD-4583-82C5-36EACE9E98C1}" presName="childTextArrow" presStyleLbl="fgAccFollowNode1" presStyleIdx="1" presStyleCnt="4">
        <dgm:presLayoutVars>
          <dgm:bulletEnabled val="1"/>
        </dgm:presLayoutVars>
      </dgm:prSet>
      <dgm:spPr/>
    </dgm:pt>
    <dgm:pt modelId="{D1AF4552-8B5B-48BD-A71E-A9298781C81B}" type="pres">
      <dgm:prSet presAssocID="{CC4F16E2-1B14-4817-989B-FADD9F198E65}" presName="sp" presStyleCnt="0"/>
      <dgm:spPr/>
    </dgm:pt>
    <dgm:pt modelId="{7017808C-A6C0-4AF3-9978-C1B41E64A089}" type="pres">
      <dgm:prSet presAssocID="{521A54D0-F26E-424E-BA1D-BF2138B6CB20}" presName="arrowAndChildren" presStyleCnt="0"/>
      <dgm:spPr/>
    </dgm:pt>
    <dgm:pt modelId="{DC95CA3D-A9AB-498F-A0E8-7B4ECAC7F1D5}" type="pres">
      <dgm:prSet presAssocID="{521A54D0-F26E-424E-BA1D-BF2138B6CB20}" presName="parentTextArrow" presStyleLbl="node1" presStyleIdx="1" presStyleCnt="4"/>
      <dgm:spPr/>
    </dgm:pt>
    <dgm:pt modelId="{65F54379-5882-4C84-9510-7739A6E747E0}" type="pres">
      <dgm:prSet presAssocID="{521A54D0-F26E-424E-BA1D-BF2138B6CB20}" presName="arrow" presStyleLbl="node1" presStyleIdx="2" presStyleCnt="4"/>
      <dgm:spPr/>
    </dgm:pt>
    <dgm:pt modelId="{900708FA-B975-4F16-9E6A-54C9B204045E}" type="pres">
      <dgm:prSet presAssocID="{521A54D0-F26E-424E-BA1D-BF2138B6CB20}" presName="descendantArrow" presStyleCnt="0"/>
      <dgm:spPr/>
    </dgm:pt>
    <dgm:pt modelId="{BB0176BC-4F06-416A-A19A-4EE78562CCBA}" type="pres">
      <dgm:prSet presAssocID="{169799B6-D773-4496-8496-446C49621505}" presName="childTextArrow" presStyleLbl="fgAccFollowNode1" presStyleIdx="2" presStyleCnt="4">
        <dgm:presLayoutVars>
          <dgm:bulletEnabled val="1"/>
        </dgm:presLayoutVars>
      </dgm:prSet>
      <dgm:spPr/>
    </dgm:pt>
    <dgm:pt modelId="{1E14C824-5C1D-488D-B044-870369AC645B}" type="pres">
      <dgm:prSet presAssocID="{C588D538-B103-49B0-9804-D816592EE42A}" presName="sp" presStyleCnt="0"/>
      <dgm:spPr/>
    </dgm:pt>
    <dgm:pt modelId="{F837A17A-EC71-4438-A7C9-6E5D13CC2CA6}" type="pres">
      <dgm:prSet presAssocID="{AC950A46-13F7-4872-AC92-C030883A5AB2}" presName="arrowAndChildren" presStyleCnt="0"/>
      <dgm:spPr/>
    </dgm:pt>
    <dgm:pt modelId="{38D10113-D909-400F-88E1-FD6CA70387F6}" type="pres">
      <dgm:prSet presAssocID="{AC950A46-13F7-4872-AC92-C030883A5AB2}" presName="parentTextArrow" presStyleLbl="node1" presStyleIdx="2" presStyleCnt="4"/>
      <dgm:spPr/>
    </dgm:pt>
    <dgm:pt modelId="{C9E309DD-64FB-418A-AEE9-D4523C974A3D}" type="pres">
      <dgm:prSet presAssocID="{AC950A46-13F7-4872-AC92-C030883A5AB2}" presName="arrow" presStyleLbl="node1" presStyleIdx="3" presStyleCnt="4"/>
      <dgm:spPr/>
    </dgm:pt>
    <dgm:pt modelId="{A5D502FE-1F96-48F6-8E39-7616B0194FCD}" type="pres">
      <dgm:prSet presAssocID="{AC950A46-13F7-4872-AC92-C030883A5AB2}" presName="descendantArrow" presStyleCnt="0"/>
      <dgm:spPr/>
    </dgm:pt>
    <dgm:pt modelId="{2E77A41D-5174-4DC6-8A19-61B65EDCF254}" type="pres">
      <dgm:prSet presAssocID="{81FA7088-AF91-43FD-9F30-9A529305FCE2}" presName="childTextArrow" presStyleLbl="fgAccFollowNode1" presStyleIdx="3" presStyleCnt="4">
        <dgm:presLayoutVars>
          <dgm:bulletEnabled val="1"/>
        </dgm:presLayoutVars>
      </dgm:prSet>
      <dgm:spPr/>
    </dgm:pt>
  </dgm:ptLst>
  <dgm:cxnLst>
    <dgm:cxn modelId="{AC8B375A-38E7-479D-96B0-E45F4CAFBB09}" srcId="{936BE0C0-F9B4-4508-A0A5-E86FAE6B4DF4}" destId="{9D7AFE1D-F7D1-46D2-A428-0FE020FB5A82}" srcOrd="0" destOrd="0" parTransId="{5446077B-D2D7-4235-81E6-48CF7A1C8C5A}" sibTransId="{0B17EBDB-3F8F-45DF-A4B1-6D9C48BE059F}"/>
    <dgm:cxn modelId="{7D6944A3-CE53-49DA-8A63-E11E2C9895B4}" type="presOf" srcId="{7B2A6363-7B8A-423D-AA46-FA93EBBD5E1E}" destId="{5A8B7ECF-9E6C-4626-A5A4-D45458E8C437}" srcOrd="0" destOrd="0" presId="urn:microsoft.com/office/officeart/2005/8/layout/process4"/>
    <dgm:cxn modelId="{FA27B3AC-12E6-4810-85E6-0E7C4F3EAC20}" type="presOf" srcId="{521A54D0-F26E-424E-BA1D-BF2138B6CB20}" destId="{65F54379-5882-4C84-9510-7739A6E747E0}" srcOrd="1" destOrd="0" presId="urn:microsoft.com/office/officeart/2005/8/layout/process4"/>
    <dgm:cxn modelId="{6249D04C-7EDF-425C-A236-68904CA4CD2F}" srcId="{7B2A6363-7B8A-423D-AA46-FA93EBBD5E1E}" destId="{936BE0C0-F9B4-4508-A0A5-E86FAE6B4DF4}" srcOrd="3" destOrd="0" parTransId="{78E06FE3-75F3-4041-B273-2C4B4B36F0A2}" sibTransId="{F9E752BD-DD1F-4E46-B898-B9CFBCF11C74}"/>
    <dgm:cxn modelId="{ACE0E463-3C45-48E8-88DC-F5F737C05EC3}" type="presOf" srcId="{908AB578-E8F0-4F2E-B4F3-AAA930CA0922}" destId="{9919E4AD-1617-4CF4-9BB7-B284483BD7EA}" srcOrd="0" destOrd="0" presId="urn:microsoft.com/office/officeart/2005/8/layout/process4"/>
    <dgm:cxn modelId="{DDB60C92-9BFE-4E31-AB97-3AD127022C45}" srcId="{7B2A6363-7B8A-423D-AA46-FA93EBBD5E1E}" destId="{AC950A46-13F7-4872-AC92-C030883A5AB2}" srcOrd="0" destOrd="0" parTransId="{EEFCA458-CD84-41AC-BD08-9915407A0E2E}" sibTransId="{C588D538-B103-49B0-9804-D816592EE42A}"/>
    <dgm:cxn modelId="{AE7078C1-7BDB-4790-8474-1854EA7AAE62}" type="presOf" srcId="{27040FEB-C2DD-4583-82C5-36EACE9E98C1}" destId="{FB1A9D2E-8470-4E6D-A6E9-115D8A447561}" srcOrd="0" destOrd="0" presId="urn:microsoft.com/office/officeart/2005/8/layout/process4"/>
    <dgm:cxn modelId="{8956BB2F-DCF1-45F5-91AF-6AF10D54D75D}" srcId="{908AB578-E8F0-4F2E-B4F3-AAA930CA0922}" destId="{27040FEB-C2DD-4583-82C5-36EACE9E98C1}" srcOrd="0" destOrd="0" parTransId="{B9EA2ADD-6826-4552-AB9A-9508A6917177}" sibTransId="{73BD6946-9202-46C1-90FB-39E917D2E3CB}"/>
    <dgm:cxn modelId="{5D3E9444-C3C6-4999-AC8B-4BD15B7D63CA}" type="presOf" srcId="{521A54D0-F26E-424E-BA1D-BF2138B6CB20}" destId="{DC95CA3D-A9AB-498F-A0E8-7B4ECAC7F1D5}" srcOrd="0" destOrd="0" presId="urn:microsoft.com/office/officeart/2005/8/layout/process4"/>
    <dgm:cxn modelId="{989B74A4-5D77-403A-94DC-E13ED43424ED}" type="presOf" srcId="{908AB578-E8F0-4F2E-B4F3-AAA930CA0922}" destId="{A35793F4-06BB-4C05-B0FC-717AA73F2D20}" srcOrd="1" destOrd="0" presId="urn:microsoft.com/office/officeart/2005/8/layout/process4"/>
    <dgm:cxn modelId="{933484A3-88F2-4824-AE68-436B9CCBA1F2}" type="presOf" srcId="{AC950A46-13F7-4872-AC92-C030883A5AB2}" destId="{C9E309DD-64FB-418A-AEE9-D4523C974A3D}" srcOrd="1" destOrd="0" presId="urn:microsoft.com/office/officeart/2005/8/layout/process4"/>
    <dgm:cxn modelId="{A67C141F-516B-4005-9684-77F59257E662}" type="presOf" srcId="{936BE0C0-F9B4-4508-A0A5-E86FAE6B4DF4}" destId="{86C9862A-0E4D-418D-98BA-CA2E7418C75C}" srcOrd="1" destOrd="0" presId="urn:microsoft.com/office/officeart/2005/8/layout/process4"/>
    <dgm:cxn modelId="{624D91F2-5E0C-4C1A-921E-A7EE61C0E8FB}" srcId="{521A54D0-F26E-424E-BA1D-BF2138B6CB20}" destId="{169799B6-D773-4496-8496-446C49621505}" srcOrd="0" destOrd="0" parTransId="{778CE131-05A4-43CD-9ABD-1C1C790BD6A0}" sibTransId="{A2365AD2-2F0F-4A44-AEA0-94A7C3AED615}"/>
    <dgm:cxn modelId="{F32BB52A-4A7F-4E1E-8CDE-37E65CA9DF51}" type="presOf" srcId="{AC950A46-13F7-4872-AC92-C030883A5AB2}" destId="{38D10113-D909-400F-88E1-FD6CA70387F6}" srcOrd="0" destOrd="0" presId="urn:microsoft.com/office/officeart/2005/8/layout/process4"/>
    <dgm:cxn modelId="{AD656657-22E6-4770-8147-367DDB1752EC}" type="presOf" srcId="{9D7AFE1D-F7D1-46D2-A428-0FE020FB5A82}" destId="{2A3189AE-719E-43C3-9BB3-D2467C01505C}" srcOrd="0" destOrd="0" presId="urn:microsoft.com/office/officeart/2005/8/layout/process4"/>
    <dgm:cxn modelId="{FBA1BFBD-E108-40F4-8B85-0EA90723B4FE}" type="presOf" srcId="{169799B6-D773-4496-8496-446C49621505}" destId="{BB0176BC-4F06-416A-A19A-4EE78562CCBA}" srcOrd="0" destOrd="0" presId="urn:microsoft.com/office/officeart/2005/8/layout/process4"/>
    <dgm:cxn modelId="{EC1FF721-F45C-441D-BC0E-FA7C9CC33D20}" srcId="{7B2A6363-7B8A-423D-AA46-FA93EBBD5E1E}" destId="{908AB578-E8F0-4F2E-B4F3-AAA930CA0922}" srcOrd="2" destOrd="0" parTransId="{BA0592F9-FA57-4B48-BFA9-1B5C7C83F00D}" sibTransId="{132A3844-99F1-4193-AE8B-047232419E01}"/>
    <dgm:cxn modelId="{63CD9983-4B3B-4F54-9C05-61802D9FF4B0}" type="presOf" srcId="{936BE0C0-F9B4-4508-A0A5-E86FAE6B4DF4}" destId="{B9CD4595-937C-43B8-8FE0-3AC6A52BACA1}" srcOrd="0" destOrd="0" presId="urn:microsoft.com/office/officeart/2005/8/layout/process4"/>
    <dgm:cxn modelId="{72606CBB-7CC3-4273-9B8F-C9DE1CBA3967}" srcId="{7B2A6363-7B8A-423D-AA46-FA93EBBD5E1E}" destId="{521A54D0-F26E-424E-BA1D-BF2138B6CB20}" srcOrd="1" destOrd="0" parTransId="{F6787D1A-4C94-4480-8912-D237FA09BA88}" sibTransId="{CC4F16E2-1B14-4817-989B-FADD9F198E65}"/>
    <dgm:cxn modelId="{7329A877-B26C-4B27-B5E4-CA9F4075DB35}" srcId="{AC950A46-13F7-4872-AC92-C030883A5AB2}" destId="{81FA7088-AF91-43FD-9F30-9A529305FCE2}" srcOrd="0" destOrd="0" parTransId="{C8F82AEC-9291-4275-A5C0-02066504FC45}" sibTransId="{B58FFAE1-C0BF-4F44-BE5E-BD90DE37727D}"/>
    <dgm:cxn modelId="{641DA037-D651-4F62-8D0B-198F239F5B71}" type="presOf" srcId="{81FA7088-AF91-43FD-9F30-9A529305FCE2}" destId="{2E77A41D-5174-4DC6-8A19-61B65EDCF254}" srcOrd="0" destOrd="0" presId="urn:microsoft.com/office/officeart/2005/8/layout/process4"/>
    <dgm:cxn modelId="{3D013A6C-B6ED-4F6B-B4DE-1E0E3E38CBC1}" type="presParOf" srcId="{5A8B7ECF-9E6C-4626-A5A4-D45458E8C437}" destId="{915B8067-D05A-4CBE-A1EE-1C2C22F67FB3}" srcOrd="0" destOrd="0" presId="urn:microsoft.com/office/officeart/2005/8/layout/process4"/>
    <dgm:cxn modelId="{23DCA03C-FDAA-485B-90EE-74172B9DADC9}" type="presParOf" srcId="{915B8067-D05A-4CBE-A1EE-1C2C22F67FB3}" destId="{B9CD4595-937C-43B8-8FE0-3AC6A52BACA1}" srcOrd="0" destOrd="0" presId="urn:microsoft.com/office/officeart/2005/8/layout/process4"/>
    <dgm:cxn modelId="{C0B23D52-7207-44AA-881C-E9AA2B0FD82F}" type="presParOf" srcId="{915B8067-D05A-4CBE-A1EE-1C2C22F67FB3}" destId="{86C9862A-0E4D-418D-98BA-CA2E7418C75C}" srcOrd="1" destOrd="0" presId="urn:microsoft.com/office/officeart/2005/8/layout/process4"/>
    <dgm:cxn modelId="{4371FFD2-DC7B-4FE0-8E8A-B3BDA4A97E2B}" type="presParOf" srcId="{915B8067-D05A-4CBE-A1EE-1C2C22F67FB3}" destId="{B43C4435-B760-478F-954E-736F5E0837E9}" srcOrd="2" destOrd="0" presId="urn:microsoft.com/office/officeart/2005/8/layout/process4"/>
    <dgm:cxn modelId="{0D7D1157-DBC7-48B7-89AF-97748158B983}" type="presParOf" srcId="{B43C4435-B760-478F-954E-736F5E0837E9}" destId="{2A3189AE-719E-43C3-9BB3-D2467C01505C}" srcOrd="0" destOrd="0" presId="urn:microsoft.com/office/officeart/2005/8/layout/process4"/>
    <dgm:cxn modelId="{679BE6C8-A1C4-40D9-8306-BD31C8AABEA0}" type="presParOf" srcId="{5A8B7ECF-9E6C-4626-A5A4-D45458E8C437}" destId="{5145A577-B517-4F6C-9292-DB295FE9AFD7}" srcOrd="1" destOrd="0" presId="urn:microsoft.com/office/officeart/2005/8/layout/process4"/>
    <dgm:cxn modelId="{B3804CFD-D730-4BDD-ADBB-FAA7CB6B7A6E}" type="presParOf" srcId="{5A8B7ECF-9E6C-4626-A5A4-D45458E8C437}" destId="{0EED1A0A-53A9-42D9-AFA0-C2FD535A1FF1}" srcOrd="2" destOrd="0" presId="urn:microsoft.com/office/officeart/2005/8/layout/process4"/>
    <dgm:cxn modelId="{56BCF103-E94B-48B5-A48E-2B35CC550310}" type="presParOf" srcId="{0EED1A0A-53A9-42D9-AFA0-C2FD535A1FF1}" destId="{9919E4AD-1617-4CF4-9BB7-B284483BD7EA}" srcOrd="0" destOrd="0" presId="urn:microsoft.com/office/officeart/2005/8/layout/process4"/>
    <dgm:cxn modelId="{DD0A011B-1875-4D63-BB23-004BC64F7263}" type="presParOf" srcId="{0EED1A0A-53A9-42D9-AFA0-C2FD535A1FF1}" destId="{A35793F4-06BB-4C05-B0FC-717AA73F2D20}" srcOrd="1" destOrd="0" presId="urn:microsoft.com/office/officeart/2005/8/layout/process4"/>
    <dgm:cxn modelId="{A8BCD8A4-D105-448C-AAC1-01F3716D205A}" type="presParOf" srcId="{0EED1A0A-53A9-42D9-AFA0-C2FD535A1FF1}" destId="{D2ADFB6C-0552-48D5-8CBA-AC50579E1ADA}" srcOrd="2" destOrd="0" presId="urn:microsoft.com/office/officeart/2005/8/layout/process4"/>
    <dgm:cxn modelId="{670E899D-1C74-4313-8758-151D658939DD}" type="presParOf" srcId="{D2ADFB6C-0552-48D5-8CBA-AC50579E1ADA}" destId="{FB1A9D2E-8470-4E6D-A6E9-115D8A447561}" srcOrd="0" destOrd="0" presId="urn:microsoft.com/office/officeart/2005/8/layout/process4"/>
    <dgm:cxn modelId="{DDB7836B-3C6C-4B32-A06F-A1500ACD7AE2}" type="presParOf" srcId="{5A8B7ECF-9E6C-4626-A5A4-D45458E8C437}" destId="{D1AF4552-8B5B-48BD-A71E-A9298781C81B}" srcOrd="3" destOrd="0" presId="urn:microsoft.com/office/officeart/2005/8/layout/process4"/>
    <dgm:cxn modelId="{D92DBCC2-29F6-45BA-B034-FFFB282769E2}" type="presParOf" srcId="{5A8B7ECF-9E6C-4626-A5A4-D45458E8C437}" destId="{7017808C-A6C0-4AF3-9978-C1B41E64A089}" srcOrd="4" destOrd="0" presId="urn:microsoft.com/office/officeart/2005/8/layout/process4"/>
    <dgm:cxn modelId="{44D0045C-80CB-47ED-AE49-C8766CFAF854}" type="presParOf" srcId="{7017808C-A6C0-4AF3-9978-C1B41E64A089}" destId="{DC95CA3D-A9AB-498F-A0E8-7B4ECAC7F1D5}" srcOrd="0" destOrd="0" presId="urn:microsoft.com/office/officeart/2005/8/layout/process4"/>
    <dgm:cxn modelId="{E36C8D70-093D-4E46-BA5C-0871EC75A499}" type="presParOf" srcId="{7017808C-A6C0-4AF3-9978-C1B41E64A089}" destId="{65F54379-5882-4C84-9510-7739A6E747E0}" srcOrd="1" destOrd="0" presId="urn:microsoft.com/office/officeart/2005/8/layout/process4"/>
    <dgm:cxn modelId="{C70D85DC-6704-46E2-8440-F6491C6E1818}" type="presParOf" srcId="{7017808C-A6C0-4AF3-9978-C1B41E64A089}" destId="{900708FA-B975-4F16-9E6A-54C9B204045E}" srcOrd="2" destOrd="0" presId="urn:microsoft.com/office/officeart/2005/8/layout/process4"/>
    <dgm:cxn modelId="{5DF5475A-4E1E-45CD-95AB-CC156D9C51E3}" type="presParOf" srcId="{900708FA-B975-4F16-9E6A-54C9B204045E}" destId="{BB0176BC-4F06-416A-A19A-4EE78562CCBA}" srcOrd="0" destOrd="0" presId="urn:microsoft.com/office/officeart/2005/8/layout/process4"/>
    <dgm:cxn modelId="{6E20CCF3-6771-4AB5-83F9-D3E46C56C0E3}" type="presParOf" srcId="{5A8B7ECF-9E6C-4626-A5A4-D45458E8C437}" destId="{1E14C824-5C1D-488D-B044-870369AC645B}" srcOrd="5" destOrd="0" presId="urn:microsoft.com/office/officeart/2005/8/layout/process4"/>
    <dgm:cxn modelId="{F9ED16E7-9A2E-4E17-8CBE-2529F14CFF15}" type="presParOf" srcId="{5A8B7ECF-9E6C-4626-A5A4-D45458E8C437}" destId="{F837A17A-EC71-4438-A7C9-6E5D13CC2CA6}" srcOrd="6" destOrd="0" presId="urn:microsoft.com/office/officeart/2005/8/layout/process4"/>
    <dgm:cxn modelId="{BC663C32-657C-4784-85AD-D54601CD0076}" type="presParOf" srcId="{F837A17A-EC71-4438-A7C9-6E5D13CC2CA6}" destId="{38D10113-D909-400F-88E1-FD6CA70387F6}" srcOrd="0" destOrd="0" presId="urn:microsoft.com/office/officeart/2005/8/layout/process4"/>
    <dgm:cxn modelId="{313C2B6C-6E6E-4AD4-8209-76CF2D9EE4FF}" type="presParOf" srcId="{F837A17A-EC71-4438-A7C9-6E5D13CC2CA6}" destId="{C9E309DD-64FB-418A-AEE9-D4523C974A3D}" srcOrd="1" destOrd="0" presId="urn:microsoft.com/office/officeart/2005/8/layout/process4"/>
    <dgm:cxn modelId="{A61011E2-0F7C-482E-B8A6-9095C918268F}" type="presParOf" srcId="{F837A17A-EC71-4438-A7C9-6E5D13CC2CA6}" destId="{A5D502FE-1F96-48F6-8E39-7616B0194FCD}" srcOrd="2" destOrd="0" presId="urn:microsoft.com/office/officeart/2005/8/layout/process4"/>
    <dgm:cxn modelId="{53A56087-D216-438B-A070-DA6D5064A8B9}" type="presParOf" srcId="{A5D502FE-1F96-48F6-8E39-7616B0194FCD}" destId="{2E77A41D-5174-4DC6-8A19-61B65EDCF254}"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4AF8270A-ACE8-42C7-8764-32AE172E4F40}" type="doc">
      <dgm:prSet loTypeId="urn:microsoft.com/office/officeart/2005/8/layout/lProcess1" loCatId="process" qsTypeId="urn:microsoft.com/office/officeart/2005/8/quickstyle/simple1" qsCatId="simple" csTypeId="urn:microsoft.com/office/officeart/2005/8/colors/colorful5" csCatId="colorful" phldr="1"/>
      <dgm:spPr/>
      <dgm:t>
        <a:bodyPr/>
        <a:lstStyle/>
        <a:p>
          <a:endParaRPr lang="es-ES"/>
        </a:p>
      </dgm:t>
    </dgm:pt>
    <dgm:pt modelId="{538A391E-52A9-4FB2-97AD-90984F62D846}">
      <dgm:prSet/>
      <dgm:spPr/>
      <dgm:t>
        <a:bodyPr/>
        <a:lstStyle/>
        <a:p>
          <a:pPr rtl="0"/>
          <a:r>
            <a:rPr lang="es-ES" dirty="0" smtClean="0"/>
            <a:t>Identificar las necesidades de bienes y servicios</a:t>
          </a:r>
          <a:endParaRPr lang="en-US" dirty="0"/>
        </a:p>
      </dgm:t>
    </dgm:pt>
    <dgm:pt modelId="{F137F63D-7039-4D00-9DCC-006A1F8A6EDC}" type="parTrans" cxnId="{47252C44-39DD-4704-B64A-DCE29FADDB6F}">
      <dgm:prSet/>
      <dgm:spPr/>
      <dgm:t>
        <a:bodyPr/>
        <a:lstStyle/>
        <a:p>
          <a:endParaRPr lang="es-ES"/>
        </a:p>
      </dgm:t>
    </dgm:pt>
    <dgm:pt modelId="{C17289B4-671E-486D-AA4B-B150F891B6E6}" type="sibTrans" cxnId="{47252C44-39DD-4704-B64A-DCE29FADDB6F}">
      <dgm:prSet/>
      <dgm:spPr/>
      <dgm:t>
        <a:bodyPr/>
        <a:lstStyle/>
        <a:p>
          <a:endParaRPr lang="es-ES"/>
        </a:p>
      </dgm:t>
    </dgm:pt>
    <dgm:pt modelId="{90D5781F-BD65-41F9-9C63-7DB1DD31F04F}">
      <dgm:prSet/>
      <dgm:spPr/>
      <dgm:t>
        <a:bodyPr/>
        <a:lstStyle/>
        <a:p>
          <a:pPr rtl="0"/>
          <a:r>
            <a:rPr lang="es-ES" dirty="0" smtClean="0"/>
            <a:t>Se deben identificar las necesidades de bienes y servicios que se requieren para cumplir los objetivos y metas establecidos en el presupuesto plurianual y el Plan Operativo Anual.</a:t>
          </a:r>
          <a:endParaRPr lang="en-US" dirty="0"/>
        </a:p>
      </dgm:t>
    </dgm:pt>
    <dgm:pt modelId="{935B98F0-ECAD-4416-BDBA-7C283EF6FE79}" type="parTrans" cxnId="{E4A29D0E-642E-453A-B0D7-538C1211475D}">
      <dgm:prSet/>
      <dgm:spPr/>
      <dgm:t>
        <a:bodyPr/>
        <a:lstStyle/>
        <a:p>
          <a:endParaRPr lang="es-ES"/>
        </a:p>
      </dgm:t>
    </dgm:pt>
    <dgm:pt modelId="{E066F464-A126-4861-84AD-CC42C44AA3C5}" type="sibTrans" cxnId="{E4A29D0E-642E-453A-B0D7-538C1211475D}">
      <dgm:prSet/>
      <dgm:spPr/>
      <dgm:t>
        <a:bodyPr/>
        <a:lstStyle/>
        <a:p>
          <a:endParaRPr lang="es-ES"/>
        </a:p>
      </dgm:t>
    </dgm:pt>
    <dgm:pt modelId="{8A303BA1-F8B7-4BEE-8E3E-2F41D9B3C909}">
      <dgm:prSet/>
      <dgm:spPr/>
      <dgm:t>
        <a:bodyPr/>
        <a:lstStyle/>
        <a:p>
          <a:pPr rtl="0"/>
          <a:r>
            <a:rPr lang="es-ES" smtClean="0"/>
            <a:t>Establecer los montos y fechas de adquisición</a:t>
          </a:r>
          <a:endParaRPr lang="en-US"/>
        </a:p>
      </dgm:t>
    </dgm:pt>
    <dgm:pt modelId="{0323F3B4-C4D4-49DE-A54D-F40BAD144DA5}" type="parTrans" cxnId="{BD419EDA-D686-44CA-817F-AB21F2B2746F}">
      <dgm:prSet/>
      <dgm:spPr/>
      <dgm:t>
        <a:bodyPr/>
        <a:lstStyle/>
        <a:p>
          <a:endParaRPr lang="es-ES"/>
        </a:p>
      </dgm:t>
    </dgm:pt>
    <dgm:pt modelId="{F8F24405-804B-48DF-891A-4C12A70B3134}" type="sibTrans" cxnId="{BD419EDA-D686-44CA-817F-AB21F2B2746F}">
      <dgm:prSet/>
      <dgm:spPr/>
      <dgm:t>
        <a:bodyPr/>
        <a:lstStyle/>
        <a:p>
          <a:endParaRPr lang="es-ES"/>
        </a:p>
      </dgm:t>
    </dgm:pt>
    <dgm:pt modelId="{69340C01-51C1-48C1-9866-E5882BDC20CE}">
      <dgm:prSet/>
      <dgm:spPr/>
      <dgm:t>
        <a:bodyPr/>
        <a:lstStyle/>
        <a:p>
          <a:pPr rtl="0"/>
          <a:r>
            <a:rPr lang="es-ES" dirty="0" smtClean="0"/>
            <a:t>Se deben establecer los montos y las fechas de adquisición de los bienes y servicios identificados, para garantizar que se adquieran en el momento adecuado y con los recursos necesarios.</a:t>
          </a:r>
          <a:endParaRPr lang="en-US" dirty="0"/>
        </a:p>
      </dgm:t>
    </dgm:pt>
    <dgm:pt modelId="{38AA5BB0-8F4D-4451-94B4-879D63FDC057}" type="parTrans" cxnId="{B604E1E4-8A29-4CB5-87B7-061692B36C16}">
      <dgm:prSet/>
      <dgm:spPr/>
      <dgm:t>
        <a:bodyPr/>
        <a:lstStyle/>
        <a:p>
          <a:endParaRPr lang="es-ES"/>
        </a:p>
      </dgm:t>
    </dgm:pt>
    <dgm:pt modelId="{4627F416-6AB4-453E-B9EB-D5190FD78AD0}" type="sibTrans" cxnId="{B604E1E4-8A29-4CB5-87B7-061692B36C16}">
      <dgm:prSet/>
      <dgm:spPr/>
      <dgm:t>
        <a:bodyPr/>
        <a:lstStyle/>
        <a:p>
          <a:endParaRPr lang="es-ES"/>
        </a:p>
      </dgm:t>
    </dgm:pt>
    <dgm:pt modelId="{58BC607C-BEE4-4257-A870-1FDA15842515}">
      <dgm:prSet/>
      <dgm:spPr/>
      <dgm:t>
        <a:bodyPr/>
        <a:lstStyle/>
        <a:p>
          <a:pPr rtl="0"/>
          <a:r>
            <a:rPr lang="es-ES" smtClean="0"/>
            <a:t>Definir los proveedores</a:t>
          </a:r>
          <a:endParaRPr lang="en-US"/>
        </a:p>
      </dgm:t>
    </dgm:pt>
    <dgm:pt modelId="{7E4849DB-D319-40CF-840F-06D541871F9F}" type="parTrans" cxnId="{066D4175-8B08-4980-81E5-3AE3646F309F}">
      <dgm:prSet/>
      <dgm:spPr/>
      <dgm:t>
        <a:bodyPr/>
        <a:lstStyle/>
        <a:p>
          <a:endParaRPr lang="es-ES"/>
        </a:p>
      </dgm:t>
    </dgm:pt>
    <dgm:pt modelId="{77E15D17-293C-4178-BB8B-2723A74B3B7F}" type="sibTrans" cxnId="{066D4175-8B08-4980-81E5-3AE3646F309F}">
      <dgm:prSet/>
      <dgm:spPr/>
      <dgm:t>
        <a:bodyPr/>
        <a:lstStyle/>
        <a:p>
          <a:endParaRPr lang="es-ES"/>
        </a:p>
      </dgm:t>
    </dgm:pt>
    <dgm:pt modelId="{FCCAE249-EB27-4787-B95B-AA26717CC560}">
      <dgm:prSet/>
      <dgm:spPr/>
      <dgm:t>
        <a:bodyPr/>
        <a:lstStyle/>
        <a:p>
          <a:pPr rtl="0"/>
          <a:r>
            <a:rPr lang="es-ES" smtClean="0"/>
            <a:t>Se deben definir los proveedores que se encargarán de suministrar los bienes y servicios identificados, y establecer los mecanismos de selección y contratación correspondientes.</a:t>
          </a:r>
          <a:endParaRPr lang="en-US"/>
        </a:p>
      </dgm:t>
    </dgm:pt>
    <dgm:pt modelId="{4D5D27C9-59FA-425C-91C2-301EEF86817C}" type="parTrans" cxnId="{AE690605-44B8-40FE-A234-A569D6177ED6}">
      <dgm:prSet/>
      <dgm:spPr/>
      <dgm:t>
        <a:bodyPr/>
        <a:lstStyle/>
        <a:p>
          <a:endParaRPr lang="es-ES"/>
        </a:p>
      </dgm:t>
    </dgm:pt>
    <dgm:pt modelId="{4A7834C3-915B-42FD-88E2-3358E5EA7208}" type="sibTrans" cxnId="{AE690605-44B8-40FE-A234-A569D6177ED6}">
      <dgm:prSet/>
      <dgm:spPr/>
      <dgm:t>
        <a:bodyPr/>
        <a:lstStyle/>
        <a:p>
          <a:endParaRPr lang="es-ES"/>
        </a:p>
      </dgm:t>
    </dgm:pt>
    <dgm:pt modelId="{E77D675C-90D7-451A-A6C1-05472EFE4642}">
      <dgm:prSet/>
      <dgm:spPr/>
      <dgm:t>
        <a:bodyPr/>
        <a:lstStyle/>
        <a:p>
          <a:pPr rtl="0"/>
          <a:r>
            <a:rPr lang="es-ES" smtClean="0"/>
            <a:t>Establecer el presupuesto</a:t>
          </a:r>
          <a:endParaRPr lang="en-US"/>
        </a:p>
      </dgm:t>
    </dgm:pt>
    <dgm:pt modelId="{9FACF655-2755-4A0B-BE98-6511B5811886}" type="parTrans" cxnId="{02121292-D5E7-45E2-AB93-64A146B3A599}">
      <dgm:prSet/>
      <dgm:spPr/>
      <dgm:t>
        <a:bodyPr/>
        <a:lstStyle/>
        <a:p>
          <a:endParaRPr lang="es-ES"/>
        </a:p>
      </dgm:t>
    </dgm:pt>
    <dgm:pt modelId="{ED32B3DD-D852-4B6F-85AA-84BB32CACD0D}" type="sibTrans" cxnId="{02121292-D5E7-45E2-AB93-64A146B3A599}">
      <dgm:prSet/>
      <dgm:spPr/>
      <dgm:t>
        <a:bodyPr/>
        <a:lstStyle/>
        <a:p>
          <a:endParaRPr lang="es-ES"/>
        </a:p>
      </dgm:t>
    </dgm:pt>
    <dgm:pt modelId="{45255557-1E63-4715-AB4A-85CB50D0D5B4}">
      <dgm:prSet/>
      <dgm:spPr/>
      <dgm:t>
        <a:bodyPr/>
        <a:lstStyle/>
        <a:p>
          <a:pPr rtl="0"/>
          <a:r>
            <a:rPr lang="es-ES" smtClean="0"/>
            <a:t>Se debe establecer el presupuesto necesario para la adquisición de los bienes y servicios identificados, y garantizar que se ajuste a los recursos disponibles en el presupuesto plurianual.</a:t>
          </a:r>
          <a:endParaRPr lang="en-US"/>
        </a:p>
      </dgm:t>
    </dgm:pt>
    <dgm:pt modelId="{A2F67D88-29E0-4E1A-A16E-CB0D0ABA72B5}" type="parTrans" cxnId="{07F906DD-6D77-431C-9252-5FFC4D042518}">
      <dgm:prSet/>
      <dgm:spPr/>
      <dgm:t>
        <a:bodyPr/>
        <a:lstStyle/>
        <a:p>
          <a:endParaRPr lang="es-ES"/>
        </a:p>
      </dgm:t>
    </dgm:pt>
    <dgm:pt modelId="{27DF2974-E8E9-43A0-A1D0-2189A7043DA4}" type="sibTrans" cxnId="{07F906DD-6D77-431C-9252-5FFC4D042518}">
      <dgm:prSet/>
      <dgm:spPr/>
      <dgm:t>
        <a:bodyPr/>
        <a:lstStyle/>
        <a:p>
          <a:endParaRPr lang="es-ES"/>
        </a:p>
      </dgm:t>
    </dgm:pt>
    <dgm:pt modelId="{D28EC368-5AD4-4363-B79C-4D294C446227}">
      <dgm:prSet/>
      <dgm:spPr/>
      <dgm:t>
        <a:bodyPr/>
        <a:lstStyle/>
        <a:p>
          <a:pPr rtl="0"/>
          <a:r>
            <a:rPr lang="es-ES" smtClean="0"/>
            <a:t>Evaluación y seguimiento</a:t>
          </a:r>
          <a:endParaRPr lang="en-US"/>
        </a:p>
      </dgm:t>
    </dgm:pt>
    <dgm:pt modelId="{233C1E64-E27B-48E9-A8D0-80FB7EB89570}" type="parTrans" cxnId="{A363EC64-BF26-4311-9F33-3F36DF0D7544}">
      <dgm:prSet/>
      <dgm:spPr/>
      <dgm:t>
        <a:bodyPr/>
        <a:lstStyle/>
        <a:p>
          <a:endParaRPr lang="es-ES"/>
        </a:p>
      </dgm:t>
    </dgm:pt>
    <dgm:pt modelId="{0EAC8CC9-FD44-45FD-8CEC-E26CFAE9506E}" type="sibTrans" cxnId="{A363EC64-BF26-4311-9F33-3F36DF0D7544}">
      <dgm:prSet/>
      <dgm:spPr/>
      <dgm:t>
        <a:bodyPr/>
        <a:lstStyle/>
        <a:p>
          <a:endParaRPr lang="es-ES"/>
        </a:p>
      </dgm:t>
    </dgm:pt>
    <dgm:pt modelId="{4A3A9D7A-950C-4DC2-B3CD-823D41CC3664}">
      <dgm:prSet/>
      <dgm:spPr/>
      <dgm:t>
        <a:bodyPr/>
        <a:lstStyle/>
        <a:p>
          <a:pPr rtl="0"/>
          <a:r>
            <a:rPr lang="es-ES" smtClean="0"/>
            <a:t>El PAC debe ser evaluado y seguido periódicamente para garantizar que se estén cumpliendo las metas y objetivos establecidos, y para realizar los ajustes necesarios en caso de ser necesario.</a:t>
          </a:r>
          <a:endParaRPr lang="en-US"/>
        </a:p>
      </dgm:t>
    </dgm:pt>
    <dgm:pt modelId="{620CA02F-A1AA-4770-9EEC-7F3B37EF048B}" type="parTrans" cxnId="{2CAD96CA-3D15-43A6-A2D1-582A64E5C49D}">
      <dgm:prSet/>
      <dgm:spPr/>
      <dgm:t>
        <a:bodyPr/>
        <a:lstStyle/>
        <a:p>
          <a:endParaRPr lang="es-ES"/>
        </a:p>
      </dgm:t>
    </dgm:pt>
    <dgm:pt modelId="{9E6D0E16-FAF3-43F9-BD89-020B89DF1B74}" type="sibTrans" cxnId="{2CAD96CA-3D15-43A6-A2D1-582A64E5C49D}">
      <dgm:prSet/>
      <dgm:spPr/>
      <dgm:t>
        <a:bodyPr/>
        <a:lstStyle/>
        <a:p>
          <a:endParaRPr lang="es-ES"/>
        </a:p>
      </dgm:t>
    </dgm:pt>
    <dgm:pt modelId="{C6FEFFEB-3314-4CD6-884D-3D062E6A7A8A}" type="pres">
      <dgm:prSet presAssocID="{4AF8270A-ACE8-42C7-8764-32AE172E4F40}" presName="Name0" presStyleCnt="0">
        <dgm:presLayoutVars>
          <dgm:dir/>
          <dgm:animLvl val="lvl"/>
          <dgm:resizeHandles val="exact"/>
        </dgm:presLayoutVars>
      </dgm:prSet>
      <dgm:spPr/>
    </dgm:pt>
    <dgm:pt modelId="{6AACB5F0-ADD6-4454-9D6E-B253A49F9C22}" type="pres">
      <dgm:prSet presAssocID="{538A391E-52A9-4FB2-97AD-90984F62D846}" presName="vertFlow" presStyleCnt="0"/>
      <dgm:spPr/>
    </dgm:pt>
    <dgm:pt modelId="{30713818-6C6E-468C-8C1D-077C64192728}" type="pres">
      <dgm:prSet presAssocID="{538A391E-52A9-4FB2-97AD-90984F62D846}" presName="header" presStyleLbl="node1" presStyleIdx="0" presStyleCnt="5" custScaleY="190898"/>
      <dgm:spPr/>
    </dgm:pt>
    <dgm:pt modelId="{FD627BDE-D50C-419A-9400-36AA80C47894}" type="pres">
      <dgm:prSet presAssocID="{935B98F0-ECAD-4416-BDBA-7C283EF6FE79}" presName="parTrans" presStyleLbl="sibTrans2D1" presStyleIdx="0" presStyleCnt="5"/>
      <dgm:spPr/>
    </dgm:pt>
    <dgm:pt modelId="{33F4D5A8-376E-4E21-AB5E-1E4C5D0EC27E}" type="pres">
      <dgm:prSet presAssocID="{90D5781F-BD65-41F9-9C63-7DB1DD31F04F}" presName="child" presStyleLbl="alignAccFollowNode1" presStyleIdx="0" presStyleCnt="5" custScaleY="639279">
        <dgm:presLayoutVars>
          <dgm:chMax val="0"/>
          <dgm:bulletEnabled val="1"/>
        </dgm:presLayoutVars>
      </dgm:prSet>
      <dgm:spPr/>
    </dgm:pt>
    <dgm:pt modelId="{88BCDFA0-7568-481D-9D88-497D3681112E}" type="pres">
      <dgm:prSet presAssocID="{538A391E-52A9-4FB2-97AD-90984F62D846}" presName="hSp" presStyleCnt="0"/>
      <dgm:spPr/>
    </dgm:pt>
    <dgm:pt modelId="{6C2FD12A-C061-4967-BE44-72321D18F49A}" type="pres">
      <dgm:prSet presAssocID="{8A303BA1-F8B7-4BEE-8E3E-2F41D9B3C909}" presName="vertFlow" presStyleCnt="0"/>
      <dgm:spPr/>
    </dgm:pt>
    <dgm:pt modelId="{3F2592B9-070A-4083-85BE-1700866FB58E}" type="pres">
      <dgm:prSet presAssocID="{8A303BA1-F8B7-4BEE-8E3E-2F41D9B3C909}" presName="header" presStyleLbl="node1" presStyleIdx="1" presStyleCnt="5" custScaleY="190898"/>
      <dgm:spPr/>
    </dgm:pt>
    <dgm:pt modelId="{75D7480E-CC28-4125-886E-FB69A87BE2E6}" type="pres">
      <dgm:prSet presAssocID="{38AA5BB0-8F4D-4451-94B4-879D63FDC057}" presName="parTrans" presStyleLbl="sibTrans2D1" presStyleIdx="1" presStyleCnt="5"/>
      <dgm:spPr/>
    </dgm:pt>
    <dgm:pt modelId="{80772759-0FD7-4421-8014-E8DC8CB9E7C4}" type="pres">
      <dgm:prSet presAssocID="{69340C01-51C1-48C1-9866-E5882BDC20CE}" presName="child" presStyleLbl="alignAccFollowNode1" presStyleIdx="1" presStyleCnt="5" custScaleY="639279">
        <dgm:presLayoutVars>
          <dgm:chMax val="0"/>
          <dgm:bulletEnabled val="1"/>
        </dgm:presLayoutVars>
      </dgm:prSet>
      <dgm:spPr/>
    </dgm:pt>
    <dgm:pt modelId="{21A3EB50-A8CF-4126-959D-D9100E441743}" type="pres">
      <dgm:prSet presAssocID="{8A303BA1-F8B7-4BEE-8E3E-2F41D9B3C909}" presName="hSp" presStyleCnt="0"/>
      <dgm:spPr/>
    </dgm:pt>
    <dgm:pt modelId="{E719428C-D322-42C9-AA12-7DBA9E0E36C1}" type="pres">
      <dgm:prSet presAssocID="{58BC607C-BEE4-4257-A870-1FDA15842515}" presName="vertFlow" presStyleCnt="0"/>
      <dgm:spPr/>
    </dgm:pt>
    <dgm:pt modelId="{94293BB3-F68F-4D1E-B788-F8DF661D36B2}" type="pres">
      <dgm:prSet presAssocID="{58BC607C-BEE4-4257-A870-1FDA15842515}" presName="header" presStyleLbl="node1" presStyleIdx="2" presStyleCnt="5" custScaleY="190898"/>
      <dgm:spPr/>
    </dgm:pt>
    <dgm:pt modelId="{ADB8D15D-466E-4A9A-824A-2FBDA5D6C23D}" type="pres">
      <dgm:prSet presAssocID="{4D5D27C9-59FA-425C-91C2-301EEF86817C}" presName="parTrans" presStyleLbl="sibTrans2D1" presStyleIdx="2" presStyleCnt="5"/>
      <dgm:spPr/>
    </dgm:pt>
    <dgm:pt modelId="{F6EA9EEC-8098-4E3E-8066-945560622F47}" type="pres">
      <dgm:prSet presAssocID="{FCCAE249-EB27-4787-B95B-AA26717CC560}" presName="child" presStyleLbl="alignAccFollowNode1" presStyleIdx="2" presStyleCnt="5" custScaleY="639279">
        <dgm:presLayoutVars>
          <dgm:chMax val="0"/>
          <dgm:bulletEnabled val="1"/>
        </dgm:presLayoutVars>
      </dgm:prSet>
      <dgm:spPr/>
    </dgm:pt>
    <dgm:pt modelId="{85C35D1A-1E00-4C96-87D9-95CE938899F8}" type="pres">
      <dgm:prSet presAssocID="{58BC607C-BEE4-4257-A870-1FDA15842515}" presName="hSp" presStyleCnt="0"/>
      <dgm:spPr/>
    </dgm:pt>
    <dgm:pt modelId="{3AB9806F-BCFF-421D-8E2F-EBF155461E67}" type="pres">
      <dgm:prSet presAssocID="{E77D675C-90D7-451A-A6C1-05472EFE4642}" presName="vertFlow" presStyleCnt="0"/>
      <dgm:spPr/>
    </dgm:pt>
    <dgm:pt modelId="{ACE08305-4A6C-4176-9B4F-4B7BFAD2453F}" type="pres">
      <dgm:prSet presAssocID="{E77D675C-90D7-451A-A6C1-05472EFE4642}" presName="header" presStyleLbl="node1" presStyleIdx="3" presStyleCnt="5" custScaleY="190898"/>
      <dgm:spPr/>
    </dgm:pt>
    <dgm:pt modelId="{C71E5A69-B061-4972-A0D8-06F49FEC7CBF}" type="pres">
      <dgm:prSet presAssocID="{A2F67D88-29E0-4E1A-A16E-CB0D0ABA72B5}" presName="parTrans" presStyleLbl="sibTrans2D1" presStyleIdx="3" presStyleCnt="5"/>
      <dgm:spPr/>
    </dgm:pt>
    <dgm:pt modelId="{B9F3AB7C-EF77-4F15-B92E-D4D7EB252EAC}" type="pres">
      <dgm:prSet presAssocID="{45255557-1E63-4715-AB4A-85CB50D0D5B4}" presName="child" presStyleLbl="alignAccFollowNode1" presStyleIdx="3" presStyleCnt="5" custScaleY="639279">
        <dgm:presLayoutVars>
          <dgm:chMax val="0"/>
          <dgm:bulletEnabled val="1"/>
        </dgm:presLayoutVars>
      </dgm:prSet>
      <dgm:spPr/>
    </dgm:pt>
    <dgm:pt modelId="{08433BCF-128B-4D50-B48C-D258CCB201B3}" type="pres">
      <dgm:prSet presAssocID="{E77D675C-90D7-451A-A6C1-05472EFE4642}" presName="hSp" presStyleCnt="0"/>
      <dgm:spPr/>
    </dgm:pt>
    <dgm:pt modelId="{9B64BCC1-5821-4E8C-9A39-27CA46BEA343}" type="pres">
      <dgm:prSet presAssocID="{D28EC368-5AD4-4363-B79C-4D294C446227}" presName="vertFlow" presStyleCnt="0"/>
      <dgm:spPr/>
    </dgm:pt>
    <dgm:pt modelId="{273BB9BC-3D2F-431F-B118-62499971E3A1}" type="pres">
      <dgm:prSet presAssocID="{D28EC368-5AD4-4363-B79C-4D294C446227}" presName="header" presStyleLbl="node1" presStyleIdx="4" presStyleCnt="5" custScaleY="190898"/>
      <dgm:spPr/>
    </dgm:pt>
    <dgm:pt modelId="{800789EB-85DC-4115-9058-66E7418788AA}" type="pres">
      <dgm:prSet presAssocID="{620CA02F-A1AA-4770-9EEC-7F3B37EF048B}" presName="parTrans" presStyleLbl="sibTrans2D1" presStyleIdx="4" presStyleCnt="5"/>
      <dgm:spPr/>
    </dgm:pt>
    <dgm:pt modelId="{CF46C78F-0A81-4D89-B1FC-DA2D5840F6A8}" type="pres">
      <dgm:prSet presAssocID="{4A3A9D7A-950C-4DC2-B3CD-823D41CC3664}" presName="child" presStyleLbl="alignAccFollowNode1" presStyleIdx="4" presStyleCnt="5" custScaleY="639279">
        <dgm:presLayoutVars>
          <dgm:chMax val="0"/>
          <dgm:bulletEnabled val="1"/>
        </dgm:presLayoutVars>
      </dgm:prSet>
      <dgm:spPr/>
    </dgm:pt>
  </dgm:ptLst>
  <dgm:cxnLst>
    <dgm:cxn modelId="{CF5CBF1A-AE10-48AF-8A35-74228B2E8D43}" type="presOf" srcId="{538A391E-52A9-4FB2-97AD-90984F62D846}" destId="{30713818-6C6E-468C-8C1D-077C64192728}" srcOrd="0" destOrd="0" presId="urn:microsoft.com/office/officeart/2005/8/layout/lProcess1"/>
    <dgm:cxn modelId="{BD419EDA-D686-44CA-817F-AB21F2B2746F}" srcId="{4AF8270A-ACE8-42C7-8764-32AE172E4F40}" destId="{8A303BA1-F8B7-4BEE-8E3E-2F41D9B3C909}" srcOrd="1" destOrd="0" parTransId="{0323F3B4-C4D4-49DE-A54D-F40BAD144DA5}" sibTransId="{F8F24405-804B-48DF-891A-4C12A70B3134}"/>
    <dgm:cxn modelId="{BE11DC16-BC34-4A86-8B58-A5859C2D648F}" type="presOf" srcId="{38AA5BB0-8F4D-4451-94B4-879D63FDC057}" destId="{75D7480E-CC28-4125-886E-FB69A87BE2E6}" srcOrd="0" destOrd="0" presId="urn:microsoft.com/office/officeart/2005/8/layout/lProcess1"/>
    <dgm:cxn modelId="{02121292-D5E7-45E2-AB93-64A146B3A599}" srcId="{4AF8270A-ACE8-42C7-8764-32AE172E4F40}" destId="{E77D675C-90D7-451A-A6C1-05472EFE4642}" srcOrd="3" destOrd="0" parTransId="{9FACF655-2755-4A0B-BE98-6511B5811886}" sibTransId="{ED32B3DD-D852-4B6F-85AA-84BB32CACD0D}"/>
    <dgm:cxn modelId="{B604E1E4-8A29-4CB5-87B7-061692B36C16}" srcId="{8A303BA1-F8B7-4BEE-8E3E-2F41D9B3C909}" destId="{69340C01-51C1-48C1-9866-E5882BDC20CE}" srcOrd="0" destOrd="0" parTransId="{38AA5BB0-8F4D-4451-94B4-879D63FDC057}" sibTransId="{4627F416-6AB4-453E-B9EB-D5190FD78AD0}"/>
    <dgm:cxn modelId="{CD69C2AF-5F5F-463C-B8ED-F2C119A30EE5}" type="presOf" srcId="{90D5781F-BD65-41F9-9C63-7DB1DD31F04F}" destId="{33F4D5A8-376E-4E21-AB5E-1E4C5D0EC27E}" srcOrd="0" destOrd="0" presId="urn:microsoft.com/office/officeart/2005/8/layout/lProcess1"/>
    <dgm:cxn modelId="{AE690605-44B8-40FE-A234-A569D6177ED6}" srcId="{58BC607C-BEE4-4257-A870-1FDA15842515}" destId="{FCCAE249-EB27-4787-B95B-AA26717CC560}" srcOrd="0" destOrd="0" parTransId="{4D5D27C9-59FA-425C-91C2-301EEF86817C}" sibTransId="{4A7834C3-915B-42FD-88E2-3358E5EA7208}"/>
    <dgm:cxn modelId="{9239809E-5199-4A0D-B66B-B6761E1E1DD0}" type="presOf" srcId="{935B98F0-ECAD-4416-BDBA-7C283EF6FE79}" destId="{FD627BDE-D50C-419A-9400-36AA80C47894}" srcOrd="0" destOrd="0" presId="urn:microsoft.com/office/officeart/2005/8/layout/lProcess1"/>
    <dgm:cxn modelId="{A363EC64-BF26-4311-9F33-3F36DF0D7544}" srcId="{4AF8270A-ACE8-42C7-8764-32AE172E4F40}" destId="{D28EC368-5AD4-4363-B79C-4D294C446227}" srcOrd="4" destOrd="0" parTransId="{233C1E64-E27B-48E9-A8D0-80FB7EB89570}" sibTransId="{0EAC8CC9-FD44-45FD-8CEC-E26CFAE9506E}"/>
    <dgm:cxn modelId="{87FD4CA8-CEDB-4B5E-8BBA-FECEB3B39EC4}" type="presOf" srcId="{620CA02F-A1AA-4770-9EEC-7F3B37EF048B}" destId="{800789EB-85DC-4115-9058-66E7418788AA}" srcOrd="0" destOrd="0" presId="urn:microsoft.com/office/officeart/2005/8/layout/lProcess1"/>
    <dgm:cxn modelId="{E4A29D0E-642E-453A-B0D7-538C1211475D}" srcId="{538A391E-52A9-4FB2-97AD-90984F62D846}" destId="{90D5781F-BD65-41F9-9C63-7DB1DD31F04F}" srcOrd="0" destOrd="0" parTransId="{935B98F0-ECAD-4416-BDBA-7C283EF6FE79}" sibTransId="{E066F464-A126-4861-84AD-CC42C44AA3C5}"/>
    <dgm:cxn modelId="{84C3D662-464E-4273-B585-BAFA7E41676A}" type="presOf" srcId="{E77D675C-90D7-451A-A6C1-05472EFE4642}" destId="{ACE08305-4A6C-4176-9B4F-4B7BFAD2453F}" srcOrd="0" destOrd="0" presId="urn:microsoft.com/office/officeart/2005/8/layout/lProcess1"/>
    <dgm:cxn modelId="{47252C44-39DD-4704-B64A-DCE29FADDB6F}" srcId="{4AF8270A-ACE8-42C7-8764-32AE172E4F40}" destId="{538A391E-52A9-4FB2-97AD-90984F62D846}" srcOrd="0" destOrd="0" parTransId="{F137F63D-7039-4D00-9DCC-006A1F8A6EDC}" sibTransId="{C17289B4-671E-486D-AA4B-B150F891B6E6}"/>
    <dgm:cxn modelId="{608D2B2A-570B-4034-A6EB-D07D9A43E69A}" type="presOf" srcId="{FCCAE249-EB27-4787-B95B-AA26717CC560}" destId="{F6EA9EEC-8098-4E3E-8066-945560622F47}" srcOrd="0" destOrd="0" presId="urn:microsoft.com/office/officeart/2005/8/layout/lProcess1"/>
    <dgm:cxn modelId="{E0AF0B34-887A-4A2E-BA6C-770320DDF15E}" type="presOf" srcId="{69340C01-51C1-48C1-9866-E5882BDC20CE}" destId="{80772759-0FD7-4421-8014-E8DC8CB9E7C4}" srcOrd="0" destOrd="0" presId="urn:microsoft.com/office/officeart/2005/8/layout/lProcess1"/>
    <dgm:cxn modelId="{073D8139-287C-429C-A790-29C12A4EE809}" type="presOf" srcId="{A2F67D88-29E0-4E1A-A16E-CB0D0ABA72B5}" destId="{C71E5A69-B061-4972-A0D8-06F49FEC7CBF}" srcOrd="0" destOrd="0" presId="urn:microsoft.com/office/officeart/2005/8/layout/lProcess1"/>
    <dgm:cxn modelId="{0BFBCCCC-03D3-4218-A5F6-5CE8F118C524}" type="presOf" srcId="{4AF8270A-ACE8-42C7-8764-32AE172E4F40}" destId="{C6FEFFEB-3314-4CD6-884D-3D062E6A7A8A}" srcOrd="0" destOrd="0" presId="urn:microsoft.com/office/officeart/2005/8/layout/lProcess1"/>
    <dgm:cxn modelId="{6372639C-A7B4-45B7-A343-22416EFF6C3B}" type="presOf" srcId="{4A3A9D7A-950C-4DC2-B3CD-823D41CC3664}" destId="{CF46C78F-0A81-4D89-B1FC-DA2D5840F6A8}" srcOrd="0" destOrd="0" presId="urn:microsoft.com/office/officeart/2005/8/layout/lProcess1"/>
    <dgm:cxn modelId="{BBE2B679-5865-467B-8E15-3FB0E39D6544}" type="presOf" srcId="{D28EC368-5AD4-4363-B79C-4D294C446227}" destId="{273BB9BC-3D2F-431F-B118-62499971E3A1}" srcOrd="0" destOrd="0" presId="urn:microsoft.com/office/officeart/2005/8/layout/lProcess1"/>
    <dgm:cxn modelId="{07E232B6-BFB3-4B19-B05A-E2D56F962AA6}" type="presOf" srcId="{45255557-1E63-4715-AB4A-85CB50D0D5B4}" destId="{B9F3AB7C-EF77-4F15-B92E-D4D7EB252EAC}" srcOrd="0" destOrd="0" presId="urn:microsoft.com/office/officeart/2005/8/layout/lProcess1"/>
    <dgm:cxn modelId="{2CAD96CA-3D15-43A6-A2D1-582A64E5C49D}" srcId="{D28EC368-5AD4-4363-B79C-4D294C446227}" destId="{4A3A9D7A-950C-4DC2-B3CD-823D41CC3664}" srcOrd="0" destOrd="0" parTransId="{620CA02F-A1AA-4770-9EEC-7F3B37EF048B}" sibTransId="{9E6D0E16-FAF3-43F9-BD89-020B89DF1B74}"/>
    <dgm:cxn modelId="{489206C5-D935-404D-966C-ACA1D32B4235}" type="presOf" srcId="{58BC607C-BEE4-4257-A870-1FDA15842515}" destId="{94293BB3-F68F-4D1E-B788-F8DF661D36B2}" srcOrd="0" destOrd="0" presId="urn:microsoft.com/office/officeart/2005/8/layout/lProcess1"/>
    <dgm:cxn modelId="{67977F9D-E0A3-4B5E-A6C1-DAFD3EF3361E}" type="presOf" srcId="{8A303BA1-F8B7-4BEE-8E3E-2F41D9B3C909}" destId="{3F2592B9-070A-4083-85BE-1700866FB58E}" srcOrd="0" destOrd="0" presId="urn:microsoft.com/office/officeart/2005/8/layout/lProcess1"/>
    <dgm:cxn modelId="{5897009D-1D91-477A-90DC-1F6FAA1978B5}" type="presOf" srcId="{4D5D27C9-59FA-425C-91C2-301EEF86817C}" destId="{ADB8D15D-466E-4A9A-824A-2FBDA5D6C23D}" srcOrd="0" destOrd="0" presId="urn:microsoft.com/office/officeart/2005/8/layout/lProcess1"/>
    <dgm:cxn modelId="{07F906DD-6D77-431C-9252-5FFC4D042518}" srcId="{E77D675C-90D7-451A-A6C1-05472EFE4642}" destId="{45255557-1E63-4715-AB4A-85CB50D0D5B4}" srcOrd="0" destOrd="0" parTransId="{A2F67D88-29E0-4E1A-A16E-CB0D0ABA72B5}" sibTransId="{27DF2974-E8E9-43A0-A1D0-2189A7043DA4}"/>
    <dgm:cxn modelId="{066D4175-8B08-4980-81E5-3AE3646F309F}" srcId="{4AF8270A-ACE8-42C7-8764-32AE172E4F40}" destId="{58BC607C-BEE4-4257-A870-1FDA15842515}" srcOrd="2" destOrd="0" parTransId="{7E4849DB-D319-40CF-840F-06D541871F9F}" sibTransId="{77E15D17-293C-4178-BB8B-2723A74B3B7F}"/>
    <dgm:cxn modelId="{34EBC724-6124-4D56-8ECF-3A9611E93109}" type="presParOf" srcId="{C6FEFFEB-3314-4CD6-884D-3D062E6A7A8A}" destId="{6AACB5F0-ADD6-4454-9D6E-B253A49F9C22}" srcOrd="0" destOrd="0" presId="urn:microsoft.com/office/officeart/2005/8/layout/lProcess1"/>
    <dgm:cxn modelId="{1F111026-DD63-40EA-A7E5-A240DFDDA19A}" type="presParOf" srcId="{6AACB5F0-ADD6-4454-9D6E-B253A49F9C22}" destId="{30713818-6C6E-468C-8C1D-077C64192728}" srcOrd="0" destOrd="0" presId="urn:microsoft.com/office/officeart/2005/8/layout/lProcess1"/>
    <dgm:cxn modelId="{26080BE3-0A32-4201-BF3D-9112BC316865}" type="presParOf" srcId="{6AACB5F0-ADD6-4454-9D6E-B253A49F9C22}" destId="{FD627BDE-D50C-419A-9400-36AA80C47894}" srcOrd="1" destOrd="0" presId="urn:microsoft.com/office/officeart/2005/8/layout/lProcess1"/>
    <dgm:cxn modelId="{C7577CC0-4FC6-4C68-81F7-CC592F1ABCCD}" type="presParOf" srcId="{6AACB5F0-ADD6-4454-9D6E-B253A49F9C22}" destId="{33F4D5A8-376E-4E21-AB5E-1E4C5D0EC27E}" srcOrd="2" destOrd="0" presId="urn:microsoft.com/office/officeart/2005/8/layout/lProcess1"/>
    <dgm:cxn modelId="{55D3DBB0-1A25-423B-995C-30B7AAA9A64E}" type="presParOf" srcId="{C6FEFFEB-3314-4CD6-884D-3D062E6A7A8A}" destId="{88BCDFA0-7568-481D-9D88-497D3681112E}" srcOrd="1" destOrd="0" presId="urn:microsoft.com/office/officeart/2005/8/layout/lProcess1"/>
    <dgm:cxn modelId="{3E022D1C-A97E-4DD5-BB65-ABCE3123EE13}" type="presParOf" srcId="{C6FEFFEB-3314-4CD6-884D-3D062E6A7A8A}" destId="{6C2FD12A-C061-4967-BE44-72321D18F49A}" srcOrd="2" destOrd="0" presId="urn:microsoft.com/office/officeart/2005/8/layout/lProcess1"/>
    <dgm:cxn modelId="{E307202D-98E8-431E-8DAD-029E5A3A57D3}" type="presParOf" srcId="{6C2FD12A-C061-4967-BE44-72321D18F49A}" destId="{3F2592B9-070A-4083-85BE-1700866FB58E}" srcOrd="0" destOrd="0" presId="urn:microsoft.com/office/officeart/2005/8/layout/lProcess1"/>
    <dgm:cxn modelId="{A0F463A1-0768-4F3C-8765-C8403348A4A4}" type="presParOf" srcId="{6C2FD12A-C061-4967-BE44-72321D18F49A}" destId="{75D7480E-CC28-4125-886E-FB69A87BE2E6}" srcOrd="1" destOrd="0" presId="urn:microsoft.com/office/officeart/2005/8/layout/lProcess1"/>
    <dgm:cxn modelId="{FF4F4EE8-5FE1-4D57-9768-0377FB36B0E8}" type="presParOf" srcId="{6C2FD12A-C061-4967-BE44-72321D18F49A}" destId="{80772759-0FD7-4421-8014-E8DC8CB9E7C4}" srcOrd="2" destOrd="0" presId="urn:microsoft.com/office/officeart/2005/8/layout/lProcess1"/>
    <dgm:cxn modelId="{B87DF2F3-ABFA-4781-9197-D129DA14A89C}" type="presParOf" srcId="{C6FEFFEB-3314-4CD6-884D-3D062E6A7A8A}" destId="{21A3EB50-A8CF-4126-959D-D9100E441743}" srcOrd="3" destOrd="0" presId="urn:microsoft.com/office/officeart/2005/8/layout/lProcess1"/>
    <dgm:cxn modelId="{B9D5837D-8305-439C-BBFC-966D889806D8}" type="presParOf" srcId="{C6FEFFEB-3314-4CD6-884D-3D062E6A7A8A}" destId="{E719428C-D322-42C9-AA12-7DBA9E0E36C1}" srcOrd="4" destOrd="0" presId="urn:microsoft.com/office/officeart/2005/8/layout/lProcess1"/>
    <dgm:cxn modelId="{585B128E-7CF7-446E-8495-42CA8433C1A3}" type="presParOf" srcId="{E719428C-D322-42C9-AA12-7DBA9E0E36C1}" destId="{94293BB3-F68F-4D1E-B788-F8DF661D36B2}" srcOrd="0" destOrd="0" presId="urn:microsoft.com/office/officeart/2005/8/layout/lProcess1"/>
    <dgm:cxn modelId="{66E10EC5-A40C-4504-90D4-DA6E79F44C11}" type="presParOf" srcId="{E719428C-D322-42C9-AA12-7DBA9E0E36C1}" destId="{ADB8D15D-466E-4A9A-824A-2FBDA5D6C23D}" srcOrd="1" destOrd="0" presId="urn:microsoft.com/office/officeart/2005/8/layout/lProcess1"/>
    <dgm:cxn modelId="{48F5BEBE-60F8-455E-9147-E1B89F4B5E29}" type="presParOf" srcId="{E719428C-D322-42C9-AA12-7DBA9E0E36C1}" destId="{F6EA9EEC-8098-4E3E-8066-945560622F47}" srcOrd="2" destOrd="0" presId="urn:microsoft.com/office/officeart/2005/8/layout/lProcess1"/>
    <dgm:cxn modelId="{BAC50378-B964-42FE-AD87-3EC266A84BBD}" type="presParOf" srcId="{C6FEFFEB-3314-4CD6-884D-3D062E6A7A8A}" destId="{85C35D1A-1E00-4C96-87D9-95CE938899F8}" srcOrd="5" destOrd="0" presId="urn:microsoft.com/office/officeart/2005/8/layout/lProcess1"/>
    <dgm:cxn modelId="{E2C6B9BF-51C2-46BE-85E8-4AF11BC61152}" type="presParOf" srcId="{C6FEFFEB-3314-4CD6-884D-3D062E6A7A8A}" destId="{3AB9806F-BCFF-421D-8E2F-EBF155461E67}" srcOrd="6" destOrd="0" presId="urn:microsoft.com/office/officeart/2005/8/layout/lProcess1"/>
    <dgm:cxn modelId="{4233005A-016E-4271-AEA8-08D92530F333}" type="presParOf" srcId="{3AB9806F-BCFF-421D-8E2F-EBF155461E67}" destId="{ACE08305-4A6C-4176-9B4F-4B7BFAD2453F}" srcOrd="0" destOrd="0" presId="urn:microsoft.com/office/officeart/2005/8/layout/lProcess1"/>
    <dgm:cxn modelId="{884942E7-A4E6-470A-A3D6-AC9B2712EAFF}" type="presParOf" srcId="{3AB9806F-BCFF-421D-8E2F-EBF155461E67}" destId="{C71E5A69-B061-4972-A0D8-06F49FEC7CBF}" srcOrd="1" destOrd="0" presId="urn:microsoft.com/office/officeart/2005/8/layout/lProcess1"/>
    <dgm:cxn modelId="{5A3A5F2D-7DC4-4E11-B562-08A5DB01B0C6}" type="presParOf" srcId="{3AB9806F-BCFF-421D-8E2F-EBF155461E67}" destId="{B9F3AB7C-EF77-4F15-B92E-D4D7EB252EAC}" srcOrd="2" destOrd="0" presId="urn:microsoft.com/office/officeart/2005/8/layout/lProcess1"/>
    <dgm:cxn modelId="{B190FF56-9B1B-4983-BA09-7CBA4D9C1DDD}" type="presParOf" srcId="{C6FEFFEB-3314-4CD6-884D-3D062E6A7A8A}" destId="{08433BCF-128B-4D50-B48C-D258CCB201B3}" srcOrd="7" destOrd="0" presId="urn:microsoft.com/office/officeart/2005/8/layout/lProcess1"/>
    <dgm:cxn modelId="{758E70F0-1729-442C-9230-52BD2BCA7714}" type="presParOf" srcId="{C6FEFFEB-3314-4CD6-884D-3D062E6A7A8A}" destId="{9B64BCC1-5821-4E8C-9A39-27CA46BEA343}" srcOrd="8" destOrd="0" presId="urn:microsoft.com/office/officeart/2005/8/layout/lProcess1"/>
    <dgm:cxn modelId="{3EA618A0-3656-424F-9F95-4AA8250E2941}" type="presParOf" srcId="{9B64BCC1-5821-4E8C-9A39-27CA46BEA343}" destId="{273BB9BC-3D2F-431F-B118-62499971E3A1}" srcOrd="0" destOrd="0" presId="urn:microsoft.com/office/officeart/2005/8/layout/lProcess1"/>
    <dgm:cxn modelId="{2272CD5B-AE83-4386-9C7A-F42BBA8EBF0D}" type="presParOf" srcId="{9B64BCC1-5821-4E8C-9A39-27CA46BEA343}" destId="{800789EB-85DC-4115-9058-66E7418788AA}" srcOrd="1" destOrd="0" presId="urn:microsoft.com/office/officeart/2005/8/layout/lProcess1"/>
    <dgm:cxn modelId="{B85FF7F4-6F55-4F0B-850A-1D068F99E22B}" type="presParOf" srcId="{9B64BCC1-5821-4E8C-9A39-27CA46BEA343}" destId="{CF46C78F-0A81-4D89-B1FC-DA2D5840F6A8}" srcOrd="2" destOrd="0" presId="urn:microsoft.com/office/officeart/2005/8/layout/l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7196187B-7DA2-4374-B9B2-427A5DE9AC6E}" type="doc">
      <dgm:prSet loTypeId="urn:microsoft.com/office/officeart/2005/8/layout/vList5" loCatId="list" qsTypeId="urn:microsoft.com/office/officeart/2005/8/quickstyle/simple1" qsCatId="simple" csTypeId="urn:microsoft.com/office/officeart/2005/8/colors/colorful3" csCatId="colorful"/>
      <dgm:spPr/>
      <dgm:t>
        <a:bodyPr/>
        <a:lstStyle/>
        <a:p>
          <a:endParaRPr lang="es-ES"/>
        </a:p>
      </dgm:t>
    </dgm:pt>
    <dgm:pt modelId="{974D560F-E1E7-4E65-9136-D3E7620DF53F}">
      <dgm:prSet/>
      <dgm:spPr/>
      <dgm:t>
        <a:bodyPr/>
        <a:lstStyle/>
        <a:p>
          <a:pPr rtl="0"/>
          <a:r>
            <a:rPr lang="es-ES" smtClean="0"/>
            <a:t>Experiencia y capacidad técnica</a:t>
          </a:r>
          <a:endParaRPr lang="en-US"/>
        </a:p>
      </dgm:t>
    </dgm:pt>
    <dgm:pt modelId="{0D665703-DCA9-4F31-86FB-FB12E3C6C66D}" type="parTrans" cxnId="{8FF3CB57-4331-40FF-B824-69006A30A4F3}">
      <dgm:prSet/>
      <dgm:spPr/>
      <dgm:t>
        <a:bodyPr/>
        <a:lstStyle/>
        <a:p>
          <a:endParaRPr lang="es-ES"/>
        </a:p>
      </dgm:t>
    </dgm:pt>
    <dgm:pt modelId="{488A0753-5445-49B0-A2AD-8CA344D204FE}" type="sibTrans" cxnId="{8FF3CB57-4331-40FF-B824-69006A30A4F3}">
      <dgm:prSet/>
      <dgm:spPr/>
      <dgm:t>
        <a:bodyPr/>
        <a:lstStyle/>
        <a:p>
          <a:endParaRPr lang="es-ES"/>
        </a:p>
      </dgm:t>
    </dgm:pt>
    <dgm:pt modelId="{9CDEDFC7-95E7-471A-A5E1-F3581D7574CE}">
      <dgm:prSet/>
      <dgm:spPr/>
      <dgm:t>
        <a:bodyPr/>
        <a:lstStyle/>
        <a:p>
          <a:pPr rtl="0"/>
          <a:r>
            <a:rPr lang="es-ES" smtClean="0"/>
            <a:t>Se puede evaluar la experiencia y capacidad técnica de los proveedores en relación con los bienes y servicios que se requieren adquirir.</a:t>
          </a:r>
          <a:endParaRPr lang="en-US"/>
        </a:p>
      </dgm:t>
    </dgm:pt>
    <dgm:pt modelId="{CBCC7A96-8299-4FDE-B379-6BD17937FBD4}" type="parTrans" cxnId="{82D19A25-F3B5-4E07-9C1E-51E32EAF6E73}">
      <dgm:prSet/>
      <dgm:spPr/>
      <dgm:t>
        <a:bodyPr/>
        <a:lstStyle/>
        <a:p>
          <a:endParaRPr lang="es-ES"/>
        </a:p>
      </dgm:t>
    </dgm:pt>
    <dgm:pt modelId="{1689A0FB-FEB9-4242-929C-8F370B7635DD}" type="sibTrans" cxnId="{82D19A25-F3B5-4E07-9C1E-51E32EAF6E73}">
      <dgm:prSet/>
      <dgm:spPr/>
      <dgm:t>
        <a:bodyPr/>
        <a:lstStyle/>
        <a:p>
          <a:endParaRPr lang="es-ES"/>
        </a:p>
      </dgm:t>
    </dgm:pt>
    <dgm:pt modelId="{E1D343AF-2610-4C02-8386-983FD44EA3BD}">
      <dgm:prSet/>
      <dgm:spPr/>
      <dgm:t>
        <a:bodyPr/>
        <a:lstStyle/>
        <a:p>
          <a:pPr rtl="0"/>
          <a:r>
            <a:rPr lang="es-ES" smtClean="0"/>
            <a:t>Calidad de los productos o servicios</a:t>
          </a:r>
          <a:endParaRPr lang="en-US"/>
        </a:p>
      </dgm:t>
    </dgm:pt>
    <dgm:pt modelId="{4DB9F039-4E73-407F-AB73-E602D3C1DC7A}" type="parTrans" cxnId="{87334A42-45EB-403D-B469-F2B18755ACB2}">
      <dgm:prSet/>
      <dgm:spPr/>
      <dgm:t>
        <a:bodyPr/>
        <a:lstStyle/>
        <a:p>
          <a:endParaRPr lang="es-ES"/>
        </a:p>
      </dgm:t>
    </dgm:pt>
    <dgm:pt modelId="{03441058-E336-4F67-8F6C-E0726D4EEEF2}" type="sibTrans" cxnId="{87334A42-45EB-403D-B469-F2B18755ACB2}">
      <dgm:prSet/>
      <dgm:spPr/>
      <dgm:t>
        <a:bodyPr/>
        <a:lstStyle/>
        <a:p>
          <a:endParaRPr lang="es-ES"/>
        </a:p>
      </dgm:t>
    </dgm:pt>
    <dgm:pt modelId="{9C792097-6813-4126-8F02-08E030D2FF33}">
      <dgm:prSet/>
      <dgm:spPr/>
      <dgm:t>
        <a:bodyPr/>
        <a:lstStyle/>
        <a:p>
          <a:pPr rtl="0"/>
          <a:r>
            <a:rPr lang="es-ES" smtClean="0"/>
            <a:t>Se puede evaluar la calidad de los productos o servicios que ofrecen los proveedores, para garantizar que cumplan con los estándares de calidad requeridos.</a:t>
          </a:r>
          <a:endParaRPr lang="en-US"/>
        </a:p>
      </dgm:t>
    </dgm:pt>
    <dgm:pt modelId="{E88F6445-1AF3-4CC5-BCC8-5B90E4FCA65E}" type="parTrans" cxnId="{620F7191-05B1-4436-83B2-8FCF0A915929}">
      <dgm:prSet/>
      <dgm:spPr/>
      <dgm:t>
        <a:bodyPr/>
        <a:lstStyle/>
        <a:p>
          <a:endParaRPr lang="es-ES"/>
        </a:p>
      </dgm:t>
    </dgm:pt>
    <dgm:pt modelId="{225A33BE-A9A9-4EB6-8298-151C6B75C950}" type="sibTrans" cxnId="{620F7191-05B1-4436-83B2-8FCF0A915929}">
      <dgm:prSet/>
      <dgm:spPr/>
      <dgm:t>
        <a:bodyPr/>
        <a:lstStyle/>
        <a:p>
          <a:endParaRPr lang="es-ES"/>
        </a:p>
      </dgm:t>
    </dgm:pt>
    <dgm:pt modelId="{C1505529-AAB2-4E42-BFA1-EABC4568D2F9}">
      <dgm:prSet/>
      <dgm:spPr/>
      <dgm:t>
        <a:bodyPr/>
        <a:lstStyle/>
        <a:p>
          <a:pPr rtl="0"/>
          <a:r>
            <a:rPr lang="es-ES" smtClean="0"/>
            <a:t>Precio</a:t>
          </a:r>
          <a:endParaRPr lang="en-US"/>
        </a:p>
      </dgm:t>
    </dgm:pt>
    <dgm:pt modelId="{E28E7F9F-7BDD-4141-9D0A-C72C8B7C75B9}" type="parTrans" cxnId="{BA1387B4-65E8-49B0-88A5-AE0919A81C57}">
      <dgm:prSet/>
      <dgm:spPr/>
      <dgm:t>
        <a:bodyPr/>
        <a:lstStyle/>
        <a:p>
          <a:endParaRPr lang="es-ES"/>
        </a:p>
      </dgm:t>
    </dgm:pt>
    <dgm:pt modelId="{81AC08E6-496D-4504-85D5-E764EA1686A9}" type="sibTrans" cxnId="{BA1387B4-65E8-49B0-88A5-AE0919A81C57}">
      <dgm:prSet/>
      <dgm:spPr/>
      <dgm:t>
        <a:bodyPr/>
        <a:lstStyle/>
        <a:p>
          <a:endParaRPr lang="es-ES"/>
        </a:p>
      </dgm:t>
    </dgm:pt>
    <dgm:pt modelId="{5000DF2A-903F-485A-A09A-010C60749385}">
      <dgm:prSet/>
      <dgm:spPr/>
      <dgm:t>
        <a:bodyPr/>
        <a:lstStyle/>
        <a:p>
          <a:pPr rtl="0"/>
          <a:r>
            <a:rPr lang="es-ES" smtClean="0"/>
            <a:t>Se puede evaluar el precio de los productos o servicios ofrecidos por los proveedores, para garantizar que sean competitivos y estén dentro del presupuesto establecido.</a:t>
          </a:r>
          <a:endParaRPr lang="en-US"/>
        </a:p>
      </dgm:t>
    </dgm:pt>
    <dgm:pt modelId="{E14F9636-703F-4A70-91B0-AC491C277562}" type="parTrans" cxnId="{E454CAD0-132B-42AE-844F-E915C348BDEE}">
      <dgm:prSet/>
      <dgm:spPr/>
      <dgm:t>
        <a:bodyPr/>
        <a:lstStyle/>
        <a:p>
          <a:endParaRPr lang="es-ES"/>
        </a:p>
      </dgm:t>
    </dgm:pt>
    <dgm:pt modelId="{5D8A668A-9AAF-444D-A73A-780535466E52}" type="sibTrans" cxnId="{E454CAD0-132B-42AE-844F-E915C348BDEE}">
      <dgm:prSet/>
      <dgm:spPr/>
      <dgm:t>
        <a:bodyPr/>
        <a:lstStyle/>
        <a:p>
          <a:endParaRPr lang="es-ES"/>
        </a:p>
      </dgm:t>
    </dgm:pt>
    <dgm:pt modelId="{ED5649F1-2084-4F5E-9E0C-BF6AEF8D255D}">
      <dgm:prSet/>
      <dgm:spPr/>
      <dgm:t>
        <a:bodyPr/>
        <a:lstStyle/>
        <a:p>
          <a:pPr rtl="0"/>
          <a:r>
            <a:rPr lang="es-ES" smtClean="0"/>
            <a:t>Cumplimiento de plazos</a:t>
          </a:r>
          <a:endParaRPr lang="en-US"/>
        </a:p>
      </dgm:t>
    </dgm:pt>
    <dgm:pt modelId="{FCF0FA48-6729-4779-A9B6-AF695D4697A4}" type="parTrans" cxnId="{BB575D8E-B8BC-4F5F-BB35-21C5ED28634E}">
      <dgm:prSet/>
      <dgm:spPr/>
      <dgm:t>
        <a:bodyPr/>
        <a:lstStyle/>
        <a:p>
          <a:endParaRPr lang="es-ES"/>
        </a:p>
      </dgm:t>
    </dgm:pt>
    <dgm:pt modelId="{1DBAC617-C2CC-423E-88B3-29F134619EA6}" type="sibTrans" cxnId="{BB575D8E-B8BC-4F5F-BB35-21C5ED28634E}">
      <dgm:prSet/>
      <dgm:spPr/>
      <dgm:t>
        <a:bodyPr/>
        <a:lstStyle/>
        <a:p>
          <a:endParaRPr lang="es-ES"/>
        </a:p>
      </dgm:t>
    </dgm:pt>
    <dgm:pt modelId="{3DA54C79-7DBF-48D3-B770-AD851C852D97}">
      <dgm:prSet/>
      <dgm:spPr/>
      <dgm:t>
        <a:bodyPr/>
        <a:lstStyle/>
        <a:p>
          <a:pPr rtl="0"/>
          <a:r>
            <a:rPr lang="es-ES" smtClean="0"/>
            <a:t>Se puede evaluar la capacidad de los proveedores para cumplir con los plazos establecidos para la entrega de los bienes o servicios.</a:t>
          </a:r>
          <a:endParaRPr lang="en-US"/>
        </a:p>
      </dgm:t>
    </dgm:pt>
    <dgm:pt modelId="{6E9C2B28-63AB-4BD5-AFB1-7AFF4C0FFC84}" type="parTrans" cxnId="{178283A8-67D8-40FD-B5B7-AE127835B1A8}">
      <dgm:prSet/>
      <dgm:spPr/>
      <dgm:t>
        <a:bodyPr/>
        <a:lstStyle/>
        <a:p>
          <a:endParaRPr lang="es-ES"/>
        </a:p>
      </dgm:t>
    </dgm:pt>
    <dgm:pt modelId="{736FFD83-D7C5-414D-B385-FD7981DD2195}" type="sibTrans" cxnId="{178283A8-67D8-40FD-B5B7-AE127835B1A8}">
      <dgm:prSet/>
      <dgm:spPr/>
      <dgm:t>
        <a:bodyPr/>
        <a:lstStyle/>
        <a:p>
          <a:endParaRPr lang="es-ES"/>
        </a:p>
      </dgm:t>
    </dgm:pt>
    <dgm:pt modelId="{EA1D1C33-EA54-4707-8543-16705C504811}">
      <dgm:prSet/>
      <dgm:spPr/>
      <dgm:t>
        <a:bodyPr/>
        <a:lstStyle/>
        <a:p>
          <a:pPr rtl="0"/>
          <a:r>
            <a:rPr lang="es-ES" smtClean="0"/>
            <a:t>Responsabilidad social y ambiental</a:t>
          </a:r>
          <a:endParaRPr lang="en-US"/>
        </a:p>
      </dgm:t>
    </dgm:pt>
    <dgm:pt modelId="{5D073503-F412-45FD-B436-F29952974B40}" type="parTrans" cxnId="{49435BEA-6539-4722-B3C5-E92BC6F105A5}">
      <dgm:prSet/>
      <dgm:spPr/>
      <dgm:t>
        <a:bodyPr/>
        <a:lstStyle/>
        <a:p>
          <a:endParaRPr lang="es-ES"/>
        </a:p>
      </dgm:t>
    </dgm:pt>
    <dgm:pt modelId="{62A346F0-7A1B-4F43-A5AF-0E3000B08771}" type="sibTrans" cxnId="{49435BEA-6539-4722-B3C5-E92BC6F105A5}">
      <dgm:prSet/>
      <dgm:spPr/>
      <dgm:t>
        <a:bodyPr/>
        <a:lstStyle/>
        <a:p>
          <a:endParaRPr lang="es-ES"/>
        </a:p>
      </dgm:t>
    </dgm:pt>
    <dgm:pt modelId="{FBE1DE29-8187-4E3E-B01D-9CD29D960513}">
      <dgm:prSet/>
      <dgm:spPr/>
      <dgm:t>
        <a:bodyPr/>
        <a:lstStyle/>
        <a:p>
          <a:pPr rtl="0"/>
          <a:r>
            <a:rPr lang="es-ES" smtClean="0"/>
            <a:t>Se puede evaluar la responsabilidad social y ambiental de los proveedores, para garantizar que cumplan con las normas y regulaciones establecidas en estos ámbitos.</a:t>
          </a:r>
          <a:endParaRPr lang="en-US"/>
        </a:p>
      </dgm:t>
    </dgm:pt>
    <dgm:pt modelId="{FC987DB9-E980-4359-A611-9C3539F97702}" type="parTrans" cxnId="{069486A8-B7BE-4FDE-A268-0E1C23A3F17A}">
      <dgm:prSet/>
      <dgm:spPr/>
      <dgm:t>
        <a:bodyPr/>
        <a:lstStyle/>
        <a:p>
          <a:endParaRPr lang="es-ES"/>
        </a:p>
      </dgm:t>
    </dgm:pt>
    <dgm:pt modelId="{67958E86-3C4C-4BF1-B34C-5403A0F01A74}" type="sibTrans" cxnId="{069486A8-B7BE-4FDE-A268-0E1C23A3F17A}">
      <dgm:prSet/>
      <dgm:spPr/>
      <dgm:t>
        <a:bodyPr/>
        <a:lstStyle/>
        <a:p>
          <a:endParaRPr lang="es-ES"/>
        </a:p>
      </dgm:t>
    </dgm:pt>
    <dgm:pt modelId="{A7DA4444-5C0A-4418-B428-42F6EA88AFDE}" type="pres">
      <dgm:prSet presAssocID="{7196187B-7DA2-4374-B9B2-427A5DE9AC6E}" presName="Name0" presStyleCnt="0">
        <dgm:presLayoutVars>
          <dgm:dir/>
          <dgm:animLvl val="lvl"/>
          <dgm:resizeHandles val="exact"/>
        </dgm:presLayoutVars>
      </dgm:prSet>
      <dgm:spPr/>
    </dgm:pt>
    <dgm:pt modelId="{7B5D5528-36EA-47FF-BA41-1E7772EC4561}" type="pres">
      <dgm:prSet presAssocID="{974D560F-E1E7-4E65-9136-D3E7620DF53F}" presName="linNode" presStyleCnt="0"/>
      <dgm:spPr/>
    </dgm:pt>
    <dgm:pt modelId="{C833BC3D-27CF-4E3B-94C9-36CBCFFDCC9B}" type="pres">
      <dgm:prSet presAssocID="{974D560F-E1E7-4E65-9136-D3E7620DF53F}" presName="parentText" presStyleLbl="node1" presStyleIdx="0" presStyleCnt="5">
        <dgm:presLayoutVars>
          <dgm:chMax val="1"/>
          <dgm:bulletEnabled val="1"/>
        </dgm:presLayoutVars>
      </dgm:prSet>
      <dgm:spPr/>
    </dgm:pt>
    <dgm:pt modelId="{4386576A-3103-4B33-9C0F-902E5ABC7D67}" type="pres">
      <dgm:prSet presAssocID="{974D560F-E1E7-4E65-9136-D3E7620DF53F}" presName="descendantText" presStyleLbl="alignAccFollowNode1" presStyleIdx="0" presStyleCnt="5">
        <dgm:presLayoutVars>
          <dgm:bulletEnabled val="1"/>
        </dgm:presLayoutVars>
      </dgm:prSet>
      <dgm:spPr/>
    </dgm:pt>
    <dgm:pt modelId="{5C9BD4B9-2216-4C7B-B817-B40BD25D896F}" type="pres">
      <dgm:prSet presAssocID="{488A0753-5445-49B0-A2AD-8CA344D204FE}" presName="sp" presStyleCnt="0"/>
      <dgm:spPr/>
    </dgm:pt>
    <dgm:pt modelId="{B7893A96-BF42-4979-9A52-25459452D6AF}" type="pres">
      <dgm:prSet presAssocID="{E1D343AF-2610-4C02-8386-983FD44EA3BD}" presName="linNode" presStyleCnt="0"/>
      <dgm:spPr/>
    </dgm:pt>
    <dgm:pt modelId="{95C42A67-AD6F-429B-9965-787601FD9E55}" type="pres">
      <dgm:prSet presAssocID="{E1D343AF-2610-4C02-8386-983FD44EA3BD}" presName="parentText" presStyleLbl="node1" presStyleIdx="1" presStyleCnt="5">
        <dgm:presLayoutVars>
          <dgm:chMax val="1"/>
          <dgm:bulletEnabled val="1"/>
        </dgm:presLayoutVars>
      </dgm:prSet>
      <dgm:spPr/>
    </dgm:pt>
    <dgm:pt modelId="{4DB930F4-5466-4B48-BA98-8FA36316855D}" type="pres">
      <dgm:prSet presAssocID="{E1D343AF-2610-4C02-8386-983FD44EA3BD}" presName="descendantText" presStyleLbl="alignAccFollowNode1" presStyleIdx="1" presStyleCnt="5">
        <dgm:presLayoutVars>
          <dgm:bulletEnabled val="1"/>
        </dgm:presLayoutVars>
      </dgm:prSet>
      <dgm:spPr/>
    </dgm:pt>
    <dgm:pt modelId="{22727102-DF4E-4BDE-BE29-B91F501D96EB}" type="pres">
      <dgm:prSet presAssocID="{03441058-E336-4F67-8F6C-E0726D4EEEF2}" presName="sp" presStyleCnt="0"/>
      <dgm:spPr/>
    </dgm:pt>
    <dgm:pt modelId="{67B702A9-ADA4-4452-9620-B74124A211BC}" type="pres">
      <dgm:prSet presAssocID="{C1505529-AAB2-4E42-BFA1-EABC4568D2F9}" presName="linNode" presStyleCnt="0"/>
      <dgm:spPr/>
    </dgm:pt>
    <dgm:pt modelId="{EB1CF5E4-24F4-4539-AD65-6D979D795FBB}" type="pres">
      <dgm:prSet presAssocID="{C1505529-AAB2-4E42-BFA1-EABC4568D2F9}" presName="parentText" presStyleLbl="node1" presStyleIdx="2" presStyleCnt="5">
        <dgm:presLayoutVars>
          <dgm:chMax val="1"/>
          <dgm:bulletEnabled val="1"/>
        </dgm:presLayoutVars>
      </dgm:prSet>
      <dgm:spPr/>
    </dgm:pt>
    <dgm:pt modelId="{A54CEC41-B454-4EE8-953D-B69A33B64414}" type="pres">
      <dgm:prSet presAssocID="{C1505529-AAB2-4E42-BFA1-EABC4568D2F9}" presName="descendantText" presStyleLbl="alignAccFollowNode1" presStyleIdx="2" presStyleCnt="5">
        <dgm:presLayoutVars>
          <dgm:bulletEnabled val="1"/>
        </dgm:presLayoutVars>
      </dgm:prSet>
      <dgm:spPr/>
    </dgm:pt>
    <dgm:pt modelId="{C4E7B40E-B0F8-467A-A62C-2E2969F66829}" type="pres">
      <dgm:prSet presAssocID="{81AC08E6-496D-4504-85D5-E764EA1686A9}" presName="sp" presStyleCnt="0"/>
      <dgm:spPr/>
    </dgm:pt>
    <dgm:pt modelId="{3354AF6C-B958-4D43-8477-4828921B5C2B}" type="pres">
      <dgm:prSet presAssocID="{ED5649F1-2084-4F5E-9E0C-BF6AEF8D255D}" presName="linNode" presStyleCnt="0"/>
      <dgm:spPr/>
    </dgm:pt>
    <dgm:pt modelId="{588F3DB7-4DEC-41A9-8E14-896E71E4612F}" type="pres">
      <dgm:prSet presAssocID="{ED5649F1-2084-4F5E-9E0C-BF6AEF8D255D}" presName="parentText" presStyleLbl="node1" presStyleIdx="3" presStyleCnt="5">
        <dgm:presLayoutVars>
          <dgm:chMax val="1"/>
          <dgm:bulletEnabled val="1"/>
        </dgm:presLayoutVars>
      </dgm:prSet>
      <dgm:spPr/>
    </dgm:pt>
    <dgm:pt modelId="{35549676-E1F4-4D4F-9D36-2025533EBEC6}" type="pres">
      <dgm:prSet presAssocID="{ED5649F1-2084-4F5E-9E0C-BF6AEF8D255D}" presName="descendantText" presStyleLbl="alignAccFollowNode1" presStyleIdx="3" presStyleCnt="5">
        <dgm:presLayoutVars>
          <dgm:bulletEnabled val="1"/>
        </dgm:presLayoutVars>
      </dgm:prSet>
      <dgm:spPr/>
    </dgm:pt>
    <dgm:pt modelId="{9433712F-4475-48D3-9F1B-A062F65ED44A}" type="pres">
      <dgm:prSet presAssocID="{1DBAC617-C2CC-423E-88B3-29F134619EA6}" presName="sp" presStyleCnt="0"/>
      <dgm:spPr/>
    </dgm:pt>
    <dgm:pt modelId="{EA8D9E2C-D82B-4743-85FB-6E9985751DF7}" type="pres">
      <dgm:prSet presAssocID="{EA1D1C33-EA54-4707-8543-16705C504811}" presName="linNode" presStyleCnt="0"/>
      <dgm:spPr/>
    </dgm:pt>
    <dgm:pt modelId="{37796125-B373-4472-8EBE-70E826D760AB}" type="pres">
      <dgm:prSet presAssocID="{EA1D1C33-EA54-4707-8543-16705C504811}" presName="parentText" presStyleLbl="node1" presStyleIdx="4" presStyleCnt="5">
        <dgm:presLayoutVars>
          <dgm:chMax val="1"/>
          <dgm:bulletEnabled val="1"/>
        </dgm:presLayoutVars>
      </dgm:prSet>
      <dgm:spPr/>
    </dgm:pt>
    <dgm:pt modelId="{6E20458C-D9AF-4ED6-9806-5B175210A420}" type="pres">
      <dgm:prSet presAssocID="{EA1D1C33-EA54-4707-8543-16705C504811}" presName="descendantText" presStyleLbl="alignAccFollowNode1" presStyleIdx="4" presStyleCnt="5">
        <dgm:presLayoutVars>
          <dgm:bulletEnabled val="1"/>
        </dgm:presLayoutVars>
      </dgm:prSet>
      <dgm:spPr/>
    </dgm:pt>
  </dgm:ptLst>
  <dgm:cxnLst>
    <dgm:cxn modelId="{BA1387B4-65E8-49B0-88A5-AE0919A81C57}" srcId="{7196187B-7DA2-4374-B9B2-427A5DE9AC6E}" destId="{C1505529-AAB2-4E42-BFA1-EABC4568D2F9}" srcOrd="2" destOrd="0" parTransId="{E28E7F9F-7BDD-4141-9D0A-C72C8B7C75B9}" sibTransId="{81AC08E6-496D-4504-85D5-E764EA1686A9}"/>
    <dgm:cxn modelId="{E454CAD0-132B-42AE-844F-E915C348BDEE}" srcId="{C1505529-AAB2-4E42-BFA1-EABC4568D2F9}" destId="{5000DF2A-903F-485A-A09A-010C60749385}" srcOrd="0" destOrd="0" parTransId="{E14F9636-703F-4A70-91B0-AC491C277562}" sibTransId="{5D8A668A-9AAF-444D-A73A-780535466E52}"/>
    <dgm:cxn modelId="{707965A7-DC2E-4DF3-A385-6813E0437630}" type="presOf" srcId="{9CDEDFC7-95E7-471A-A5E1-F3581D7574CE}" destId="{4386576A-3103-4B33-9C0F-902E5ABC7D67}" srcOrd="0" destOrd="0" presId="urn:microsoft.com/office/officeart/2005/8/layout/vList5"/>
    <dgm:cxn modelId="{620F7191-05B1-4436-83B2-8FCF0A915929}" srcId="{E1D343AF-2610-4C02-8386-983FD44EA3BD}" destId="{9C792097-6813-4126-8F02-08E030D2FF33}" srcOrd="0" destOrd="0" parTransId="{E88F6445-1AF3-4CC5-BCC8-5B90E4FCA65E}" sibTransId="{225A33BE-A9A9-4EB6-8298-151C6B75C950}"/>
    <dgm:cxn modelId="{87334A42-45EB-403D-B469-F2B18755ACB2}" srcId="{7196187B-7DA2-4374-B9B2-427A5DE9AC6E}" destId="{E1D343AF-2610-4C02-8386-983FD44EA3BD}" srcOrd="1" destOrd="0" parTransId="{4DB9F039-4E73-407F-AB73-E602D3C1DC7A}" sibTransId="{03441058-E336-4F67-8F6C-E0726D4EEEF2}"/>
    <dgm:cxn modelId="{8FF3CB57-4331-40FF-B824-69006A30A4F3}" srcId="{7196187B-7DA2-4374-B9B2-427A5DE9AC6E}" destId="{974D560F-E1E7-4E65-9136-D3E7620DF53F}" srcOrd="0" destOrd="0" parTransId="{0D665703-DCA9-4F31-86FB-FB12E3C6C66D}" sibTransId="{488A0753-5445-49B0-A2AD-8CA344D204FE}"/>
    <dgm:cxn modelId="{71BC1941-1EF2-4068-98B4-FA7494E44DE8}" type="presOf" srcId="{9C792097-6813-4126-8F02-08E030D2FF33}" destId="{4DB930F4-5466-4B48-BA98-8FA36316855D}" srcOrd="0" destOrd="0" presId="urn:microsoft.com/office/officeart/2005/8/layout/vList5"/>
    <dgm:cxn modelId="{D50A4786-253F-402A-81E6-956573A11242}" type="presOf" srcId="{7196187B-7DA2-4374-B9B2-427A5DE9AC6E}" destId="{A7DA4444-5C0A-4418-B428-42F6EA88AFDE}" srcOrd="0" destOrd="0" presId="urn:microsoft.com/office/officeart/2005/8/layout/vList5"/>
    <dgm:cxn modelId="{27435056-AC09-480E-B942-2C0DE7A82585}" type="presOf" srcId="{E1D343AF-2610-4C02-8386-983FD44EA3BD}" destId="{95C42A67-AD6F-429B-9965-787601FD9E55}" srcOrd="0" destOrd="0" presId="urn:microsoft.com/office/officeart/2005/8/layout/vList5"/>
    <dgm:cxn modelId="{6AE4845F-2673-4200-97FC-7D04FC39EBC4}" type="presOf" srcId="{C1505529-AAB2-4E42-BFA1-EABC4568D2F9}" destId="{EB1CF5E4-24F4-4539-AD65-6D979D795FBB}" srcOrd="0" destOrd="0" presId="urn:microsoft.com/office/officeart/2005/8/layout/vList5"/>
    <dgm:cxn modelId="{3D2778F2-B5A2-42F2-A9AA-1EA5A860E18E}" type="presOf" srcId="{EA1D1C33-EA54-4707-8543-16705C504811}" destId="{37796125-B373-4472-8EBE-70E826D760AB}" srcOrd="0" destOrd="0" presId="urn:microsoft.com/office/officeart/2005/8/layout/vList5"/>
    <dgm:cxn modelId="{422BB43F-8E02-464D-A51B-BA1E856809F0}" type="presOf" srcId="{974D560F-E1E7-4E65-9136-D3E7620DF53F}" destId="{C833BC3D-27CF-4E3B-94C9-36CBCFFDCC9B}" srcOrd="0" destOrd="0" presId="urn:microsoft.com/office/officeart/2005/8/layout/vList5"/>
    <dgm:cxn modelId="{500DDBDD-C3BE-4DEA-B311-0FE6C5243278}" type="presOf" srcId="{ED5649F1-2084-4F5E-9E0C-BF6AEF8D255D}" destId="{588F3DB7-4DEC-41A9-8E14-896E71E4612F}" srcOrd="0" destOrd="0" presId="urn:microsoft.com/office/officeart/2005/8/layout/vList5"/>
    <dgm:cxn modelId="{D3CD8E74-355B-414E-B34B-54C35B905506}" type="presOf" srcId="{3DA54C79-7DBF-48D3-B770-AD851C852D97}" destId="{35549676-E1F4-4D4F-9D36-2025533EBEC6}" srcOrd="0" destOrd="0" presId="urn:microsoft.com/office/officeart/2005/8/layout/vList5"/>
    <dgm:cxn modelId="{069486A8-B7BE-4FDE-A268-0E1C23A3F17A}" srcId="{EA1D1C33-EA54-4707-8543-16705C504811}" destId="{FBE1DE29-8187-4E3E-B01D-9CD29D960513}" srcOrd="0" destOrd="0" parTransId="{FC987DB9-E980-4359-A611-9C3539F97702}" sibTransId="{67958E86-3C4C-4BF1-B34C-5403A0F01A74}"/>
    <dgm:cxn modelId="{BB575D8E-B8BC-4F5F-BB35-21C5ED28634E}" srcId="{7196187B-7DA2-4374-B9B2-427A5DE9AC6E}" destId="{ED5649F1-2084-4F5E-9E0C-BF6AEF8D255D}" srcOrd="3" destOrd="0" parTransId="{FCF0FA48-6729-4779-A9B6-AF695D4697A4}" sibTransId="{1DBAC617-C2CC-423E-88B3-29F134619EA6}"/>
    <dgm:cxn modelId="{2DF84845-738F-46E1-B737-3C54946E2558}" type="presOf" srcId="{FBE1DE29-8187-4E3E-B01D-9CD29D960513}" destId="{6E20458C-D9AF-4ED6-9806-5B175210A420}" srcOrd="0" destOrd="0" presId="urn:microsoft.com/office/officeart/2005/8/layout/vList5"/>
    <dgm:cxn modelId="{82D19A25-F3B5-4E07-9C1E-51E32EAF6E73}" srcId="{974D560F-E1E7-4E65-9136-D3E7620DF53F}" destId="{9CDEDFC7-95E7-471A-A5E1-F3581D7574CE}" srcOrd="0" destOrd="0" parTransId="{CBCC7A96-8299-4FDE-B379-6BD17937FBD4}" sibTransId="{1689A0FB-FEB9-4242-929C-8F370B7635DD}"/>
    <dgm:cxn modelId="{953AA419-D72E-4744-8967-D56762C29454}" type="presOf" srcId="{5000DF2A-903F-485A-A09A-010C60749385}" destId="{A54CEC41-B454-4EE8-953D-B69A33B64414}" srcOrd="0" destOrd="0" presId="urn:microsoft.com/office/officeart/2005/8/layout/vList5"/>
    <dgm:cxn modelId="{49435BEA-6539-4722-B3C5-E92BC6F105A5}" srcId="{7196187B-7DA2-4374-B9B2-427A5DE9AC6E}" destId="{EA1D1C33-EA54-4707-8543-16705C504811}" srcOrd="4" destOrd="0" parTransId="{5D073503-F412-45FD-B436-F29952974B40}" sibTransId="{62A346F0-7A1B-4F43-A5AF-0E3000B08771}"/>
    <dgm:cxn modelId="{178283A8-67D8-40FD-B5B7-AE127835B1A8}" srcId="{ED5649F1-2084-4F5E-9E0C-BF6AEF8D255D}" destId="{3DA54C79-7DBF-48D3-B770-AD851C852D97}" srcOrd="0" destOrd="0" parTransId="{6E9C2B28-63AB-4BD5-AFB1-7AFF4C0FFC84}" sibTransId="{736FFD83-D7C5-414D-B385-FD7981DD2195}"/>
    <dgm:cxn modelId="{13CA85CB-0671-4CFF-9DEF-C7A7DD128A06}" type="presParOf" srcId="{A7DA4444-5C0A-4418-B428-42F6EA88AFDE}" destId="{7B5D5528-36EA-47FF-BA41-1E7772EC4561}" srcOrd="0" destOrd="0" presId="urn:microsoft.com/office/officeart/2005/8/layout/vList5"/>
    <dgm:cxn modelId="{73DAA5BF-DF73-44B7-8811-D8B16733ED60}" type="presParOf" srcId="{7B5D5528-36EA-47FF-BA41-1E7772EC4561}" destId="{C833BC3D-27CF-4E3B-94C9-36CBCFFDCC9B}" srcOrd="0" destOrd="0" presId="urn:microsoft.com/office/officeart/2005/8/layout/vList5"/>
    <dgm:cxn modelId="{51D01242-87D1-4A61-BF65-7F97D04E7B12}" type="presParOf" srcId="{7B5D5528-36EA-47FF-BA41-1E7772EC4561}" destId="{4386576A-3103-4B33-9C0F-902E5ABC7D67}" srcOrd="1" destOrd="0" presId="urn:microsoft.com/office/officeart/2005/8/layout/vList5"/>
    <dgm:cxn modelId="{BAEF7B31-CAA4-4545-8629-2C45B9842F41}" type="presParOf" srcId="{A7DA4444-5C0A-4418-B428-42F6EA88AFDE}" destId="{5C9BD4B9-2216-4C7B-B817-B40BD25D896F}" srcOrd="1" destOrd="0" presId="urn:microsoft.com/office/officeart/2005/8/layout/vList5"/>
    <dgm:cxn modelId="{6CBD34A2-7448-45A1-BB43-609D8B817739}" type="presParOf" srcId="{A7DA4444-5C0A-4418-B428-42F6EA88AFDE}" destId="{B7893A96-BF42-4979-9A52-25459452D6AF}" srcOrd="2" destOrd="0" presId="urn:microsoft.com/office/officeart/2005/8/layout/vList5"/>
    <dgm:cxn modelId="{D95AE098-0ECE-4407-A021-1D362E36F7A0}" type="presParOf" srcId="{B7893A96-BF42-4979-9A52-25459452D6AF}" destId="{95C42A67-AD6F-429B-9965-787601FD9E55}" srcOrd="0" destOrd="0" presId="urn:microsoft.com/office/officeart/2005/8/layout/vList5"/>
    <dgm:cxn modelId="{F55DFA8E-4F6D-447E-AAD2-EBF0DD64399A}" type="presParOf" srcId="{B7893A96-BF42-4979-9A52-25459452D6AF}" destId="{4DB930F4-5466-4B48-BA98-8FA36316855D}" srcOrd="1" destOrd="0" presId="urn:microsoft.com/office/officeart/2005/8/layout/vList5"/>
    <dgm:cxn modelId="{7C5E311D-0A32-4C82-B2C5-D0EE6186A743}" type="presParOf" srcId="{A7DA4444-5C0A-4418-B428-42F6EA88AFDE}" destId="{22727102-DF4E-4BDE-BE29-B91F501D96EB}" srcOrd="3" destOrd="0" presId="urn:microsoft.com/office/officeart/2005/8/layout/vList5"/>
    <dgm:cxn modelId="{76ABFFE5-5CBA-4BD8-96A9-98362B03C706}" type="presParOf" srcId="{A7DA4444-5C0A-4418-B428-42F6EA88AFDE}" destId="{67B702A9-ADA4-4452-9620-B74124A211BC}" srcOrd="4" destOrd="0" presId="urn:microsoft.com/office/officeart/2005/8/layout/vList5"/>
    <dgm:cxn modelId="{CAECFF29-6A7B-4C20-860B-A3F65383476F}" type="presParOf" srcId="{67B702A9-ADA4-4452-9620-B74124A211BC}" destId="{EB1CF5E4-24F4-4539-AD65-6D979D795FBB}" srcOrd="0" destOrd="0" presId="urn:microsoft.com/office/officeart/2005/8/layout/vList5"/>
    <dgm:cxn modelId="{9F2380DB-130F-4112-BCBF-3F5130C100B9}" type="presParOf" srcId="{67B702A9-ADA4-4452-9620-B74124A211BC}" destId="{A54CEC41-B454-4EE8-953D-B69A33B64414}" srcOrd="1" destOrd="0" presId="urn:microsoft.com/office/officeart/2005/8/layout/vList5"/>
    <dgm:cxn modelId="{43B4D7A1-B2BA-4E4B-80C0-0B54E3A9B650}" type="presParOf" srcId="{A7DA4444-5C0A-4418-B428-42F6EA88AFDE}" destId="{C4E7B40E-B0F8-467A-A62C-2E2969F66829}" srcOrd="5" destOrd="0" presId="urn:microsoft.com/office/officeart/2005/8/layout/vList5"/>
    <dgm:cxn modelId="{DADED117-705D-4C70-BCF1-B16C69A6E844}" type="presParOf" srcId="{A7DA4444-5C0A-4418-B428-42F6EA88AFDE}" destId="{3354AF6C-B958-4D43-8477-4828921B5C2B}" srcOrd="6" destOrd="0" presId="urn:microsoft.com/office/officeart/2005/8/layout/vList5"/>
    <dgm:cxn modelId="{7014699D-2425-4235-9368-2D6C131DF7AC}" type="presParOf" srcId="{3354AF6C-B958-4D43-8477-4828921B5C2B}" destId="{588F3DB7-4DEC-41A9-8E14-896E71E4612F}" srcOrd="0" destOrd="0" presId="urn:microsoft.com/office/officeart/2005/8/layout/vList5"/>
    <dgm:cxn modelId="{255403EC-0895-4A52-AC1A-972FAF9FC3C2}" type="presParOf" srcId="{3354AF6C-B958-4D43-8477-4828921B5C2B}" destId="{35549676-E1F4-4D4F-9D36-2025533EBEC6}" srcOrd="1" destOrd="0" presId="urn:microsoft.com/office/officeart/2005/8/layout/vList5"/>
    <dgm:cxn modelId="{7D58757C-E19A-4605-8015-5DB2D9D6860E}" type="presParOf" srcId="{A7DA4444-5C0A-4418-B428-42F6EA88AFDE}" destId="{9433712F-4475-48D3-9F1B-A062F65ED44A}" srcOrd="7" destOrd="0" presId="urn:microsoft.com/office/officeart/2005/8/layout/vList5"/>
    <dgm:cxn modelId="{F4FAED5C-809B-412F-908F-29A5D0A7A166}" type="presParOf" srcId="{A7DA4444-5C0A-4418-B428-42F6EA88AFDE}" destId="{EA8D9E2C-D82B-4743-85FB-6E9985751DF7}" srcOrd="8" destOrd="0" presId="urn:microsoft.com/office/officeart/2005/8/layout/vList5"/>
    <dgm:cxn modelId="{749BF385-6C64-457B-AFB1-27E93E9AE8D0}" type="presParOf" srcId="{EA8D9E2C-D82B-4743-85FB-6E9985751DF7}" destId="{37796125-B373-4472-8EBE-70E826D760AB}" srcOrd="0" destOrd="0" presId="urn:microsoft.com/office/officeart/2005/8/layout/vList5"/>
    <dgm:cxn modelId="{CEE95DF9-BAD6-4249-AD9E-2F6D3D10F6B4}" type="presParOf" srcId="{EA8D9E2C-D82B-4743-85FB-6E9985751DF7}" destId="{6E20458C-D9AF-4ED6-9806-5B175210A420}"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9571F594-60F2-4273-BA09-0C25F13438D8}" type="doc">
      <dgm:prSet loTypeId="urn:microsoft.com/office/officeart/2005/8/layout/hierarchy3" loCatId="hierarchy" qsTypeId="urn:microsoft.com/office/officeart/2005/8/quickstyle/simple1" qsCatId="simple" csTypeId="urn:microsoft.com/office/officeart/2005/8/colors/colorful4" csCatId="colorful" phldr="1"/>
      <dgm:spPr/>
      <dgm:t>
        <a:bodyPr/>
        <a:lstStyle/>
        <a:p>
          <a:endParaRPr lang="es-ES"/>
        </a:p>
      </dgm:t>
    </dgm:pt>
    <dgm:pt modelId="{751D05A3-2A01-4A9A-B3E0-FCB94116CB27}">
      <dgm:prSet/>
      <dgm:spPr/>
      <dgm:t>
        <a:bodyPr/>
        <a:lstStyle/>
        <a:p>
          <a:pPr rtl="0"/>
          <a:r>
            <a:rPr lang="es-ES" smtClean="0"/>
            <a:t>Establecer un sistema de seguimiento y control</a:t>
          </a:r>
          <a:endParaRPr lang="en-US"/>
        </a:p>
      </dgm:t>
    </dgm:pt>
    <dgm:pt modelId="{B607D984-6183-4508-BD59-E98827C74CD1}" type="parTrans" cxnId="{217B4667-E6D5-4227-9935-E4CDEF976C84}">
      <dgm:prSet/>
      <dgm:spPr/>
      <dgm:t>
        <a:bodyPr/>
        <a:lstStyle/>
        <a:p>
          <a:endParaRPr lang="es-ES"/>
        </a:p>
      </dgm:t>
    </dgm:pt>
    <dgm:pt modelId="{D5D1D6A2-A1C7-448E-878B-283C517529DA}" type="sibTrans" cxnId="{217B4667-E6D5-4227-9935-E4CDEF976C84}">
      <dgm:prSet/>
      <dgm:spPr/>
      <dgm:t>
        <a:bodyPr/>
        <a:lstStyle/>
        <a:p>
          <a:endParaRPr lang="es-ES"/>
        </a:p>
      </dgm:t>
    </dgm:pt>
    <dgm:pt modelId="{818B8E91-EF9D-44AF-AA40-E8AE12DD9A11}">
      <dgm:prSet/>
      <dgm:spPr/>
      <dgm:t>
        <a:bodyPr/>
        <a:lstStyle/>
        <a:p>
          <a:pPr rtl="0"/>
          <a:r>
            <a:rPr lang="es-ES" dirty="0" smtClean="0"/>
            <a:t>Se debe establecer un sistema de seguimiento y control que permita monitorear el avance de las adquisiciones, los gastos realizados y el presupuesto disponible.</a:t>
          </a:r>
          <a:endParaRPr lang="en-US" dirty="0"/>
        </a:p>
      </dgm:t>
    </dgm:pt>
    <dgm:pt modelId="{42176743-0319-49D5-AC55-C982D6361D55}" type="parTrans" cxnId="{4595CAC1-ABB2-40CD-BBB5-219C59177DD4}">
      <dgm:prSet/>
      <dgm:spPr/>
      <dgm:t>
        <a:bodyPr/>
        <a:lstStyle/>
        <a:p>
          <a:endParaRPr lang="es-ES"/>
        </a:p>
      </dgm:t>
    </dgm:pt>
    <dgm:pt modelId="{EE13C471-6A18-46D7-94F2-8BCC8036E22E}" type="sibTrans" cxnId="{4595CAC1-ABB2-40CD-BBB5-219C59177DD4}">
      <dgm:prSet/>
      <dgm:spPr/>
      <dgm:t>
        <a:bodyPr/>
        <a:lstStyle/>
        <a:p>
          <a:endParaRPr lang="es-ES"/>
        </a:p>
      </dgm:t>
    </dgm:pt>
    <dgm:pt modelId="{EF2A9288-D1C0-406E-AAD4-EF071A21D9F9}">
      <dgm:prSet/>
      <dgm:spPr/>
      <dgm:t>
        <a:bodyPr/>
        <a:lstStyle/>
        <a:p>
          <a:pPr rtl="0"/>
          <a:r>
            <a:rPr lang="es-ES" smtClean="0"/>
            <a:t>Realizar informes periódicos</a:t>
          </a:r>
          <a:endParaRPr lang="en-US"/>
        </a:p>
      </dgm:t>
    </dgm:pt>
    <dgm:pt modelId="{9226BFCA-571D-458E-8CED-65D087FA0C56}" type="parTrans" cxnId="{126A80B4-5E56-49A5-BE54-E7B8BFBF2A05}">
      <dgm:prSet/>
      <dgm:spPr/>
      <dgm:t>
        <a:bodyPr/>
        <a:lstStyle/>
        <a:p>
          <a:endParaRPr lang="es-ES"/>
        </a:p>
      </dgm:t>
    </dgm:pt>
    <dgm:pt modelId="{689CC17F-7030-422D-9799-8466056A26A6}" type="sibTrans" cxnId="{126A80B4-5E56-49A5-BE54-E7B8BFBF2A05}">
      <dgm:prSet/>
      <dgm:spPr/>
      <dgm:t>
        <a:bodyPr/>
        <a:lstStyle/>
        <a:p>
          <a:endParaRPr lang="es-ES"/>
        </a:p>
      </dgm:t>
    </dgm:pt>
    <dgm:pt modelId="{F8403E59-DDBA-4DEC-8F7B-C011D27A1CE7}">
      <dgm:prSet/>
      <dgm:spPr/>
      <dgm:t>
        <a:bodyPr/>
        <a:lstStyle/>
        <a:p>
          <a:pPr rtl="0"/>
          <a:r>
            <a:rPr lang="es-ES" smtClean="0"/>
            <a:t>Se deben realizar informes periódicos que permitan evaluar el cumplimiento de las metas y objetivos establecidos en el PAC, y realizar los ajustes necesarios en caso de ser necesario.</a:t>
          </a:r>
          <a:endParaRPr lang="en-US"/>
        </a:p>
      </dgm:t>
    </dgm:pt>
    <dgm:pt modelId="{20C87ADF-5EFD-44AB-BF71-A540604D8E82}" type="parTrans" cxnId="{820972C6-EFF4-4A47-99EF-7CC852F7FD36}">
      <dgm:prSet/>
      <dgm:spPr/>
      <dgm:t>
        <a:bodyPr/>
        <a:lstStyle/>
        <a:p>
          <a:endParaRPr lang="es-ES"/>
        </a:p>
      </dgm:t>
    </dgm:pt>
    <dgm:pt modelId="{B33570B7-08F9-4C76-BE40-4E81C54DA583}" type="sibTrans" cxnId="{820972C6-EFF4-4A47-99EF-7CC852F7FD36}">
      <dgm:prSet/>
      <dgm:spPr/>
      <dgm:t>
        <a:bodyPr/>
        <a:lstStyle/>
        <a:p>
          <a:endParaRPr lang="es-ES"/>
        </a:p>
      </dgm:t>
    </dgm:pt>
    <dgm:pt modelId="{A1D95B09-8AF7-4634-BDFF-A72D3B34B361}">
      <dgm:prSet/>
      <dgm:spPr/>
      <dgm:t>
        <a:bodyPr/>
        <a:lstStyle/>
        <a:p>
          <a:pPr rtl="0"/>
          <a:r>
            <a:rPr lang="es-ES" smtClean="0"/>
            <a:t>Verificar el cumplimiento de los procedimientos</a:t>
          </a:r>
          <a:endParaRPr lang="en-US"/>
        </a:p>
      </dgm:t>
    </dgm:pt>
    <dgm:pt modelId="{626E37F4-DA05-49F7-8BD0-42C2002CEC77}" type="parTrans" cxnId="{A038B1A4-F033-4D05-AAA2-4FB629E56B8D}">
      <dgm:prSet/>
      <dgm:spPr/>
      <dgm:t>
        <a:bodyPr/>
        <a:lstStyle/>
        <a:p>
          <a:endParaRPr lang="es-ES"/>
        </a:p>
      </dgm:t>
    </dgm:pt>
    <dgm:pt modelId="{D8AED43E-03D6-44CA-B545-4D8313B0EFCA}" type="sibTrans" cxnId="{A038B1A4-F033-4D05-AAA2-4FB629E56B8D}">
      <dgm:prSet/>
      <dgm:spPr/>
      <dgm:t>
        <a:bodyPr/>
        <a:lstStyle/>
        <a:p>
          <a:endParaRPr lang="es-ES"/>
        </a:p>
      </dgm:t>
    </dgm:pt>
    <dgm:pt modelId="{307B1483-5F83-4D3F-99A4-6CEFC88BDFBE}">
      <dgm:prSet/>
      <dgm:spPr/>
      <dgm:t>
        <a:bodyPr/>
        <a:lstStyle/>
        <a:p>
          <a:pPr rtl="0"/>
          <a:r>
            <a:rPr lang="es-ES" smtClean="0"/>
            <a:t>Se debe verificar el cumplimiento de los procedimientos establecidos para la adquisición de bienes y servicios, para garantizar que se estén realizando de manera eficiente y efectiva.</a:t>
          </a:r>
          <a:endParaRPr lang="en-US"/>
        </a:p>
      </dgm:t>
    </dgm:pt>
    <dgm:pt modelId="{E83A02B8-2E9B-412C-A588-560042AE8B47}" type="parTrans" cxnId="{074D1569-208E-4523-89E7-00A2AB6C3F92}">
      <dgm:prSet/>
      <dgm:spPr/>
      <dgm:t>
        <a:bodyPr/>
        <a:lstStyle/>
        <a:p>
          <a:endParaRPr lang="es-ES"/>
        </a:p>
      </dgm:t>
    </dgm:pt>
    <dgm:pt modelId="{84111D64-5B84-4E19-A718-F87517E950A7}" type="sibTrans" cxnId="{074D1569-208E-4523-89E7-00A2AB6C3F92}">
      <dgm:prSet/>
      <dgm:spPr/>
      <dgm:t>
        <a:bodyPr/>
        <a:lstStyle/>
        <a:p>
          <a:endParaRPr lang="es-ES"/>
        </a:p>
      </dgm:t>
    </dgm:pt>
    <dgm:pt modelId="{0FDF60F5-5CA1-4A6E-8F8C-29B98D9A1CB2}">
      <dgm:prSet/>
      <dgm:spPr/>
      <dgm:t>
        <a:bodyPr/>
        <a:lstStyle/>
        <a:p>
          <a:pPr rtl="0"/>
          <a:r>
            <a:rPr lang="es-ES" smtClean="0"/>
            <a:t>Realizar auditorías</a:t>
          </a:r>
          <a:endParaRPr lang="en-US"/>
        </a:p>
      </dgm:t>
    </dgm:pt>
    <dgm:pt modelId="{E05589CC-F2C5-4C3D-9B29-56DEB3037D58}" type="parTrans" cxnId="{611E957F-8F1A-46A2-910B-003885F9AB19}">
      <dgm:prSet/>
      <dgm:spPr/>
      <dgm:t>
        <a:bodyPr/>
        <a:lstStyle/>
        <a:p>
          <a:endParaRPr lang="es-ES"/>
        </a:p>
      </dgm:t>
    </dgm:pt>
    <dgm:pt modelId="{65BD69EC-AE7D-438C-B5AE-90BC76845F6F}" type="sibTrans" cxnId="{611E957F-8F1A-46A2-910B-003885F9AB19}">
      <dgm:prSet/>
      <dgm:spPr/>
      <dgm:t>
        <a:bodyPr/>
        <a:lstStyle/>
        <a:p>
          <a:endParaRPr lang="es-ES"/>
        </a:p>
      </dgm:t>
    </dgm:pt>
    <dgm:pt modelId="{E3241F90-F1EC-445E-BA38-C1BC29C3B169}">
      <dgm:prSet/>
      <dgm:spPr/>
      <dgm:t>
        <a:bodyPr/>
        <a:lstStyle/>
        <a:p>
          <a:pPr rtl="0"/>
          <a:r>
            <a:rPr lang="es-ES" smtClean="0"/>
            <a:t>Se deben realizar auditorías periódicas para verificar el cumplimiento de los procedimientos establecidos, y para identificar posibles irregularidades o desviaciones en la ejecución del presupuesto.</a:t>
          </a:r>
          <a:endParaRPr lang="en-US"/>
        </a:p>
      </dgm:t>
    </dgm:pt>
    <dgm:pt modelId="{779A706D-12B8-49BA-87F8-5BA5E4505195}" type="parTrans" cxnId="{4C778743-F8F0-4210-B162-168AE45469EC}">
      <dgm:prSet/>
      <dgm:spPr/>
      <dgm:t>
        <a:bodyPr/>
        <a:lstStyle/>
        <a:p>
          <a:endParaRPr lang="es-ES"/>
        </a:p>
      </dgm:t>
    </dgm:pt>
    <dgm:pt modelId="{D1CB9CF4-BF1C-4DAC-876B-E79DBC4B4B0D}" type="sibTrans" cxnId="{4C778743-F8F0-4210-B162-168AE45469EC}">
      <dgm:prSet/>
      <dgm:spPr/>
      <dgm:t>
        <a:bodyPr/>
        <a:lstStyle/>
        <a:p>
          <a:endParaRPr lang="es-ES"/>
        </a:p>
      </dgm:t>
    </dgm:pt>
    <dgm:pt modelId="{748A9A6E-81D4-46EF-944B-B3C1270109D8}">
      <dgm:prSet/>
      <dgm:spPr/>
      <dgm:t>
        <a:bodyPr/>
        <a:lstStyle/>
        <a:p>
          <a:pPr rtl="0"/>
          <a:r>
            <a:rPr lang="es-ES" smtClean="0"/>
            <a:t>Establecer medidas correctivas</a:t>
          </a:r>
          <a:endParaRPr lang="en-US"/>
        </a:p>
      </dgm:t>
    </dgm:pt>
    <dgm:pt modelId="{BB7D1769-A124-4DF4-9B84-30A8869A76D7}" type="parTrans" cxnId="{D21C2196-74F8-4321-8139-EA9A2E5C8CD9}">
      <dgm:prSet/>
      <dgm:spPr/>
      <dgm:t>
        <a:bodyPr/>
        <a:lstStyle/>
        <a:p>
          <a:endParaRPr lang="es-ES"/>
        </a:p>
      </dgm:t>
    </dgm:pt>
    <dgm:pt modelId="{2AD88514-DAD1-40FF-B18A-6ECCA18C1B8F}" type="sibTrans" cxnId="{D21C2196-74F8-4321-8139-EA9A2E5C8CD9}">
      <dgm:prSet/>
      <dgm:spPr/>
      <dgm:t>
        <a:bodyPr/>
        <a:lstStyle/>
        <a:p>
          <a:endParaRPr lang="es-ES"/>
        </a:p>
      </dgm:t>
    </dgm:pt>
    <dgm:pt modelId="{8C6E93E8-943B-4634-ACF8-C6B412F8882E}">
      <dgm:prSet/>
      <dgm:spPr/>
      <dgm:t>
        <a:bodyPr/>
        <a:lstStyle/>
        <a:p>
          <a:pPr rtl="0"/>
          <a:r>
            <a:rPr lang="es-ES" smtClean="0"/>
            <a:t>En caso de identificar desviaciones o irregularidades en la ejecución del presupuesto, se deben establecer medidas correctivas para corregir las situaciones identificadas.</a:t>
          </a:r>
          <a:endParaRPr lang="en-US"/>
        </a:p>
      </dgm:t>
    </dgm:pt>
    <dgm:pt modelId="{4802E720-20C1-4D25-BC0E-66B43E262C23}" type="parTrans" cxnId="{18148CAC-D348-4987-8584-0C5CF8BE3FF3}">
      <dgm:prSet/>
      <dgm:spPr/>
      <dgm:t>
        <a:bodyPr/>
        <a:lstStyle/>
        <a:p>
          <a:endParaRPr lang="es-ES"/>
        </a:p>
      </dgm:t>
    </dgm:pt>
    <dgm:pt modelId="{48E9835D-732C-4308-8D51-AE5AF44862C6}" type="sibTrans" cxnId="{18148CAC-D348-4987-8584-0C5CF8BE3FF3}">
      <dgm:prSet/>
      <dgm:spPr/>
      <dgm:t>
        <a:bodyPr/>
        <a:lstStyle/>
        <a:p>
          <a:endParaRPr lang="es-ES"/>
        </a:p>
      </dgm:t>
    </dgm:pt>
    <dgm:pt modelId="{DEBFC0D6-11FC-4852-8843-59A0AAE984AB}" type="pres">
      <dgm:prSet presAssocID="{9571F594-60F2-4273-BA09-0C25F13438D8}" presName="diagram" presStyleCnt="0">
        <dgm:presLayoutVars>
          <dgm:chPref val="1"/>
          <dgm:dir/>
          <dgm:animOne val="branch"/>
          <dgm:animLvl val="lvl"/>
          <dgm:resizeHandles/>
        </dgm:presLayoutVars>
      </dgm:prSet>
      <dgm:spPr/>
    </dgm:pt>
    <dgm:pt modelId="{C72E97C0-6AB7-41AE-AFF8-488264BA9277}" type="pres">
      <dgm:prSet presAssocID="{751D05A3-2A01-4A9A-B3E0-FCB94116CB27}" presName="root" presStyleCnt="0"/>
      <dgm:spPr/>
    </dgm:pt>
    <dgm:pt modelId="{A697C55D-9CC4-467B-9E87-35E730C4BEC2}" type="pres">
      <dgm:prSet presAssocID="{751D05A3-2A01-4A9A-B3E0-FCB94116CB27}" presName="rootComposite" presStyleCnt="0"/>
      <dgm:spPr/>
    </dgm:pt>
    <dgm:pt modelId="{831E8433-B87E-40F7-963D-0E2EEC1F2392}" type="pres">
      <dgm:prSet presAssocID="{751D05A3-2A01-4A9A-B3E0-FCB94116CB27}" presName="rootText" presStyleLbl="node1" presStyleIdx="0" presStyleCnt="5"/>
      <dgm:spPr/>
    </dgm:pt>
    <dgm:pt modelId="{E3F9A465-A245-4E4F-B595-F48757B34FE2}" type="pres">
      <dgm:prSet presAssocID="{751D05A3-2A01-4A9A-B3E0-FCB94116CB27}" presName="rootConnector" presStyleLbl="node1" presStyleIdx="0" presStyleCnt="5"/>
      <dgm:spPr/>
    </dgm:pt>
    <dgm:pt modelId="{E465A612-C268-4C8B-A413-6A0976D420E8}" type="pres">
      <dgm:prSet presAssocID="{751D05A3-2A01-4A9A-B3E0-FCB94116CB27}" presName="childShape" presStyleCnt="0"/>
      <dgm:spPr/>
    </dgm:pt>
    <dgm:pt modelId="{44F8C501-D00A-45A1-83B3-998019F9169A}" type="pres">
      <dgm:prSet presAssocID="{42176743-0319-49D5-AC55-C982D6361D55}" presName="Name13" presStyleLbl="parChTrans1D2" presStyleIdx="0" presStyleCnt="5"/>
      <dgm:spPr/>
    </dgm:pt>
    <dgm:pt modelId="{70E9EF06-B1A1-4E84-9D44-EEA709933F53}" type="pres">
      <dgm:prSet presAssocID="{818B8E91-EF9D-44AF-AA40-E8AE12DD9A11}" presName="childText" presStyleLbl="bgAcc1" presStyleIdx="0" presStyleCnt="5" custScaleY="255667">
        <dgm:presLayoutVars>
          <dgm:bulletEnabled val="1"/>
        </dgm:presLayoutVars>
      </dgm:prSet>
      <dgm:spPr/>
    </dgm:pt>
    <dgm:pt modelId="{28356839-AB38-4C48-BBF1-5E4F9FE162B8}" type="pres">
      <dgm:prSet presAssocID="{EF2A9288-D1C0-406E-AAD4-EF071A21D9F9}" presName="root" presStyleCnt="0"/>
      <dgm:spPr/>
    </dgm:pt>
    <dgm:pt modelId="{69C0EB9A-1EDA-45D5-B251-CE2FA50E62E5}" type="pres">
      <dgm:prSet presAssocID="{EF2A9288-D1C0-406E-AAD4-EF071A21D9F9}" presName="rootComposite" presStyleCnt="0"/>
      <dgm:spPr/>
    </dgm:pt>
    <dgm:pt modelId="{34633C7B-A12E-4E46-9C9C-124404A7C42D}" type="pres">
      <dgm:prSet presAssocID="{EF2A9288-D1C0-406E-AAD4-EF071A21D9F9}" presName="rootText" presStyleLbl="node1" presStyleIdx="1" presStyleCnt="5"/>
      <dgm:spPr/>
    </dgm:pt>
    <dgm:pt modelId="{CAAE3E74-BC4A-4D13-9BE2-53D88B83B298}" type="pres">
      <dgm:prSet presAssocID="{EF2A9288-D1C0-406E-AAD4-EF071A21D9F9}" presName="rootConnector" presStyleLbl="node1" presStyleIdx="1" presStyleCnt="5"/>
      <dgm:spPr/>
    </dgm:pt>
    <dgm:pt modelId="{340F5A94-C645-41A2-A611-AF26892D0A86}" type="pres">
      <dgm:prSet presAssocID="{EF2A9288-D1C0-406E-AAD4-EF071A21D9F9}" presName="childShape" presStyleCnt="0"/>
      <dgm:spPr/>
    </dgm:pt>
    <dgm:pt modelId="{54B39D7D-7FF2-499F-92F4-8E783F735301}" type="pres">
      <dgm:prSet presAssocID="{20C87ADF-5EFD-44AB-BF71-A540604D8E82}" presName="Name13" presStyleLbl="parChTrans1D2" presStyleIdx="1" presStyleCnt="5"/>
      <dgm:spPr/>
    </dgm:pt>
    <dgm:pt modelId="{A5F718B4-E9D7-482B-838C-814B5FEA990C}" type="pres">
      <dgm:prSet presAssocID="{F8403E59-DDBA-4DEC-8F7B-C011D27A1CE7}" presName="childText" presStyleLbl="bgAcc1" presStyleIdx="1" presStyleCnt="5" custScaleY="255667">
        <dgm:presLayoutVars>
          <dgm:bulletEnabled val="1"/>
        </dgm:presLayoutVars>
      </dgm:prSet>
      <dgm:spPr/>
    </dgm:pt>
    <dgm:pt modelId="{3FA5A1D1-8538-4C61-922D-79A3ED1DF913}" type="pres">
      <dgm:prSet presAssocID="{A1D95B09-8AF7-4634-BDFF-A72D3B34B361}" presName="root" presStyleCnt="0"/>
      <dgm:spPr/>
    </dgm:pt>
    <dgm:pt modelId="{49716196-DF7D-497B-89B2-789C1F53C0C7}" type="pres">
      <dgm:prSet presAssocID="{A1D95B09-8AF7-4634-BDFF-A72D3B34B361}" presName="rootComposite" presStyleCnt="0"/>
      <dgm:spPr/>
    </dgm:pt>
    <dgm:pt modelId="{22A497B6-EBDF-4213-86DE-9CDEAA71C720}" type="pres">
      <dgm:prSet presAssocID="{A1D95B09-8AF7-4634-BDFF-A72D3B34B361}" presName="rootText" presStyleLbl="node1" presStyleIdx="2" presStyleCnt="5"/>
      <dgm:spPr/>
    </dgm:pt>
    <dgm:pt modelId="{5182D6C9-282B-47FA-8AD5-72D852F52A55}" type="pres">
      <dgm:prSet presAssocID="{A1D95B09-8AF7-4634-BDFF-A72D3B34B361}" presName="rootConnector" presStyleLbl="node1" presStyleIdx="2" presStyleCnt="5"/>
      <dgm:spPr/>
    </dgm:pt>
    <dgm:pt modelId="{D8562B8E-AB17-408A-A3A6-1EC4FA3D01E9}" type="pres">
      <dgm:prSet presAssocID="{A1D95B09-8AF7-4634-BDFF-A72D3B34B361}" presName="childShape" presStyleCnt="0"/>
      <dgm:spPr/>
    </dgm:pt>
    <dgm:pt modelId="{8A0F077C-8763-47C6-8ECC-3531CC7066E0}" type="pres">
      <dgm:prSet presAssocID="{E83A02B8-2E9B-412C-A588-560042AE8B47}" presName="Name13" presStyleLbl="parChTrans1D2" presStyleIdx="2" presStyleCnt="5"/>
      <dgm:spPr/>
    </dgm:pt>
    <dgm:pt modelId="{74EA68F6-4A0A-4106-88CC-628BDF2EB099}" type="pres">
      <dgm:prSet presAssocID="{307B1483-5F83-4D3F-99A4-6CEFC88BDFBE}" presName="childText" presStyleLbl="bgAcc1" presStyleIdx="2" presStyleCnt="5" custScaleY="255667">
        <dgm:presLayoutVars>
          <dgm:bulletEnabled val="1"/>
        </dgm:presLayoutVars>
      </dgm:prSet>
      <dgm:spPr/>
    </dgm:pt>
    <dgm:pt modelId="{4A421180-89E7-4339-B32B-92FF719BF77A}" type="pres">
      <dgm:prSet presAssocID="{0FDF60F5-5CA1-4A6E-8F8C-29B98D9A1CB2}" presName="root" presStyleCnt="0"/>
      <dgm:spPr/>
    </dgm:pt>
    <dgm:pt modelId="{902DF409-39BD-43C4-A8D1-D8AC86EFE845}" type="pres">
      <dgm:prSet presAssocID="{0FDF60F5-5CA1-4A6E-8F8C-29B98D9A1CB2}" presName="rootComposite" presStyleCnt="0"/>
      <dgm:spPr/>
    </dgm:pt>
    <dgm:pt modelId="{BEB7C89A-BAC3-4C05-8DD1-048D39E596EE}" type="pres">
      <dgm:prSet presAssocID="{0FDF60F5-5CA1-4A6E-8F8C-29B98D9A1CB2}" presName="rootText" presStyleLbl="node1" presStyleIdx="3" presStyleCnt="5"/>
      <dgm:spPr/>
    </dgm:pt>
    <dgm:pt modelId="{E5E56513-7E1B-4068-A2CE-3132351029D7}" type="pres">
      <dgm:prSet presAssocID="{0FDF60F5-5CA1-4A6E-8F8C-29B98D9A1CB2}" presName="rootConnector" presStyleLbl="node1" presStyleIdx="3" presStyleCnt="5"/>
      <dgm:spPr/>
    </dgm:pt>
    <dgm:pt modelId="{EDBAE082-ECF7-4F97-9027-3CFE08D9968F}" type="pres">
      <dgm:prSet presAssocID="{0FDF60F5-5CA1-4A6E-8F8C-29B98D9A1CB2}" presName="childShape" presStyleCnt="0"/>
      <dgm:spPr/>
    </dgm:pt>
    <dgm:pt modelId="{9850AED2-7E08-49D7-BCBF-6953DD5D6F9E}" type="pres">
      <dgm:prSet presAssocID="{779A706D-12B8-49BA-87F8-5BA5E4505195}" presName="Name13" presStyleLbl="parChTrans1D2" presStyleIdx="3" presStyleCnt="5"/>
      <dgm:spPr/>
    </dgm:pt>
    <dgm:pt modelId="{1F87116B-F294-454F-B218-716340A7B5B8}" type="pres">
      <dgm:prSet presAssocID="{E3241F90-F1EC-445E-BA38-C1BC29C3B169}" presName="childText" presStyleLbl="bgAcc1" presStyleIdx="3" presStyleCnt="5" custScaleY="255667">
        <dgm:presLayoutVars>
          <dgm:bulletEnabled val="1"/>
        </dgm:presLayoutVars>
      </dgm:prSet>
      <dgm:spPr/>
    </dgm:pt>
    <dgm:pt modelId="{BF33517B-C737-4F09-9720-FDF5EC3A2D6D}" type="pres">
      <dgm:prSet presAssocID="{748A9A6E-81D4-46EF-944B-B3C1270109D8}" presName="root" presStyleCnt="0"/>
      <dgm:spPr/>
    </dgm:pt>
    <dgm:pt modelId="{95B669BD-D17A-42E6-8719-B13BA5E97853}" type="pres">
      <dgm:prSet presAssocID="{748A9A6E-81D4-46EF-944B-B3C1270109D8}" presName="rootComposite" presStyleCnt="0"/>
      <dgm:spPr/>
    </dgm:pt>
    <dgm:pt modelId="{A8D4B17C-CEA4-420A-8563-54749A368D80}" type="pres">
      <dgm:prSet presAssocID="{748A9A6E-81D4-46EF-944B-B3C1270109D8}" presName="rootText" presStyleLbl="node1" presStyleIdx="4" presStyleCnt="5"/>
      <dgm:spPr/>
    </dgm:pt>
    <dgm:pt modelId="{BEBB6378-BB71-417B-B2A3-F7C57F2D56E9}" type="pres">
      <dgm:prSet presAssocID="{748A9A6E-81D4-46EF-944B-B3C1270109D8}" presName="rootConnector" presStyleLbl="node1" presStyleIdx="4" presStyleCnt="5"/>
      <dgm:spPr/>
    </dgm:pt>
    <dgm:pt modelId="{D98EA389-A432-4CFC-906A-25C1BB34E99F}" type="pres">
      <dgm:prSet presAssocID="{748A9A6E-81D4-46EF-944B-B3C1270109D8}" presName="childShape" presStyleCnt="0"/>
      <dgm:spPr/>
    </dgm:pt>
    <dgm:pt modelId="{457B646D-A779-4281-928A-526A62F42F31}" type="pres">
      <dgm:prSet presAssocID="{4802E720-20C1-4D25-BC0E-66B43E262C23}" presName="Name13" presStyleLbl="parChTrans1D2" presStyleIdx="4" presStyleCnt="5"/>
      <dgm:spPr/>
    </dgm:pt>
    <dgm:pt modelId="{A60B0C9A-A3D7-4957-ACCD-C133DC6E96D1}" type="pres">
      <dgm:prSet presAssocID="{8C6E93E8-943B-4634-ACF8-C6B412F8882E}" presName="childText" presStyleLbl="bgAcc1" presStyleIdx="4" presStyleCnt="5" custScaleY="255667">
        <dgm:presLayoutVars>
          <dgm:bulletEnabled val="1"/>
        </dgm:presLayoutVars>
      </dgm:prSet>
      <dgm:spPr/>
    </dgm:pt>
  </dgm:ptLst>
  <dgm:cxnLst>
    <dgm:cxn modelId="{981BD0C1-9F1C-44BE-BFAD-6E4CF96C8DBC}" type="presOf" srcId="{8C6E93E8-943B-4634-ACF8-C6B412F8882E}" destId="{A60B0C9A-A3D7-4957-ACCD-C133DC6E96D1}" srcOrd="0" destOrd="0" presId="urn:microsoft.com/office/officeart/2005/8/layout/hierarchy3"/>
    <dgm:cxn modelId="{07469449-2FE5-4943-900C-D775049DD26F}" type="presOf" srcId="{E83A02B8-2E9B-412C-A588-560042AE8B47}" destId="{8A0F077C-8763-47C6-8ECC-3531CC7066E0}" srcOrd="0" destOrd="0" presId="urn:microsoft.com/office/officeart/2005/8/layout/hierarchy3"/>
    <dgm:cxn modelId="{9F7ED018-B0DD-41FD-B773-9E33260CE68E}" type="presOf" srcId="{EF2A9288-D1C0-406E-AAD4-EF071A21D9F9}" destId="{34633C7B-A12E-4E46-9C9C-124404A7C42D}" srcOrd="0" destOrd="0" presId="urn:microsoft.com/office/officeart/2005/8/layout/hierarchy3"/>
    <dgm:cxn modelId="{5C57FA86-DB0D-4874-BA12-09924E0F34C0}" type="presOf" srcId="{779A706D-12B8-49BA-87F8-5BA5E4505195}" destId="{9850AED2-7E08-49D7-BCBF-6953DD5D6F9E}" srcOrd="0" destOrd="0" presId="urn:microsoft.com/office/officeart/2005/8/layout/hierarchy3"/>
    <dgm:cxn modelId="{B39B07BD-AE2D-4535-A084-616F2571AD93}" type="presOf" srcId="{20C87ADF-5EFD-44AB-BF71-A540604D8E82}" destId="{54B39D7D-7FF2-499F-92F4-8E783F735301}" srcOrd="0" destOrd="0" presId="urn:microsoft.com/office/officeart/2005/8/layout/hierarchy3"/>
    <dgm:cxn modelId="{D21C2196-74F8-4321-8139-EA9A2E5C8CD9}" srcId="{9571F594-60F2-4273-BA09-0C25F13438D8}" destId="{748A9A6E-81D4-46EF-944B-B3C1270109D8}" srcOrd="4" destOrd="0" parTransId="{BB7D1769-A124-4DF4-9B84-30A8869A76D7}" sibTransId="{2AD88514-DAD1-40FF-B18A-6ECCA18C1B8F}"/>
    <dgm:cxn modelId="{49231A2A-9A65-48C0-8530-2992BDE45622}" type="presOf" srcId="{EF2A9288-D1C0-406E-AAD4-EF071A21D9F9}" destId="{CAAE3E74-BC4A-4D13-9BE2-53D88B83B298}" srcOrd="1" destOrd="0" presId="urn:microsoft.com/office/officeart/2005/8/layout/hierarchy3"/>
    <dgm:cxn modelId="{126A80B4-5E56-49A5-BE54-E7B8BFBF2A05}" srcId="{9571F594-60F2-4273-BA09-0C25F13438D8}" destId="{EF2A9288-D1C0-406E-AAD4-EF071A21D9F9}" srcOrd="1" destOrd="0" parTransId="{9226BFCA-571D-458E-8CED-65D087FA0C56}" sibTransId="{689CC17F-7030-422D-9799-8466056A26A6}"/>
    <dgm:cxn modelId="{611E957F-8F1A-46A2-910B-003885F9AB19}" srcId="{9571F594-60F2-4273-BA09-0C25F13438D8}" destId="{0FDF60F5-5CA1-4A6E-8F8C-29B98D9A1CB2}" srcOrd="3" destOrd="0" parTransId="{E05589CC-F2C5-4C3D-9B29-56DEB3037D58}" sibTransId="{65BD69EC-AE7D-438C-B5AE-90BC76845F6F}"/>
    <dgm:cxn modelId="{3004A44D-C63D-4B3E-84E6-6E5A02501500}" type="presOf" srcId="{818B8E91-EF9D-44AF-AA40-E8AE12DD9A11}" destId="{70E9EF06-B1A1-4E84-9D44-EEA709933F53}" srcOrd="0" destOrd="0" presId="urn:microsoft.com/office/officeart/2005/8/layout/hierarchy3"/>
    <dgm:cxn modelId="{820972C6-EFF4-4A47-99EF-7CC852F7FD36}" srcId="{EF2A9288-D1C0-406E-AAD4-EF071A21D9F9}" destId="{F8403E59-DDBA-4DEC-8F7B-C011D27A1CE7}" srcOrd="0" destOrd="0" parTransId="{20C87ADF-5EFD-44AB-BF71-A540604D8E82}" sibTransId="{B33570B7-08F9-4C76-BE40-4E81C54DA583}"/>
    <dgm:cxn modelId="{217B4667-E6D5-4227-9935-E4CDEF976C84}" srcId="{9571F594-60F2-4273-BA09-0C25F13438D8}" destId="{751D05A3-2A01-4A9A-B3E0-FCB94116CB27}" srcOrd="0" destOrd="0" parTransId="{B607D984-6183-4508-BD59-E98827C74CD1}" sibTransId="{D5D1D6A2-A1C7-448E-878B-283C517529DA}"/>
    <dgm:cxn modelId="{4C778743-F8F0-4210-B162-168AE45469EC}" srcId="{0FDF60F5-5CA1-4A6E-8F8C-29B98D9A1CB2}" destId="{E3241F90-F1EC-445E-BA38-C1BC29C3B169}" srcOrd="0" destOrd="0" parTransId="{779A706D-12B8-49BA-87F8-5BA5E4505195}" sibTransId="{D1CB9CF4-BF1C-4DAC-876B-E79DBC4B4B0D}"/>
    <dgm:cxn modelId="{A038B1A4-F033-4D05-AAA2-4FB629E56B8D}" srcId="{9571F594-60F2-4273-BA09-0C25F13438D8}" destId="{A1D95B09-8AF7-4634-BDFF-A72D3B34B361}" srcOrd="2" destOrd="0" parTransId="{626E37F4-DA05-49F7-8BD0-42C2002CEC77}" sibTransId="{D8AED43E-03D6-44CA-B545-4D8313B0EFCA}"/>
    <dgm:cxn modelId="{7A0FD59C-DB04-4229-ABB6-75289FE90996}" type="presOf" srcId="{307B1483-5F83-4D3F-99A4-6CEFC88BDFBE}" destId="{74EA68F6-4A0A-4106-88CC-628BDF2EB099}" srcOrd="0" destOrd="0" presId="urn:microsoft.com/office/officeart/2005/8/layout/hierarchy3"/>
    <dgm:cxn modelId="{C62C3F22-CD70-43F1-AA8B-FA96EB96E8B1}" type="presOf" srcId="{A1D95B09-8AF7-4634-BDFF-A72D3B34B361}" destId="{22A497B6-EBDF-4213-86DE-9CDEAA71C720}" srcOrd="0" destOrd="0" presId="urn:microsoft.com/office/officeart/2005/8/layout/hierarchy3"/>
    <dgm:cxn modelId="{38333347-659D-4137-88B8-FC687B5B0E59}" type="presOf" srcId="{F8403E59-DDBA-4DEC-8F7B-C011D27A1CE7}" destId="{A5F718B4-E9D7-482B-838C-814B5FEA990C}" srcOrd="0" destOrd="0" presId="urn:microsoft.com/office/officeart/2005/8/layout/hierarchy3"/>
    <dgm:cxn modelId="{4345F75E-7F3A-4A2D-9CB9-8498D318EB28}" type="presOf" srcId="{42176743-0319-49D5-AC55-C982D6361D55}" destId="{44F8C501-D00A-45A1-83B3-998019F9169A}" srcOrd="0" destOrd="0" presId="urn:microsoft.com/office/officeart/2005/8/layout/hierarchy3"/>
    <dgm:cxn modelId="{4F4A9C2D-AC5C-44F2-90F6-FA5804F4C173}" type="presOf" srcId="{748A9A6E-81D4-46EF-944B-B3C1270109D8}" destId="{BEBB6378-BB71-417B-B2A3-F7C57F2D56E9}" srcOrd="1" destOrd="0" presId="urn:microsoft.com/office/officeart/2005/8/layout/hierarchy3"/>
    <dgm:cxn modelId="{B269288C-758C-4654-99F2-989D375FD06A}" type="presOf" srcId="{4802E720-20C1-4D25-BC0E-66B43E262C23}" destId="{457B646D-A779-4281-928A-526A62F42F31}" srcOrd="0" destOrd="0" presId="urn:microsoft.com/office/officeart/2005/8/layout/hierarchy3"/>
    <dgm:cxn modelId="{3F07AD31-CED1-40A3-ABC4-34CBE712F113}" type="presOf" srcId="{0FDF60F5-5CA1-4A6E-8F8C-29B98D9A1CB2}" destId="{BEB7C89A-BAC3-4C05-8DD1-048D39E596EE}" srcOrd="0" destOrd="0" presId="urn:microsoft.com/office/officeart/2005/8/layout/hierarchy3"/>
    <dgm:cxn modelId="{074D1569-208E-4523-89E7-00A2AB6C3F92}" srcId="{A1D95B09-8AF7-4634-BDFF-A72D3B34B361}" destId="{307B1483-5F83-4D3F-99A4-6CEFC88BDFBE}" srcOrd="0" destOrd="0" parTransId="{E83A02B8-2E9B-412C-A588-560042AE8B47}" sibTransId="{84111D64-5B84-4E19-A718-F87517E950A7}"/>
    <dgm:cxn modelId="{A289590C-053D-4863-BCB1-5B6D41A567E1}" type="presOf" srcId="{9571F594-60F2-4273-BA09-0C25F13438D8}" destId="{DEBFC0D6-11FC-4852-8843-59A0AAE984AB}" srcOrd="0" destOrd="0" presId="urn:microsoft.com/office/officeart/2005/8/layout/hierarchy3"/>
    <dgm:cxn modelId="{064075FF-B9CB-44D0-849D-227FAF703E79}" type="presOf" srcId="{751D05A3-2A01-4A9A-B3E0-FCB94116CB27}" destId="{831E8433-B87E-40F7-963D-0E2EEC1F2392}" srcOrd="0" destOrd="0" presId="urn:microsoft.com/office/officeart/2005/8/layout/hierarchy3"/>
    <dgm:cxn modelId="{9EF13372-EF20-4102-BB93-B9A015745EB6}" type="presOf" srcId="{748A9A6E-81D4-46EF-944B-B3C1270109D8}" destId="{A8D4B17C-CEA4-420A-8563-54749A368D80}" srcOrd="0" destOrd="0" presId="urn:microsoft.com/office/officeart/2005/8/layout/hierarchy3"/>
    <dgm:cxn modelId="{4BFCD71E-D6C7-4419-9606-9D29489BD6BD}" type="presOf" srcId="{A1D95B09-8AF7-4634-BDFF-A72D3B34B361}" destId="{5182D6C9-282B-47FA-8AD5-72D852F52A55}" srcOrd="1" destOrd="0" presId="urn:microsoft.com/office/officeart/2005/8/layout/hierarchy3"/>
    <dgm:cxn modelId="{4595CAC1-ABB2-40CD-BBB5-219C59177DD4}" srcId="{751D05A3-2A01-4A9A-B3E0-FCB94116CB27}" destId="{818B8E91-EF9D-44AF-AA40-E8AE12DD9A11}" srcOrd="0" destOrd="0" parTransId="{42176743-0319-49D5-AC55-C982D6361D55}" sibTransId="{EE13C471-6A18-46D7-94F2-8BCC8036E22E}"/>
    <dgm:cxn modelId="{18148CAC-D348-4987-8584-0C5CF8BE3FF3}" srcId="{748A9A6E-81D4-46EF-944B-B3C1270109D8}" destId="{8C6E93E8-943B-4634-ACF8-C6B412F8882E}" srcOrd="0" destOrd="0" parTransId="{4802E720-20C1-4D25-BC0E-66B43E262C23}" sibTransId="{48E9835D-732C-4308-8D51-AE5AF44862C6}"/>
    <dgm:cxn modelId="{A61795E6-BCB4-46B6-A9E0-5E74CCB42E2E}" type="presOf" srcId="{E3241F90-F1EC-445E-BA38-C1BC29C3B169}" destId="{1F87116B-F294-454F-B218-716340A7B5B8}" srcOrd="0" destOrd="0" presId="urn:microsoft.com/office/officeart/2005/8/layout/hierarchy3"/>
    <dgm:cxn modelId="{C5F5158A-6E20-4AB9-BAE5-B01C148702D0}" type="presOf" srcId="{0FDF60F5-5CA1-4A6E-8F8C-29B98D9A1CB2}" destId="{E5E56513-7E1B-4068-A2CE-3132351029D7}" srcOrd="1" destOrd="0" presId="urn:microsoft.com/office/officeart/2005/8/layout/hierarchy3"/>
    <dgm:cxn modelId="{5172B002-7F80-476D-A241-E8AB54658350}" type="presOf" srcId="{751D05A3-2A01-4A9A-B3E0-FCB94116CB27}" destId="{E3F9A465-A245-4E4F-B595-F48757B34FE2}" srcOrd="1" destOrd="0" presId="urn:microsoft.com/office/officeart/2005/8/layout/hierarchy3"/>
    <dgm:cxn modelId="{BCEB813C-4DE7-4D41-B91A-94C1DF68D5BF}" type="presParOf" srcId="{DEBFC0D6-11FC-4852-8843-59A0AAE984AB}" destId="{C72E97C0-6AB7-41AE-AFF8-488264BA9277}" srcOrd="0" destOrd="0" presId="urn:microsoft.com/office/officeart/2005/8/layout/hierarchy3"/>
    <dgm:cxn modelId="{16E3C9DD-7E5B-47EA-99A5-9A58E2A9E918}" type="presParOf" srcId="{C72E97C0-6AB7-41AE-AFF8-488264BA9277}" destId="{A697C55D-9CC4-467B-9E87-35E730C4BEC2}" srcOrd="0" destOrd="0" presId="urn:microsoft.com/office/officeart/2005/8/layout/hierarchy3"/>
    <dgm:cxn modelId="{C20A7C0F-FA71-48F8-BB8C-FC073D606E6D}" type="presParOf" srcId="{A697C55D-9CC4-467B-9E87-35E730C4BEC2}" destId="{831E8433-B87E-40F7-963D-0E2EEC1F2392}" srcOrd="0" destOrd="0" presId="urn:microsoft.com/office/officeart/2005/8/layout/hierarchy3"/>
    <dgm:cxn modelId="{F3D6CE53-8D78-4873-9045-D0BCB46D431D}" type="presParOf" srcId="{A697C55D-9CC4-467B-9E87-35E730C4BEC2}" destId="{E3F9A465-A245-4E4F-B595-F48757B34FE2}" srcOrd="1" destOrd="0" presId="urn:microsoft.com/office/officeart/2005/8/layout/hierarchy3"/>
    <dgm:cxn modelId="{7DE1EF4C-622A-44A8-911F-9D0E6F232196}" type="presParOf" srcId="{C72E97C0-6AB7-41AE-AFF8-488264BA9277}" destId="{E465A612-C268-4C8B-A413-6A0976D420E8}" srcOrd="1" destOrd="0" presId="urn:microsoft.com/office/officeart/2005/8/layout/hierarchy3"/>
    <dgm:cxn modelId="{73EAA4C5-196C-4506-B665-E496EC574477}" type="presParOf" srcId="{E465A612-C268-4C8B-A413-6A0976D420E8}" destId="{44F8C501-D00A-45A1-83B3-998019F9169A}" srcOrd="0" destOrd="0" presId="urn:microsoft.com/office/officeart/2005/8/layout/hierarchy3"/>
    <dgm:cxn modelId="{2FF61E27-069E-4EB3-8B81-7F147651705A}" type="presParOf" srcId="{E465A612-C268-4C8B-A413-6A0976D420E8}" destId="{70E9EF06-B1A1-4E84-9D44-EEA709933F53}" srcOrd="1" destOrd="0" presId="urn:microsoft.com/office/officeart/2005/8/layout/hierarchy3"/>
    <dgm:cxn modelId="{62CBBB73-F055-44F9-896F-92F7E5AB1319}" type="presParOf" srcId="{DEBFC0D6-11FC-4852-8843-59A0AAE984AB}" destId="{28356839-AB38-4C48-BBF1-5E4F9FE162B8}" srcOrd="1" destOrd="0" presId="urn:microsoft.com/office/officeart/2005/8/layout/hierarchy3"/>
    <dgm:cxn modelId="{816DDADD-7709-4D34-9D79-AA47F71F53DC}" type="presParOf" srcId="{28356839-AB38-4C48-BBF1-5E4F9FE162B8}" destId="{69C0EB9A-1EDA-45D5-B251-CE2FA50E62E5}" srcOrd="0" destOrd="0" presId="urn:microsoft.com/office/officeart/2005/8/layout/hierarchy3"/>
    <dgm:cxn modelId="{12592A88-DC32-4349-B516-AB46670E8570}" type="presParOf" srcId="{69C0EB9A-1EDA-45D5-B251-CE2FA50E62E5}" destId="{34633C7B-A12E-4E46-9C9C-124404A7C42D}" srcOrd="0" destOrd="0" presId="urn:microsoft.com/office/officeart/2005/8/layout/hierarchy3"/>
    <dgm:cxn modelId="{0C0E589B-2BCF-427D-A23C-A99484F99E7E}" type="presParOf" srcId="{69C0EB9A-1EDA-45D5-B251-CE2FA50E62E5}" destId="{CAAE3E74-BC4A-4D13-9BE2-53D88B83B298}" srcOrd="1" destOrd="0" presId="urn:microsoft.com/office/officeart/2005/8/layout/hierarchy3"/>
    <dgm:cxn modelId="{09F6808C-15C1-49BC-B135-CFFD0487DF30}" type="presParOf" srcId="{28356839-AB38-4C48-BBF1-5E4F9FE162B8}" destId="{340F5A94-C645-41A2-A611-AF26892D0A86}" srcOrd="1" destOrd="0" presId="urn:microsoft.com/office/officeart/2005/8/layout/hierarchy3"/>
    <dgm:cxn modelId="{C5783D02-C772-48C2-964C-83495977E89E}" type="presParOf" srcId="{340F5A94-C645-41A2-A611-AF26892D0A86}" destId="{54B39D7D-7FF2-499F-92F4-8E783F735301}" srcOrd="0" destOrd="0" presId="urn:microsoft.com/office/officeart/2005/8/layout/hierarchy3"/>
    <dgm:cxn modelId="{05C36CF8-D918-45EF-8255-4AFBE290F2AA}" type="presParOf" srcId="{340F5A94-C645-41A2-A611-AF26892D0A86}" destId="{A5F718B4-E9D7-482B-838C-814B5FEA990C}" srcOrd="1" destOrd="0" presId="urn:microsoft.com/office/officeart/2005/8/layout/hierarchy3"/>
    <dgm:cxn modelId="{904B417D-EBBF-4BAA-9BAA-6F03D871A1A1}" type="presParOf" srcId="{DEBFC0D6-11FC-4852-8843-59A0AAE984AB}" destId="{3FA5A1D1-8538-4C61-922D-79A3ED1DF913}" srcOrd="2" destOrd="0" presId="urn:microsoft.com/office/officeart/2005/8/layout/hierarchy3"/>
    <dgm:cxn modelId="{2D52E26A-F160-4AAE-BD0D-DF1BF2AC1587}" type="presParOf" srcId="{3FA5A1D1-8538-4C61-922D-79A3ED1DF913}" destId="{49716196-DF7D-497B-89B2-789C1F53C0C7}" srcOrd="0" destOrd="0" presId="urn:microsoft.com/office/officeart/2005/8/layout/hierarchy3"/>
    <dgm:cxn modelId="{8F00D308-2E50-4113-A63E-5A0172257A5D}" type="presParOf" srcId="{49716196-DF7D-497B-89B2-789C1F53C0C7}" destId="{22A497B6-EBDF-4213-86DE-9CDEAA71C720}" srcOrd="0" destOrd="0" presId="urn:microsoft.com/office/officeart/2005/8/layout/hierarchy3"/>
    <dgm:cxn modelId="{7B2C6526-88DB-479B-ABCE-935290DF5F8D}" type="presParOf" srcId="{49716196-DF7D-497B-89B2-789C1F53C0C7}" destId="{5182D6C9-282B-47FA-8AD5-72D852F52A55}" srcOrd="1" destOrd="0" presId="urn:microsoft.com/office/officeart/2005/8/layout/hierarchy3"/>
    <dgm:cxn modelId="{C8E0FB0F-740C-4293-B93F-FB415967D9BA}" type="presParOf" srcId="{3FA5A1D1-8538-4C61-922D-79A3ED1DF913}" destId="{D8562B8E-AB17-408A-A3A6-1EC4FA3D01E9}" srcOrd="1" destOrd="0" presId="urn:microsoft.com/office/officeart/2005/8/layout/hierarchy3"/>
    <dgm:cxn modelId="{76EB91E3-EDC0-4D82-8633-49484C615C88}" type="presParOf" srcId="{D8562B8E-AB17-408A-A3A6-1EC4FA3D01E9}" destId="{8A0F077C-8763-47C6-8ECC-3531CC7066E0}" srcOrd="0" destOrd="0" presId="urn:microsoft.com/office/officeart/2005/8/layout/hierarchy3"/>
    <dgm:cxn modelId="{36A309AD-8D51-4746-88B1-AFC8CBFCCA28}" type="presParOf" srcId="{D8562B8E-AB17-408A-A3A6-1EC4FA3D01E9}" destId="{74EA68F6-4A0A-4106-88CC-628BDF2EB099}" srcOrd="1" destOrd="0" presId="urn:microsoft.com/office/officeart/2005/8/layout/hierarchy3"/>
    <dgm:cxn modelId="{F382BA99-66E0-452A-8B5E-9D761A1D6032}" type="presParOf" srcId="{DEBFC0D6-11FC-4852-8843-59A0AAE984AB}" destId="{4A421180-89E7-4339-B32B-92FF719BF77A}" srcOrd="3" destOrd="0" presId="urn:microsoft.com/office/officeart/2005/8/layout/hierarchy3"/>
    <dgm:cxn modelId="{DD2C87B8-3A8B-46BF-84A8-8B1F2A558DA9}" type="presParOf" srcId="{4A421180-89E7-4339-B32B-92FF719BF77A}" destId="{902DF409-39BD-43C4-A8D1-D8AC86EFE845}" srcOrd="0" destOrd="0" presId="urn:microsoft.com/office/officeart/2005/8/layout/hierarchy3"/>
    <dgm:cxn modelId="{414FCAB3-C748-4D2D-82CB-1663EC3AC191}" type="presParOf" srcId="{902DF409-39BD-43C4-A8D1-D8AC86EFE845}" destId="{BEB7C89A-BAC3-4C05-8DD1-048D39E596EE}" srcOrd="0" destOrd="0" presId="urn:microsoft.com/office/officeart/2005/8/layout/hierarchy3"/>
    <dgm:cxn modelId="{09CF5994-B474-4E1F-964C-5F408F3A4E3E}" type="presParOf" srcId="{902DF409-39BD-43C4-A8D1-D8AC86EFE845}" destId="{E5E56513-7E1B-4068-A2CE-3132351029D7}" srcOrd="1" destOrd="0" presId="urn:microsoft.com/office/officeart/2005/8/layout/hierarchy3"/>
    <dgm:cxn modelId="{40A3A428-4D46-45DD-966F-BDCC3C856204}" type="presParOf" srcId="{4A421180-89E7-4339-B32B-92FF719BF77A}" destId="{EDBAE082-ECF7-4F97-9027-3CFE08D9968F}" srcOrd="1" destOrd="0" presId="urn:microsoft.com/office/officeart/2005/8/layout/hierarchy3"/>
    <dgm:cxn modelId="{D62E5B18-3583-42E6-A88C-36A9FBBF094A}" type="presParOf" srcId="{EDBAE082-ECF7-4F97-9027-3CFE08D9968F}" destId="{9850AED2-7E08-49D7-BCBF-6953DD5D6F9E}" srcOrd="0" destOrd="0" presId="urn:microsoft.com/office/officeart/2005/8/layout/hierarchy3"/>
    <dgm:cxn modelId="{A847A310-6D20-43B5-A97A-98CF0564960C}" type="presParOf" srcId="{EDBAE082-ECF7-4F97-9027-3CFE08D9968F}" destId="{1F87116B-F294-454F-B218-716340A7B5B8}" srcOrd="1" destOrd="0" presId="urn:microsoft.com/office/officeart/2005/8/layout/hierarchy3"/>
    <dgm:cxn modelId="{D9070814-944F-4BFA-850D-A22E0337054D}" type="presParOf" srcId="{DEBFC0D6-11FC-4852-8843-59A0AAE984AB}" destId="{BF33517B-C737-4F09-9720-FDF5EC3A2D6D}" srcOrd="4" destOrd="0" presId="urn:microsoft.com/office/officeart/2005/8/layout/hierarchy3"/>
    <dgm:cxn modelId="{46FA7A2B-E230-4158-8B7C-B5D5961C9391}" type="presParOf" srcId="{BF33517B-C737-4F09-9720-FDF5EC3A2D6D}" destId="{95B669BD-D17A-42E6-8719-B13BA5E97853}" srcOrd="0" destOrd="0" presId="urn:microsoft.com/office/officeart/2005/8/layout/hierarchy3"/>
    <dgm:cxn modelId="{609BA628-26B7-4AD7-ACAD-F53E5443F09D}" type="presParOf" srcId="{95B669BD-D17A-42E6-8719-B13BA5E97853}" destId="{A8D4B17C-CEA4-420A-8563-54749A368D80}" srcOrd="0" destOrd="0" presId="urn:microsoft.com/office/officeart/2005/8/layout/hierarchy3"/>
    <dgm:cxn modelId="{99091D29-DCB7-4FFC-9A0C-132CC8A1CBB2}" type="presParOf" srcId="{95B669BD-D17A-42E6-8719-B13BA5E97853}" destId="{BEBB6378-BB71-417B-B2A3-F7C57F2D56E9}" srcOrd="1" destOrd="0" presId="urn:microsoft.com/office/officeart/2005/8/layout/hierarchy3"/>
    <dgm:cxn modelId="{AC0B320D-283D-4D8B-9059-3339BF05E296}" type="presParOf" srcId="{BF33517B-C737-4F09-9720-FDF5EC3A2D6D}" destId="{D98EA389-A432-4CFC-906A-25C1BB34E99F}" srcOrd="1" destOrd="0" presId="urn:microsoft.com/office/officeart/2005/8/layout/hierarchy3"/>
    <dgm:cxn modelId="{C76032B0-82B6-42DD-9436-6C0704917581}" type="presParOf" srcId="{D98EA389-A432-4CFC-906A-25C1BB34E99F}" destId="{457B646D-A779-4281-928A-526A62F42F31}" srcOrd="0" destOrd="0" presId="urn:microsoft.com/office/officeart/2005/8/layout/hierarchy3"/>
    <dgm:cxn modelId="{DA475FBE-D3DC-4C7B-A3BD-65BB3F61E023}" type="presParOf" srcId="{D98EA389-A432-4CFC-906A-25C1BB34E99F}" destId="{A60B0C9A-A3D7-4957-ACCD-C133DC6E96D1}"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BC2B594-2478-4ADE-A839-217686ACEDD2}" type="doc">
      <dgm:prSet loTypeId="urn:microsoft.com/office/officeart/2005/8/layout/hList6" loCatId="list" qsTypeId="urn:microsoft.com/office/officeart/2005/8/quickstyle/simple1" qsCatId="simple" csTypeId="urn:microsoft.com/office/officeart/2005/8/colors/colorful4" csCatId="colorful"/>
      <dgm:spPr/>
      <dgm:t>
        <a:bodyPr/>
        <a:lstStyle/>
        <a:p>
          <a:endParaRPr lang="es-ES"/>
        </a:p>
      </dgm:t>
    </dgm:pt>
    <dgm:pt modelId="{EFA14E06-46BE-4678-BF87-1E697BEF0A10}">
      <dgm:prSet/>
      <dgm:spPr/>
      <dgm:t>
        <a:bodyPr/>
        <a:lstStyle/>
        <a:p>
          <a:pPr rtl="0"/>
          <a:r>
            <a:rPr lang="es-ES" smtClean="0"/>
            <a:t>El presupuesto participativo tiene como objetivo fomentar la participación ciudadana en la toma de decisiones y en la gestión de los recursos públicos, lo que puede contribuir a una mayor transparencia y rendición de cuentas por parte de las autoridades.</a:t>
          </a:r>
          <a:endParaRPr lang="en-US"/>
        </a:p>
      </dgm:t>
    </dgm:pt>
    <dgm:pt modelId="{7A0AE506-EE1C-4F4A-A93E-56BDD384BBF5}" type="parTrans" cxnId="{E6353A9B-5941-4A28-8D4A-7A5F3518BDEF}">
      <dgm:prSet/>
      <dgm:spPr/>
      <dgm:t>
        <a:bodyPr/>
        <a:lstStyle/>
        <a:p>
          <a:endParaRPr lang="es-ES"/>
        </a:p>
      </dgm:t>
    </dgm:pt>
    <dgm:pt modelId="{073E7346-1CF2-4688-B83C-775FC4FC951B}" type="sibTrans" cxnId="{E6353A9B-5941-4A28-8D4A-7A5F3518BDEF}">
      <dgm:prSet/>
      <dgm:spPr/>
      <dgm:t>
        <a:bodyPr/>
        <a:lstStyle/>
        <a:p>
          <a:endParaRPr lang="es-ES"/>
        </a:p>
      </dgm:t>
    </dgm:pt>
    <dgm:pt modelId="{708CBE70-719F-42E8-89C9-147FC14EF9B8}">
      <dgm:prSet/>
      <dgm:spPr/>
      <dgm:t>
        <a:bodyPr/>
        <a:lstStyle/>
        <a:p>
          <a:pPr rtl="0"/>
          <a:r>
            <a:rPr lang="es-ES" smtClean="0"/>
            <a:t>Otro objetivo es ayudar a garantizar que los recursos se asignen de manera más equitativa y justa, y que se atiendan las necesidades más urgentes de la población.</a:t>
          </a:r>
          <a:endParaRPr lang="en-US"/>
        </a:p>
      </dgm:t>
    </dgm:pt>
    <dgm:pt modelId="{EF302D94-0EE2-4298-AB40-C34B0252D316}" type="parTrans" cxnId="{BA2AD790-A5DA-4831-A9D5-C22D7D9053F2}">
      <dgm:prSet/>
      <dgm:spPr/>
      <dgm:t>
        <a:bodyPr/>
        <a:lstStyle/>
        <a:p>
          <a:endParaRPr lang="es-ES"/>
        </a:p>
      </dgm:t>
    </dgm:pt>
    <dgm:pt modelId="{F6C79886-2FD3-49AD-B4BD-E59DD6BAC8E3}" type="sibTrans" cxnId="{BA2AD790-A5DA-4831-A9D5-C22D7D9053F2}">
      <dgm:prSet/>
      <dgm:spPr/>
      <dgm:t>
        <a:bodyPr/>
        <a:lstStyle/>
        <a:p>
          <a:endParaRPr lang="es-ES"/>
        </a:p>
      </dgm:t>
    </dgm:pt>
    <dgm:pt modelId="{D4FB5142-7E4B-4121-AB3E-CD189B11F36A}" type="pres">
      <dgm:prSet presAssocID="{EBC2B594-2478-4ADE-A839-217686ACEDD2}" presName="Name0" presStyleCnt="0">
        <dgm:presLayoutVars>
          <dgm:dir/>
          <dgm:resizeHandles val="exact"/>
        </dgm:presLayoutVars>
      </dgm:prSet>
      <dgm:spPr/>
    </dgm:pt>
    <dgm:pt modelId="{514804D8-5DDA-43A6-8525-5731A6E0D5CA}" type="pres">
      <dgm:prSet presAssocID="{EFA14E06-46BE-4678-BF87-1E697BEF0A10}" presName="node" presStyleLbl="node1" presStyleIdx="0" presStyleCnt="2">
        <dgm:presLayoutVars>
          <dgm:bulletEnabled val="1"/>
        </dgm:presLayoutVars>
      </dgm:prSet>
      <dgm:spPr/>
    </dgm:pt>
    <dgm:pt modelId="{64FF88A9-3C7C-46B2-AE18-7D652D2C20E4}" type="pres">
      <dgm:prSet presAssocID="{073E7346-1CF2-4688-B83C-775FC4FC951B}" presName="sibTrans" presStyleCnt="0"/>
      <dgm:spPr/>
    </dgm:pt>
    <dgm:pt modelId="{5EC65B7E-7204-4BD1-8828-E0C87FF1E0C4}" type="pres">
      <dgm:prSet presAssocID="{708CBE70-719F-42E8-89C9-147FC14EF9B8}" presName="node" presStyleLbl="node1" presStyleIdx="1" presStyleCnt="2">
        <dgm:presLayoutVars>
          <dgm:bulletEnabled val="1"/>
        </dgm:presLayoutVars>
      </dgm:prSet>
      <dgm:spPr/>
    </dgm:pt>
  </dgm:ptLst>
  <dgm:cxnLst>
    <dgm:cxn modelId="{BA2AD790-A5DA-4831-A9D5-C22D7D9053F2}" srcId="{EBC2B594-2478-4ADE-A839-217686ACEDD2}" destId="{708CBE70-719F-42E8-89C9-147FC14EF9B8}" srcOrd="1" destOrd="0" parTransId="{EF302D94-0EE2-4298-AB40-C34B0252D316}" sibTransId="{F6C79886-2FD3-49AD-B4BD-E59DD6BAC8E3}"/>
    <dgm:cxn modelId="{E6353A9B-5941-4A28-8D4A-7A5F3518BDEF}" srcId="{EBC2B594-2478-4ADE-A839-217686ACEDD2}" destId="{EFA14E06-46BE-4678-BF87-1E697BEF0A10}" srcOrd="0" destOrd="0" parTransId="{7A0AE506-EE1C-4F4A-A93E-56BDD384BBF5}" sibTransId="{073E7346-1CF2-4688-B83C-775FC4FC951B}"/>
    <dgm:cxn modelId="{61E1353E-A260-4805-9480-EBB7673C9655}" type="presOf" srcId="{EFA14E06-46BE-4678-BF87-1E697BEF0A10}" destId="{514804D8-5DDA-43A6-8525-5731A6E0D5CA}" srcOrd="0" destOrd="0" presId="urn:microsoft.com/office/officeart/2005/8/layout/hList6"/>
    <dgm:cxn modelId="{0783123F-D05D-4236-A8F2-736767B31BB4}" type="presOf" srcId="{EBC2B594-2478-4ADE-A839-217686ACEDD2}" destId="{D4FB5142-7E4B-4121-AB3E-CD189B11F36A}" srcOrd="0" destOrd="0" presId="urn:microsoft.com/office/officeart/2005/8/layout/hList6"/>
    <dgm:cxn modelId="{EBA322C5-073C-472F-9EB8-DB3305398B3C}" type="presOf" srcId="{708CBE70-719F-42E8-89C9-147FC14EF9B8}" destId="{5EC65B7E-7204-4BD1-8828-E0C87FF1E0C4}" srcOrd="0" destOrd="0" presId="urn:microsoft.com/office/officeart/2005/8/layout/hList6"/>
    <dgm:cxn modelId="{CF920E11-6D40-4FC5-BB98-1DEEE3CC681B}" type="presParOf" srcId="{D4FB5142-7E4B-4121-AB3E-CD189B11F36A}" destId="{514804D8-5DDA-43A6-8525-5731A6E0D5CA}" srcOrd="0" destOrd="0" presId="urn:microsoft.com/office/officeart/2005/8/layout/hList6"/>
    <dgm:cxn modelId="{762B239C-8BA5-437E-B49F-EBDD34CA3438}" type="presParOf" srcId="{D4FB5142-7E4B-4121-AB3E-CD189B11F36A}" destId="{64FF88A9-3C7C-46B2-AE18-7D652D2C20E4}" srcOrd="1" destOrd="0" presId="urn:microsoft.com/office/officeart/2005/8/layout/hList6"/>
    <dgm:cxn modelId="{53495717-9D06-4596-88C5-5FAB80164E69}" type="presParOf" srcId="{D4FB5142-7E4B-4121-AB3E-CD189B11F36A}" destId="{5EC65B7E-7204-4BD1-8828-E0C87FF1E0C4}"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19829C2-143D-437D-B7F8-3997564F3494}" type="doc">
      <dgm:prSet loTypeId="urn:microsoft.com/office/officeart/2005/8/layout/vList5" loCatId="list" qsTypeId="urn:microsoft.com/office/officeart/2005/8/quickstyle/simple1" qsCatId="simple" csTypeId="urn:microsoft.com/office/officeart/2005/8/colors/colorful4" csCatId="colorful" phldr="1"/>
      <dgm:spPr/>
      <dgm:t>
        <a:bodyPr/>
        <a:lstStyle/>
        <a:p>
          <a:endParaRPr lang="es-ES"/>
        </a:p>
      </dgm:t>
    </dgm:pt>
    <dgm:pt modelId="{C0333202-4620-4204-B021-74C4412A97FD}">
      <dgm:prSet/>
      <dgm:spPr/>
      <dgm:t>
        <a:bodyPr/>
        <a:lstStyle/>
        <a:p>
          <a:pPr rtl="0"/>
          <a:r>
            <a:rPr lang="es-ES" dirty="0" smtClean="0"/>
            <a:t>Convocatoria: Los </a:t>
          </a:r>
          <a:r>
            <a:rPr lang="es-ES" dirty="0" err="1" smtClean="0"/>
            <a:t>Gad</a:t>
          </a:r>
          <a:r>
            <a:rPr lang="es-ES" dirty="0" smtClean="0"/>
            <a:t> convocan a la ciudadanía a participar en el proceso de presupuesto participativo, informando sobre el monto del presupuesto disponible y los plazos para presentar propuestas.</a:t>
          </a:r>
          <a:endParaRPr lang="en-US" dirty="0"/>
        </a:p>
      </dgm:t>
    </dgm:pt>
    <dgm:pt modelId="{4DFB0D9B-B1FE-410B-9718-48496719131C}" type="parTrans" cxnId="{0B8F2E52-EE34-444F-A9F1-2B001270098E}">
      <dgm:prSet/>
      <dgm:spPr/>
      <dgm:t>
        <a:bodyPr/>
        <a:lstStyle/>
        <a:p>
          <a:endParaRPr lang="es-ES"/>
        </a:p>
      </dgm:t>
    </dgm:pt>
    <dgm:pt modelId="{958E19B0-F1C1-455F-AFD4-FE71CF8E9BC3}" type="sibTrans" cxnId="{0B8F2E52-EE34-444F-A9F1-2B001270098E}">
      <dgm:prSet/>
      <dgm:spPr/>
      <dgm:t>
        <a:bodyPr/>
        <a:lstStyle/>
        <a:p>
          <a:endParaRPr lang="es-ES"/>
        </a:p>
      </dgm:t>
    </dgm:pt>
    <dgm:pt modelId="{69E32580-A7BB-4D84-81D2-6CEB2DA2CC55}">
      <dgm:prSet/>
      <dgm:spPr/>
      <dgm:t>
        <a:bodyPr/>
        <a:lstStyle/>
        <a:p>
          <a:pPr rtl="0"/>
          <a:r>
            <a:rPr lang="es-ES" smtClean="0"/>
            <a:t>Asambleas ciudadanas: Se realizan asambleas ciudadanas en cada Gad para que los ciudadanos puedan presentar sus propuestas de proyectos y discutir sobre las necesidades más urgentes de su comunidad.</a:t>
          </a:r>
          <a:endParaRPr lang="en-US"/>
        </a:p>
      </dgm:t>
    </dgm:pt>
    <dgm:pt modelId="{8141A50F-5C4C-4462-9E2D-9FB70F8922C5}" type="parTrans" cxnId="{93430112-7E82-4C4D-BA0E-6B4E82116FAD}">
      <dgm:prSet/>
      <dgm:spPr/>
      <dgm:t>
        <a:bodyPr/>
        <a:lstStyle/>
        <a:p>
          <a:endParaRPr lang="es-ES"/>
        </a:p>
      </dgm:t>
    </dgm:pt>
    <dgm:pt modelId="{5709F8A0-3E7A-45AA-A0C3-E8069233BF52}" type="sibTrans" cxnId="{93430112-7E82-4C4D-BA0E-6B4E82116FAD}">
      <dgm:prSet/>
      <dgm:spPr/>
      <dgm:t>
        <a:bodyPr/>
        <a:lstStyle/>
        <a:p>
          <a:endParaRPr lang="es-ES"/>
        </a:p>
      </dgm:t>
    </dgm:pt>
    <dgm:pt modelId="{0004C4F2-A4C3-4FEB-93AE-C8F177557AFF}">
      <dgm:prSet/>
      <dgm:spPr/>
      <dgm:t>
        <a:bodyPr/>
        <a:lstStyle/>
        <a:p>
          <a:pPr rtl="0"/>
          <a:r>
            <a:rPr lang="es-ES" smtClean="0"/>
            <a:t>Evaluación técnica: Las propuestas son evaluadas técnicamente por la alcaldía para determinar su viabilidad y costo.</a:t>
          </a:r>
          <a:endParaRPr lang="en-US"/>
        </a:p>
      </dgm:t>
    </dgm:pt>
    <dgm:pt modelId="{4131FFD7-071A-482E-A582-FE0AE2DEAB0F}" type="parTrans" cxnId="{5370A06B-F4B3-4B82-8385-EE27DA918CC2}">
      <dgm:prSet/>
      <dgm:spPr/>
      <dgm:t>
        <a:bodyPr/>
        <a:lstStyle/>
        <a:p>
          <a:endParaRPr lang="es-ES"/>
        </a:p>
      </dgm:t>
    </dgm:pt>
    <dgm:pt modelId="{D30165F5-4F66-4405-8A46-FABD98AF0DE7}" type="sibTrans" cxnId="{5370A06B-F4B3-4B82-8385-EE27DA918CC2}">
      <dgm:prSet/>
      <dgm:spPr/>
      <dgm:t>
        <a:bodyPr/>
        <a:lstStyle/>
        <a:p>
          <a:endParaRPr lang="es-ES"/>
        </a:p>
      </dgm:t>
    </dgm:pt>
    <dgm:pt modelId="{5AE277AF-FB15-4579-BC01-F5A6E8897E39}">
      <dgm:prSet/>
      <dgm:spPr/>
      <dgm:t>
        <a:bodyPr/>
        <a:lstStyle/>
        <a:p>
          <a:pPr rtl="0"/>
          <a:r>
            <a:rPr lang="es-ES" smtClean="0"/>
            <a:t>Votación: Las propuestas viables son sometidas a votación por parte de la ciudadanía, quienes deciden qué proyectos serán financiados con el presupuesto participativo.</a:t>
          </a:r>
          <a:endParaRPr lang="en-US"/>
        </a:p>
      </dgm:t>
    </dgm:pt>
    <dgm:pt modelId="{87BBA3E2-0F35-4F3B-B55B-5D0E9002969B}" type="parTrans" cxnId="{B50E81C9-1106-42E2-97D8-C01ED81D10A2}">
      <dgm:prSet/>
      <dgm:spPr/>
      <dgm:t>
        <a:bodyPr/>
        <a:lstStyle/>
        <a:p>
          <a:endParaRPr lang="es-ES"/>
        </a:p>
      </dgm:t>
    </dgm:pt>
    <dgm:pt modelId="{D5143676-B68A-4D23-87C0-7869719AE0D6}" type="sibTrans" cxnId="{B50E81C9-1106-42E2-97D8-C01ED81D10A2}">
      <dgm:prSet/>
      <dgm:spPr/>
      <dgm:t>
        <a:bodyPr/>
        <a:lstStyle/>
        <a:p>
          <a:endParaRPr lang="es-ES"/>
        </a:p>
      </dgm:t>
    </dgm:pt>
    <dgm:pt modelId="{5009FA86-5CF8-44C9-8803-2D7B4E626BFD}">
      <dgm:prSet/>
      <dgm:spPr/>
      <dgm:t>
        <a:bodyPr/>
        <a:lstStyle/>
        <a:p>
          <a:pPr rtl="0"/>
          <a:r>
            <a:rPr lang="es-ES" smtClean="0"/>
            <a:t>Implementación: Los proyectos seleccionados son implementados por el Gad y se realiza un seguimiento para garantizar su correcta ejecución.</a:t>
          </a:r>
          <a:endParaRPr lang="en-US"/>
        </a:p>
      </dgm:t>
    </dgm:pt>
    <dgm:pt modelId="{666B5BDE-0ECC-4FD0-84AE-C41DC8CBB658}" type="parTrans" cxnId="{08D2E895-847C-4658-AE21-98848DA8478B}">
      <dgm:prSet/>
      <dgm:spPr/>
      <dgm:t>
        <a:bodyPr/>
        <a:lstStyle/>
        <a:p>
          <a:endParaRPr lang="es-ES"/>
        </a:p>
      </dgm:t>
    </dgm:pt>
    <dgm:pt modelId="{7DCF27E6-CE32-4CA8-AAB8-CB0E748CCABC}" type="sibTrans" cxnId="{08D2E895-847C-4658-AE21-98848DA8478B}">
      <dgm:prSet/>
      <dgm:spPr/>
      <dgm:t>
        <a:bodyPr/>
        <a:lstStyle/>
        <a:p>
          <a:endParaRPr lang="es-ES"/>
        </a:p>
      </dgm:t>
    </dgm:pt>
    <dgm:pt modelId="{F258BA36-BDED-436A-BC06-ADFD5948AB35}" type="pres">
      <dgm:prSet presAssocID="{919829C2-143D-437D-B7F8-3997564F3494}" presName="Name0" presStyleCnt="0">
        <dgm:presLayoutVars>
          <dgm:dir/>
          <dgm:animLvl val="lvl"/>
          <dgm:resizeHandles val="exact"/>
        </dgm:presLayoutVars>
      </dgm:prSet>
      <dgm:spPr/>
    </dgm:pt>
    <dgm:pt modelId="{5263D61C-C9F2-4066-B2BE-F721E6618502}" type="pres">
      <dgm:prSet presAssocID="{C0333202-4620-4204-B021-74C4412A97FD}" presName="linNode" presStyleCnt="0"/>
      <dgm:spPr/>
    </dgm:pt>
    <dgm:pt modelId="{3FBF66CE-19A4-47DC-9FEA-9B90DF959769}" type="pres">
      <dgm:prSet presAssocID="{C0333202-4620-4204-B021-74C4412A97FD}" presName="parentText" presStyleLbl="node1" presStyleIdx="0" presStyleCnt="5" custScaleX="213897">
        <dgm:presLayoutVars>
          <dgm:chMax val="1"/>
          <dgm:bulletEnabled val="1"/>
        </dgm:presLayoutVars>
      </dgm:prSet>
      <dgm:spPr/>
    </dgm:pt>
    <dgm:pt modelId="{8B1DC49B-23E3-417C-8EAA-B8043A3B9820}" type="pres">
      <dgm:prSet presAssocID="{958E19B0-F1C1-455F-AFD4-FE71CF8E9BC3}" presName="sp" presStyleCnt="0"/>
      <dgm:spPr/>
    </dgm:pt>
    <dgm:pt modelId="{0E18AC13-10F0-4CC6-8AC4-BF3A189DBEAE}" type="pres">
      <dgm:prSet presAssocID="{69E32580-A7BB-4D84-81D2-6CEB2DA2CC55}" presName="linNode" presStyleCnt="0"/>
      <dgm:spPr/>
    </dgm:pt>
    <dgm:pt modelId="{AEE750B5-9DFA-4895-8B3A-65BD2CB169DB}" type="pres">
      <dgm:prSet presAssocID="{69E32580-A7BB-4D84-81D2-6CEB2DA2CC55}" presName="parentText" presStyleLbl="node1" presStyleIdx="1" presStyleCnt="5" custScaleX="213897">
        <dgm:presLayoutVars>
          <dgm:chMax val="1"/>
          <dgm:bulletEnabled val="1"/>
        </dgm:presLayoutVars>
      </dgm:prSet>
      <dgm:spPr/>
    </dgm:pt>
    <dgm:pt modelId="{AC5A07B1-4740-482E-BBC6-6145C009FCBE}" type="pres">
      <dgm:prSet presAssocID="{5709F8A0-3E7A-45AA-A0C3-E8069233BF52}" presName="sp" presStyleCnt="0"/>
      <dgm:spPr/>
    </dgm:pt>
    <dgm:pt modelId="{36E67CDD-A1A4-4570-8B72-A1D36D57DF8D}" type="pres">
      <dgm:prSet presAssocID="{0004C4F2-A4C3-4FEB-93AE-C8F177557AFF}" presName="linNode" presStyleCnt="0"/>
      <dgm:spPr/>
    </dgm:pt>
    <dgm:pt modelId="{F5C254AE-DB1C-45F9-A3B8-ECD500F883E8}" type="pres">
      <dgm:prSet presAssocID="{0004C4F2-A4C3-4FEB-93AE-C8F177557AFF}" presName="parentText" presStyleLbl="node1" presStyleIdx="2" presStyleCnt="5" custScaleX="213897">
        <dgm:presLayoutVars>
          <dgm:chMax val="1"/>
          <dgm:bulletEnabled val="1"/>
        </dgm:presLayoutVars>
      </dgm:prSet>
      <dgm:spPr/>
    </dgm:pt>
    <dgm:pt modelId="{FE366B45-4D3F-49F2-8AA9-5DE1FFC79B04}" type="pres">
      <dgm:prSet presAssocID="{D30165F5-4F66-4405-8A46-FABD98AF0DE7}" presName="sp" presStyleCnt="0"/>
      <dgm:spPr/>
    </dgm:pt>
    <dgm:pt modelId="{D02AE4EF-02F9-4E41-883B-858D96F66A00}" type="pres">
      <dgm:prSet presAssocID="{5AE277AF-FB15-4579-BC01-F5A6E8897E39}" presName="linNode" presStyleCnt="0"/>
      <dgm:spPr/>
    </dgm:pt>
    <dgm:pt modelId="{A7B91EE9-5862-44E4-883D-A599E6120712}" type="pres">
      <dgm:prSet presAssocID="{5AE277AF-FB15-4579-BC01-F5A6E8897E39}" presName="parentText" presStyleLbl="node1" presStyleIdx="3" presStyleCnt="5" custScaleX="213897">
        <dgm:presLayoutVars>
          <dgm:chMax val="1"/>
          <dgm:bulletEnabled val="1"/>
        </dgm:presLayoutVars>
      </dgm:prSet>
      <dgm:spPr/>
    </dgm:pt>
    <dgm:pt modelId="{BE8DD288-4908-4AD0-8B13-ABC4AC28CE46}" type="pres">
      <dgm:prSet presAssocID="{D5143676-B68A-4D23-87C0-7869719AE0D6}" presName="sp" presStyleCnt="0"/>
      <dgm:spPr/>
    </dgm:pt>
    <dgm:pt modelId="{F3EDE4F1-5143-4EBB-AA6D-F339E8BE804B}" type="pres">
      <dgm:prSet presAssocID="{5009FA86-5CF8-44C9-8803-2D7B4E626BFD}" presName="linNode" presStyleCnt="0"/>
      <dgm:spPr/>
    </dgm:pt>
    <dgm:pt modelId="{B49D3362-0638-4548-AC97-36BA172DE050}" type="pres">
      <dgm:prSet presAssocID="{5009FA86-5CF8-44C9-8803-2D7B4E626BFD}" presName="parentText" presStyleLbl="node1" presStyleIdx="4" presStyleCnt="5" custScaleX="213897">
        <dgm:presLayoutVars>
          <dgm:chMax val="1"/>
          <dgm:bulletEnabled val="1"/>
        </dgm:presLayoutVars>
      </dgm:prSet>
      <dgm:spPr/>
    </dgm:pt>
  </dgm:ptLst>
  <dgm:cxnLst>
    <dgm:cxn modelId="{BCBC4112-5312-46F3-94B2-CC47A578B51E}" type="presOf" srcId="{0004C4F2-A4C3-4FEB-93AE-C8F177557AFF}" destId="{F5C254AE-DB1C-45F9-A3B8-ECD500F883E8}" srcOrd="0" destOrd="0" presId="urn:microsoft.com/office/officeart/2005/8/layout/vList5"/>
    <dgm:cxn modelId="{6280B4B8-7C36-41D9-A7D4-4DEB437B465D}" type="presOf" srcId="{5AE277AF-FB15-4579-BC01-F5A6E8897E39}" destId="{A7B91EE9-5862-44E4-883D-A599E6120712}" srcOrd="0" destOrd="0" presId="urn:microsoft.com/office/officeart/2005/8/layout/vList5"/>
    <dgm:cxn modelId="{F7E350B1-B938-4D25-82D5-979051169707}" type="presOf" srcId="{C0333202-4620-4204-B021-74C4412A97FD}" destId="{3FBF66CE-19A4-47DC-9FEA-9B90DF959769}" srcOrd="0" destOrd="0" presId="urn:microsoft.com/office/officeart/2005/8/layout/vList5"/>
    <dgm:cxn modelId="{7C834F83-6D66-448C-9392-5FD023EEA91C}" type="presOf" srcId="{5009FA86-5CF8-44C9-8803-2D7B4E626BFD}" destId="{B49D3362-0638-4548-AC97-36BA172DE050}" srcOrd="0" destOrd="0" presId="urn:microsoft.com/office/officeart/2005/8/layout/vList5"/>
    <dgm:cxn modelId="{7BD1F4DC-BFFD-4DDD-B7ED-5067DBAA3C68}" type="presOf" srcId="{69E32580-A7BB-4D84-81D2-6CEB2DA2CC55}" destId="{AEE750B5-9DFA-4895-8B3A-65BD2CB169DB}" srcOrd="0" destOrd="0" presId="urn:microsoft.com/office/officeart/2005/8/layout/vList5"/>
    <dgm:cxn modelId="{6DAE40D6-203C-4AC6-A0C0-48378F91088B}" type="presOf" srcId="{919829C2-143D-437D-B7F8-3997564F3494}" destId="{F258BA36-BDED-436A-BC06-ADFD5948AB35}" srcOrd="0" destOrd="0" presId="urn:microsoft.com/office/officeart/2005/8/layout/vList5"/>
    <dgm:cxn modelId="{B50E81C9-1106-42E2-97D8-C01ED81D10A2}" srcId="{919829C2-143D-437D-B7F8-3997564F3494}" destId="{5AE277AF-FB15-4579-BC01-F5A6E8897E39}" srcOrd="3" destOrd="0" parTransId="{87BBA3E2-0F35-4F3B-B55B-5D0E9002969B}" sibTransId="{D5143676-B68A-4D23-87C0-7869719AE0D6}"/>
    <dgm:cxn modelId="{93430112-7E82-4C4D-BA0E-6B4E82116FAD}" srcId="{919829C2-143D-437D-B7F8-3997564F3494}" destId="{69E32580-A7BB-4D84-81D2-6CEB2DA2CC55}" srcOrd="1" destOrd="0" parTransId="{8141A50F-5C4C-4462-9E2D-9FB70F8922C5}" sibTransId="{5709F8A0-3E7A-45AA-A0C3-E8069233BF52}"/>
    <dgm:cxn modelId="{08D2E895-847C-4658-AE21-98848DA8478B}" srcId="{919829C2-143D-437D-B7F8-3997564F3494}" destId="{5009FA86-5CF8-44C9-8803-2D7B4E626BFD}" srcOrd="4" destOrd="0" parTransId="{666B5BDE-0ECC-4FD0-84AE-C41DC8CBB658}" sibTransId="{7DCF27E6-CE32-4CA8-AAB8-CB0E748CCABC}"/>
    <dgm:cxn modelId="{0B8F2E52-EE34-444F-A9F1-2B001270098E}" srcId="{919829C2-143D-437D-B7F8-3997564F3494}" destId="{C0333202-4620-4204-B021-74C4412A97FD}" srcOrd="0" destOrd="0" parTransId="{4DFB0D9B-B1FE-410B-9718-48496719131C}" sibTransId="{958E19B0-F1C1-455F-AFD4-FE71CF8E9BC3}"/>
    <dgm:cxn modelId="{5370A06B-F4B3-4B82-8385-EE27DA918CC2}" srcId="{919829C2-143D-437D-B7F8-3997564F3494}" destId="{0004C4F2-A4C3-4FEB-93AE-C8F177557AFF}" srcOrd="2" destOrd="0" parTransId="{4131FFD7-071A-482E-A582-FE0AE2DEAB0F}" sibTransId="{D30165F5-4F66-4405-8A46-FABD98AF0DE7}"/>
    <dgm:cxn modelId="{E252DDBF-773F-418F-A3CE-102DFA507C0B}" type="presParOf" srcId="{F258BA36-BDED-436A-BC06-ADFD5948AB35}" destId="{5263D61C-C9F2-4066-B2BE-F721E6618502}" srcOrd="0" destOrd="0" presId="urn:microsoft.com/office/officeart/2005/8/layout/vList5"/>
    <dgm:cxn modelId="{4F6256DB-64DC-472B-ABE1-78DF4EB89A09}" type="presParOf" srcId="{5263D61C-C9F2-4066-B2BE-F721E6618502}" destId="{3FBF66CE-19A4-47DC-9FEA-9B90DF959769}" srcOrd="0" destOrd="0" presId="urn:microsoft.com/office/officeart/2005/8/layout/vList5"/>
    <dgm:cxn modelId="{13E1919F-2913-4D65-8911-0BE6EB616EE0}" type="presParOf" srcId="{F258BA36-BDED-436A-BC06-ADFD5948AB35}" destId="{8B1DC49B-23E3-417C-8EAA-B8043A3B9820}" srcOrd="1" destOrd="0" presId="urn:microsoft.com/office/officeart/2005/8/layout/vList5"/>
    <dgm:cxn modelId="{2650C405-40DD-4AAC-9FA8-DAC22BC79B41}" type="presParOf" srcId="{F258BA36-BDED-436A-BC06-ADFD5948AB35}" destId="{0E18AC13-10F0-4CC6-8AC4-BF3A189DBEAE}" srcOrd="2" destOrd="0" presId="urn:microsoft.com/office/officeart/2005/8/layout/vList5"/>
    <dgm:cxn modelId="{3E0C7F40-923B-4D6F-BEEA-E89B6D35E0C4}" type="presParOf" srcId="{0E18AC13-10F0-4CC6-8AC4-BF3A189DBEAE}" destId="{AEE750B5-9DFA-4895-8B3A-65BD2CB169DB}" srcOrd="0" destOrd="0" presId="urn:microsoft.com/office/officeart/2005/8/layout/vList5"/>
    <dgm:cxn modelId="{B6906548-0C23-4B92-896D-F650C6B1E092}" type="presParOf" srcId="{F258BA36-BDED-436A-BC06-ADFD5948AB35}" destId="{AC5A07B1-4740-482E-BBC6-6145C009FCBE}" srcOrd="3" destOrd="0" presId="urn:microsoft.com/office/officeart/2005/8/layout/vList5"/>
    <dgm:cxn modelId="{0ED6E6B4-8548-42EF-9821-2353C7B3070B}" type="presParOf" srcId="{F258BA36-BDED-436A-BC06-ADFD5948AB35}" destId="{36E67CDD-A1A4-4570-8B72-A1D36D57DF8D}" srcOrd="4" destOrd="0" presId="urn:microsoft.com/office/officeart/2005/8/layout/vList5"/>
    <dgm:cxn modelId="{17316A35-F464-406C-B3E9-9C5ED2FCBCE8}" type="presParOf" srcId="{36E67CDD-A1A4-4570-8B72-A1D36D57DF8D}" destId="{F5C254AE-DB1C-45F9-A3B8-ECD500F883E8}" srcOrd="0" destOrd="0" presId="urn:microsoft.com/office/officeart/2005/8/layout/vList5"/>
    <dgm:cxn modelId="{DD2E612F-C44E-4E28-8E64-33DBF7DF13D5}" type="presParOf" srcId="{F258BA36-BDED-436A-BC06-ADFD5948AB35}" destId="{FE366B45-4D3F-49F2-8AA9-5DE1FFC79B04}" srcOrd="5" destOrd="0" presId="urn:microsoft.com/office/officeart/2005/8/layout/vList5"/>
    <dgm:cxn modelId="{092489AE-507A-4EA3-A544-C635D9F231EA}" type="presParOf" srcId="{F258BA36-BDED-436A-BC06-ADFD5948AB35}" destId="{D02AE4EF-02F9-4E41-883B-858D96F66A00}" srcOrd="6" destOrd="0" presId="urn:microsoft.com/office/officeart/2005/8/layout/vList5"/>
    <dgm:cxn modelId="{E20C70A5-9340-447C-B762-4671326D24E0}" type="presParOf" srcId="{D02AE4EF-02F9-4E41-883B-858D96F66A00}" destId="{A7B91EE9-5862-44E4-883D-A599E6120712}" srcOrd="0" destOrd="0" presId="urn:microsoft.com/office/officeart/2005/8/layout/vList5"/>
    <dgm:cxn modelId="{20926AC7-6065-4518-81E2-F719BCFC2769}" type="presParOf" srcId="{F258BA36-BDED-436A-BC06-ADFD5948AB35}" destId="{BE8DD288-4908-4AD0-8B13-ABC4AC28CE46}" srcOrd="7" destOrd="0" presId="urn:microsoft.com/office/officeart/2005/8/layout/vList5"/>
    <dgm:cxn modelId="{BD10485F-F1F4-4E76-B1E7-1FC82D58746B}" type="presParOf" srcId="{F258BA36-BDED-436A-BC06-ADFD5948AB35}" destId="{F3EDE4F1-5143-4EBB-AA6D-F339E8BE804B}" srcOrd="8" destOrd="0" presId="urn:microsoft.com/office/officeart/2005/8/layout/vList5"/>
    <dgm:cxn modelId="{ADB75303-0872-4F84-A8EC-1CD6F914FAE5}" type="presParOf" srcId="{F3EDE4F1-5143-4EBB-AA6D-F339E8BE804B}" destId="{B49D3362-0638-4548-AC97-36BA172DE050}"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33ABE1C-E395-45EC-B6EA-03F1ED1AA551}" type="doc">
      <dgm:prSet loTypeId="urn:microsoft.com/office/officeart/2005/8/layout/vProcess5" loCatId="process" qsTypeId="urn:microsoft.com/office/officeart/2005/8/quickstyle/simple1" qsCatId="simple" csTypeId="urn:microsoft.com/office/officeart/2005/8/colors/colorful5" csCatId="colorful" phldr="1"/>
      <dgm:spPr/>
      <dgm:t>
        <a:bodyPr/>
        <a:lstStyle/>
        <a:p>
          <a:endParaRPr lang="es-ES"/>
        </a:p>
      </dgm:t>
    </dgm:pt>
    <dgm:pt modelId="{26DB4119-BDB5-4E02-A8CC-89C9B6FBCF98}">
      <dgm:prSet/>
      <dgm:spPr/>
      <dgm:t>
        <a:bodyPr/>
        <a:lstStyle/>
        <a:p>
          <a:pPr rtl="0"/>
          <a:r>
            <a:rPr lang="es-ES" smtClean="0"/>
            <a:t>Los planes de desarrollo y los presupuestos participativos están estrechamente relacionados, ya que ambos buscan involucrar a la ciudadanía en la toma de decisiones y en la gestión de los recursos públicos.</a:t>
          </a:r>
          <a:endParaRPr lang="en-US"/>
        </a:p>
      </dgm:t>
    </dgm:pt>
    <dgm:pt modelId="{4BC3B022-5545-4D3F-B4F3-C5073C63914F}" type="parTrans" cxnId="{A68B42B9-F4E6-4C57-94D4-3F9D53D89A87}">
      <dgm:prSet/>
      <dgm:spPr/>
      <dgm:t>
        <a:bodyPr/>
        <a:lstStyle/>
        <a:p>
          <a:endParaRPr lang="es-ES"/>
        </a:p>
      </dgm:t>
    </dgm:pt>
    <dgm:pt modelId="{F693505C-B8AA-4065-955E-2B4B04966DCC}" type="sibTrans" cxnId="{A68B42B9-F4E6-4C57-94D4-3F9D53D89A87}">
      <dgm:prSet/>
      <dgm:spPr/>
      <dgm:t>
        <a:bodyPr/>
        <a:lstStyle/>
        <a:p>
          <a:endParaRPr lang="es-ES"/>
        </a:p>
      </dgm:t>
    </dgm:pt>
    <dgm:pt modelId="{5EC2DA69-E66E-43D8-9581-79CCABBE92C9}">
      <dgm:prSet/>
      <dgm:spPr/>
      <dgm:t>
        <a:bodyPr/>
        <a:lstStyle/>
        <a:p>
          <a:pPr rtl="0"/>
          <a:r>
            <a:rPr lang="es-ES" smtClean="0"/>
            <a:t>Los planes de desarrollo son documentos que establecen las políticas, estrategias y proyectos que se llevarán a cabo durante un período determinado, y que buscan mejorar las condiciones de vida de la población.</a:t>
          </a:r>
          <a:endParaRPr lang="en-US"/>
        </a:p>
      </dgm:t>
    </dgm:pt>
    <dgm:pt modelId="{BEFB704E-2D55-4C0C-BB45-F119CCFC2595}" type="parTrans" cxnId="{AFCD970B-F88C-497C-9280-9802789CFCB4}">
      <dgm:prSet/>
      <dgm:spPr/>
      <dgm:t>
        <a:bodyPr/>
        <a:lstStyle/>
        <a:p>
          <a:endParaRPr lang="es-ES"/>
        </a:p>
      </dgm:t>
    </dgm:pt>
    <dgm:pt modelId="{F03F2F81-29AC-4763-8055-BDB7821EE3A7}" type="sibTrans" cxnId="{AFCD970B-F88C-497C-9280-9802789CFCB4}">
      <dgm:prSet/>
      <dgm:spPr/>
      <dgm:t>
        <a:bodyPr/>
        <a:lstStyle/>
        <a:p>
          <a:endParaRPr lang="es-ES"/>
        </a:p>
      </dgm:t>
    </dgm:pt>
    <dgm:pt modelId="{ED96ACB8-C2F1-4A71-80AB-8CBF73EBD31E}">
      <dgm:prSet/>
      <dgm:spPr/>
      <dgm:t>
        <a:bodyPr/>
        <a:lstStyle/>
        <a:p>
          <a:pPr rtl="0"/>
          <a:r>
            <a:rPr lang="es-ES" smtClean="0"/>
            <a:t>Por su parte, el presupuesto participativo es un proceso mediante el cual la ciudadanía y las autoridades locales deciden en conjunto el destino y la prioridad de los recursos públicos.</a:t>
          </a:r>
          <a:endParaRPr lang="en-US"/>
        </a:p>
      </dgm:t>
    </dgm:pt>
    <dgm:pt modelId="{3A7CBECA-B434-4B1E-AC91-3D5EA69860F6}" type="parTrans" cxnId="{7CFFFD22-4F7E-4CBF-B30D-EB6E9059B830}">
      <dgm:prSet/>
      <dgm:spPr/>
      <dgm:t>
        <a:bodyPr/>
        <a:lstStyle/>
        <a:p>
          <a:endParaRPr lang="es-ES"/>
        </a:p>
      </dgm:t>
    </dgm:pt>
    <dgm:pt modelId="{9A6C3F62-1A99-4EE6-A728-8763EC988050}" type="sibTrans" cxnId="{7CFFFD22-4F7E-4CBF-B30D-EB6E9059B830}">
      <dgm:prSet/>
      <dgm:spPr/>
      <dgm:t>
        <a:bodyPr/>
        <a:lstStyle/>
        <a:p>
          <a:endParaRPr lang="es-ES"/>
        </a:p>
      </dgm:t>
    </dgm:pt>
    <dgm:pt modelId="{33A63845-EF84-4321-8889-E5D79306AAA4}">
      <dgm:prSet/>
      <dgm:spPr/>
      <dgm:t>
        <a:bodyPr/>
        <a:lstStyle/>
        <a:p>
          <a:pPr rtl="0"/>
          <a:r>
            <a:rPr lang="es-ES" smtClean="0"/>
            <a:t>En este sentido, los planes de desarrollo pueden incluir proyectos que sean financiados con el presupuesto participativo, y la ciudadanía puede participar en la identificación de las necesidades y prioridades de su comunidad que deben ser atendidas en el marco del plan de desarrollo.</a:t>
          </a:r>
          <a:endParaRPr lang="en-US"/>
        </a:p>
      </dgm:t>
    </dgm:pt>
    <dgm:pt modelId="{6EF9A555-F064-40A7-8C0B-6E208F2DC8C9}" type="parTrans" cxnId="{292F7C22-FB31-405F-86D3-A7E78626C43B}">
      <dgm:prSet/>
      <dgm:spPr/>
      <dgm:t>
        <a:bodyPr/>
        <a:lstStyle/>
        <a:p>
          <a:endParaRPr lang="es-ES"/>
        </a:p>
      </dgm:t>
    </dgm:pt>
    <dgm:pt modelId="{502D7B60-512D-4E44-AB4B-574726458B99}" type="sibTrans" cxnId="{292F7C22-FB31-405F-86D3-A7E78626C43B}">
      <dgm:prSet/>
      <dgm:spPr/>
      <dgm:t>
        <a:bodyPr/>
        <a:lstStyle/>
        <a:p>
          <a:endParaRPr lang="es-ES"/>
        </a:p>
      </dgm:t>
    </dgm:pt>
    <dgm:pt modelId="{F228066C-E4E3-4417-8B47-5799D2CEE9F7}">
      <dgm:prSet/>
      <dgm:spPr/>
      <dgm:t>
        <a:bodyPr/>
        <a:lstStyle/>
        <a:p>
          <a:pPr rtl="0"/>
          <a:r>
            <a:rPr lang="es-ES" smtClean="0"/>
            <a:t>De esta manera, el presupuesto participativo puede contribuir a la implementación de los planes de desarrollo y a la consecución de sus objetivos, al involucrar a la ciudadanía en la toma de decisiones y en la gestión de los recursos públicos</a:t>
          </a:r>
          <a:endParaRPr lang="en-US"/>
        </a:p>
      </dgm:t>
    </dgm:pt>
    <dgm:pt modelId="{49F31693-9B3F-4B63-B025-605DF0EC569A}" type="parTrans" cxnId="{5CC51A25-F7B8-45EC-84D9-0E237DC7B7C5}">
      <dgm:prSet/>
      <dgm:spPr/>
      <dgm:t>
        <a:bodyPr/>
        <a:lstStyle/>
        <a:p>
          <a:endParaRPr lang="es-ES"/>
        </a:p>
      </dgm:t>
    </dgm:pt>
    <dgm:pt modelId="{B12F8D4E-A315-4CD9-A34F-3DAC7AEBC50C}" type="sibTrans" cxnId="{5CC51A25-F7B8-45EC-84D9-0E237DC7B7C5}">
      <dgm:prSet/>
      <dgm:spPr/>
      <dgm:t>
        <a:bodyPr/>
        <a:lstStyle/>
        <a:p>
          <a:endParaRPr lang="es-ES"/>
        </a:p>
      </dgm:t>
    </dgm:pt>
    <dgm:pt modelId="{EC2043BE-1E72-4077-BC78-DA85DB6A4115}" type="pres">
      <dgm:prSet presAssocID="{633ABE1C-E395-45EC-B6EA-03F1ED1AA551}" presName="outerComposite" presStyleCnt="0">
        <dgm:presLayoutVars>
          <dgm:chMax val="5"/>
          <dgm:dir/>
          <dgm:resizeHandles val="exact"/>
        </dgm:presLayoutVars>
      </dgm:prSet>
      <dgm:spPr/>
    </dgm:pt>
    <dgm:pt modelId="{1027F897-E255-41E5-8BB9-9BBCAF264045}" type="pres">
      <dgm:prSet presAssocID="{633ABE1C-E395-45EC-B6EA-03F1ED1AA551}" presName="dummyMaxCanvas" presStyleCnt="0">
        <dgm:presLayoutVars/>
      </dgm:prSet>
      <dgm:spPr/>
    </dgm:pt>
    <dgm:pt modelId="{FABE441B-77AC-4154-A0B9-816506EF5F6F}" type="pres">
      <dgm:prSet presAssocID="{633ABE1C-E395-45EC-B6EA-03F1ED1AA551}" presName="FiveNodes_1" presStyleLbl="node1" presStyleIdx="0" presStyleCnt="5">
        <dgm:presLayoutVars>
          <dgm:bulletEnabled val="1"/>
        </dgm:presLayoutVars>
      </dgm:prSet>
      <dgm:spPr/>
    </dgm:pt>
    <dgm:pt modelId="{175A590E-04B1-4430-8F28-1E21290F9554}" type="pres">
      <dgm:prSet presAssocID="{633ABE1C-E395-45EC-B6EA-03F1ED1AA551}" presName="FiveNodes_2" presStyleLbl="node1" presStyleIdx="1" presStyleCnt="5">
        <dgm:presLayoutVars>
          <dgm:bulletEnabled val="1"/>
        </dgm:presLayoutVars>
      </dgm:prSet>
      <dgm:spPr/>
    </dgm:pt>
    <dgm:pt modelId="{8F3FE9BA-3288-45F8-87A3-21AE6216FDE0}" type="pres">
      <dgm:prSet presAssocID="{633ABE1C-E395-45EC-B6EA-03F1ED1AA551}" presName="FiveNodes_3" presStyleLbl="node1" presStyleIdx="2" presStyleCnt="5">
        <dgm:presLayoutVars>
          <dgm:bulletEnabled val="1"/>
        </dgm:presLayoutVars>
      </dgm:prSet>
      <dgm:spPr/>
    </dgm:pt>
    <dgm:pt modelId="{6C5BDF93-802F-4CB7-8403-B00FB1D17F0A}" type="pres">
      <dgm:prSet presAssocID="{633ABE1C-E395-45EC-B6EA-03F1ED1AA551}" presName="FiveNodes_4" presStyleLbl="node1" presStyleIdx="3" presStyleCnt="5">
        <dgm:presLayoutVars>
          <dgm:bulletEnabled val="1"/>
        </dgm:presLayoutVars>
      </dgm:prSet>
      <dgm:spPr/>
    </dgm:pt>
    <dgm:pt modelId="{C713F7FD-C427-4DBF-86D9-C97AB2F81CA1}" type="pres">
      <dgm:prSet presAssocID="{633ABE1C-E395-45EC-B6EA-03F1ED1AA551}" presName="FiveNodes_5" presStyleLbl="node1" presStyleIdx="4" presStyleCnt="5">
        <dgm:presLayoutVars>
          <dgm:bulletEnabled val="1"/>
        </dgm:presLayoutVars>
      </dgm:prSet>
      <dgm:spPr/>
    </dgm:pt>
    <dgm:pt modelId="{45AF96A0-D1C5-4287-9019-AD83F549825F}" type="pres">
      <dgm:prSet presAssocID="{633ABE1C-E395-45EC-B6EA-03F1ED1AA551}" presName="FiveConn_1-2" presStyleLbl="fgAccFollowNode1" presStyleIdx="0" presStyleCnt="4">
        <dgm:presLayoutVars>
          <dgm:bulletEnabled val="1"/>
        </dgm:presLayoutVars>
      </dgm:prSet>
      <dgm:spPr/>
    </dgm:pt>
    <dgm:pt modelId="{8CEADB72-163E-4E39-A146-23C57798EA3F}" type="pres">
      <dgm:prSet presAssocID="{633ABE1C-E395-45EC-B6EA-03F1ED1AA551}" presName="FiveConn_2-3" presStyleLbl="fgAccFollowNode1" presStyleIdx="1" presStyleCnt="4">
        <dgm:presLayoutVars>
          <dgm:bulletEnabled val="1"/>
        </dgm:presLayoutVars>
      </dgm:prSet>
      <dgm:spPr/>
    </dgm:pt>
    <dgm:pt modelId="{4E672EBA-643D-4F83-BF45-50CF89ECE8AF}" type="pres">
      <dgm:prSet presAssocID="{633ABE1C-E395-45EC-B6EA-03F1ED1AA551}" presName="FiveConn_3-4" presStyleLbl="fgAccFollowNode1" presStyleIdx="2" presStyleCnt="4">
        <dgm:presLayoutVars>
          <dgm:bulletEnabled val="1"/>
        </dgm:presLayoutVars>
      </dgm:prSet>
      <dgm:spPr/>
    </dgm:pt>
    <dgm:pt modelId="{9D52D3BD-809D-43E6-90C6-110AF7D86277}" type="pres">
      <dgm:prSet presAssocID="{633ABE1C-E395-45EC-B6EA-03F1ED1AA551}" presName="FiveConn_4-5" presStyleLbl="fgAccFollowNode1" presStyleIdx="3" presStyleCnt="4">
        <dgm:presLayoutVars>
          <dgm:bulletEnabled val="1"/>
        </dgm:presLayoutVars>
      </dgm:prSet>
      <dgm:spPr/>
    </dgm:pt>
    <dgm:pt modelId="{3D10549D-3914-4C6D-96C8-A8D50AD36664}" type="pres">
      <dgm:prSet presAssocID="{633ABE1C-E395-45EC-B6EA-03F1ED1AA551}" presName="FiveNodes_1_text" presStyleLbl="node1" presStyleIdx="4" presStyleCnt="5">
        <dgm:presLayoutVars>
          <dgm:bulletEnabled val="1"/>
        </dgm:presLayoutVars>
      </dgm:prSet>
      <dgm:spPr/>
    </dgm:pt>
    <dgm:pt modelId="{37E40711-2D43-4FFA-BD67-A7FC66D48360}" type="pres">
      <dgm:prSet presAssocID="{633ABE1C-E395-45EC-B6EA-03F1ED1AA551}" presName="FiveNodes_2_text" presStyleLbl="node1" presStyleIdx="4" presStyleCnt="5">
        <dgm:presLayoutVars>
          <dgm:bulletEnabled val="1"/>
        </dgm:presLayoutVars>
      </dgm:prSet>
      <dgm:spPr/>
    </dgm:pt>
    <dgm:pt modelId="{890EBC36-2287-4C42-8896-FC019F0BA33C}" type="pres">
      <dgm:prSet presAssocID="{633ABE1C-E395-45EC-B6EA-03F1ED1AA551}" presName="FiveNodes_3_text" presStyleLbl="node1" presStyleIdx="4" presStyleCnt="5">
        <dgm:presLayoutVars>
          <dgm:bulletEnabled val="1"/>
        </dgm:presLayoutVars>
      </dgm:prSet>
      <dgm:spPr/>
    </dgm:pt>
    <dgm:pt modelId="{FAFEB04B-C789-4A02-A0E2-A4981C433B43}" type="pres">
      <dgm:prSet presAssocID="{633ABE1C-E395-45EC-B6EA-03F1ED1AA551}" presName="FiveNodes_4_text" presStyleLbl="node1" presStyleIdx="4" presStyleCnt="5">
        <dgm:presLayoutVars>
          <dgm:bulletEnabled val="1"/>
        </dgm:presLayoutVars>
      </dgm:prSet>
      <dgm:spPr/>
    </dgm:pt>
    <dgm:pt modelId="{F23A9F5F-4796-47CA-9215-A9C6D875B79D}" type="pres">
      <dgm:prSet presAssocID="{633ABE1C-E395-45EC-B6EA-03F1ED1AA551}" presName="FiveNodes_5_text" presStyleLbl="node1" presStyleIdx="4" presStyleCnt="5">
        <dgm:presLayoutVars>
          <dgm:bulletEnabled val="1"/>
        </dgm:presLayoutVars>
      </dgm:prSet>
      <dgm:spPr/>
    </dgm:pt>
  </dgm:ptLst>
  <dgm:cxnLst>
    <dgm:cxn modelId="{1E69E539-3535-454B-83E2-F53A635DF67C}" type="presOf" srcId="{F228066C-E4E3-4417-8B47-5799D2CEE9F7}" destId="{F23A9F5F-4796-47CA-9215-A9C6D875B79D}" srcOrd="1" destOrd="0" presId="urn:microsoft.com/office/officeart/2005/8/layout/vProcess5"/>
    <dgm:cxn modelId="{FE378F33-AF0D-477E-BE6E-FC471F5ED6D6}" type="presOf" srcId="{33A63845-EF84-4321-8889-E5D79306AAA4}" destId="{FAFEB04B-C789-4A02-A0E2-A4981C433B43}" srcOrd="1" destOrd="0" presId="urn:microsoft.com/office/officeart/2005/8/layout/vProcess5"/>
    <dgm:cxn modelId="{968A6483-9127-429A-A584-279B2597B16B}" type="presOf" srcId="{502D7B60-512D-4E44-AB4B-574726458B99}" destId="{9D52D3BD-809D-43E6-90C6-110AF7D86277}" srcOrd="0" destOrd="0" presId="urn:microsoft.com/office/officeart/2005/8/layout/vProcess5"/>
    <dgm:cxn modelId="{605D8079-4AF5-4ECF-8848-D2FC30C56575}" type="presOf" srcId="{ED96ACB8-C2F1-4A71-80AB-8CBF73EBD31E}" destId="{8F3FE9BA-3288-45F8-87A3-21AE6216FDE0}" srcOrd="0" destOrd="0" presId="urn:microsoft.com/office/officeart/2005/8/layout/vProcess5"/>
    <dgm:cxn modelId="{5889E2C3-530F-4FB6-8418-DE9C25386083}" type="presOf" srcId="{F228066C-E4E3-4417-8B47-5799D2CEE9F7}" destId="{C713F7FD-C427-4DBF-86D9-C97AB2F81CA1}" srcOrd="0" destOrd="0" presId="urn:microsoft.com/office/officeart/2005/8/layout/vProcess5"/>
    <dgm:cxn modelId="{40C8ACE0-3002-408A-8A5A-44DE4B693EB8}" type="presOf" srcId="{633ABE1C-E395-45EC-B6EA-03F1ED1AA551}" destId="{EC2043BE-1E72-4077-BC78-DA85DB6A4115}" srcOrd="0" destOrd="0" presId="urn:microsoft.com/office/officeart/2005/8/layout/vProcess5"/>
    <dgm:cxn modelId="{A68B42B9-F4E6-4C57-94D4-3F9D53D89A87}" srcId="{633ABE1C-E395-45EC-B6EA-03F1ED1AA551}" destId="{26DB4119-BDB5-4E02-A8CC-89C9B6FBCF98}" srcOrd="0" destOrd="0" parTransId="{4BC3B022-5545-4D3F-B4F3-C5073C63914F}" sibTransId="{F693505C-B8AA-4065-955E-2B4B04966DCC}"/>
    <dgm:cxn modelId="{292F7C22-FB31-405F-86D3-A7E78626C43B}" srcId="{633ABE1C-E395-45EC-B6EA-03F1ED1AA551}" destId="{33A63845-EF84-4321-8889-E5D79306AAA4}" srcOrd="3" destOrd="0" parTransId="{6EF9A555-F064-40A7-8C0B-6E208F2DC8C9}" sibTransId="{502D7B60-512D-4E44-AB4B-574726458B99}"/>
    <dgm:cxn modelId="{48D31B67-5A56-4512-92C0-84F00410C01C}" type="presOf" srcId="{5EC2DA69-E66E-43D8-9581-79CCABBE92C9}" destId="{175A590E-04B1-4430-8F28-1E21290F9554}" srcOrd="0" destOrd="0" presId="urn:microsoft.com/office/officeart/2005/8/layout/vProcess5"/>
    <dgm:cxn modelId="{B878BDDB-1278-46B5-BAA9-811B25389B48}" type="presOf" srcId="{26DB4119-BDB5-4E02-A8CC-89C9B6FBCF98}" destId="{3D10549D-3914-4C6D-96C8-A8D50AD36664}" srcOrd="1" destOrd="0" presId="urn:microsoft.com/office/officeart/2005/8/layout/vProcess5"/>
    <dgm:cxn modelId="{C17C09AE-1862-4882-8568-242DF134D7E8}" type="presOf" srcId="{33A63845-EF84-4321-8889-E5D79306AAA4}" destId="{6C5BDF93-802F-4CB7-8403-B00FB1D17F0A}" srcOrd="0" destOrd="0" presId="urn:microsoft.com/office/officeart/2005/8/layout/vProcess5"/>
    <dgm:cxn modelId="{D2129815-000F-41D5-8140-6670D01B063B}" type="presOf" srcId="{5EC2DA69-E66E-43D8-9581-79CCABBE92C9}" destId="{37E40711-2D43-4FFA-BD67-A7FC66D48360}" srcOrd="1" destOrd="0" presId="urn:microsoft.com/office/officeart/2005/8/layout/vProcess5"/>
    <dgm:cxn modelId="{369EF552-E534-4B24-8D43-802DC321802C}" type="presOf" srcId="{F693505C-B8AA-4065-955E-2B4B04966DCC}" destId="{45AF96A0-D1C5-4287-9019-AD83F549825F}" srcOrd="0" destOrd="0" presId="urn:microsoft.com/office/officeart/2005/8/layout/vProcess5"/>
    <dgm:cxn modelId="{B9DF9FBC-B1F3-4EEC-A2D3-D972BACE8679}" type="presOf" srcId="{26DB4119-BDB5-4E02-A8CC-89C9B6FBCF98}" destId="{FABE441B-77AC-4154-A0B9-816506EF5F6F}" srcOrd="0" destOrd="0" presId="urn:microsoft.com/office/officeart/2005/8/layout/vProcess5"/>
    <dgm:cxn modelId="{AFCD970B-F88C-497C-9280-9802789CFCB4}" srcId="{633ABE1C-E395-45EC-B6EA-03F1ED1AA551}" destId="{5EC2DA69-E66E-43D8-9581-79CCABBE92C9}" srcOrd="1" destOrd="0" parTransId="{BEFB704E-2D55-4C0C-BB45-F119CCFC2595}" sibTransId="{F03F2F81-29AC-4763-8055-BDB7821EE3A7}"/>
    <dgm:cxn modelId="{B1AF9F67-A763-494F-8D03-6A90104923AF}" type="presOf" srcId="{ED96ACB8-C2F1-4A71-80AB-8CBF73EBD31E}" destId="{890EBC36-2287-4C42-8896-FC019F0BA33C}" srcOrd="1" destOrd="0" presId="urn:microsoft.com/office/officeart/2005/8/layout/vProcess5"/>
    <dgm:cxn modelId="{7CFFFD22-4F7E-4CBF-B30D-EB6E9059B830}" srcId="{633ABE1C-E395-45EC-B6EA-03F1ED1AA551}" destId="{ED96ACB8-C2F1-4A71-80AB-8CBF73EBD31E}" srcOrd="2" destOrd="0" parTransId="{3A7CBECA-B434-4B1E-AC91-3D5EA69860F6}" sibTransId="{9A6C3F62-1A99-4EE6-A728-8763EC988050}"/>
    <dgm:cxn modelId="{2F8F7DD3-2E59-4FE2-8B85-511CF0BC9011}" type="presOf" srcId="{F03F2F81-29AC-4763-8055-BDB7821EE3A7}" destId="{8CEADB72-163E-4E39-A146-23C57798EA3F}" srcOrd="0" destOrd="0" presId="urn:microsoft.com/office/officeart/2005/8/layout/vProcess5"/>
    <dgm:cxn modelId="{B79EB154-7FDC-45ED-80B8-71A7D9DE7903}" type="presOf" srcId="{9A6C3F62-1A99-4EE6-A728-8763EC988050}" destId="{4E672EBA-643D-4F83-BF45-50CF89ECE8AF}" srcOrd="0" destOrd="0" presId="urn:microsoft.com/office/officeart/2005/8/layout/vProcess5"/>
    <dgm:cxn modelId="{5CC51A25-F7B8-45EC-84D9-0E237DC7B7C5}" srcId="{633ABE1C-E395-45EC-B6EA-03F1ED1AA551}" destId="{F228066C-E4E3-4417-8B47-5799D2CEE9F7}" srcOrd="4" destOrd="0" parTransId="{49F31693-9B3F-4B63-B025-605DF0EC569A}" sibTransId="{B12F8D4E-A315-4CD9-A34F-3DAC7AEBC50C}"/>
    <dgm:cxn modelId="{EDAAA6AB-BBB1-4A99-8E6D-E27C60B25456}" type="presParOf" srcId="{EC2043BE-1E72-4077-BC78-DA85DB6A4115}" destId="{1027F897-E255-41E5-8BB9-9BBCAF264045}" srcOrd="0" destOrd="0" presId="urn:microsoft.com/office/officeart/2005/8/layout/vProcess5"/>
    <dgm:cxn modelId="{49AFBA6F-75D9-4F4C-8EC8-B2B1591F6A6C}" type="presParOf" srcId="{EC2043BE-1E72-4077-BC78-DA85DB6A4115}" destId="{FABE441B-77AC-4154-A0B9-816506EF5F6F}" srcOrd="1" destOrd="0" presId="urn:microsoft.com/office/officeart/2005/8/layout/vProcess5"/>
    <dgm:cxn modelId="{A2A358A2-97E5-4A45-AE2C-A23C51692E9B}" type="presParOf" srcId="{EC2043BE-1E72-4077-BC78-DA85DB6A4115}" destId="{175A590E-04B1-4430-8F28-1E21290F9554}" srcOrd="2" destOrd="0" presId="urn:microsoft.com/office/officeart/2005/8/layout/vProcess5"/>
    <dgm:cxn modelId="{3E83E248-1540-488C-8CA3-A2C74207BC9C}" type="presParOf" srcId="{EC2043BE-1E72-4077-BC78-DA85DB6A4115}" destId="{8F3FE9BA-3288-45F8-87A3-21AE6216FDE0}" srcOrd="3" destOrd="0" presId="urn:microsoft.com/office/officeart/2005/8/layout/vProcess5"/>
    <dgm:cxn modelId="{F3607E62-E94A-4C8A-95FD-AA3186F12EE8}" type="presParOf" srcId="{EC2043BE-1E72-4077-BC78-DA85DB6A4115}" destId="{6C5BDF93-802F-4CB7-8403-B00FB1D17F0A}" srcOrd="4" destOrd="0" presId="urn:microsoft.com/office/officeart/2005/8/layout/vProcess5"/>
    <dgm:cxn modelId="{78CFC799-ED1A-4538-A0A8-EAE3850140E6}" type="presParOf" srcId="{EC2043BE-1E72-4077-BC78-DA85DB6A4115}" destId="{C713F7FD-C427-4DBF-86D9-C97AB2F81CA1}" srcOrd="5" destOrd="0" presId="urn:microsoft.com/office/officeart/2005/8/layout/vProcess5"/>
    <dgm:cxn modelId="{6DDDBABF-4ED2-4957-98A5-4E2C3A77ADE1}" type="presParOf" srcId="{EC2043BE-1E72-4077-BC78-DA85DB6A4115}" destId="{45AF96A0-D1C5-4287-9019-AD83F549825F}" srcOrd="6" destOrd="0" presId="urn:microsoft.com/office/officeart/2005/8/layout/vProcess5"/>
    <dgm:cxn modelId="{A98F7B66-D844-4E36-82D3-C6C1A414C3F1}" type="presParOf" srcId="{EC2043BE-1E72-4077-BC78-DA85DB6A4115}" destId="{8CEADB72-163E-4E39-A146-23C57798EA3F}" srcOrd="7" destOrd="0" presId="urn:microsoft.com/office/officeart/2005/8/layout/vProcess5"/>
    <dgm:cxn modelId="{20A972DF-02DF-4FD1-9DE3-A272A087779F}" type="presParOf" srcId="{EC2043BE-1E72-4077-BC78-DA85DB6A4115}" destId="{4E672EBA-643D-4F83-BF45-50CF89ECE8AF}" srcOrd="8" destOrd="0" presId="urn:microsoft.com/office/officeart/2005/8/layout/vProcess5"/>
    <dgm:cxn modelId="{118069A0-41CF-43BB-A4B8-6168EA389B0E}" type="presParOf" srcId="{EC2043BE-1E72-4077-BC78-DA85DB6A4115}" destId="{9D52D3BD-809D-43E6-90C6-110AF7D86277}" srcOrd="9" destOrd="0" presId="urn:microsoft.com/office/officeart/2005/8/layout/vProcess5"/>
    <dgm:cxn modelId="{87832006-91A9-4C8B-A188-AF9E60049FF8}" type="presParOf" srcId="{EC2043BE-1E72-4077-BC78-DA85DB6A4115}" destId="{3D10549D-3914-4C6D-96C8-A8D50AD36664}" srcOrd="10" destOrd="0" presId="urn:microsoft.com/office/officeart/2005/8/layout/vProcess5"/>
    <dgm:cxn modelId="{793BA5ED-A438-47E7-BB15-DD22244C0956}" type="presParOf" srcId="{EC2043BE-1E72-4077-BC78-DA85DB6A4115}" destId="{37E40711-2D43-4FFA-BD67-A7FC66D48360}" srcOrd="11" destOrd="0" presId="urn:microsoft.com/office/officeart/2005/8/layout/vProcess5"/>
    <dgm:cxn modelId="{625433AB-8E6F-40F4-B3E9-26B3924E4CFC}" type="presParOf" srcId="{EC2043BE-1E72-4077-BC78-DA85DB6A4115}" destId="{890EBC36-2287-4C42-8896-FC019F0BA33C}" srcOrd="12" destOrd="0" presId="urn:microsoft.com/office/officeart/2005/8/layout/vProcess5"/>
    <dgm:cxn modelId="{1E6FC770-8AB5-4641-A7E7-00E595265570}" type="presParOf" srcId="{EC2043BE-1E72-4077-BC78-DA85DB6A4115}" destId="{FAFEB04B-C789-4A02-A0E2-A4981C433B43}" srcOrd="13" destOrd="0" presId="urn:microsoft.com/office/officeart/2005/8/layout/vProcess5"/>
    <dgm:cxn modelId="{3CDA89D8-3F43-4F0F-9C74-07F094FCC8A5}" type="presParOf" srcId="{EC2043BE-1E72-4077-BC78-DA85DB6A4115}" destId="{F23A9F5F-4796-47CA-9215-A9C6D875B79D}"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92977A4-D14F-4A25-8D77-ED507DF10A52}" type="doc">
      <dgm:prSet loTypeId="urn:microsoft.com/office/officeart/2008/layout/LinedList" loCatId="hierarchy" qsTypeId="urn:microsoft.com/office/officeart/2005/8/quickstyle/simple1" qsCatId="simple" csTypeId="urn:microsoft.com/office/officeart/2005/8/colors/accent1_2" csCatId="accent1" phldr="1"/>
      <dgm:spPr/>
      <dgm:t>
        <a:bodyPr/>
        <a:lstStyle/>
        <a:p>
          <a:endParaRPr lang="es-ES"/>
        </a:p>
      </dgm:t>
    </dgm:pt>
    <dgm:pt modelId="{B203E03B-023E-4230-BDDE-D91299EA04DB}">
      <dgm:prSet/>
      <dgm:spPr/>
      <dgm:t>
        <a:bodyPr/>
        <a:lstStyle/>
        <a:p>
          <a:pPr rtl="0"/>
          <a:r>
            <a:rPr lang="es-ES" dirty="0" smtClean="0"/>
            <a:t>El objetivo del presupuesto participativo en Ecuador es ampliar la democracia participativa y la distribución del poder, así como transparentar los recursos existentes y los posibles ingresos.</a:t>
          </a:r>
          <a:endParaRPr lang="en-US" dirty="0"/>
        </a:p>
      </dgm:t>
    </dgm:pt>
    <dgm:pt modelId="{9A29796E-6C55-4AAE-AF7F-419B509BF861}" type="parTrans" cxnId="{8F2A9EDE-3CA4-422A-A9D4-5299835A4A3D}">
      <dgm:prSet/>
      <dgm:spPr/>
      <dgm:t>
        <a:bodyPr/>
        <a:lstStyle/>
        <a:p>
          <a:endParaRPr lang="es-ES"/>
        </a:p>
      </dgm:t>
    </dgm:pt>
    <dgm:pt modelId="{86CA4ACC-F917-4F54-8D94-5487201AEE46}" type="sibTrans" cxnId="{8F2A9EDE-3CA4-422A-A9D4-5299835A4A3D}">
      <dgm:prSet/>
      <dgm:spPr/>
      <dgm:t>
        <a:bodyPr/>
        <a:lstStyle/>
        <a:p>
          <a:endParaRPr lang="es-ES"/>
        </a:p>
      </dgm:t>
    </dgm:pt>
    <dgm:pt modelId="{853A7E67-1E73-47DE-87E7-500BC7F7832C}">
      <dgm:prSet/>
      <dgm:spPr/>
      <dgm:t>
        <a:bodyPr/>
        <a:lstStyle/>
        <a:p>
          <a:pPr rtl="0"/>
          <a:r>
            <a:rPr lang="es-ES" dirty="0" smtClean="0"/>
            <a:t>Busca mejorar la eficacia y eficiencia en la realización de proyectos y programas, los cuales se realizan alrededor de objetivos, metas y planes consensuados.</a:t>
          </a:r>
          <a:endParaRPr lang="en-US" dirty="0"/>
        </a:p>
      </dgm:t>
    </dgm:pt>
    <dgm:pt modelId="{211B6080-A4E4-40E9-9F78-9F4A0BC97363}" type="parTrans" cxnId="{3B2B3D25-6B1E-4AAF-B999-AED05CA92C0A}">
      <dgm:prSet/>
      <dgm:spPr/>
      <dgm:t>
        <a:bodyPr/>
        <a:lstStyle/>
        <a:p>
          <a:endParaRPr lang="es-ES"/>
        </a:p>
      </dgm:t>
    </dgm:pt>
    <dgm:pt modelId="{FE81A2AF-5AB6-4B5B-A30F-07EE39D04CD8}" type="sibTrans" cxnId="{3B2B3D25-6B1E-4AAF-B999-AED05CA92C0A}">
      <dgm:prSet/>
      <dgm:spPr/>
      <dgm:t>
        <a:bodyPr/>
        <a:lstStyle/>
        <a:p>
          <a:endParaRPr lang="es-ES"/>
        </a:p>
      </dgm:t>
    </dgm:pt>
    <dgm:pt modelId="{84C371E2-66AB-4ED5-BB9C-3CE5189FFFC4}">
      <dgm:prSet/>
      <dgm:spPr/>
      <dgm:t>
        <a:bodyPr/>
        <a:lstStyle/>
        <a:p>
          <a:pPr rtl="0"/>
          <a:r>
            <a:rPr lang="es-ES" smtClean="0"/>
            <a:t>Otros objetivos del presupuesto participativo en Ecuador incluyen:</a:t>
          </a:r>
          <a:endParaRPr lang="en-US"/>
        </a:p>
      </dgm:t>
    </dgm:pt>
    <dgm:pt modelId="{2A49B3EF-62EB-4204-AB7E-7A37B9CF2B2F}" type="parTrans" cxnId="{6836D154-A788-427C-8580-D73CECE19401}">
      <dgm:prSet/>
      <dgm:spPr/>
      <dgm:t>
        <a:bodyPr/>
        <a:lstStyle/>
        <a:p>
          <a:endParaRPr lang="es-ES"/>
        </a:p>
      </dgm:t>
    </dgm:pt>
    <dgm:pt modelId="{BE0F2CE3-BBDE-463A-B784-8D16BEF610C3}" type="sibTrans" cxnId="{6836D154-A788-427C-8580-D73CECE19401}">
      <dgm:prSet/>
      <dgm:spPr/>
      <dgm:t>
        <a:bodyPr/>
        <a:lstStyle/>
        <a:p>
          <a:endParaRPr lang="es-ES"/>
        </a:p>
      </dgm:t>
    </dgm:pt>
    <dgm:pt modelId="{D6C42A0F-05A8-40AC-9ADA-3C38ECC684CA}">
      <dgm:prSet/>
      <dgm:spPr/>
      <dgm:t>
        <a:bodyPr/>
        <a:lstStyle/>
        <a:p>
          <a:pPr rtl="0"/>
          <a:r>
            <a:rPr lang="es-ES" smtClean="0"/>
            <a:t>Fortalecimiento institucional y social, y la relación gobierno local/ciudadanía</a:t>
          </a:r>
          <a:r>
            <a:rPr lang="es-ES" b="1" smtClean="0"/>
            <a:t>.</a:t>
          </a:r>
          <a:endParaRPr lang="en-US"/>
        </a:p>
      </dgm:t>
    </dgm:pt>
    <dgm:pt modelId="{9B82AEFB-F718-456C-ABD6-57D6C0054252}" type="parTrans" cxnId="{944F0202-BC65-46A2-A677-737ED7A6E571}">
      <dgm:prSet/>
      <dgm:spPr/>
      <dgm:t>
        <a:bodyPr/>
        <a:lstStyle/>
        <a:p>
          <a:endParaRPr lang="es-ES"/>
        </a:p>
      </dgm:t>
    </dgm:pt>
    <dgm:pt modelId="{CDF9CFBC-25D3-4BB2-B6D2-81A4DE5A9247}" type="sibTrans" cxnId="{944F0202-BC65-46A2-A677-737ED7A6E571}">
      <dgm:prSet/>
      <dgm:spPr/>
      <dgm:t>
        <a:bodyPr/>
        <a:lstStyle/>
        <a:p>
          <a:endParaRPr lang="es-ES"/>
        </a:p>
      </dgm:t>
    </dgm:pt>
    <dgm:pt modelId="{DB347C18-7CB9-4C06-8C9B-73C70A760260}">
      <dgm:prSet/>
      <dgm:spPr/>
      <dgm:t>
        <a:bodyPr/>
        <a:lstStyle/>
        <a:p>
          <a:pPr rtl="0"/>
          <a:r>
            <a:rPr lang="es-ES" smtClean="0"/>
            <a:t>Procesos de inclusión social y perspectiva de género.</a:t>
          </a:r>
          <a:endParaRPr lang="en-US"/>
        </a:p>
      </dgm:t>
    </dgm:pt>
    <dgm:pt modelId="{A797E0A9-9406-4790-BB7B-1768B111275B}" type="parTrans" cxnId="{CFAF868F-9EF7-44C4-998B-B475C3095035}">
      <dgm:prSet/>
      <dgm:spPr/>
      <dgm:t>
        <a:bodyPr/>
        <a:lstStyle/>
        <a:p>
          <a:endParaRPr lang="es-ES"/>
        </a:p>
      </dgm:t>
    </dgm:pt>
    <dgm:pt modelId="{25BB2F0F-E538-4C09-80A0-3E1E0DAB30E3}" type="sibTrans" cxnId="{CFAF868F-9EF7-44C4-998B-B475C3095035}">
      <dgm:prSet/>
      <dgm:spPr/>
      <dgm:t>
        <a:bodyPr/>
        <a:lstStyle/>
        <a:p>
          <a:endParaRPr lang="es-ES"/>
        </a:p>
      </dgm:t>
    </dgm:pt>
    <dgm:pt modelId="{76BDD872-6EDF-4629-8F04-9EF285D0E729}">
      <dgm:prSet/>
      <dgm:spPr/>
      <dgm:t>
        <a:bodyPr/>
        <a:lstStyle/>
        <a:p>
          <a:pPr rtl="0"/>
          <a:r>
            <a:rPr lang="es-ES" smtClean="0"/>
            <a:t>Distribución equitativa de los recursos públicos.</a:t>
          </a:r>
          <a:endParaRPr lang="en-US"/>
        </a:p>
      </dgm:t>
    </dgm:pt>
    <dgm:pt modelId="{89FE0854-6658-4BEC-AB26-065FC033FEFC}" type="parTrans" cxnId="{F854E1BE-27B1-443A-8F73-DEA2E1F15C3C}">
      <dgm:prSet/>
      <dgm:spPr/>
      <dgm:t>
        <a:bodyPr/>
        <a:lstStyle/>
        <a:p>
          <a:endParaRPr lang="es-ES"/>
        </a:p>
      </dgm:t>
    </dgm:pt>
    <dgm:pt modelId="{273CAE8D-8117-47C2-A3DC-653CE05F3C01}" type="sibTrans" cxnId="{F854E1BE-27B1-443A-8F73-DEA2E1F15C3C}">
      <dgm:prSet/>
      <dgm:spPr/>
      <dgm:t>
        <a:bodyPr/>
        <a:lstStyle/>
        <a:p>
          <a:endParaRPr lang="es-ES"/>
        </a:p>
      </dgm:t>
    </dgm:pt>
    <dgm:pt modelId="{D5A21F70-963F-46AF-8451-14415A634150}">
      <dgm:prSet/>
      <dgm:spPr/>
      <dgm:t>
        <a:bodyPr/>
        <a:lstStyle/>
        <a:p>
          <a:pPr rtl="0"/>
          <a:r>
            <a:rPr lang="es-ES" smtClean="0"/>
            <a:t>Apreciación de las verdaderas necesidades y prioridades comunitaria.</a:t>
          </a:r>
          <a:endParaRPr lang="en-US"/>
        </a:p>
      </dgm:t>
    </dgm:pt>
    <dgm:pt modelId="{3F593EFA-01CC-4D5E-AB84-24317F166DCE}" type="parTrans" cxnId="{F827A28E-4247-42D0-8252-2624CCF18E3C}">
      <dgm:prSet/>
      <dgm:spPr/>
      <dgm:t>
        <a:bodyPr/>
        <a:lstStyle/>
        <a:p>
          <a:endParaRPr lang="es-ES"/>
        </a:p>
      </dgm:t>
    </dgm:pt>
    <dgm:pt modelId="{2DC35F0A-052D-4613-8E20-65CF01988A4F}" type="sibTrans" cxnId="{F827A28E-4247-42D0-8252-2624CCF18E3C}">
      <dgm:prSet/>
      <dgm:spPr/>
      <dgm:t>
        <a:bodyPr/>
        <a:lstStyle/>
        <a:p>
          <a:endParaRPr lang="es-ES"/>
        </a:p>
      </dgm:t>
    </dgm:pt>
    <dgm:pt modelId="{3AC15887-CBAF-4DF5-8333-DABCEFB0C851}">
      <dgm:prSet/>
      <dgm:spPr/>
      <dgm:t>
        <a:bodyPr/>
        <a:lstStyle/>
        <a:p>
          <a:pPr rtl="0"/>
          <a:r>
            <a:rPr lang="es-ES" smtClean="0"/>
            <a:t>Mejorar la adaptación y mitigación de los cambios climáticos en las zonas rurales.</a:t>
          </a:r>
          <a:endParaRPr lang="en-US"/>
        </a:p>
      </dgm:t>
    </dgm:pt>
    <dgm:pt modelId="{5AFA3934-AEA2-4035-9973-4BA870FA5E30}" type="parTrans" cxnId="{CD7B789D-F6C6-429A-9494-5572A2ED7AD0}">
      <dgm:prSet/>
      <dgm:spPr/>
      <dgm:t>
        <a:bodyPr/>
        <a:lstStyle/>
        <a:p>
          <a:endParaRPr lang="es-ES"/>
        </a:p>
      </dgm:t>
    </dgm:pt>
    <dgm:pt modelId="{63F15F52-F7A4-47EF-AB8C-34F00976B861}" type="sibTrans" cxnId="{CD7B789D-F6C6-429A-9494-5572A2ED7AD0}">
      <dgm:prSet/>
      <dgm:spPr/>
      <dgm:t>
        <a:bodyPr/>
        <a:lstStyle/>
        <a:p>
          <a:endParaRPr lang="es-ES"/>
        </a:p>
      </dgm:t>
    </dgm:pt>
    <dgm:pt modelId="{E7D78D82-8280-4ADA-8334-6DA81089245D}" type="pres">
      <dgm:prSet presAssocID="{892977A4-D14F-4A25-8D77-ED507DF10A52}" presName="vert0" presStyleCnt="0">
        <dgm:presLayoutVars>
          <dgm:dir/>
          <dgm:animOne val="branch"/>
          <dgm:animLvl val="lvl"/>
        </dgm:presLayoutVars>
      </dgm:prSet>
      <dgm:spPr/>
    </dgm:pt>
    <dgm:pt modelId="{AB6712FB-413E-4ED0-B0E8-0AA14D6BE048}" type="pres">
      <dgm:prSet presAssocID="{B203E03B-023E-4230-BDDE-D91299EA04DB}" presName="thickLine" presStyleLbl="alignNode1" presStyleIdx="0" presStyleCnt="3"/>
      <dgm:spPr/>
    </dgm:pt>
    <dgm:pt modelId="{3D4245BB-9983-4754-A50C-2555533DD51D}" type="pres">
      <dgm:prSet presAssocID="{B203E03B-023E-4230-BDDE-D91299EA04DB}" presName="horz1" presStyleCnt="0"/>
      <dgm:spPr/>
    </dgm:pt>
    <dgm:pt modelId="{2E9BE4AC-BEB7-4AD5-98D5-E8BD8B5A492E}" type="pres">
      <dgm:prSet presAssocID="{B203E03B-023E-4230-BDDE-D91299EA04DB}" presName="tx1" presStyleLbl="revTx" presStyleIdx="0" presStyleCnt="8"/>
      <dgm:spPr/>
    </dgm:pt>
    <dgm:pt modelId="{B60C47DB-06A4-4C3A-ADEA-461E9D689931}" type="pres">
      <dgm:prSet presAssocID="{B203E03B-023E-4230-BDDE-D91299EA04DB}" presName="vert1" presStyleCnt="0"/>
      <dgm:spPr/>
    </dgm:pt>
    <dgm:pt modelId="{396F8CF2-B110-4E38-8D8C-25F67F9542AB}" type="pres">
      <dgm:prSet presAssocID="{853A7E67-1E73-47DE-87E7-500BC7F7832C}" presName="thickLine" presStyleLbl="alignNode1" presStyleIdx="1" presStyleCnt="3"/>
      <dgm:spPr/>
    </dgm:pt>
    <dgm:pt modelId="{EFBC7F4D-12C2-414B-A898-A8DCBA475B0D}" type="pres">
      <dgm:prSet presAssocID="{853A7E67-1E73-47DE-87E7-500BC7F7832C}" presName="horz1" presStyleCnt="0"/>
      <dgm:spPr/>
    </dgm:pt>
    <dgm:pt modelId="{401D52A9-E52E-47E3-B6F8-FE4106610AA4}" type="pres">
      <dgm:prSet presAssocID="{853A7E67-1E73-47DE-87E7-500BC7F7832C}" presName="tx1" presStyleLbl="revTx" presStyleIdx="1" presStyleCnt="8"/>
      <dgm:spPr/>
      <dgm:t>
        <a:bodyPr/>
        <a:lstStyle/>
        <a:p>
          <a:endParaRPr lang="es-ES"/>
        </a:p>
      </dgm:t>
    </dgm:pt>
    <dgm:pt modelId="{2E247D2E-DC4E-44F2-94C8-CA3D656DB2CF}" type="pres">
      <dgm:prSet presAssocID="{853A7E67-1E73-47DE-87E7-500BC7F7832C}" presName="vert1" presStyleCnt="0"/>
      <dgm:spPr/>
    </dgm:pt>
    <dgm:pt modelId="{D0AF333B-B303-4E21-AAE0-5BAEE21ED27E}" type="pres">
      <dgm:prSet presAssocID="{84C371E2-66AB-4ED5-BB9C-3CE5189FFFC4}" presName="thickLine" presStyleLbl="alignNode1" presStyleIdx="2" presStyleCnt="3"/>
      <dgm:spPr/>
    </dgm:pt>
    <dgm:pt modelId="{B7F8F060-EA4A-448F-A5C5-554F4F75A7A8}" type="pres">
      <dgm:prSet presAssocID="{84C371E2-66AB-4ED5-BB9C-3CE5189FFFC4}" presName="horz1" presStyleCnt="0"/>
      <dgm:spPr/>
    </dgm:pt>
    <dgm:pt modelId="{373FCBEC-D9E3-4259-906D-D110D0BD3571}" type="pres">
      <dgm:prSet presAssocID="{84C371E2-66AB-4ED5-BB9C-3CE5189FFFC4}" presName="tx1" presStyleLbl="revTx" presStyleIdx="2" presStyleCnt="8"/>
      <dgm:spPr/>
    </dgm:pt>
    <dgm:pt modelId="{7F3331DF-1DC7-4104-BE87-A059CD7446E9}" type="pres">
      <dgm:prSet presAssocID="{84C371E2-66AB-4ED5-BB9C-3CE5189FFFC4}" presName="vert1" presStyleCnt="0"/>
      <dgm:spPr/>
    </dgm:pt>
    <dgm:pt modelId="{B1473A36-97B1-4366-A61B-691EE64FBC04}" type="pres">
      <dgm:prSet presAssocID="{D6C42A0F-05A8-40AC-9ADA-3C38ECC684CA}" presName="vertSpace2a" presStyleCnt="0"/>
      <dgm:spPr/>
    </dgm:pt>
    <dgm:pt modelId="{4A57C36E-8173-48A0-996C-BF62EA5CEC9A}" type="pres">
      <dgm:prSet presAssocID="{D6C42A0F-05A8-40AC-9ADA-3C38ECC684CA}" presName="horz2" presStyleCnt="0"/>
      <dgm:spPr/>
    </dgm:pt>
    <dgm:pt modelId="{836BC97A-6721-4898-951E-7A94597DFA83}" type="pres">
      <dgm:prSet presAssocID="{D6C42A0F-05A8-40AC-9ADA-3C38ECC684CA}" presName="horzSpace2" presStyleCnt="0"/>
      <dgm:spPr/>
    </dgm:pt>
    <dgm:pt modelId="{2549CBF6-EF4B-433A-BB26-5A8D6C879D34}" type="pres">
      <dgm:prSet presAssocID="{D6C42A0F-05A8-40AC-9ADA-3C38ECC684CA}" presName="tx2" presStyleLbl="revTx" presStyleIdx="3" presStyleCnt="8"/>
      <dgm:spPr/>
    </dgm:pt>
    <dgm:pt modelId="{490E0ED2-AF8F-4EFB-8D47-1B3589A170EA}" type="pres">
      <dgm:prSet presAssocID="{D6C42A0F-05A8-40AC-9ADA-3C38ECC684CA}" presName="vert2" presStyleCnt="0"/>
      <dgm:spPr/>
    </dgm:pt>
    <dgm:pt modelId="{AE5C3274-C2BD-4646-9871-8D29BE7527DC}" type="pres">
      <dgm:prSet presAssocID="{D6C42A0F-05A8-40AC-9ADA-3C38ECC684CA}" presName="thinLine2b" presStyleLbl="callout" presStyleIdx="0" presStyleCnt="5"/>
      <dgm:spPr/>
    </dgm:pt>
    <dgm:pt modelId="{AFE1BB10-ACB2-4B1D-995C-60ED473FF918}" type="pres">
      <dgm:prSet presAssocID="{D6C42A0F-05A8-40AC-9ADA-3C38ECC684CA}" presName="vertSpace2b" presStyleCnt="0"/>
      <dgm:spPr/>
    </dgm:pt>
    <dgm:pt modelId="{D30185AE-494B-4125-9903-01F52C69C55A}" type="pres">
      <dgm:prSet presAssocID="{DB347C18-7CB9-4C06-8C9B-73C70A760260}" presName="horz2" presStyleCnt="0"/>
      <dgm:spPr/>
    </dgm:pt>
    <dgm:pt modelId="{356ECF50-E7DA-4A8E-B5A9-3C79086CFCA9}" type="pres">
      <dgm:prSet presAssocID="{DB347C18-7CB9-4C06-8C9B-73C70A760260}" presName="horzSpace2" presStyleCnt="0"/>
      <dgm:spPr/>
    </dgm:pt>
    <dgm:pt modelId="{5F3C4939-D153-4758-BD3F-4BB0C5AF11A4}" type="pres">
      <dgm:prSet presAssocID="{DB347C18-7CB9-4C06-8C9B-73C70A760260}" presName="tx2" presStyleLbl="revTx" presStyleIdx="4" presStyleCnt="8"/>
      <dgm:spPr/>
    </dgm:pt>
    <dgm:pt modelId="{BDCD12F8-40B7-4D6A-9AE1-BC206F5DF788}" type="pres">
      <dgm:prSet presAssocID="{DB347C18-7CB9-4C06-8C9B-73C70A760260}" presName="vert2" presStyleCnt="0"/>
      <dgm:spPr/>
    </dgm:pt>
    <dgm:pt modelId="{5EF9E326-2CF4-4D0A-9253-DA2B75EE010E}" type="pres">
      <dgm:prSet presAssocID="{DB347C18-7CB9-4C06-8C9B-73C70A760260}" presName="thinLine2b" presStyleLbl="callout" presStyleIdx="1" presStyleCnt="5"/>
      <dgm:spPr/>
    </dgm:pt>
    <dgm:pt modelId="{0AFD23D2-C734-48DC-A9AD-473D06DFB4EB}" type="pres">
      <dgm:prSet presAssocID="{DB347C18-7CB9-4C06-8C9B-73C70A760260}" presName="vertSpace2b" presStyleCnt="0"/>
      <dgm:spPr/>
    </dgm:pt>
    <dgm:pt modelId="{DC90DFBF-1BD9-4FF9-9848-FBA11B848ADF}" type="pres">
      <dgm:prSet presAssocID="{76BDD872-6EDF-4629-8F04-9EF285D0E729}" presName="horz2" presStyleCnt="0"/>
      <dgm:spPr/>
    </dgm:pt>
    <dgm:pt modelId="{1610977E-A85B-4676-98FF-30C8617B926A}" type="pres">
      <dgm:prSet presAssocID="{76BDD872-6EDF-4629-8F04-9EF285D0E729}" presName="horzSpace2" presStyleCnt="0"/>
      <dgm:spPr/>
    </dgm:pt>
    <dgm:pt modelId="{261CD009-E622-4EA4-BF45-4807B7DA8D5F}" type="pres">
      <dgm:prSet presAssocID="{76BDD872-6EDF-4629-8F04-9EF285D0E729}" presName="tx2" presStyleLbl="revTx" presStyleIdx="5" presStyleCnt="8"/>
      <dgm:spPr/>
    </dgm:pt>
    <dgm:pt modelId="{55F54B1C-47FF-4557-8807-583B04420FEE}" type="pres">
      <dgm:prSet presAssocID="{76BDD872-6EDF-4629-8F04-9EF285D0E729}" presName="vert2" presStyleCnt="0"/>
      <dgm:spPr/>
    </dgm:pt>
    <dgm:pt modelId="{69BE3EB1-02B6-4EED-8422-E986B111DD8A}" type="pres">
      <dgm:prSet presAssocID="{76BDD872-6EDF-4629-8F04-9EF285D0E729}" presName="thinLine2b" presStyleLbl="callout" presStyleIdx="2" presStyleCnt="5"/>
      <dgm:spPr/>
    </dgm:pt>
    <dgm:pt modelId="{C7AE8D4F-435D-4B78-B8B1-C4D06CDAE6AB}" type="pres">
      <dgm:prSet presAssocID="{76BDD872-6EDF-4629-8F04-9EF285D0E729}" presName="vertSpace2b" presStyleCnt="0"/>
      <dgm:spPr/>
    </dgm:pt>
    <dgm:pt modelId="{BA8342BF-C4E1-4578-A33A-E4E75DBA652F}" type="pres">
      <dgm:prSet presAssocID="{D5A21F70-963F-46AF-8451-14415A634150}" presName="horz2" presStyleCnt="0"/>
      <dgm:spPr/>
    </dgm:pt>
    <dgm:pt modelId="{82CAB37F-DFEE-485E-81C9-9DD3ED80009B}" type="pres">
      <dgm:prSet presAssocID="{D5A21F70-963F-46AF-8451-14415A634150}" presName="horzSpace2" presStyleCnt="0"/>
      <dgm:spPr/>
    </dgm:pt>
    <dgm:pt modelId="{CAA8C90B-D60E-4B68-A1F1-25F67590CE92}" type="pres">
      <dgm:prSet presAssocID="{D5A21F70-963F-46AF-8451-14415A634150}" presName="tx2" presStyleLbl="revTx" presStyleIdx="6" presStyleCnt="8"/>
      <dgm:spPr/>
    </dgm:pt>
    <dgm:pt modelId="{6C019ECE-4523-458D-8FE8-1C85E72824B0}" type="pres">
      <dgm:prSet presAssocID="{D5A21F70-963F-46AF-8451-14415A634150}" presName="vert2" presStyleCnt="0"/>
      <dgm:spPr/>
    </dgm:pt>
    <dgm:pt modelId="{3A65316C-B093-4C33-A4DD-056A4A914DDE}" type="pres">
      <dgm:prSet presAssocID="{D5A21F70-963F-46AF-8451-14415A634150}" presName="thinLine2b" presStyleLbl="callout" presStyleIdx="3" presStyleCnt="5"/>
      <dgm:spPr/>
    </dgm:pt>
    <dgm:pt modelId="{A21FA917-D83D-4166-BE73-B088EBF5B89F}" type="pres">
      <dgm:prSet presAssocID="{D5A21F70-963F-46AF-8451-14415A634150}" presName="vertSpace2b" presStyleCnt="0"/>
      <dgm:spPr/>
    </dgm:pt>
    <dgm:pt modelId="{B574A663-D973-40EB-A2BE-52F3C455105D}" type="pres">
      <dgm:prSet presAssocID="{3AC15887-CBAF-4DF5-8333-DABCEFB0C851}" presName="horz2" presStyleCnt="0"/>
      <dgm:spPr/>
    </dgm:pt>
    <dgm:pt modelId="{F4D90AD1-B62A-45FC-9C1E-B73B796342D1}" type="pres">
      <dgm:prSet presAssocID="{3AC15887-CBAF-4DF5-8333-DABCEFB0C851}" presName="horzSpace2" presStyleCnt="0"/>
      <dgm:spPr/>
    </dgm:pt>
    <dgm:pt modelId="{D42DEA5C-72C7-4CB6-964E-CB8F2FDE1621}" type="pres">
      <dgm:prSet presAssocID="{3AC15887-CBAF-4DF5-8333-DABCEFB0C851}" presName="tx2" presStyleLbl="revTx" presStyleIdx="7" presStyleCnt="8"/>
      <dgm:spPr/>
    </dgm:pt>
    <dgm:pt modelId="{2465A665-593D-4D5C-9992-B0588953A96B}" type="pres">
      <dgm:prSet presAssocID="{3AC15887-CBAF-4DF5-8333-DABCEFB0C851}" presName="vert2" presStyleCnt="0"/>
      <dgm:spPr/>
    </dgm:pt>
    <dgm:pt modelId="{D490A3D2-2C7D-46F8-82CE-9551E23A34F4}" type="pres">
      <dgm:prSet presAssocID="{3AC15887-CBAF-4DF5-8333-DABCEFB0C851}" presName="thinLine2b" presStyleLbl="callout" presStyleIdx="4" presStyleCnt="5"/>
      <dgm:spPr/>
    </dgm:pt>
    <dgm:pt modelId="{B8CCC152-1A4C-4D84-AA81-EBAAC99EFB18}" type="pres">
      <dgm:prSet presAssocID="{3AC15887-CBAF-4DF5-8333-DABCEFB0C851}" presName="vertSpace2b" presStyleCnt="0"/>
      <dgm:spPr/>
    </dgm:pt>
  </dgm:ptLst>
  <dgm:cxnLst>
    <dgm:cxn modelId="{CFAF868F-9EF7-44C4-998B-B475C3095035}" srcId="{84C371E2-66AB-4ED5-BB9C-3CE5189FFFC4}" destId="{DB347C18-7CB9-4C06-8C9B-73C70A760260}" srcOrd="1" destOrd="0" parTransId="{A797E0A9-9406-4790-BB7B-1768B111275B}" sibTransId="{25BB2F0F-E538-4C09-80A0-3E1E0DAB30E3}"/>
    <dgm:cxn modelId="{F854E1BE-27B1-443A-8F73-DEA2E1F15C3C}" srcId="{84C371E2-66AB-4ED5-BB9C-3CE5189FFFC4}" destId="{76BDD872-6EDF-4629-8F04-9EF285D0E729}" srcOrd="2" destOrd="0" parTransId="{89FE0854-6658-4BEC-AB26-065FC033FEFC}" sibTransId="{273CAE8D-8117-47C2-A3DC-653CE05F3C01}"/>
    <dgm:cxn modelId="{8F2A9EDE-3CA4-422A-A9D4-5299835A4A3D}" srcId="{892977A4-D14F-4A25-8D77-ED507DF10A52}" destId="{B203E03B-023E-4230-BDDE-D91299EA04DB}" srcOrd="0" destOrd="0" parTransId="{9A29796E-6C55-4AAE-AF7F-419B509BF861}" sibTransId="{86CA4ACC-F917-4F54-8D94-5487201AEE46}"/>
    <dgm:cxn modelId="{6836D154-A788-427C-8580-D73CECE19401}" srcId="{892977A4-D14F-4A25-8D77-ED507DF10A52}" destId="{84C371E2-66AB-4ED5-BB9C-3CE5189FFFC4}" srcOrd="2" destOrd="0" parTransId="{2A49B3EF-62EB-4204-AB7E-7A37B9CF2B2F}" sibTransId="{BE0F2CE3-BBDE-463A-B784-8D16BEF610C3}"/>
    <dgm:cxn modelId="{C253B58D-E4A0-446F-8DA4-47EDA1F0AD38}" type="presOf" srcId="{76BDD872-6EDF-4629-8F04-9EF285D0E729}" destId="{261CD009-E622-4EA4-BF45-4807B7DA8D5F}" srcOrd="0" destOrd="0" presId="urn:microsoft.com/office/officeart/2008/layout/LinedList"/>
    <dgm:cxn modelId="{675DFD1D-2317-424E-9469-265F8946BCAC}" type="presOf" srcId="{B203E03B-023E-4230-BDDE-D91299EA04DB}" destId="{2E9BE4AC-BEB7-4AD5-98D5-E8BD8B5A492E}" srcOrd="0" destOrd="0" presId="urn:microsoft.com/office/officeart/2008/layout/LinedList"/>
    <dgm:cxn modelId="{944F0202-BC65-46A2-A677-737ED7A6E571}" srcId="{84C371E2-66AB-4ED5-BB9C-3CE5189FFFC4}" destId="{D6C42A0F-05A8-40AC-9ADA-3C38ECC684CA}" srcOrd="0" destOrd="0" parTransId="{9B82AEFB-F718-456C-ABD6-57D6C0054252}" sibTransId="{CDF9CFBC-25D3-4BB2-B6D2-81A4DE5A9247}"/>
    <dgm:cxn modelId="{17AE58C9-A510-4036-BBD8-360D0DAC703A}" type="presOf" srcId="{3AC15887-CBAF-4DF5-8333-DABCEFB0C851}" destId="{D42DEA5C-72C7-4CB6-964E-CB8F2FDE1621}" srcOrd="0" destOrd="0" presId="urn:microsoft.com/office/officeart/2008/layout/LinedList"/>
    <dgm:cxn modelId="{CD7B789D-F6C6-429A-9494-5572A2ED7AD0}" srcId="{84C371E2-66AB-4ED5-BB9C-3CE5189FFFC4}" destId="{3AC15887-CBAF-4DF5-8333-DABCEFB0C851}" srcOrd="4" destOrd="0" parTransId="{5AFA3934-AEA2-4035-9973-4BA870FA5E30}" sibTransId="{63F15F52-F7A4-47EF-AB8C-34F00976B861}"/>
    <dgm:cxn modelId="{ECA1C06D-354B-4D23-B15C-68EF9115646D}" type="presOf" srcId="{84C371E2-66AB-4ED5-BB9C-3CE5189FFFC4}" destId="{373FCBEC-D9E3-4259-906D-D110D0BD3571}" srcOrd="0" destOrd="0" presId="urn:microsoft.com/office/officeart/2008/layout/LinedList"/>
    <dgm:cxn modelId="{A356919B-53B9-47D4-9674-E47D17BB184C}" type="presOf" srcId="{D6C42A0F-05A8-40AC-9ADA-3C38ECC684CA}" destId="{2549CBF6-EF4B-433A-BB26-5A8D6C879D34}" srcOrd="0" destOrd="0" presId="urn:microsoft.com/office/officeart/2008/layout/LinedList"/>
    <dgm:cxn modelId="{3B2B3D25-6B1E-4AAF-B999-AED05CA92C0A}" srcId="{892977A4-D14F-4A25-8D77-ED507DF10A52}" destId="{853A7E67-1E73-47DE-87E7-500BC7F7832C}" srcOrd="1" destOrd="0" parTransId="{211B6080-A4E4-40E9-9F78-9F4A0BC97363}" sibTransId="{FE81A2AF-5AB6-4B5B-A30F-07EE39D04CD8}"/>
    <dgm:cxn modelId="{70F15872-2A3C-4E65-8E05-CD1C195BC361}" type="presOf" srcId="{DB347C18-7CB9-4C06-8C9B-73C70A760260}" destId="{5F3C4939-D153-4758-BD3F-4BB0C5AF11A4}" srcOrd="0" destOrd="0" presId="urn:microsoft.com/office/officeart/2008/layout/LinedList"/>
    <dgm:cxn modelId="{38995920-0F5C-4A93-B98B-5F25FA3EF663}" type="presOf" srcId="{853A7E67-1E73-47DE-87E7-500BC7F7832C}" destId="{401D52A9-E52E-47E3-B6F8-FE4106610AA4}" srcOrd="0" destOrd="0" presId="urn:microsoft.com/office/officeart/2008/layout/LinedList"/>
    <dgm:cxn modelId="{F827A28E-4247-42D0-8252-2624CCF18E3C}" srcId="{84C371E2-66AB-4ED5-BB9C-3CE5189FFFC4}" destId="{D5A21F70-963F-46AF-8451-14415A634150}" srcOrd="3" destOrd="0" parTransId="{3F593EFA-01CC-4D5E-AB84-24317F166DCE}" sibTransId="{2DC35F0A-052D-4613-8E20-65CF01988A4F}"/>
    <dgm:cxn modelId="{AE7CCDAB-0AF0-4EC6-9642-E5F0E86068E5}" type="presOf" srcId="{892977A4-D14F-4A25-8D77-ED507DF10A52}" destId="{E7D78D82-8280-4ADA-8334-6DA81089245D}" srcOrd="0" destOrd="0" presId="urn:microsoft.com/office/officeart/2008/layout/LinedList"/>
    <dgm:cxn modelId="{C828E9BF-12DC-4E32-BEC9-163030F77511}" type="presOf" srcId="{D5A21F70-963F-46AF-8451-14415A634150}" destId="{CAA8C90B-D60E-4B68-A1F1-25F67590CE92}" srcOrd="0" destOrd="0" presId="urn:microsoft.com/office/officeart/2008/layout/LinedList"/>
    <dgm:cxn modelId="{4351D090-BB8F-4DF5-B90C-2845D0E8D9CE}" type="presParOf" srcId="{E7D78D82-8280-4ADA-8334-6DA81089245D}" destId="{AB6712FB-413E-4ED0-B0E8-0AA14D6BE048}" srcOrd="0" destOrd="0" presId="urn:microsoft.com/office/officeart/2008/layout/LinedList"/>
    <dgm:cxn modelId="{5D15E7D5-8552-4304-A779-39B565774580}" type="presParOf" srcId="{E7D78D82-8280-4ADA-8334-6DA81089245D}" destId="{3D4245BB-9983-4754-A50C-2555533DD51D}" srcOrd="1" destOrd="0" presId="urn:microsoft.com/office/officeart/2008/layout/LinedList"/>
    <dgm:cxn modelId="{73977ACF-149D-4248-A9AD-3A4EE6BA9D0C}" type="presParOf" srcId="{3D4245BB-9983-4754-A50C-2555533DD51D}" destId="{2E9BE4AC-BEB7-4AD5-98D5-E8BD8B5A492E}" srcOrd="0" destOrd="0" presId="urn:microsoft.com/office/officeart/2008/layout/LinedList"/>
    <dgm:cxn modelId="{96401EDA-A8C1-4AED-9329-BC4FB713EDD7}" type="presParOf" srcId="{3D4245BB-9983-4754-A50C-2555533DD51D}" destId="{B60C47DB-06A4-4C3A-ADEA-461E9D689931}" srcOrd="1" destOrd="0" presId="urn:microsoft.com/office/officeart/2008/layout/LinedList"/>
    <dgm:cxn modelId="{D98201CA-40C0-4E63-8156-36E1E8821523}" type="presParOf" srcId="{E7D78D82-8280-4ADA-8334-6DA81089245D}" destId="{396F8CF2-B110-4E38-8D8C-25F67F9542AB}" srcOrd="2" destOrd="0" presId="urn:microsoft.com/office/officeart/2008/layout/LinedList"/>
    <dgm:cxn modelId="{A6BF181B-A289-47BD-8C9D-042774C833C6}" type="presParOf" srcId="{E7D78D82-8280-4ADA-8334-6DA81089245D}" destId="{EFBC7F4D-12C2-414B-A898-A8DCBA475B0D}" srcOrd="3" destOrd="0" presId="urn:microsoft.com/office/officeart/2008/layout/LinedList"/>
    <dgm:cxn modelId="{70BBD8CD-1097-4249-BBBC-42C6B61B03B5}" type="presParOf" srcId="{EFBC7F4D-12C2-414B-A898-A8DCBA475B0D}" destId="{401D52A9-E52E-47E3-B6F8-FE4106610AA4}" srcOrd="0" destOrd="0" presId="urn:microsoft.com/office/officeart/2008/layout/LinedList"/>
    <dgm:cxn modelId="{718E36FB-7F81-4921-8994-C593A0BCDDD6}" type="presParOf" srcId="{EFBC7F4D-12C2-414B-A898-A8DCBA475B0D}" destId="{2E247D2E-DC4E-44F2-94C8-CA3D656DB2CF}" srcOrd="1" destOrd="0" presId="urn:microsoft.com/office/officeart/2008/layout/LinedList"/>
    <dgm:cxn modelId="{772AD36D-39E6-404E-9F6E-4D6E56C2F5AF}" type="presParOf" srcId="{E7D78D82-8280-4ADA-8334-6DA81089245D}" destId="{D0AF333B-B303-4E21-AAE0-5BAEE21ED27E}" srcOrd="4" destOrd="0" presId="urn:microsoft.com/office/officeart/2008/layout/LinedList"/>
    <dgm:cxn modelId="{16FD32AE-0BE6-4184-AF84-4227A7D51B5D}" type="presParOf" srcId="{E7D78D82-8280-4ADA-8334-6DA81089245D}" destId="{B7F8F060-EA4A-448F-A5C5-554F4F75A7A8}" srcOrd="5" destOrd="0" presId="urn:microsoft.com/office/officeart/2008/layout/LinedList"/>
    <dgm:cxn modelId="{A2621CC6-C0DA-4595-8B62-258486CC9440}" type="presParOf" srcId="{B7F8F060-EA4A-448F-A5C5-554F4F75A7A8}" destId="{373FCBEC-D9E3-4259-906D-D110D0BD3571}" srcOrd="0" destOrd="0" presId="urn:microsoft.com/office/officeart/2008/layout/LinedList"/>
    <dgm:cxn modelId="{A23E6AD6-CA87-40A2-9EDB-13FFE529A1B4}" type="presParOf" srcId="{B7F8F060-EA4A-448F-A5C5-554F4F75A7A8}" destId="{7F3331DF-1DC7-4104-BE87-A059CD7446E9}" srcOrd="1" destOrd="0" presId="urn:microsoft.com/office/officeart/2008/layout/LinedList"/>
    <dgm:cxn modelId="{F68A0F7D-2018-49E4-A9E4-611AF4A933BC}" type="presParOf" srcId="{7F3331DF-1DC7-4104-BE87-A059CD7446E9}" destId="{B1473A36-97B1-4366-A61B-691EE64FBC04}" srcOrd="0" destOrd="0" presId="urn:microsoft.com/office/officeart/2008/layout/LinedList"/>
    <dgm:cxn modelId="{7836009D-BD2D-4C5C-A986-EC6320F88602}" type="presParOf" srcId="{7F3331DF-1DC7-4104-BE87-A059CD7446E9}" destId="{4A57C36E-8173-48A0-996C-BF62EA5CEC9A}" srcOrd="1" destOrd="0" presId="urn:microsoft.com/office/officeart/2008/layout/LinedList"/>
    <dgm:cxn modelId="{EB886571-8426-4FF7-AF83-B0E37EA63E51}" type="presParOf" srcId="{4A57C36E-8173-48A0-996C-BF62EA5CEC9A}" destId="{836BC97A-6721-4898-951E-7A94597DFA83}" srcOrd="0" destOrd="0" presId="urn:microsoft.com/office/officeart/2008/layout/LinedList"/>
    <dgm:cxn modelId="{3D218950-1D31-4339-868C-EF88404B9125}" type="presParOf" srcId="{4A57C36E-8173-48A0-996C-BF62EA5CEC9A}" destId="{2549CBF6-EF4B-433A-BB26-5A8D6C879D34}" srcOrd="1" destOrd="0" presId="urn:microsoft.com/office/officeart/2008/layout/LinedList"/>
    <dgm:cxn modelId="{97442B27-B002-417D-8794-1792C715766C}" type="presParOf" srcId="{4A57C36E-8173-48A0-996C-BF62EA5CEC9A}" destId="{490E0ED2-AF8F-4EFB-8D47-1B3589A170EA}" srcOrd="2" destOrd="0" presId="urn:microsoft.com/office/officeart/2008/layout/LinedList"/>
    <dgm:cxn modelId="{329DBB81-DBEF-41BF-9B48-5644AC154478}" type="presParOf" srcId="{7F3331DF-1DC7-4104-BE87-A059CD7446E9}" destId="{AE5C3274-C2BD-4646-9871-8D29BE7527DC}" srcOrd="2" destOrd="0" presId="urn:microsoft.com/office/officeart/2008/layout/LinedList"/>
    <dgm:cxn modelId="{6F3A5BAB-1AC7-4331-8716-5279E8256880}" type="presParOf" srcId="{7F3331DF-1DC7-4104-BE87-A059CD7446E9}" destId="{AFE1BB10-ACB2-4B1D-995C-60ED473FF918}" srcOrd="3" destOrd="0" presId="urn:microsoft.com/office/officeart/2008/layout/LinedList"/>
    <dgm:cxn modelId="{83689878-9C5D-4C49-B9D0-8FA6BDCE7FB5}" type="presParOf" srcId="{7F3331DF-1DC7-4104-BE87-A059CD7446E9}" destId="{D30185AE-494B-4125-9903-01F52C69C55A}" srcOrd="4" destOrd="0" presId="urn:microsoft.com/office/officeart/2008/layout/LinedList"/>
    <dgm:cxn modelId="{DD25DA05-DC22-4EE0-8104-CAE61F35E816}" type="presParOf" srcId="{D30185AE-494B-4125-9903-01F52C69C55A}" destId="{356ECF50-E7DA-4A8E-B5A9-3C79086CFCA9}" srcOrd="0" destOrd="0" presId="urn:microsoft.com/office/officeart/2008/layout/LinedList"/>
    <dgm:cxn modelId="{4E159391-C392-4C62-B45D-2D44DC88EE1E}" type="presParOf" srcId="{D30185AE-494B-4125-9903-01F52C69C55A}" destId="{5F3C4939-D153-4758-BD3F-4BB0C5AF11A4}" srcOrd="1" destOrd="0" presId="urn:microsoft.com/office/officeart/2008/layout/LinedList"/>
    <dgm:cxn modelId="{E958F2C0-0C92-49A3-9885-F8AF1AC4EC6B}" type="presParOf" srcId="{D30185AE-494B-4125-9903-01F52C69C55A}" destId="{BDCD12F8-40B7-4D6A-9AE1-BC206F5DF788}" srcOrd="2" destOrd="0" presId="urn:microsoft.com/office/officeart/2008/layout/LinedList"/>
    <dgm:cxn modelId="{558EDD44-8F5B-4142-8817-BC335D02928D}" type="presParOf" srcId="{7F3331DF-1DC7-4104-BE87-A059CD7446E9}" destId="{5EF9E326-2CF4-4D0A-9253-DA2B75EE010E}" srcOrd="5" destOrd="0" presId="urn:microsoft.com/office/officeart/2008/layout/LinedList"/>
    <dgm:cxn modelId="{06EE7AFA-119B-40E5-9ECC-E670DAB4883D}" type="presParOf" srcId="{7F3331DF-1DC7-4104-BE87-A059CD7446E9}" destId="{0AFD23D2-C734-48DC-A9AD-473D06DFB4EB}" srcOrd="6" destOrd="0" presId="urn:microsoft.com/office/officeart/2008/layout/LinedList"/>
    <dgm:cxn modelId="{71AA380B-F979-46B6-89F0-F4062B0109A9}" type="presParOf" srcId="{7F3331DF-1DC7-4104-BE87-A059CD7446E9}" destId="{DC90DFBF-1BD9-4FF9-9848-FBA11B848ADF}" srcOrd="7" destOrd="0" presId="urn:microsoft.com/office/officeart/2008/layout/LinedList"/>
    <dgm:cxn modelId="{9ECF7FFD-8831-49D2-AA6E-868FE5744562}" type="presParOf" srcId="{DC90DFBF-1BD9-4FF9-9848-FBA11B848ADF}" destId="{1610977E-A85B-4676-98FF-30C8617B926A}" srcOrd="0" destOrd="0" presId="urn:microsoft.com/office/officeart/2008/layout/LinedList"/>
    <dgm:cxn modelId="{C6A9937D-EDC6-47BE-AABA-BAF683F96791}" type="presParOf" srcId="{DC90DFBF-1BD9-4FF9-9848-FBA11B848ADF}" destId="{261CD009-E622-4EA4-BF45-4807B7DA8D5F}" srcOrd="1" destOrd="0" presId="urn:microsoft.com/office/officeart/2008/layout/LinedList"/>
    <dgm:cxn modelId="{BD72F023-FAF3-41C0-BF21-6C3B63BAC038}" type="presParOf" srcId="{DC90DFBF-1BD9-4FF9-9848-FBA11B848ADF}" destId="{55F54B1C-47FF-4557-8807-583B04420FEE}" srcOrd="2" destOrd="0" presId="urn:microsoft.com/office/officeart/2008/layout/LinedList"/>
    <dgm:cxn modelId="{C2EE5F35-0ADD-4C72-96E5-2BEA78774656}" type="presParOf" srcId="{7F3331DF-1DC7-4104-BE87-A059CD7446E9}" destId="{69BE3EB1-02B6-4EED-8422-E986B111DD8A}" srcOrd="8" destOrd="0" presId="urn:microsoft.com/office/officeart/2008/layout/LinedList"/>
    <dgm:cxn modelId="{A43862DE-A520-4CDC-B237-1B24F56833E7}" type="presParOf" srcId="{7F3331DF-1DC7-4104-BE87-A059CD7446E9}" destId="{C7AE8D4F-435D-4B78-B8B1-C4D06CDAE6AB}" srcOrd="9" destOrd="0" presId="urn:microsoft.com/office/officeart/2008/layout/LinedList"/>
    <dgm:cxn modelId="{BEC74B36-C505-4A86-A60D-B312D37E7ACB}" type="presParOf" srcId="{7F3331DF-1DC7-4104-BE87-A059CD7446E9}" destId="{BA8342BF-C4E1-4578-A33A-E4E75DBA652F}" srcOrd="10" destOrd="0" presId="urn:microsoft.com/office/officeart/2008/layout/LinedList"/>
    <dgm:cxn modelId="{36D7E455-06E3-4C6B-8B66-5AC4CD4417FF}" type="presParOf" srcId="{BA8342BF-C4E1-4578-A33A-E4E75DBA652F}" destId="{82CAB37F-DFEE-485E-81C9-9DD3ED80009B}" srcOrd="0" destOrd="0" presId="urn:microsoft.com/office/officeart/2008/layout/LinedList"/>
    <dgm:cxn modelId="{8BEFBA68-8A6B-4468-B76A-FD07C82E2322}" type="presParOf" srcId="{BA8342BF-C4E1-4578-A33A-E4E75DBA652F}" destId="{CAA8C90B-D60E-4B68-A1F1-25F67590CE92}" srcOrd="1" destOrd="0" presId="urn:microsoft.com/office/officeart/2008/layout/LinedList"/>
    <dgm:cxn modelId="{1CDBC9AF-FF26-4BE9-92F6-1CBB643E4B23}" type="presParOf" srcId="{BA8342BF-C4E1-4578-A33A-E4E75DBA652F}" destId="{6C019ECE-4523-458D-8FE8-1C85E72824B0}" srcOrd="2" destOrd="0" presId="urn:microsoft.com/office/officeart/2008/layout/LinedList"/>
    <dgm:cxn modelId="{F538CE0C-424B-402B-AF04-36C43DAB3C92}" type="presParOf" srcId="{7F3331DF-1DC7-4104-BE87-A059CD7446E9}" destId="{3A65316C-B093-4C33-A4DD-056A4A914DDE}" srcOrd="11" destOrd="0" presId="urn:microsoft.com/office/officeart/2008/layout/LinedList"/>
    <dgm:cxn modelId="{5EA6C164-9DBC-40AD-AABF-73AC421E1600}" type="presParOf" srcId="{7F3331DF-1DC7-4104-BE87-A059CD7446E9}" destId="{A21FA917-D83D-4166-BE73-B088EBF5B89F}" srcOrd="12" destOrd="0" presId="urn:microsoft.com/office/officeart/2008/layout/LinedList"/>
    <dgm:cxn modelId="{E4C86E66-2D94-4AD9-9001-0ACF977445AA}" type="presParOf" srcId="{7F3331DF-1DC7-4104-BE87-A059CD7446E9}" destId="{B574A663-D973-40EB-A2BE-52F3C455105D}" srcOrd="13" destOrd="0" presId="urn:microsoft.com/office/officeart/2008/layout/LinedList"/>
    <dgm:cxn modelId="{25A24FD9-B433-46E7-AF60-9D6794CF077B}" type="presParOf" srcId="{B574A663-D973-40EB-A2BE-52F3C455105D}" destId="{F4D90AD1-B62A-45FC-9C1E-B73B796342D1}" srcOrd="0" destOrd="0" presId="urn:microsoft.com/office/officeart/2008/layout/LinedList"/>
    <dgm:cxn modelId="{91E4DCD0-A7AD-4027-B1F1-8F81AFAAC065}" type="presParOf" srcId="{B574A663-D973-40EB-A2BE-52F3C455105D}" destId="{D42DEA5C-72C7-4CB6-964E-CB8F2FDE1621}" srcOrd="1" destOrd="0" presId="urn:microsoft.com/office/officeart/2008/layout/LinedList"/>
    <dgm:cxn modelId="{13322A0E-C973-4523-A5E2-D63D14948701}" type="presParOf" srcId="{B574A663-D973-40EB-A2BE-52F3C455105D}" destId="{2465A665-593D-4D5C-9992-B0588953A96B}" srcOrd="2" destOrd="0" presId="urn:microsoft.com/office/officeart/2008/layout/LinedList"/>
    <dgm:cxn modelId="{FB757302-8E6A-46B2-8B58-4AFF9C225D2F}" type="presParOf" srcId="{7F3331DF-1DC7-4104-BE87-A059CD7446E9}" destId="{D490A3D2-2C7D-46F8-82CE-9551E23A34F4}" srcOrd="14" destOrd="0" presId="urn:microsoft.com/office/officeart/2008/layout/LinedList"/>
    <dgm:cxn modelId="{D49ED916-6A49-4DE6-8A53-77C1B894CCD5}" type="presParOf" srcId="{7F3331DF-1DC7-4104-BE87-A059CD7446E9}" destId="{B8CCC152-1A4C-4D84-AA81-EBAAC99EFB18}" srcOrd="15"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8203041-C40D-4529-97CF-89943D5B2B2E}" type="doc">
      <dgm:prSet loTypeId="urn:microsoft.com/office/officeart/2005/8/layout/default" loCatId="list" qsTypeId="urn:microsoft.com/office/officeart/2005/8/quickstyle/simple1" qsCatId="simple" csTypeId="urn:microsoft.com/office/officeart/2005/8/colors/colorful5" csCatId="colorful"/>
      <dgm:spPr/>
      <dgm:t>
        <a:bodyPr/>
        <a:lstStyle/>
        <a:p>
          <a:endParaRPr lang="es-ES"/>
        </a:p>
      </dgm:t>
    </dgm:pt>
    <dgm:pt modelId="{C9C0EA2F-A52B-44CE-A277-5BDB0DE347B9}">
      <dgm:prSet/>
      <dgm:spPr/>
      <dgm:t>
        <a:bodyPr/>
        <a:lstStyle/>
        <a:p>
          <a:pPr rtl="0"/>
          <a:r>
            <a:rPr lang="es-ES" smtClean="0"/>
            <a:t>El presupuesto plurianual es un instrumento de planificación que se utiliza en Ecuador para establecer los objetivos y metas señalados en la planificación del Estado para un período de cuatro años. </a:t>
          </a:r>
          <a:endParaRPr lang="en-US"/>
        </a:p>
      </dgm:t>
    </dgm:pt>
    <dgm:pt modelId="{6C4DC78F-AE0E-460E-B913-24DE4FC04F3F}" type="parTrans" cxnId="{37070D76-9A3B-4110-8520-0092C6FA3DE6}">
      <dgm:prSet/>
      <dgm:spPr/>
      <dgm:t>
        <a:bodyPr/>
        <a:lstStyle/>
        <a:p>
          <a:endParaRPr lang="es-ES"/>
        </a:p>
      </dgm:t>
    </dgm:pt>
    <dgm:pt modelId="{E721DC0C-302B-4884-86EB-87B78B8A8114}" type="sibTrans" cxnId="{37070D76-9A3B-4110-8520-0092C6FA3DE6}">
      <dgm:prSet/>
      <dgm:spPr/>
      <dgm:t>
        <a:bodyPr/>
        <a:lstStyle/>
        <a:p>
          <a:endParaRPr lang="es-ES"/>
        </a:p>
      </dgm:t>
    </dgm:pt>
    <dgm:pt modelId="{B90D195B-8288-4079-9FD0-3880A7BED7E7}">
      <dgm:prSet/>
      <dgm:spPr/>
      <dgm:t>
        <a:bodyPr/>
        <a:lstStyle/>
        <a:p>
          <a:pPr rtl="0"/>
          <a:r>
            <a:rPr lang="es-ES" smtClean="0"/>
            <a:t>A continuación, se presentan algunos aspectos relevantes sobre el presupuesto plurianual:</a:t>
          </a:r>
          <a:endParaRPr lang="en-US"/>
        </a:p>
      </dgm:t>
    </dgm:pt>
    <dgm:pt modelId="{229B5B66-AD87-4696-9074-063078724A4E}" type="parTrans" cxnId="{A0385DF9-A6C2-4DB5-BAC7-20FE1E6E338E}">
      <dgm:prSet/>
      <dgm:spPr/>
      <dgm:t>
        <a:bodyPr/>
        <a:lstStyle/>
        <a:p>
          <a:endParaRPr lang="es-ES"/>
        </a:p>
      </dgm:t>
    </dgm:pt>
    <dgm:pt modelId="{A7467F4E-1B93-45F7-8B90-AC1842656149}" type="sibTrans" cxnId="{A0385DF9-A6C2-4DB5-BAC7-20FE1E6E338E}">
      <dgm:prSet/>
      <dgm:spPr/>
      <dgm:t>
        <a:bodyPr/>
        <a:lstStyle/>
        <a:p>
          <a:endParaRPr lang="es-ES"/>
        </a:p>
      </dgm:t>
    </dgm:pt>
    <dgm:pt modelId="{18421981-FBF8-4622-8915-21C09FC00B02}">
      <dgm:prSet/>
      <dgm:spPr/>
      <dgm:t>
        <a:bodyPr/>
        <a:lstStyle/>
        <a:p>
          <a:pPr rtl="0"/>
          <a:r>
            <a:rPr lang="es-ES" smtClean="0"/>
            <a:t>Función preventiva: El presupuesto plurianual tiene una función preventiva, ya que permite identificar y evitar futuros inconvenientes respecto a los ingresos y a las necesidades de la población.</a:t>
          </a:r>
          <a:endParaRPr lang="en-US"/>
        </a:p>
      </dgm:t>
    </dgm:pt>
    <dgm:pt modelId="{1C427E23-32F1-41EE-A49E-B30051F05BCC}" type="parTrans" cxnId="{0CAA79FC-29FF-4FDC-BBED-91202DC85339}">
      <dgm:prSet/>
      <dgm:spPr/>
      <dgm:t>
        <a:bodyPr/>
        <a:lstStyle/>
        <a:p>
          <a:endParaRPr lang="es-ES"/>
        </a:p>
      </dgm:t>
    </dgm:pt>
    <dgm:pt modelId="{7A04C408-7924-43B0-8614-681F1794582C}" type="sibTrans" cxnId="{0CAA79FC-29FF-4FDC-BBED-91202DC85339}">
      <dgm:prSet/>
      <dgm:spPr/>
      <dgm:t>
        <a:bodyPr/>
        <a:lstStyle/>
        <a:p>
          <a:endParaRPr lang="es-ES"/>
        </a:p>
      </dgm:t>
    </dgm:pt>
    <dgm:pt modelId="{099D6A26-5645-4E3E-9E26-8D7B7C027981}">
      <dgm:prSet/>
      <dgm:spPr/>
      <dgm:t>
        <a:bodyPr/>
        <a:lstStyle/>
        <a:p>
          <a:pPr rtl="0"/>
          <a:r>
            <a:rPr lang="es-ES" smtClean="0"/>
            <a:t>Plan operativo: Para conseguir los objetivos y metas plurianuales, se canaliza el presupuesto a través de un Plan Operativo que vincula objetivo-meta plurianual, con las metas y resultados de los programas y proyectos que son parte del presupuesto.</a:t>
          </a:r>
          <a:endParaRPr lang="en-US"/>
        </a:p>
      </dgm:t>
    </dgm:pt>
    <dgm:pt modelId="{0E83113A-0823-410F-A3CB-9DC5032D54D6}" type="parTrans" cxnId="{C7B269CB-094C-4555-9A00-D72452BA4C6A}">
      <dgm:prSet/>
      <dgm:spPr/>
      <dgm:t>
        <a:bodyPr/>
        <a:lstStyle/>
        <a:p>
          <a:endParaRPr lang="es-ES"/>
        </a:p>
      </dgm:t>
    </dgm:pt>
    <dgm:pt modelId="{5094E67E-AE10-42D1-808A-FB528B6A1E87}" type="sibTrans" cxnId="{C7B269CB-094C-4555-9A00-D72452BA4C6A}">
      <dgm:prSet/>
      <dgm:spPr/>
      <dgm:t>
        <a:bodyPr/>
        <a:lstStyle/>
        <a:p>
          <a:endParaRPr lang="es-ES"/>
        </a:p>
      </dgm:t>
    </dgm:pt>
    <dgm:pt modelId="{1E0B1EA5-0AE4-46E8-9687-EE8A5BCD182D}">
      <dgm:prSet/>
      <dgm:spPr/>
      <dgm:t>
        <a:bodyPr/>
        <a:lstStyle/>
        <a:p>
          <a:pPr rtl="0"/>
          <a:r>
            <a:rPr lang="es-ES" smtClean="0"/>
            <a:t>Fortalecimiento institucional: El presupuesto plurianual busca fortalecer la conducción estratégica del Estado, a través de la luz larga de un automóvil, que le sirve al conductor para ver más allá de lo que le permite la luz corta (el presupuesto anual).</a:t>
          </a:r>
          <a:endParaRPr lang="en-US"/>
        </a:p>
      </dgm:t>
    </dgm:pt>
    <dgm:pt modelId="{5E36484A-340A-4675-B9B9-C18E480F0AD9}" type="parTrans" cxnId="{25C5C84E-207E-471C-BAC5-368DEE79A075}">
      <dgm:prSet/>
      <dgm:spPr/>
      <dgm:t>
        <a:bodyPr/>
        <a:lstStyle/>
        <a:p>
          <a:endParaRPr lang="es-ES"/>
        </a:p>
      </dgm:t>
    </dgm:pt>
    <dgm:pt modelId="{ADBBDB13-BF79-46CB-AF3A-700427166D67}" type="sibTrans" cxnId="{25C5C84E-207E-471C-BAC5-368DEE79A075}">
      <dgm:prSet/>
      <dgm:spPr/>
      <dgm:t>
        <a:bodyPr/>
        <a:lstStyle/>
        <a:p>
          <a:endParaRPr lang="es-ES"/>
        </a:p>
      </dgm:t>
    </dgm:pt>
    <dgm:pt modelId="{A6119F0C-13D7-4F82-9101-9EA9AEAB5463}">
      <dgm:prSet/>
      <dgm:spPr/>
      <dgm:t>
        <a:bodyPr/>
        <a:lstStyle/>
        <a:p>
          <a:pPr rtl="0"/>
          <a:r>
            <a:rPr lang="es-ES" smtClean="0"/>
            <a:t>Mejora de la calidad de las respuestas del gobierno: Cuando la perspectiva de mediano plazo va ganando más espacios en la agenda política, se puede dar lugar a un círculo virtuoso, en el que paulatinamente mejora la calidad de las respuestas del gobierno a los problemas enfrentados.</a:t>
          </a:r>
          <a:endParaRPr lang="en-US"/>
        </a:p>
      </dgm:t>
    </dgm:pt>
    <dgm:pt modelId="{0D5B0F0F-1A65-4E21-B15D-81BCDABCA157}" type="parTrans" cxnId="{C92D15A1-BF3A-43A7-A109-E3D040A6055A}">
      <dgm:prSet/>
      <dgm:spPr/>
      <dgm:t>
        <a:bodyPr/>
        <a:lstStyle/>
        <a:p>
          <a:endParaRPr lang="es-ES"/>
        </a:p>
      </dgm:t>
    </dgm:pt>
    <dgm:pt modelId="{49DB0081-C7FF-42B6-BC6A-C7C829542718}" type="sibTrans" cxnId="{C92D15A1-BF3A-43A7-A109-E3D040A6055A}">
      <dgm:prSet/>
      <dgm:spPr/>
      <dgm:t>
        <a:bodyPr/>
        <a:lstStyle/>
        <a:p>
          <a:endParaRPr lang="es-ES"/>
        </a:p>
      </dgm:t>
    </dgm:pt>
    <dgm:pt modelId="{50F12235-404F-4D6C-A0D7-DA2B947CBA1B}" type="pres">
      <dgm:prSet presAssocID="{D8203041-C40D-4529-97CF-89943D5B2B2E}" presName="diagram" presStyleCnt="0">
        <dgm:presLayoutVars>
          <dgm:dir/>
          <dgm:resizeHandles val="exact"/>
        </dgm:presLayoutVars>
      </dgm:prSet>
      <dgm:spPr/>
    </dgm:pt>
    <dgm:pt modelId="{E0C0F85B-29E9-4E5D-BD81-C0AABE967B59}" type="pres">
      <dgm:prSet presAssocID="{C9C0EA2F-A52B-44CE-A277-5BDB0DE347B9}" presName="node" presStyleLbl="node1" presStyleIdx="0" presStyleCnt="6">
        <dgm:presLayoutVars>
          <dgm:bulletEnabled val="1"/>
        </dgm:presLayoutVars>
      </dgm:prSet>
      <dgm:spPr/>
    </dgm:pt>
    <dgm:pt modelId="{C26B40DE-2A76-466E-AC5C-4D12BB66F282}" type="pres">
      <dgm:prSet presAssocID="{E721DC0C-302B-4884-86EB-87B78B8A8114}" presName="sibTrans" presStyleCnt="0"/>
      <dgm:spPr/>
    </dgm:pt>
    <dgm:pt modelId="{D8D1E9E8-332E-4C10-87F3-56D1F789A07B}" type="pres">
      <dgm:prSet presAssocID="{B90D195B-8288-4079-9FD0-3880A7BED7E7}" presName="node" presStyleLbl="node1" presStyleIdx="1" presStyleCnt="6">
        <dgm:presLayoutVars>
          <dgm:bulletEnabled val="1"/>
        </dgm:presLayoutVars>
      </dgm:prSet>
      <dgm:spPr/>
    </dgm:pt>
    <dgm:pt modelId="{69CB3507-F5EC-4462-AD36-903F55B30CC9}" type="pres">
      <dgm:prSet presAssocID="{A7467F4E-1B93-45F7-8B90-AC1842656149}" presName="sibTrans" presStyleCnt="0"/>
      <dgm:spPr/>
    </dgm:pt>
    <dgm:pt modelId="{3E50A1A3-693B-4E9B-A397-61D989ED4871}" type="pres">
      <dgm:prSet presAssocID="{18421981-FBF8-4622-8915-21C09FC00B02}" presName="node" presStyleLbl="node1" presStyleIdx="2" presStyleCnt="6">
        <dgm:presLayoutVars>
          <dgm:bulletEnabled val="1"/>
        </dgm:presLayoutVars>
      </dgm:prSet>
      <dgm:spPr/>
    </dgm:pt>
    <dgm:pt modelId="{6E31F05C-87EB-48AC-A4B0-653C958C0997}" type="pres">
      <dgm:prSet presAssocID="{7A04C408-7924-43B0-8614-681F1794582C}" presName="sibTrans" presStyleCnt="0"/>
      <dgm:spPr/>
    </dgm:pt>
    <dgm:pt modelId="{7C470EB4-2769-481E-9A3B-CFD18E6BB7DF}" type="pres">
      <dgm:prSet presAssocID="{099D6A26-5645-4E3E-9E26-8D7B7C027981}" presName="node" presStyleLbl="node1" presStyleIdx="3" presStyleCnt="6">
        <dgm:presLayoutVars>
          <dgm:bulletEnabled val="1"/>
        </dgm:presLayoutVars>
      </dgm:prSet>
      <dgm:spPr/>
    </dgm:pt>
    <dgm:pt modelId="{F4D5AF42-AE08-4B8F-8322-E795B3DD629F}" type="pres">
      <dgm:prSet presAssocID="{5094E67E-AE10-42D1-808A-FB528B6A1E87}" presName="sibTrans" presStyleCnt="0"/>
      <dgm:spPr/>
    </dgm:pt>
    <dgm:pt modelId="{7CC9EFD3-8759-496B-B210-615737AA8053}" type="pres">
      <dgm:prSet presAssocID="{1E0B1EA5-0AE4-46E8-9687-EE8A5BCD182D}" presName="node" presStyleLbl="node1" presStyleIdx="4" presStyleCnt="6">
        <dgm:presLayoutVars>
          <dgm:bulletEnabled val="1"/>
        </dgm:presLayoutVars>
      </dgm:prSet>
      <dgm:spPr/>
    </dgm:pt>
    <dgm:pt modelId="{7E41F8BC-4980-46D4-BD69-FB689C52741C}" type="pres">
      <dgm:prSet presAssocID="{ADBBDB13-BF79-46CB-AF3A-700427166D67}" presName="sibTrans" presStyleCnt="0"/>
      <dgm:spPr/>
    </dgm:pt>
    <dgm:pt modelId="{E3321483-B7C5-4CD1-B746-5FB33E0FFA9E}" type="pres">
      <dgm:prSet presAssocID="{A6119F0C-13D7-4F82-9101-9EA9AEAB5463}" presName="node" presStyleLbl="node1" presStyleIdx="5" presStyleCnt="6">
        <dgm:presLayoutVars>
          <dgm:bulletEnabled val="1"/>
        </dgm:presLayoutVars>
      </dgm:prSet>
      <dgm:spPr/>
    </dgm:pt>
  </dgm:ptLst>
  <dgm:cxnLst>
    <dgm:cxn modelId="{25C5C84E-207E-471C-BAC5-368DEE79A075}" srcId="{D8203041-C40D-4529-97CF-89943D5B2B2E}" destId="{1E0B1EA5-0AE4-46E8-9687-EE8A5BCD182D}" srcOrd="4" destOrd="0" parTransId="{5E36484A-340A-4675-B9B9-C18E480F0AD9}" sibTransId="{ADBBDB13-BF79-46CB-AF3A-700427166D67}"/>
    <dgm:cxn modelId="{0CAA79FC-29FF-4FDC-BBED-91202DC85339}" srcId="{D8203041-C40D-4529-97CF-89943D5B2B2E}" destId="{18421981-FBF8-4622-8915-21C09FC00B02}" srcOrd="2" destOrd="0" parTransId="{1C427E23-32F1-41EE-A49E-B30051F05BCC}" sibTransId="{7A04C408-7924-43B0-8614-681F1794582C}"/>
    <dgm:cxn modelId="{A0385DF9-A6C2-4DB5-BAC7-20FE1E6E338E}" srcId="{D8203041-C40D-4529-97CF-89943D5B2B2E}" destId="{B90D195B-8288-4079-9FD0-3880A7BED7E7}" srcOrd="1" destOrd="0" parTransId="{229B5B66-AD87-4696-9074-063078724A4E}" sibTransId="{A7467F4E-1B93-45F7-8B90-AC1842656149}"/>
    <dgm:cxn modelId="{37070D76-9A3B-4110-8520-0092C6FA3DE6}" srcId="{D8203041-C40D-4529-97CF-89943D5B2B2E}" destId="{C9C0EA2F-A52B-44CE-A277-5BDB0DE347B9}" srcOrd="0" destOrd="0" parTransId="{6C4DC78F-AE0E-460E-B913-24DE4FC04F3F}" sibTransId="{E721DC0C-302B-4884-86EB-87B78B8A8114}"/>
    <dgm:cxn modelId="{15A396BE-D99B-46F7-83B9-F5AE4148E8FD}" type="presOf" srcId="{D8203041-C40D-4529-97CF-89943D5B2B2E}" destId="{50F12235-404F-4D6C-A0D7-DA2B947CBA1B}" srcOrd="0" destOrd="0" presId="urn:microsoft.com/office/officeart/2005/8/layout/default"/>
    <dgm:cxn modelId="{C92D15A1-BF3A-43A7-A109-E3D040A6055A}" srcId="{D8203041-C40D-4529-97CF-89943D5B2B2E}" destId="{A6119F0C-13D7-4F82-9101-9EA9AEAB5463}" srcOrd="5" destOrd="0" parTransId="{0D5B0F0F-1A65-4E21-B15D-81BCDABCA157}" sibTransId="{49DB0081-C7FF-42B6-BC6A-C7C829542718}"/>
    <dgm:cxn modelId="{52544910-DF02-421D-8956-87C9706FF1F7}" type="presOf" srcId="{099D6A26-5645-4E3E-9E26-8D7B7C027981}" destId="{7C470EB4-2769-481E-9A3B-CFD18E6BB7DF}" srcOrd="0" destOrd="0" presId="urn:microsoft.com/office/officeart/2005/8/layout/default"/>
    <dgm:cxn modelId="{BC7D6B5E-2C15-447B-ADC2-6B296BB1676D}" type="presOf" srcId="{1E0B1EA5-0AE4-46E8-9687-EE8A5BCD182D}" destId="{7CC9EFD3-8759-496B-B210-615737AA8053}" srcOrd="0" destOrd="0" presId="urn:microsoft.com/office/officeart/2005/8/layout/default"/>
    <dgm:cxn modelId="{3720B01A-A313-46E0-9E8B-4C881234DE4E}" type="presOf" srcId="{B90D195B-8288-4079-9FD0-3880A7BED7E7}" destId="{D8D1E9E8-332E-4C10-87F3-56D1F789A07B}" srcOrd="0" destOrd="0" presId="urn:microsoft.com/office/officeart/2005/8/layout/default"/>
    <dgm:cxn modelId="{EF1AB4F9-96D8-4666-9C4E-BCD4D845129E}" type="presOf" srcId="{A6119F0C-13D7-4F82-9101-9EA9AEAB5463}" destId="{E3321483-B7C5-4CD1-B746-5FB33E0FFA9E}" srcOrd="0" destOrd="0" presId="urn:microsoft.com/office/officeart/2005/8/layout/default"/>
    <dgm:cxn modelId="{53A3CAAB-DFF3-47AF-8E48-6F6B1ADF3E94}" type="presOf" srcId="{C9C0EA2F-A52B-44CE-A277-5BDB0DE347B9}" destId="{E0C0F85B-29E9-4E5D-BD81-C0AABE967B59}" srcOrd="0" destOrd="0" presId="urn:microsoft.com/office/officeart/2005/8/layout/default"/>
    <dgm:cxn modelId="{C7B269CB-094C-4555-9A00-D72452BA4C6A}" srcId="{D8203041-C40D-4529-97CF-89943D5B2B2E}" destId="{099D6A26-5645-4E3E-9E26-8D7B7C027981}" srcOrd="3" destOrd="0" parTransId="{0E83113A-0823-410F-A3CB-9DC5032D54D6}" sibTransId="{5094E67E-AE10-42D1-808A-FB528B6A1E87}"/>
    <dgm:cxn modelId="{91E6B843-CC00-4BB4-B650-19D70637144D}" type="presOf" srcId="{18421981-FBF8-4622-8915-21C09FC00B02}" destId="{3E50A1A3-693B-4E9B-A397-61D989ED4871}" srcOrd="0" destOrd="0" presId="urn:microsoft.com/office/officeart/2005/8/layout/default"/>
    <dgm:cxn modelId="{FC88276A-8771-4C60-AEEF-BEB207077468}" type="presParOf" srcId="{50F12235-404F-4D6C-A0D7-DA2B947CBA1B}" destId="{E0C0F85B-29E9-4E5D-BD81-C0AABE967B59}" srcOrd="0" destOrd="0" presId="urn:microsoft.com/office/officeart/2005/8/layout/default"/>
    <dgm:cxn modelId="{E2396FE3-351D-4CFE-AE0E-227ECF143652}" type="presParOf" srcId="{50F12235-404F-4D6C-A0D7-DA2B947CBA1B}" destId="{C26B40DE-2A76-466E-AC5C-4D12BB66F282}" srcOrd="1" destOrd="0" presId="urn:microsoft.com/office/officeart/2005/8/layout/default"/>
    <dgm:cxn modelId="{6653DD27-4E26-4EA5-B114-ACE6E2F977F3}" type="presParOf" srcId="{50F12235-404F-4D6C-A0D7-DA2B947CBA1B}" destId="{D8D1E9E8-332E-4C10-87F3-56D1F789A07B}" srcOrd="2" destOrd="0" presId="urn:microsoft.com/office/officeart/2005/8/layout/default"/>
    <dgm:cxn modelId="{6C374E28-C6EF-4E84-AFE2-69C53BF4D519}" type="presParOf" srcId="{50F12235-404F-4D6C-A0D7-DA2B947CBA1B}" destId="{69CB3507-F5EC-4462-AD36-903F55B30CC9}" srcOrd="3" destOrd="0" presId="urn:microsoft.com/office/officeart/2005/8/layout/default"/>
    <dgm:cxn modelId="{70A5E89D-5165-4DD3-95A4-064A4F961C56}" type="presParOf" srcId="{50F12235-404F-4D6C-A0D7-DA2B947CBA1B}" destId="{3E50A1A3-693B-4E9B-A397-61D989ED4871}" srcOrd="4" destOrd="0" presId="urn:microsoft.com/office/officeart/2005/8/layout/default"/>
    <dgm:cxn modelId="{8B08A6D7-CE39-44FF-B6A8-DB4D866BE197}" type="presParOf" srcId="{50F12235-404F-4D6C-A0D7-DA2B947CBA1B}" destId="{6E31F05C-87EB-48AC-A4B0-653C958C0997}" srcOrd="5" destOrd="0" presId="urn:microsoft.com/office/officeart/2005/8/layout/default"/>
    <dgm:cxn modelId="{0E1115FC-E877-4335-9B26-B0532321CD1D}" type="presParOf" srcId="{50F12235-404F-4D6C-A0D7-DA2B947CBA1B}" destId="{7C470EB4-2769-481E-9A3B-CFD18E6BB7DF}" srcOrd="6" destOrd="0" presId="urn:microsoft.com/office/officeart/2005/8/layout/default"/>
    <dgm:cxn modelId="{5622B1E9-5031-439A-AF24-08BB0056CA8A}" type="presParOf" srcId="{50F12235-404F-4D6C-A0D7-DA2B947CBA1B}" destId="{F4D5AF42-AE08-4B8F-8322-E795B3DD629F}" srcOrd="7" destOrd="0" presId="urn:microsoft.com/office/officeart/2005/8/layout/default"/>
    <dgm:cxn modelId="{3C2F6816-CBCE-48C2-B6C9-8675077D7A1B}" type="presParOf" srcId="{50F12235-404F-4D6C-A0D7-DA2B947CBA1B}" destId="{7CC9EFD3-8759-496B-B210-615737AA8053}" srcOrd="8" destOrd="0" presId="urn:microsoft.com/office/officeart/2005/8/layout/default"/>
    <dgm:cxn modelId="{3C1B2C18-801E-47D2-B156-42F52D917EE9}" type="presParOf" srcId="{50F12235-404F-4D6C-A0D7-DA2B947CBA1B}" destId="{7E41F8BC-4980-46D4-BD69-FB689C52741C}" srcOrd="9" destOrd="0" presId="urn:microsoft.com/office/officeart/2005/8/layout/default"/>
    <dgm:cxn modelId="{CF4A872A-33F0-4198-B633-566E3A518AAE}" type="presParOf" srcId="{50F12235-404F-4D6C-A0D7-DA2B947CBA1B}" destId="{E3321483-B7C5-4CD1-B746-5FB33E0FFA9E}"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4D0897E-B559-4F97-B843-68194BCAD859}" type="doc">
      <dgm:prSet loTypeId="urn:microsoft.com/office/officeart/2008/layout/VerticalAccentList" loCatId="list" qsTypeId="urn:microsoft.com/office/officeart/2005/8/quickstyle/simple1" qsCatId="simple" csTypeId="urn:microsoft.com/office/officeart/2005/8/colors/colorful4" csCatId="colorful"/>
      <dgm:spPr/>
      <dgm:t>
        <a:bodyPr/>
        <a:lstStyle/>
        <a:p>
          <a:endParaRPr lang="es-ES"/>
        </a:p>
      </dgm:t>
    </dgm:pt>
    <dgm:pt modelId="{0CA370F7-0EDE-423B-BC76-1BD05C4C26B5}">
      <dgm:prSet/>
      <dgm:spPr/>
      <dgm:t>
        <a:bodyPr/>
        <a:lstStyle/>
        <a:p>
          <a:pPr rtl="0"/>
          <a:r>
            <a:rPr lang="en-US" b="0" i="0" baseline="0" smtClean="0"/>
            <a:t>Horizonte temporal: El presupuesto plurianual tiene un horizonte temporal de cuatro años, mientras que el presupuesto anual se refiere a un solo año.</a:t>
          </a:r>
          <a:endParaRPr lang="en-US"/>
        </a:p>
      </dgm:t>
    </dgm:pt>
    <dgm:pt modelId="{C3F0C3F9-14B1-48AC-98F2-0B20400C6EFF}" type="parTrans" cxnId="{CB158B17-33ED-4FA6-9782-85EDF455E9DE}">
      <dgm:prSet/>
      <dgm:spPr/>
      <dgm:t>
        <a:bodyPr/>
        <a:lstStyle/>
        <a:p>
          <a:endParaRPr lang="es-ES"/>
        </a:p>
      </dgm:t>
    </dgm:pt>
    <dgm:pt modelId="{88F3CA91-CC36-4E93-BD5E-B2128EE97512}" type="sibTrans" cxnId="{CB158B17-33ED-4FA6-9782-85EDF455E9DE}">
      <dgm:prSet/>
      <dgm:spPr/>
      <dgm:t>
        <a:bodyPr/>
        <a:lstStyle/>
        <a:p>
          <a:endParaRPr lang="es-ES"/>
        </a:p>
      </dgm:t>
    </dgm:pt>
    <dgm:pt modelId="{34C3D72F-7F5F-42CD-8D2D-C1FB0BAED6DF}">
      <dgm:prSet/>
      <dgm:spPr/>
      <dgm:t>
        <a:bodyPr/>
        <a:lstStyle/>
        <a:p>
          <a:pPr rtl="0"/>
          <a:r>
            <a:rPr lang="en-US" b="0" i="0" baseline="0" smtClean="0"/>
            <a:t>Función: El presupuesto plurianual tiene una función preventiva, ya que permite identificar y evitar futuros inconvenientes respecto a los ingresos y a las necesidades de la población, mientras que el presupuesto anual se enfoca en la gestión administrativa del año en curso</a:t>
          </a:r>
          <a:endParaRPr lang="en-US"/>
        </a:p>
      </dgm:t>
    </dgm:pt>
    <dgm:pt modelId="{8C5DAC8F-536B-4BAA-9D94-4881D13975EE}" type="parTrans" cxnId="{21F59E7F-A579-430F-8E70-59171FA0E069}">
      <dgm:prSet/>
      <dgm:spPr/>
      <dgm:t>
        <a:bodyPr/>
        <a:lstStyle/>
        <a:p>
          <a:endParaRPr lang="es-ES"/>
        </a:p>
      </dgm:t>
    </dgm:pt>
    <dgm:pt modelId="{744C6F84-BA9C-4483-A681-8795CCC0C912}" type="sibTrans" cxnId="{21F59E7F-A579-430F-8E70-59171FA0E069}">
      <dgm:prSet/>
      <dgm:spPr/>
      <dgm:t>
        <a:bodyPr/>
        <a:lstStyle/>
        <a:p>
          <a:endParaRPr lang="es-ES"/>
        </a:p>
      </dgm:t>
    </dgm:pt>
    <dgm:pt modelId="{9D7F642C-C290-46E4-BD8F-2E124AD5B9E0}">
      <dgm:prSet/>
      <dgm:spPr/>
      <dgm:t>
        <a:bodyPr/>
        <a:lstStyle/>
        <a:p>
          <a:pPr rtl="0"/>
          <a:r>
            <a:rPr lang="en-US" b="0" i="0" baseline="0" smtClean="0"/>
            <a:t>Instrumento de planificación: El presupuesto plurianual es un instrumento de planificación que establece los objetivos y metas señalados en la planificación del Estado para un período de cuatro años, mientras que el presupuesto anual es un instrumento de gestión que establece los ingresos y gastos para el año en curso</a:t>
          </a:r>
          <a:endParaRPr lang="en-US"/>
        </a:p>
      </dgm:t>
    </dgm:pt>
    <dgm:pt modelId="{F3450EB1-DB52-4223-8D73-44C1B91EB036}" type="parTrans" cxnId="{502C2792-0E72-4A63-BC35-0BE61C175B4C}">
      <dgm:prSet/>
      <dgm:spPr/>
      <dgm:t>
        <a:bodyPr/>
        <a:lstStyle/>
        <a:p>
          <a:endParaRPr lang="es-ES"/>
        </a:p>
      </dgm:t>
    </dgm:pt>
    <dgm:pt modelId="{7180E3E1-46D8-4EC9-9F39-D084C8741CA3}" type="sibTrans" cxnId="{502C2792-0E72-4A63-BC35-0BE61C175B4C}">
      <dgm:prSet/>
      <dgm:spPr/>
      <dgm:t>
        <a:bodyPr/>
        <a:lstStyle/>
        <a:p>
          <a:endParaRPr lang="es-ES"/>
        </a:p>
      </dgm:t>
    </dgm:pt>
    <dgm:pt modelId="{63658822-8060-4E14-B6B3-6053F4303BD8}">
      <dgm:prSet/>
      <dgm:spPr/>
      <dgm:t>
        <a:bodyPr/>
        <a:lstStyle/>
        <a:p>
          <a:pPr rtl="0"/>
          <a:r>
            <a:rPr lang="en-US" b="0" i="0" baseline="0" smtClean="0"/>
            <a:t>Vinculación con la planificación: El presupuesto plurianual está vinculado con la planificación del Estado a largo plazo, mientras que el presupuesto anual está vinculado con la planificación del Estado a corto plazo</a:t>
          </a:r>
          <a:endParaRPr lang="en-US"/>
        </a:p>
      </dgm:t>
    </dgm:pt>
    <dgm:pt modelId="{3ED56C94-B306-427F-A4FC-EE7A4CAD6C9E}" type="parTrans" cxnId="{CFDEB0C2-B4E3-4DAB-894B-694B6B0DC4D3}">
      <dgm:prSet/>
      <dgm:spPr/>
      <dgm:t>
        <a:bodyPr/>
        <a:lstStyle/>
        <a:p>
          <a:endParaRPr lang="es-ES"/>
        </a:p>
      </dgm:t>
    </dgm:pt>
    <dgm:pt modelId="{569A113C-D872-484B-8854-69BBDA3544E3}" type="sibTrans" cxnId="{CFDEB0C2-B4E3-4DAB-894B-694B6B0DC4D3}">
      <dgm:prSet/>
      <dgm:spPr/>
      <dgm:t>
        <a:bodyPr/>
        <a:lstStyle/>
        <a:p>
          <a:endParaRPr lang="es-ES"/>
        </a:p>
      </dgm:t>
    </dgm:pt>
    <dgm:pt modelId="{C400B23C-83D2-4A75-A6EE-55233932EEE5}" type="pres">
      <dgm:prSet presAssocID="{B4D0897E-B559-4F97-B843-68194BCAD859}" presName="Name0" presStyleCnt="0">
        <dgm:presLayoutVars>
          <dgm:chMax/>
          <dgm:chPref/>
          <dgm:dir/>
        </dgm:presLayoutVars>
      </dgm:prSet>
      <dgm:spPr/>
    </dgm:pt>
    <dgm:pt modelId="{D86AEED5-B498-4621-A744-7D9DEB8431BC}" type="pres">
      <dgm:prSet presAssocID="{0CA370F7-0EDE-423B-BC76-1BD05C4C26B5}" presName="parenttextcomposite" presStyleCnt="0"/>
      <dgm:spPr/>
    </dgm:pt>
    <dgm:pt modelId="{41F3511B-6B23-491B-ACD8-8B4569381788}" type="pres">
      <dgm:prSet presAssocID="{0CA370F7-0EDE-423B-BC76-1BD05C4C26B5}" presName="parenttext" presStyleLbl="revTx" presStyleIdx="0" presStyleCnt="4">
        <dgm:presLayoutVars>
          <dgm:chMax/>
          <dgm:chPref val="2"/>
          <dgm:bulletEnabled val="1"/>
        </dgm:presLayoutVars>
      </dgm:prSet>
      <dgm:spPr/>
    </dgm:pt>
    <dgm:pt modelId="{192F0F00-E1F8-43DF-A413-2967DE5EBBBE}" type="pres">
      <dgm:prSet presAssocID="{0CA370F7-0EDE-423B-BC76-1BD05C4C26B5}" presName="parallelogramComposite" presStyleCnt="0"/>
      <dgm:spPr/>
    </dgm:pt>
    <dgm:pt modelId="{238B6605-5101-47BE-890B-FFE1B8796401}" type="pres">
      <dgm:prSet presAssocID="{0CA370F7-0EDE-423B-BC76-1BD05C4C26B5}" presName="parallelogram1" presStyleLbl="alignNode1" presStyleIdx="0" presStyleCnt="28"/>
      <dgm:spPr/>
    </dgm:pt>
    <dgm:pt modelId="{2B8C76E7-9882-4FDA-A619-7981B7D0150E}" type="pres">
      <dgm:prSet presAssocID="{0CA370F7-0EDE-423B-BC76-1BD05C4C26B5}" presName="parallelogram2" presStyleLbl="alignNode1" presStyleIdx="1" presStyleCnt="28"/>
      <dgm:spPr/>
    </dgm:pt>
    <dgm:pt modelId="{9F02BD51-ABAE-4375-B08B-5FF54DD8E79D}" type="pres">
      <dgm:prSet presAssocID="{0CA370F7-0EDE-423B-BC76-1BD05C4C26B5}" presName="parallelogram3" presStyleLbl="alignNode1" presStyleIdx="2" presStyleCnt="28"/>
      <dgm:spPr/>
    </dgm:pt>
    <dgm:pt modelId="{887CFE4B-047B-42A1-B1C3-25D646355B97}" type="pres">
      <dgm:prSet presAssocID="{0CA370F7-0EDE-423B-BC76-1BD05C4C26B5}" presName="parallelogram4" presStyleLbl="alignNode1" presStyleIdx="3" presStyleCnt="28"/>
      <dgm:spPr/>
    </dgm:pt>
    <dgm:pt modelId="{3528BAE4-3AA7-4E5E-B21A-88D205773452}" type="pres">
      <dgm:prSet presAssocID="{0CA370F7-0EDE-423B-BC76-1BD05C4C26B5}" presName="parallelogram5" presStyleLbl="alignNode1" presStyleIdx="4" presStyleCnt="28"/>
      <dgm:spPr/>
    </dgm:pt>
    <dgm:pt modelId="{C2DD13CA-63B0-44BD-8CA5-7FDA71BE370A}" type="pres">
      <dgm:prSet presAssocID="{0CA370F7-0EDE-423B-BC76-1BD05C4C26B5}" presName="parallelogram6" presStyleLbl="alignNode1" presStyleIdx="5" presStyleCnt="28"/>
      <dgm:spPr/>
    </dgm:pt>
    <dgm:pt modelId="{DEA99EC5-ED80-495B-B336-4475FBBEACA5}" type="pres">
      <dgm:prSet presAssocID="{0CA370F7-0EDE-423B-BC76-1BD05C4C26B5}" presName="parallelogram7" presStyleLbl="alignNode1" presStyleIdx="6" presStyleCnt="28"/>
      <dgm:spPr/>
    </dgm:pt>
    <dgm:pt modelId="{5A48E322-B4E0-4381-AA62-441CB347B752}" type="pres">
      <dgm:prSet presAssocID="{88F3CA91-CC36-4E93-BD5E-B2128EE97512}" presName="sibTrans" presStyleCnt="0"/>
      <dgm:spPr/>
    </dgm:pt>
    <dgm:pt modelId="{F8F75439-921E-485F-BC04-1A26AF91362D}" type="pres">
      <dgm:prSet presAssocID="{34C3D72F-7F5F-42CD-8D2D-C1FB0BAED6DF}" presName="parenttextcomposite" presStyleCnt="0"/>
      <dgm:spPr/>
    </dgm:pt>
    <dgm:pt modelId="{987A704E-FB75-4CCF-90D8-F8560E522BC7}" type="pres">
      <dgm:prSet presAssocID="{34C3D72F-7F5F-42CD-8D2D-C1FB0BAED6DF}" presName="parenttext" presStyleLbl="revTx" presStyleIdx="1" presStyleCnt="4">
        <dgm:presLayoutVars>
          <dgm:chMax/>
          <dgm:chPref val="2"/>
          <dgm:bulletEnabled val="1"/>
        </dgm:presLayoutVars>
      </dgm:prSet>
      <dgm:spPr/>
    </dgm:pt>
    <dgm:pt modelId="{FF95EACE-A302-4260-96EC-A31CFB5F1C54}" type="pres">
      <dgm:prSet presAssocID="{34C3D72F-7F5F-42CD-8D2D-C1FB0BAED6DF}" presName="parallelogramComposite" presStyleCnt="0"/>
      <dgm:spPr/>
    </dgm:pt>
    <dgm:pt modelId="{6F4EBE19-6887-4F6D-B770-9449E35D31B7}" type="pres">
      <dgm:prSet presAssocID="{34C3D72F-7F5F-42CD-8D2D-C1FB0BAED6DF}" presName="parallelogram1" presStyleLbl="alignNode1" presStyleIdx="7" presStyleCnt="28"/>
      <dgm:spPr/>
    </dgm:pt>
    <dgm:pt modelId="{CF1C560C-775C-44F5-9029-9B0E89D12C8B}" type="pres">
      <dgm:prSet presAssocID="{34C3D72F-7F5F-42CD-8D2D-C1FB0BAED6DF}" presName="parallelogram2" presStyleLbl="alignNode1" presStyleIdx="8" presStyleCnt="28"/>
      <dgm:spPr/>
    </dgm:pt>
    <dgm:pt modelId="{0C810F9C-0F57-4E73-92AD-76D19141FA2D}" type="pres">
      <dgm:prSet presAssocID="{34C3D72F-7F5F-42CD-8D2D-C1FB0BAED6DF}" presName="parallelogram3" presStyleLbl="alignNode1" presStyleIdx="9" presStyleCnt="28"/>
      <dgm:spPr/>
    </dgm:pt>
    <dgm:pt modelId="{F9FECA6E-D6EF-4B0C-BAD6-8A0760783ADB}" type="pres">
      <dgm:prSet presAssocID="{34C3D72F-7F5F-42CD-8D2D-C1FB0BAED6DF}" presName="parallelogram4" presStyleLbl="alignNode1" presStyleIdx="10" presStyleCnt="28"/>
      <dgm:spPr/>
    </dgm:pt>
    <dgm:pt modelId="{427E094C-E43B-4457-84DE-0F713125498F}" type="pres">
      <dgm:prSet presAssocID="{34C3D72F-7F5F-42CD-8D2D-C1FB0BAED6DF}" presName="parallelogram5" presStyleLbl="alignNode1" presStyleIdx="11" presStyleCnt="28"/>
      <dgm:spPr/>
    </dgm:pt>
    <dgm:pt modelId="{3BAA74FB-FB5A-49A0-8F90-2E853EAC8F23}" type="pres">
      <dgm:prSet presAssocID="{34C3D72F-7F5F-42CD-8D2D-C1FB0BAED6DF}" presName="parallelogram6" presStyleLbl="alignNode1" presStyleIdx="12" presStyleCnt="28"/>
      <dgm:spPr/>
    </dgm:pt>
    <dgm:pt modelId="{7A4C1DFB-B3E7-4A04-8881-3E9AF1D492B0}" type="pres">
      <dgm:prSet presAssocID="{34C3D72F-7F5F-42CD-8D2D-C1FB0BAED6DF}" presName="parallelogram7" presStyleLbl="alignNode1" presStyleIdx="13" presStyleCnt="28"/>
      <dgm:spPr/>
    </dgm:pt>
    <dgm:pt modelId="{48150B47-CA44-42BC-A7C4-5077359312BF}" type="pres">
      <dgm:prSet presAssocID="{744C6F84-BA9C-4483-A681-8795CCC0C912}" presName="sibTrans" presStyleCnt="0"/>
      <dgm:spPr/>
    </dgm:pt>
    <dgm:pt modelId="{D8E77C6E-1BEB-4C38-9ADF-34BE5CF2427F}" type="pres">
      <dgm:prSet presAssocID="{9D7F642C-C290-46E4-BD8F-2E124AD5B9E0}" presName="parenttextcomposite" presStyleCnt="0"/>
      <dgm:spPr/>
    </dgm:pt>
    <dgm:pt modelId="{535DB752-A1A5-4192-BBE5-D821DE33056E}" type="pres">
      <dgm:prSet presAssocID="{9D7F642C-C290-46E4-BD8F-2E124AD5B9E0}" presName="parenttext" presStyleLbl="revTx" presStyleIdx="2" presStyleCnt="4">
        <dgm:presLayoutVars>
          <dgm:chMax/>
          <dgm:chPref val="2"/>
          <dgm:bulletEnabled val="1"/>
        </dgm:presLayoutVars>
      </dgm:prSet>
      <dgm:spPr/>
    </dgm:pt>
    <dgm:pt modelId="{7D2B300D-F588-4815-97A3-20501CD44FA4}" type="pres">
      <dgm:prSet presAssocID="{9D7F642C-C290-46E4-BD8F-2E124AD5B9E0}" presName="parallelogramComposite" presStyleCnt="0"/>
      <dgm:spPr/>
    </dgm:pt>
    <dgm:pt modelId="{87243360-171D-4734-B8B7-AEDE51493D43}" type="pres">
      <dgm:prSet presAssocID="{9D7F642C-C290-46E4-BD8F-2E124AD5B9E0}" presName="parallelogram1" presStyleLbl="alignNode1" presStyleIdx="14" presStyleCnt="28"/>
      <dgm:spPr/>
    </dgm:pt>
    <dgm:pt modelId="{10B97AA1-38AC-451D-B818-E51068E64897}" type="pres">
      <dgm:prSet presAssocID="{9D7F642C-C290-46E4-BD8F-2E124AD5B9E0}" presName="parallelogram2" presStyleLbl="alignNode1" presStyleIdx="15" presStyleCnt="28"/>
      <dgm:spPr/>
    </dgm:pt>
    <dgm:pt modelId="{0310746D-C217-42A0-A73B-9F8743699FB7}" type="pres">
      <dgm:prSet presAssocID="{9D7F642C-C290-46E4-BD8F-2E124AD5B9E0}" presName="parallelogram3" presStyleLbl="alignNode1" presStyleIdx="16" presStyleCnt="28"/>
      <dgm:spPr/>
    </dgm:pt>
    <dgm:pt modelId="{993BFD1D-5CB7-4C5A-90D7-27FFE64162A6}" type="pres">
      <dgm:prSet presAssocID="{9D7F642C-C290-46E4-BD8F-2E124AD5B9E0}" presName="parallelogram4" presStyleLbl="alignNode1" presStyleIdx="17" presStyleCnt="28"/>
      <dgm:spPr/>
    </dgm:pt>
    <dgm:pt modelId="{24F394BF-B48F-4A0D-90FD-98F10C06B887}" type="pres">
      <dgm:prSet presAssocID="{9D7F642C-C290-46E4-BD8F-2E124AD5B9E0}" presName="parallelogram5" presStyleLbl="alignNode1" presStyleIdx="18" presStyleCnt="28"/>
      <dgm:spPr/>
    </dgm:pt>
    <dgm:pt modelId="{374A940C-1ACC-4C24-B82B-820080FAD97B}" type="pres">
      <dgm:prSet presAssocID="{9D7F642C-C290-46E4-BD8F-2E124AD5B9E0}" presName="parallelogram6" presStyleLbl="alignNode1" presStyleIdx="19" presStyleCnt="28"/>
      <dgm:spPr/>
    </dgm:pt>
    <dgm:pt modelId="{5C40811D-3AE7-44E2-B017-4679BA649F0C}" type="pres">
      <dgm:prSet presAssocID="{9D7F642C-C290-46E4-BD8F-2E124AD5B9E0}" presName="parallelogram7" presStyleLbl="alignNode1" presStyleIdx="20" presStyleCnt="28"/>
      <dgm:spPr/>
    </dgm:pt>
    <dgm:pt modelId="{874AD7E0-5F70-475B-AE2C-0B384E98EE1F}" type="pres">
      <dgm:prSet presAssocID="{7180E3E1-46D8-4EC9-9F39-D084C8741CA3}" presName="sibTrans" presStyleCnt="0"/>
      <dgm:spPr/>
    </dgm:pt>
    <dgm:pt modelId="{B4600ADA-2A9B-4F00-A8F8-FE5C43578871}" type="pres">
      <dgm:prSet presAssocID="{63658822-8060-4E14-B6B3-6053F4303BD8}" presName="parenttextcomposite" presStyleCnt="0"/>
      <dgm:spPr/>
    </dgm:pt>
    <dgm:pt modelId="{02595E78-EF13-45BE-A9D0-1A5289922E9C}" type="pres">
      <dgm:prSet presAssocID="{63658822-8060-4E14-B6B3-6053F4303BD8}" presName="parenttext" presStyleLbl="revTx" presStyleIdx="3" presStyleCnt="4">
        <dgm:presLayoutVars>
          <dgm:chMax/>
          <dgm:chPref val="2"/>
          <dgm:bulletEnabled val="1"/>
        </dgm:presLayoutVars>
      </dgm:prSet>
      <dgm:spPr/>
    </dgm:pt>
    <dgm:pt modelId="{046B9EFC-6915-473C-A8B3-C57187B31B0E}" type="pres">
      <dgm:prSet presAssocID="{63658822-8060-4E14-B6B3-6053F4303BD8}" presName="parallelogramComposite" presStyleCnt="0"/>
      <dgm:spPr/>
    </dgm:pt>
    <dgm:pt modelId="{5E16FAD8-9547-4FDB-8672-0576785888A4}" type="pres">
      <dgm:prSet presAssocID="{63658822-8060-4E14-B6B3-6053F4303BD8}" presName="parallelogram1" presStyleLbl="alignNode1" presStyleIdx="21" presStyleCnt="28"/>
      <dgm:spPr/>
    </dgm:pt>
    <dgm:pt modelId="{5E49280E-625E-4768-AD40-8EDE1F184215}" type="pres">
      <dgm:prSet presAssocID="{63658822-8060-4E14-B6B3-6053F4303BD8}" presName="parallelogram2" presStyleLbl="alignNode1" presStyleIdx="22" presStyleCnt="28"/>
      <dgm:spPr/>
    </dgm:pt>
    <dgm:pt modelId="{2AE8BD00-67CF-4222-847B-C62B3BCCE400}" type="pres">
      <dgm:prSet presAssocID="{63658822-8060-4E14-B6B3-6053F4303BD8}" presName="parallelogram3" presStyleLbl="alignNode1" presStyleIdx="23" presStyleCnt="28"/>
      <dgm:spPr/>
    </dgm:pt>
    <dgm:pt modelId="{B70CA6CF-46A7-499C-B033-D3332DB5CC9F}" type="pres">
      <dgm:prSet presAssocID="{63658822-8060-4E14-B6B3-6053F4303BD8}" presName="parallelogram4" presStyleLbl="alignNode1" presStyleIdx="24" presStyleCnt="28"/>
      <dgm:spPr/>
    </dgm:pt>
    <dgm:pt modelId="{DE1A3F80-A2F1-476C-BA9D-9CFB8961002F}" type="pres">
      <dgm:prSet presAssocID="{63658822-8060-4E14-B6B3-6053F4303BD8}" presName="parallelogram5" presStyleLbl="alignNode1" presStyleIdx="25" presStyleCnt="28"/>
      <dgm:spPr/>
    </dgm:pt>
    <dgm:pt modelId="{565C2DE0-CFD2-42EC-AED8-CBC2AD896FD7}" type="pres">
      <dgm:prSet presAssocID="{63658822-8060-4E14-B6B3-6053F4303BD8}" presName="parallelogram6" presStyleLbl="alignNode1" presStyleIdx="26" presStyleCnt="28"/>
      <dgm:spPr/>
    </dgm:pt>
    <dgm:pt modelId="{3361851E-F39C-4809-BE1E-F38C5598AA04}" type="pres">
      <dgm:prSet presAssocID="{63658822-8060-4E14-B6B3-6053F4303BD8}" presName="parallelogram7" presStyleLbl="alignNode1" presStyleIdx="27" presStyleCnt="28"/>
      <dgm:spPr/>
    </dgm:pt>
  </dgm:ptLst>
  <dgm:cxnLst>
    <dgm:cxn modelId="{CB158B17-33ED-4FA6-9782-85EDF455E9DE}" srcId="{B4D0897E-B559-4F97-B843-68194BCAD859}" destId="{0CA370F7-0EDE-423B-BC76-1BD05C4C26B5}" srcOrd="0" destOrd="0" parTransId="{C3F0C3F9-14B1-48AC-98F2-0B20400C6EFF}" sibTransId="{88F3CA91-CC36-4E93-BD5E-B2128EE97512}"/>
    <dgm:cxn modelId="{F34FC8DC-6AE5-4F18-9DDD-638E7F5B9285}" type="presOf" srcId="{9D7F642C-C290-46E4-BD8F-2E124AD5B9E0}" destId="{535DB752-A1A5-4192-BBE5-D821DE33056E}" srcOrd="0" destOrd="0" presId="urn:microsoft.com/office/officeart/2008/layout/VerticalAccentList"/>
    <dgm:cxn modelId="{6E4D98D3-8D25-483E-9045-DE4D61BB742A}" type="presOf" srcId="{63658822-8060-4E14-B6B3-6053F4303BD8}" destId="{02595E78-EF13-45BE-A9D0-1A5289922E9C}" srcOrd="0" destOrd="0" presId="urn:microsoft.com/office/officeart/2008/layout/VerticalAccentList"/>
    <dgm:cxn modelId="{A087B8FA-F0D3-4E89-8AF2-25EE54974F8F}" type="presOf" srcId="{0CA370F7-0EDE-423B-BC76-1BD05C4C26B5}" destId="{41F3511B-6B23-491B-ACD8-8B4569381788}" srcOrd="0" destOrd="0" presId="urn:microsoft.com/office/officeart/2008/layout/VerticalAccentList"/>
    <dgm:cxn modelId="{502C2792-0E72-4A63-BC35-0BE61C175B4C}" srcId="{B4D0897E-B559-4F97-B843-68194BCAD859}" destId="{9D7F642C-C290-46E4-BD8F-2E124AD5B9E0}" srcOrd="2" destOrd="0" parTransId="{F3450EB1-DB52-4223-8D73-44C1B91EB036}" sibTransId="{7180E3E1-46D8-4EC9-9F39-D084C8741CA3}"/>
    <dgm:cxn modelId="{CFDEB0C2-B4E3-4DAB-894B-694B6B0DC4D3}" srcId="{B4D0897E-B559-4F97-B843-68194BCAD859}" destId="{63658822-8060-4E14-B6B3-6053F4303BD8}" srcOrd="3" destOrd="0" parTransId="{3ED56C94-B306-427F-A4FC-EE7A4CAD6C9E}" sibTransId="{569A113C-D872-484B-8854-69BBDA3544E3}"/>
    <dgm:cxn modelId="{0E5FDD5B-4F4A-4430-8DD8-04048A30D7FB}" type="presOf" srcId="{34C3D72F-7F5F-42CD-8D2D-C1FB0BAED6DF}" destId="{987A704E-FB75-4CCF-90D8-F8560E522BC7}" srcOrd="0" destOrd="0" presId="urn:microsoft.com/office/officeart/2008/layout/VerticalAccentList"/>
    <dgm:cxn modelId="{B48A1495-3CFB-4281-9445-10E2EE964BF3}" type="presOf" srcId="{B4D0897E-B559-4F97-B843-68194BCAD859}" destId="{C400B23C-83D2-4A75-A6EE-55233932EEE5}" srcOrd="0" destOrd="0" presId="urn:microsoft.com/office/officeart/2008/layout/VerticalAccentList"/>
    <dgm:cxn modelId="{21F59E7F-A579-430F-8E70-59171FA0E069}" srcId="{B4D0897E-B559-4F97-B843-68194BCAD859}" destId="{34C3D72F-7F5F-42CD-8D2D-C1FB0BAED6DF}" srcOrd="1" destOrd="0" parTransId="{8C5DAC8F-536B-4BAA-9D94-4881D13975EE}" sibTransId="{744C6F84-BA9C-4483-A681-8795CCC0C912}"/>
    <dgm:cxn modelId="{0604C3DA-BD3C-48C8-A053-5AC1BC0CC1B4}" type="presParOf" srcId="{C400B23C-83D2-4A75-A6EE-55233932EEE5}" destId="{D86AEED5-B498-4621-A744-7D9DEB8431BC}" srcOrd="0" destOrd="0" presId="urn:microsoft.com/office/officeart/2008/layout/VerticalAccentList"/>
    <dgm:cxn modelId="{77E04952-E371-486F-A0C3-DD8BEAA14FCF}" type="presParOf" srcId="{D86AEED5-B498-4621-A744-7D9DEB8431BC}" destId="{41F3511B-6B23-491B-ACD8-8B4569381788}" srcOrd="0" destOrd="0" presId="urn:microsoft.com/office/officeart/2008/layout/VerticalAccentList"/>
    <dgm:cxn modelId="{33F0ECC5-180C-4948-9B92-82E549ABDFDC}" type="presParOf" srcId="{C400B23C-83D2-4A75-A6EE-55233932EEE5}" destId="{192F0F00-E1F8-43DF-A413-2967DE5EBBBE}" srcOrd="1" destOrd="0" presId="urn:microsoft.com/office/officeart/2008/layout/VerticalAccentList"/>
    <dgm:cxn modelId="{CFAB21DF-361A-4867-B3F8-F9170FFAE307}" type="presParOf" srcId="{192F0F00-E1F8-43DF-A413-2967DE5EBBBE}" destId="{238B6605-5101-47BE-890B-FFE1B8796401}" srcOrd="0" destOrd="0" presId="urn:microsoft.com/office/officeart/2008/layout/VerticalAccentList"/>
    <dgm:cxn modelId="{E1310F0A-D1F4-44DE-9611-A570A23D2A9A}" type="presParOf" srcId="{192F0F00-E1F8-43DF-A413-2967DE5EBBBE}" destId="{2B8C76E7-9882-4FDA-A619-7981B7D0150E}" srcOrd="1" destOrd="0" presId="urn:microsoft.com/office/officeart/2008/layout/VerticalAccentList"/>
    <dgm:cxn modelId="{DD4870CC-DD92-4E95-BEAA-0CAD5F0F1171}" type="presParOf" srcId="{192F0F00-E1F8-43DF-A413-2967DE5EBBBE}" destId="{9F02BD51-ABAE-4375-B08B-5FF54DD8E79D}" srcOrd="2" destOrd="0" presId="urn:microsoft.com/office/officeart/2008/layout/VerticalAccentList"/>
    <dgm:cxn modelId="{D5C0FA2D-CAB8-47F4-A060-81787BB57BAE}" type="presParOf" srcId="{192F0F00-E1F8-43DF-A413-2967DE5EBBBE}" destId="{887CFE4B-047B-42A1-B1C3-25D646355B97}" srcOrd="3" destOrd="0" presId="urn:microsoft.com/office/officeart/2008/layout/VerticalAccentList"/>
    <dgm:cxn modelId="{BC06C376-2B7E-44E1-B557-55CF87E7D5E7}" type="presParOf" srcId="{192F0F00-E1F8-43DF-A413-2967DE5EBBBE}" destId="{3528BAE4-3AA7-4E5E-B21A-88D205773452}" srcOrd="4" destOrd="0" presId="urn:microsoft.com/office/officeart/2008/layout/VerticalAccentList"/>
    <dgm:cxn modelId="{8894A5C7-EDD0-4056-B73D-D3791EEF8F27}" type="presParOf" srcId="{192F0F00-E1F8-43DF-A413-2967DE5EBBBE}" destId="{C2DD13CA-63B0-44BD-8CA5-7FDA71BE370A}" srcOrd="5" destOrd="0" presId="urn:microsoft.com/office/officeart/2008/layout/VerticalAccentList"/>
    <dgm:cxn modelId="{C81C2E6F-7FAC-4BB4-919E-B46E34053AF2}" type="presParOf" srcId="{192F0F00-E1F8-43DF-A413-2967DE5EBBBE}" destId="{DEA99EC5-ED80-495B-B336-4475FBBEACA5}" srcOrd="6" destOrd="0" presId="urn:microsoft.com/office/officeart/2008/layout/VerticalAccentList"/>
    <dgm:cxn modelId="{9BA131FB-4F58-40CF-9840-7F0D95628EFD}" type="presParOf" srcId="{C400B23C-83D2-4A75-A6EE-55233932EEE5}" destId="{5A48E322-B4E0-4381-AA62-441CB347B752}" srcOrd="2" destOrd="0" presId="urn:microsoft.com/office/officeart/2008/layout/VerticalAccentList"/>
    <dgm:cxn modelId="{D4A75F4B-109D-4625-82C4-1EF6EBA52CA2}" type="presParOf" srcId="{C400B23C-83D2-4A75-A6EE-55233932EEE5}" destId="{F8F75439-921E-485F-BC04-1A26AF91362D}" srcOrd="3" destOrd="0" presId="urn:microsoft.com/office/officeart/2008/layout/VerticalAccentList"/>
    <dgm:cxn modelId="{E6114D8E-2790-4990-9E8E-C3FB0656643E}" type="presParOf" srcId="{F8F75439-921E-485F-BC04-1A26AF91362D}" destId="{987A704E-FB75-4CCF-90D8-F8560E522BC7}" srcOrd="0" destOrd="0" presId="urn:microsoft.com/office/officeart/2008/layout/VerticalAccentList"/>
    <dgm:cxn modelId="{D77F143F-EE74-4938-918B-F1FA2DC01D65}" type="presParOf" srcId="{C400B23C-83D2-4A75-A6EE-55233932EEE5}" destId="{FF95EACE-A302-4260-96EC-A31CFB5F1C54}" srcOrd="4" destOrd="0" presId="urn:microsoft.com/office/officeart/2008/layout/VerticalAccentList"/>
    <dgm:cxn modelId="{499877B4-7E86-495C-A215-067BC175586C}" type="presParOf" srcId="{FF95EACE-A302-4260-96EC-A31CFB5F1C54}" destId="{6F4EBE19-6887-4F6D-B770-9449E35D31B7}" srcOrd="0" destOrd="0" presId="urn:microsoft.com/office/officeart/2008/layout/VerticalAccentList"/>
    <dgm:cxn modelId="{07C3C7B8-1A47-43B5-BDF6-7EDDD84F9AD4}" type="presParOf" srcId="{FF95EACE-A302-4260-96EC-A31CFB5F1C54}" destId="{CF1C560C-775C-44F5-9029-9B0E89D12C8B}" srcOrd="1" destOrd="0" presId="urn:microsoft.com/office/officeart/2008/layout/VerticalAccentList"/>
    <dgm:cxn modelId="{246F61B1-1443-44B0-8AFF-56512879F810}" type="presParOf" srcId="{FF95EACE-A302-4260-96EC-A31CFB5F1C54}" destId="{0C810F9C-0F57-4E73-92AD-76D19141FA2D}" srcOrd="2" destOrd="0" presId="urn:microsoft.com/office/officeart/2008/layout/VerticalAccentList"/>
    <dgm:cxn modelId="{CBDBEF11-E7AC-4A92-9B7A-737BDA3BF700}" type="presParOf" srcId="{FF95EACE-A302-4260-96EC-A31CFB5F1C54}" destId="{F9FECA6E-D6EF-4B0C-BAD6-8A0760783ADB}" srcOrd="3" destOrd="0" presId="urn:microsoft.com/office/officeart/2008/layout/VerticalAccentList"/>
    <dgm:cxn modelId="{D47D09DF-9330-4729-A60C-33258C4FCA81}" type="presParOf" srcId="{FF95EACE-A302-4260-96EC-A31CFB5F1C54}" destId="{427E094C-E43B-4457-84DE-0F713125498F}" srcOrd="4" destOrd="0" presId="urn:microsoft.com/office/officeart/2008/layout/VerticalAccentList"/>
    <dgm:cxn modelId="{1249654B-2985-4E63-A157-0A8EDACC35CA}" type="presParOf" srcId="{FF95EACE-A302-4260-96EC-A31CFB5F1C54}" destId="{3BAA74FB-FB5A-49A0-8F90-2E853EAC8F23}" srcOrd="5" destOrd="0" presId="urn:microsoft.com/office/officeart/2008/layout/VerticalAccentList"/>
    <dgm:cxn modelId="{5EBF9720-A84A-4AD1-8CF7-B08383BA0884}" type="presParOf" srcId="{FF95EACE-A302-4260-96EC-A31CFB5F1C54}" destId="{7A4C1DFB-B3E7-4A04-8881-3E9AF1D492B0}" srcOrd="6" destOrd="0" presId="urn:microsoft.com/office/officeart/2008/layout/VerticalAccentList"/>
    <dgm:cxn modelId="{9ED97D6E-808E-4455-92CB-90323649DFE2}" type="presParOf" srcId="{C400B23C-83D2-4A75-A6EE-55233932EEE5}" destId="{48150B47-CA44-42BC-A7C4-5077359312BF}" srcOrd="5" destOrd="0" presId="urn:microsoft.com/office/officeart/2008/layout/VerticalAccentList"/>
    <dgm:cxn modelId="{1FC6D932-9118-46B9-A9C4-798BF492E1DA}" type="presParOf" srcId="{C400B23C-83D2-4A75-A6EE-55233932EEE5}" destId="{D8E77C6E-1BEB-4C38-9ADF-34BE5CF2427F}" srcOrd="6" destOrd="0" presId="urn:microsoft.com/office/officeart/2008/layout/VerticalAccentList"/>
    <dgm:cxn modelId="{A268BBEE-0D62-4F30-992E-1AE247E7137D}" type="presParOf" srcId="{D8E77C6E-1BEB-4C38-9ADF-34BE5CF2427F}" destId="{535DB752-A1A5-4192-BBE5-D821DE33056E}" srcOrd="0" destOrd="0" presId="urn:microsoft.com/office/officeart/2008/layout/VerticalAccentList"/>
    <dgm:cxn modelId="{1B2DF9EA-B2D0-48A3-B90A-AFB7CB882D9B}" type="presParOf" srcId="{C400B23C-83D2-4A75-A6EE-55233932EEE5}" destId="{7D2B300D-F588-4815-97A3-20501CD44FA4}" srcOrd="7" destOrd="0" presId="urn:microsoft.com/office/officeart/2008/layout/VerticalAccentList"/>
    <dgm:cxn modelId="{707F5F99-5FB4-45D7-925F-B783761997C3}" type="presParOf" srcId="{7D2B300D-F588-4815-97A3-20501CD44FA4}" destId="{87243360-171D-4734-B8B7-AEDE51493D43}" srcOrd="0" destOrd="0" presId="urn:microsoft.com/office/officeart/2008/layout/VerticalAccentList"/>
    <dgm:cxn modelId="{3B49CBD3-0838-42B7-8412-8E7D7EAAD6BC}" type="presParOf" srcId="{7D2B300D-F588-4815-97A3-20501CD44FA4}" destId="{10B97AA1-38AC-451D-B818-E51068E64897}" srcOrd="1" destOrd="0" presId="urn:microsoft.com/office/officeart/2008/layout/VerticalAccentList"/>
    <dgm:cxn modelId="{461C2C2C-828F-457E-9981-11167A098C7C}" type="presParOf" srcId="{7D2B300D-F588-4815-97A3-20501CD44FA4}" destId="{0310746D-C217-42A0-A73B-9F8743699FB7}" srcOrd="2" destOrd="0" presId="urn:microsoft.com/office/officeart/2008/layout/VerticalAccentList"/>
    <dgm:cxn modelId="{AC00367D-379D-4176-AB83-F6160898797C}" type="presParOf" srcId="{7D2B300D-F588-4815-97A3-20501CD44FA4}" destId="{993BFD1D-5CB7-4C5A-90D7-27FFE64162A6}" srcOrd="3" destOrd="0" presId="urn:microsoft.com/office/officeart/2008/layout/VerticalAccentList"/>
    <dgm:cxn modelId="{50F46D39-5E97-49AA-B802-4027D6FB0A94}" type="presParOf" srcId="{7D2B300D-F588-4815-97A3-20501CD44FA4}" destId="{24F394BF-B48F-4A0D-90FD-98F10C06B887}" srcOrd="4" destOrd="0" presId="urn:microsoft.com/office/officeart/2008/layout/VerticalAccentList"/>
    <dgm:cxn modelId="{0DC2EA5D-9995-4469-A6A4-EC7E86E48127}" type="presParOf" srcId="{7D2B300D-F588-4815-97A3-20501CD44FA4}" destId="{374A940C-1ACC-4C24-B82B-820080FAD97B}" srcOrd="5" destOrd="0" presId="urn:microsoft.com/office/officeart/2008/layout/VerticalAccentList"/>
    <dgm:cxn modelId="{AB9474E0-8CF3-4C1F-92C7-13FDBDDAB2CC}" type="presParOf" srcId="{7D2B300D-F588-4815-97A3-20501CD44FA4}" destId="{5C40811D-3AE7-44E2-B017-4679BA649F0C}" srcOrd="6" destOrd="0" presId="urn:microsoft.com/office/officeart/2008/layout/VerticalAccentList"/>
    <dgm:cxn modelId="{06D80A8B-DA63-4348-B565-0D261A824C95}" type="presParOf" srcId="{C400B23C-83D2-4A75-A6EE-55233932EEE5}" destId="{874AD7E0-5F70-475B-AE2C-0B384E98EE1F}" srcOrd="8" destOrd="0" presId="urn:microsoft.com/office/officeart/2008/layout/VerticalAccentList"/>
    <dgm:cxn modelId="{D00CC44D-7DD1-4731-B628-D8D3EFD8BDCA}" type="presParOf" srcId="{C400B23C-83D2-4A75-A6EE-55233932EEE5}" destId="{B4600ADA-2A9B-4F00-A8F8-FE5C43578871}" srcOrd="9" destOrd="0" presId="urn:microsoft.com/office/officeart/2008/layout/VerticalAccentList"/>
    <dgm:cxn modelId="{37C30D61-27C1-401C-BB64-B0E3907C0C87}" type="presParOf" srcId="{B4600ADA-2A9B-4F00-A8F8-FE5C43578871}" destId="{02595E78-EF13-45BE-A9D0-1A5289922E9C}" srcOrd="0" destOrd="0" presId="urn:microsoft.com/office/officeart/2008/layout/VerticalAccentList"/>
    <dgm:cxn modelId="{8EDE9161-45C3-4D47-9663-CFC738AEEB95}" type="presParOf" srcId="{C400B23C-83D2-4A75-A6EE-55233932EEE5}" destId="{046B9EFC-6915-473C-A8B3-C57187B31B0E}" srcOrd="10" destOrd="0" presId="urn:microsoft.com/office/officeart/2008/layout/VerticalAccentList"/>
    <dgm:cxn modelId="{C666786E-4DBC-4A46-BEC2-DF8FC882A50E}" type="presParOf" srcId="{046B9EFC-6915-473C-A8B3-C57187B31B0E}" destId="{5E16FAD8-9547-4FDB-8672-0576785888A4}" srcOrd="0" destOrd="0" presId="urn:microsoft.com/office/officeart/2008/layout/VerticalAccentList"/>
    <dgm:cxn modelId="{C792980D-9814-46A9-9CBF-3FCFB7F52400}" type="presParOf" srcId="{046B9EFC-6915-473C-A8B3-C57187B31B0E}" destId="{5E49280E-625E-4768-AD40-8EDE1F184215}" srcOrd="1" destOrd="0" presId="urn:microsoft.com/office/officeart/2008/layout/VerticalAccentList"/>
    <dgm:cxn modelId="{FC10A60D-B075-44BD-A01D-18D6B4A5AD14}" type="presParOf" srcId="{046B9EFC-6915-473C-A8B3-C57187B31B0E}" destId="{2AE8BD00-67CF-4222-847B-C62B3BCCE400}" srcOrd="2" destOrd="0" presId="urn:microsoft.com/office/officeart/2008/layout/VerticalAccentList"/>
    <dgm:cxn modelId="{D6CD64BB-C125-429A-B798-456A14D25CC4}" type="presParOf" srcId="{046B9EFC-6915-473C-A8B3-C57187B31B0E}" destId="{B70CA6CF-46A7-499C-B033-D3332DB5CC9F}" srcOrd="3" destOrd="0" presId="urn:microsoft.com/office/officeart/2008/layout/VerticalAccentList"/>
    <dgm:cxn modelId="{CE2152D2-8039-4BDC-8287-62C50C61DAED}" type="presParOf" srcId="{046B9EFC-6915-473C-A8B3-C57187B31B0E}" destId="{DE1A3F80-A2F1-476C-BA9D-9CFB8961002F}" srcOrd="4" destOrd="0" presId="urn:microsoft.com/office/officeart/2008/layout/VerticalAccentList"/>
    <dgm:cxn modelId="{22EDDFA3-7874-481F-9418-3877E8E84C26}" type="presParOf" srcId="{046B9EFC-6915-473C-A8B3-C57187B31B0E}" destId="{565C2DE0-CFD2-42EC-AED8-CBC2AD896FD7}" srcOrd="5" destOrd="0" presId="urn:microsoft.com/office/officeart/2008/layout/VerticalAccentList"/>
    <dgm:cxn modelId="{3FD7A087-FF0B-4DAA-A106-35A481D0214B}" type="presParOf" srcId="{046B9EFC-6915-473C-A8B3-C57187B31B0E}" destId="{3361851E-F39C-4809-BE1E-F38C5598AA04}" srcOrd="6" destOrd="0" presId="urn:microsoft.com/office/officeart/2008/layout/Vertical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10D603D-5CFE-4E59-8844-9F51A9E2B03A}" type="doc">
      <dgm:prSet loTypeId="urn:microsoft.com/office/officeart/2005/8/layout/hList6" loCatId="list" qsTypeId="urn:microsoft.com/office/officeart/2005/8/quickstyle/simple1" qsCatId="simple" csTypeId="urn:microsoft.com/office/officeart/2005/8/colors/colorful2" csCatId="colorful"/>
      <dgm:spPr/>
      <dgm:t>
        <a:bodyPr/>
        <a:lstStyle/>
        <a:p>
          <a:endParaRPr lang="es-ES"/>
        </a:p>
      </dgm:t>
    </dgm:pt>
    <dgm:pt modelId="{332AF0DD-AD5A-4B95-AC33-168B3457BE1A}">
      <dgm:prSet/>
      <dgm:spPr/>
      <dgm:t>
        <a:bodyPr/>
        <a:lstStyle/>
        <a:p>
          <a:pPr rtl="0"/>
          <a:r>
            <a:rPr lang="es-ES" smtClean="0"/>
            <a:t>Objetivos y metas a largo plazo: El presupuesto plurianual establece los objetivos y metas a largo plazo que se deben alcanzar en el período de cuatro años.</a:t>
          </a:r>
          <a:endParaRPr lang="en-US"/>
        </a:p>
      </dgm:t>
    </dgm:pt>
    <dgm:pt modelId="{5A052691-EEB5-4D3D-ABCE-695728927C13}" type="parTrans" cxnId="{17CBB1B9-67A6-4F96-8FD8-61C7BDF7C352}">
      <dgm:prSet/>
      <dgm:spPr/>
      <dgm:t>
        <a:bodyPr/>
        <a:lstStyle/>
        <a:p>
          <a:endParaRPr lang="es-ES"/>
        </a:p>
      </dgm:t>
    </dgm:pt>
    <dgm:pt modelId="{2EEE95EE-D08C-4403-ADA3-91800BBB716D}" type="sibTrans" cxnId="{17CBB1B9-67A6-4F96-8FD8-61C7BDF7C352}">
      <dgm:prSet/>
      <dgm:spPr/>
      <dgm:t>
        <a:bodyPr/>
        <a:lstStyle/>
        <a:p>
          <a:endParaRPr lang="es-ES"/>
        </a:p>
      </dgm:t>
    </dgm:pt>
    <dgm:pt modelId="{9101A497-063A-47B9-801C-EB7EA60F607F}">
      <dgm:prSet/>
      <dgm:spPr/>
      <dgm:t>
        <a:bodyPr/>
        <a:lstStyle/>
        <a:p>
          <a:pPr rtl="0"/>
          <a:r>
            <a:rPr lang="es-ES" smtClean="0"/>
            <a:t>Plan operativo: Para conseguir los objetivos y metas plurianuales, se canaliza el presupuesto a través de un Plan Operativo que vincula objetivo-meta plurianual, con las metas y resultados de los programas y proyectos que son parte del presupuesto.</a:t>
          </a:r>
          <a:endParaRPr lang="en-US"/>
        </a:p>
      </dgm:t>
    </dgm:pt>
    <dgm:pt modelId="{580E2994-B4A1-4E3D-AF45-5E889F3DA612}" type="parTrans" cxnId="{88D320CA-779C-488A-8A2C-31D4791B3F4F}">
      <dgm:prSet/>
      <dgm:spPr/>
      <dgm:t>
        <a:bodyPr/>
        <a:lstStyle/>
        <a:p>
          <a:endParaRPr lang="es-ES"/>
        </a:p>
      </dgm:t>
    </dgm:pt>
    <dgm:pt modelId="{E1081630-758B-4F7D-AC9B-BDF0B05D3116}" type="sibTrans" cxnId="{88D320CA-779C-488A-8A2C-31D4791B3F4F}">
      <dgm:prSet/>
      <dgm:spPr/>
      <dgm:t>
        <a:bodyPr/>
        <a:lstStyle/>
        <a:p>
          <a:endParaRPr lang="es-ES"/>
        </a:p>
      </dgm:t>
    </dgm:pt>
    <dgm:pt modelId="{254162F3-9763-4309-B231-AB44A8035C96}">
      <dgm:prSet/>
      <dgm:spPr/>
      <dgm:t>
        <a:bodyPr/>
        <a:lstStyle/>
        <a:p>
          <a:pPr rtl="0"/>
          <a:r>
            <a:rPr lang="es-ES" smtClean="0"/>
            <a:t>Naturaleza de gastos: El presupuesto plurianual incluye la naturaleza de los gastos permanentes, no permanentes y de capital.</a:t>
          </a:r>
          <a:endParaRPr lang="en-US"/>
        </a:p>
      </dgm:t>
    </dgm:pt>
    <dgm:pt modelId="{4C0EDDCD-DA8C-4D96-B497-417250B6F47A}" type="parTrans" cxnId="{3AF34E3D-E382-43E5-A56C-601DDA8C78E5}">
      <dgm:prSet/>
      <dgm:spPr/>
      <dgm:t>
        <a:bodyPr/>
        <a:lstStyle/>
        <a:p>
          <a:endParaRPr lang="es-ES"/>
        </a:p>
      </dgm:t>
    </dgm:pt>
    <dgm:pt modelId="{0D17015F-6998-4266-AF47-DAEC7E44052D}" type="sibTrans" cxnId="{3AF34E3D-E382-43E5-A56C-601DDA8C78E5}">
      <dgm:prSet/>
      <dgm:spPr/>
      <dgm:t>
        <a:bodyPr/>
        <a:lstStyle/>
        <a:p>
          <a:endParaRPr lang="es-ES"/>
        </a:p>
      </dgm:t>
    </dgm:pt>
    <dgm:pt modelId="{42A33C8C-74F1-48EF-BB7F-51B07052ED69}">
      <dgm:prSet/>
      <dgm:spPr/>
      <dgm:t>
        <a:bodyPr/>
        <a:lstStyle/>
        <a:p>
          <a:pPr rtl="0"/>
          <a:r>
            <a:rPr lang="es-ES" smtClean="0"/>
            <a:t>Certificación presupuestaria plurianual: Las entidades que forman parte del Presupuesto General del Estado (PGE) y/o reciben recursos del mismo pueden obtener la certificación presupuestaria plurianual correspondiente a programas y/o proyectos de inversión a ser incluidos en el plan plurianual.</a:t>
          </a:r>
          <a:endParaRPr lang="en-US"/>
        </a:p>
      </dgm:t>
    </dgm:pt>
    <dgm:pt modelId="{8A4E8C7B-A42C-4B4D-956A-CA231766DA60}" type="parTrans" cxnId="{CEBA42D3-BA49-46FD-8800-961E13144FFA}">
      <dgm:prSet/>
      <dgm:spPr/>
      <dgm:t>
        <a:bodyPr/>
        <a:lstStyle/>
        <a:p>
          <a:endParaRPr lang="es-ES"/>
        </a:p>
      </dgm:t>
    </dgm:pt>
    <dgm:pt modelId="{99D306B5-B427-4A5F-A994-C9FDE53369D1}" type="sibTrans" cxnId="{CEBA42D3-BA49-46FD-8800-961E13144FFA}">
      <dgm:prSet/>
      <dgm:spPr/>
      <dgm:t>
        <a:bodyPr/>
        <a:lstStyle/>
        <a:p>
          <a:endParaRPr lang="es-ES"/>
        </a:p>
      </dgm:t>
    </dgm:pt>
    <dgm:pt modelId="{6DB01552-B18C-4D27-8863-1DABA62ECE3F}">
      <dgm:prSet/>
      <dgm:spPr/>
      <dgm:t>
        <a:bodyPr/>
        <a:lstStyle/>
        <a:p>
          <a:pPr rtl="0"/>
          <a:r>
            <a:rPr lang="es-ES" smtClean="0"/>
            <a:t>Plan Anual y Plan Plurianual de Inversión: La Secretaría Nacional de Planificación (SNP) es responsable de elaborar el Plan Anual y Plurianual de Inversión, que orienta la asignación de recursos públicos en el marco del Plan Nacional de Desarrollo.</a:t>
          </a:r>
          <a:endParaRPr lang="en-US"/>
        </a:p>
      </dgm:t>
    </dgm:pt>
    <dgm:pt modelId="{0FFEB4E3-9B0B-4F75-BC96-327444CDB350}" type="parTrans" cxnId="{6CA4C0C8-4F3E-4C9C-8F70-5DD73386BC3F}">
      <dgm:prSet/>
      <dgm:spPr/>
      <dgm:t>
        <a:bodyPr/>
        <a:lstStyle/>
        <a:p>
          <a:endParaRPr lang="es-ES"/>
        </a:p>
      </dgm:t>
    </dgm:pt>
    <dgm:pt modelId="{3A7FEEA2-3447-4D94-AA31-19DBFCBA9C6B}" type="sibTrans" cxnId="{6CA4C0C8-4F3E-4C9C-8F70-5DD73386BC3F}">
      <dgm:prSet/>
      <dgm:spPr/>
      <dgm:t>
        <a:bodyPr/>
        <a:lstStyle/>
        <a:p>
          <a:endParaRPr lang="es-ES"/>
        </a:p>
      </dgm:t>
    </dgm:pt>
    <dgm:pt modelId="{225A9ED0-2FD7-4E2F-A662-821FF03D7E26}" type="pres">
      <dgm:prSet presAssocID="{110D603D-5CFE-4E59-8844-9F51A9E2B03A}" presName="Name0" presStyleCnt="0">
        <dgm:presLayoutVars>
          <dgm:dir/>
          <dgm:resizeHandles val="exact"/>
        </dgm:presLayoutVars>
      </dgm:prSet>
      <dgm:spPr/>
    </dgm:pt>
    <dgm:pt modelId="{54F782C7-D780-4796-9E21-138E8425952C}" type="pres">
      <dgm:prSet presAssocID="{332AF0DD-AD5A-4B95-AC33-168B3457BE1A}" presName="node" presStyleLbl="node1" presStyleIdx="0" presStyleCnt="5">
        <dgm:presLayoutVars>
          <dgm:bulletEnabled val="1"/>
        </dgm:presLayoutVars>
      </dgm:prSet>
      <dgm:spPr/>
    </dgm:pt>
    <dgm:pt modelId="{BA6B10E7-46EF-4C10-932D-9FF93A8C278F}" type="pres">
      <dgm:prSet presAssocID="{2EEE95EE-D08C-4403-ADA3-91800BBB716D}" presName="sibTrans" presStyleCnt="0"/>
      <dgm:spPr/>
    </dgm:pt>
    <dgm:pt modelId="{A4EC8534-10BE-4675-B597-7F7472CE71A7}" type="pres">
      <dgm:prSet presAssocID="{9101A497-063A-47B9-801C-EB7EA60F607F}" presName="node" presStyleLbl="node1" presStyleIdx="1" presStyleCnt="5">
        <dgm:presLayoutVars>
          <dgm:bulletEnabled val="1"/>
        </dgm:presLayoutVars>
      </dgm:prSet>
      <dgm:spPr/>
    </dgm:pt>
    <dgm:pt modelId="{F4E0F22B-A90A-4B1C-92F2-1CC2D5D3F22C}" type="pres">
      <dgm:prSet presAssocID="{E1081630-758B-4F7D-AC9B-BDF0B05D3116}" presName="sibTrans" presStyleCnt="0"/>
      <dgm:spPr/>
    </dgm:pt>
    <dgm:pt modelId="{8A0C7819-EC8D-477C-9613-51BA216FE6F7}" type="pres">
      <dgm:prSet presAssocID="{254162F3-9763-4309-B231-AB44A8035C96}" presName="node" presStyleLbl="node1" presStyleIdx="2" presStyleCnt="5">
        <dgm:presLayoutVars>
          <dgm:bulletEnabled val="1"/>
        </dgm:presLayoutVars>
      </dgm:prSet>
      <dgm:spPr/>
    </dgm:pt>
    <dgm:pt modelId="{5F26ABEE-0F40-419A-A121-6FC7B6DD60A8}" type="pres">
      <dgm:prSet presAssocID="{0D17015F-6998-4266-AF47-DAEC7E44052D}" presName="sibTrans" presStyleCnt="0"/>
      <dgm:spPr/>
    </dgm:pt>
    <dgm:pt modelId="{F8AE59F2-E36F-4C90-B45B-EA37D4BAAF9C}" type="pres">
      <dgm:prSet presAssocID="{42A33C8C-74F1-48EF-BB7F-51B07052ED69}" presName="node" presStyleLbl="node1" presStyleIdx="3" presStyleCnt="5">
        <dgm:presLayoutVars>
          <dgm:bulletEnabled val="1"/>
        </dgm:presLayoutVars>
      </dgm:prSet>
      <dgm:spPr/>
    </dgm:pt>
    <dgm:pt modelId="{7E54233A-96D6-4B05-AEFE-2EDF4FDBA5D9}" type="pres">
      <dgm:prSet presAssocID="{99D306B5-B427-4A5F-A994-C9FDE53369D1}" presName="sibTrans" presStyleCnt="0"/>
      <dgm:spPr/>
    </dgm:pt>
    <dgm:pt modelId="{CF3D9130-9434-49D2-998E-FD446897257C}" type="pres">
      <dgm:prSet presAssocID="{6DB01552-B18C-4D27-8863-1DABA62ECE3F}" presName="node" presStyleLbl="node1" presStyleIdx="4" presStyleCnt="5">
        <dgm:presLayoutVars>
          <dgm:bulletEnabled val="1"/>
        </dgm:presLayoutVars>
      </dgm:prSet>
      <dgm:spPr/>
    </dgm:pt>
  </dgm:ptLst>
  <dgm:cxnLst>
    <dgm:cxn modelId="{6C17CE24-01A0-4F0A-8D4E-75507C48489A}" type="presOf" srcId="{254162F3-9763-4309-B231-AB44A8035C96}" destId="{8A0C7819-EC8D-477C-9613-51BA216FE6F7}" srcOrd="0" destOrd="0" presId="urn:microsoft.com/office/officeart/2005/8/layout/hList6"/>
    <dgm:cxn modelId="{814CE316-0125-4B6A-B90F-CDFFA538C4FF}" type="presOf" srcId="{6DB01552-B18C-4D27-8863-1DABA62ECE3F}" destId="{CF3D9130-9434-49D2-998E-FD446897257C}" srcOrd="0" destOrd="0" presId="urn:microsoft.com/office/officeart/2005/8/layout/hList6"/>
    <dgm:cxn modelId="{D7C33C59-FFCC-4647-BD1D-D1BB21840D88}" type="presOf" srcId="{110D603D-5CFE-4E59-8844-9F51A9E2B03A}" destId="{225A9ED0-2FD7-4E2F-A662-821FF03D7E26}" srcOrd="0" destOrd="0" presId="urn:microsoft.com/office/officeart/2005/8/layout/hList6"/>
    <dgm:cxn modelId="{3AF34E3D-E382-43E5-A56C-601DDA8C78E5}" srcId="{110D603D-5CFE-4E59-8844-9F51A9E2B03A}" destId="{254162F3-9763-4309-B231-AB44A8035C96}" srcOrd="2" destOrd="0" parTransId="{4C0EDDCD-DA8C-4D96-B497-417250B6F47A}" sibTransId="{0D17015F-6998-4266-AF47-DAEC7E44052D}"/>
    <dgm:cxn modelId="{88D320CA-779C-488A-8A2C-31D4791B3F4F}" srcId="{110D603D-5CFE-4E59-8844-9F51A9E2B03A}" destId="{9101A497-063A-47B9-801C-EB7EA60F607F}" srcOrd="1" destOrd="0" parTransId="{580E2994-B4A1-4E3D-AF45-5E889F3DA612}" sibTransId="{E1081630-758B-4F7D-AC9B-BDF0B05D3116}"/>
    <dgm:cxn modelId="{CEBA42D3-BA49-46FD-8800-961E13144FFA}" srcId="{110D603D-5CFE-4E59-8844-9F51A9E2B03A}" destId="{42A33C8C-74F1-48EF-BB7F-51B07052ED69}" srcOrd="3" destOrd="0" parTransId="{8A4E8C7B-A42C-4B4D-956A-CA231766DA60}" sibTransId="{99D306B5-B427-4A5F-A994-C9FDE53369D1}"/>
    <dgm:cxn modelId="{198CB8F2-A255-465C-A806-E01BE9825539}" type="presOf" srcId="{332AF0DD-AD5A-4B95-AC33-168B3457BE1A}" destId="{54F782C7-D780-4796-9E21-138E8425952C}" srcOrd="0" destOrd="0" presId="urn:microsoft.com/office/officeart/2005/8/layout/hList6"/>
    <dgm:cxn modelId="{C9DA3FC9-5E63-4D50-8E8C-F1E8046A116B}" type="presOf" srcId="{42A33C8C-74F1-48EF-BB7F-51B07052ED69}" destId="{F8AE59F2-E36F-4C90-B45B-EA37D4BAAF9C}" srcOrd="0" destOrd="0" presId="urn:microsoft.com/office/officeart/2005/8/layout/hList6"/>
    <dgm:cxn modelId="{6CA4C0C8-4F3E-4C9C-8F70-5DD73386BC3F}" srcId="{110D603D-5CFE-4E59-8844-9F51A9E2B03A}" destId="{6DB01552-B18C-4D27-8863-1DABA62ECE3F}" srcOrd="4" destOrd="0" parTransId="{0FFEB4E3-9B0B-4F75-BC96-327444CDB350}" sibTransId="{3A7FEEA2-3447-4D94-AA31-19DBFCBA9C6B}"/>
    <dgm:cxn modelId="{E358D1D4-6C5D-4A6A-BC97-E1F326275159}" type="presOf" srcId="{9101A497-063A-47B9-801C-EB7EA60F607F}" destId="{A4EC8534-10BE-4675-B597-7F7472CE71A7}" srcOrd="0" destOrd="0" presId="urn:microsoft.com/office/officeart/2005/8/layout/hList6"/>
    <dgm:cxn modelId="{17CBB1B9-67A6-4F96-8FD8-61C7BDF7C352}" srcId="{110D603D-5CFE-4E59-8844-9F51A9E2B03A}" destId="{332AF0DD-AD5A-4B95-AC33-168B3457BE1A}" srcOrd="0" destOrd="0" parTransId="{5A052691-EEB5-4D3D-ABCE-695728927C13}" sibTransId="{2EEE95EE-D08C-4403-ADA3-91800BBB716D}"/>
    <dgm:cxn modelId="{36D19217-E064-4FD2-AE03-8715A9C7A049}" type="presParOf" srcId="{225A9ED0-2FD7-4E2F-A662-821FF03D7E26}" destId="{54F782C7-D780-4796-9E21-138E8425952C}" srcOrd="0" destOrd="0" presId="urn:microsoft.com/office/officeart/2005/8/layout/hList6"/>
    <dgm:cxn modelId="{F4E02CBD-7204-450E-9EBC-58F9DCF7A8BB}" type="presParOf" srcId="{225A9ED0-2FD7-4E2F-A662-821FF03D7E26}" destId="{BA6B10E7-46EF-4C10-932D-9FF93A8C278F}" srcOrd="1" destOrd="0" presId="urn:microsoft.com/office/officeart/2005/8/layout/hList6"/>
    <dgm:cxn modelId="{4838F53F-EA9A-4F3E-A3AF-8057F09D4C6B}" type="presParOf" srcId="{225A9ED0-2FD7-4E2F-A662-821FF03D7E26}" destId="{A4EC8534-10BE-4675-B597-7F7472CE71A7}" srcOrd="2" destOrd="0" presId="urn:microsoft.com/office/officeart/2005/8/layout/hList6"/>
    <dgm:cxn modelId="{B4D76E58-D4E3-4FAA-84FA-39F16974448F}" type="presParOf" srcId="{225A9ED0-2FD7-4E2F-A662-821FF03D7E26}" destId="{F4E0F22B-A90A-4B1C-92F2-1CC2D5D3F22C}" srcOrd="3" destOrd="0" presId="urn:microsoft.com/office/officeart/2005/8/layout/hList6"/>
    <dgm:cxn modelId="{53E3F35F-8702-4B00-9232-1FD37DD14ADC}" type="presParOf" srcId="{225A9ED0-2FD7-4E2F-A662-821FF03D7E26}" destId="{8A0C7819-EC8D-477C-9613-51BA216FE6F7}" srcOrd="4" destOrd="0" presId="urn:microsoft.com/office/officeart/2005/8/layout/hList6"/>
    <dgm:cxn modelId="{7BED6E7E-718F-4643-8A5A-30BBEE5F64E4}" type="presParOf" srcId="{225A9ED0-2FD7-4E2F-A662-821FF03D7E26}" destId="{5F26ABEE-0F40-419A-A121-6FC7B6DD60A8}" srcOrd="5" destOrd="0" presId="urn:microsoft.com/office/officeart/2005/8/layout/hList6"/>
    <dgm:cxn modelId="{B90869AC-BC79-4D04-973B-163D8CDEC477}" type="presParOf" srcId="{225A9ED0-2FD7-4E2F-A662-821FF03D7E26}" destId="{F8AE59F2-E36F-4C90-B45B-EA37D4BAAF9C}" srcOrd="6" destOrd="0" presId="urn:microsoft.com/office/officeart/2005/8/layout/hList6"/>
    <dgm:cxn modelId="{76E48C70-568B-4771-ACF8-7E5D5A1E137D}" type="presParOf" srcId="{225A9ED0-2FD7-4E2F-A662-821FF03D7E26}" destId="{7E54233A-96D6-4B05-AEFE-2EDF4FDBA5D9}" srcOrd="7" destOrd="0" presId="urn:microsoft.com/office/officeart/2005/8/layout/hList6"/>
    <dgm:cxn modelId="{6529028F-C90B-4D88-820C-E28993BFDA4D}" type="presParOf" srcId="{225A9ED0-2FD7-4E2F-A662-821FF03D7E26}" destId="{CF3D9130-9434-49D2-998E-FD446897257C}" srcOrd="8"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1380B7C-C162-487C-AFB0-F32FBCCD13B6}" type="doc">
      <dgm:prSet loTypeId="urn:microsoft.com/office/officeart/2005/8/layout/venn1" loCatId="relationship" qsTypeId="urn:microsoft.com/office/officeart/2005/8/quickstyle/simple1" qsCatId="simple" csTypeId="urn:microsoft.com/office/officeart/2005/8/colors/colorful4" csCatId="colorful" phldr="1"/>
      <dgm:spPr/>
      <dgm:t>
        <a:bodyPr/>
        <a:lstStyle/>
        <a:p>
          <a:endParaRPr lang="es-ES"/>
        </a:p>
      </dgm:t>
    </dgm:pt>
    <dgm:pt modelId="{6418E195-D8FD-4A71-BE23-5D5F360BBF90}">
      <dgm:prSet/>
      <dgm:spPr/>
      <dgm:t>
        <a:bodyPr/>
        <a:lstStyle/>
        <a:p>
          <a:pPr rtl="0"/>
          <a:r>
            <a:rPr lang="es-ES" smtClean="0"/>
            <a:t>El Plan Operativo Anual (POA) es un instrumento de planificación de corto plazo que se utiliza para establecer las acciones que se ejecutarán durante el año, para cumplir los objetivos estratégicos o de largo plazo establecidos en el presupuesto anual y plurianual</a:t>
          </a:r>
          <a:endParaRPr lang="en-US"/>
        </a:p>
      </dgm:t>
    </dgm:pt>
    <dgm:pt modelId="{409E4CD7-D641-44DF-A11A-16CD9EEC4A51}" type="parTrans" cxnId="{2D1AAC44-276C-482B-9981-FA6A2B47CCFC}">
      <dgm:prSet/>
      <dgm:spPr/>
      <dgm:t>
        <a:bodyPr/>
        <a:lstStyle/>
        <a:p>
          <a:endParaRPr lang="es-ES"/>
        </a:p>
      </dgm:t>
    </dgm:pt>
    <dgm:pt modelId="{F17B3C9D-DCD7-400A-AB9C-0B4718E8D915}" type="sibTrans" cxnId="{2D1AAC44-276C-482B-9981-FA6A2B47CCFC}">
      <dgm:prSet/>
      <dgm:spPr/>
      <dgm:t>
        <a:bodyPr/>
        <a:lstStyle/>
        <a:p>
          <a:endParaRPr lang="es-ES"/>
        </a:p>
      </dgm:t>
    </dgm:pt>
    <dgm:pt modelId="{512B4E38-FC72-45FF-AA31-9DB886500802}" type="pres">
      <dgm:prSet presAssocID="{11380B7C-C162-487C-AFB0-F32FBCCD13B6}" presName="compositeShape" presStyleCnt="0">
        <dgm:presLayoutVars>
          <dgm:chMax val="7"/>
          <dgm:dir/>
          <dgm:resizeHandles val="exact"/>
        </dgm:presLayoutVars>
      </dgm:prSet>
      <dgm:spPr/>
    </dgm:pt>
    <dgm:pt modelId="{1EF09314-CD33-4D0E-9F71-BEBF6276E03A}" type="pres">
      <dgm:prSet presAssocID="{6418E195-D8FD-4A71-BE23-5D5F360BBF90}" presName="circ1TxSh" presStyleLbl="vennNode1" presStyleIdx="0" presStyleCnt="1" custScaleX="230099"/>
      <dgm:spPr/>
    </dgm:pt>
  </dgm:ptLst>
  <dgm:cxnLst>
    <dgm:cxn modelId="{F6C17762-C65E-4707-921B-44BFDFFF2448}" type="presOf" srcId="{11380B7C-C162-487C-AFB0-F32FBCCD13B6}" destId="{512B4E38-FC72-45FF-AA31-9DB886500802}" srcOrd="0" destOrd="0" presId="urn:microsoft.com/office/officeart/2005/8/layout/venn1"/>
    <dgm:cxn modelId="{130D48F6-FE61-4987-9B28-CC6980DBE0DE}" type="presOf" srcId="{6418E195-D8FD-4A71-BE23-5D5F360BBF90}" destId="{1EF09314-CD33-4D0E-9F71-BEBF6276E03A}" srcOrd="0" destOrd="0" presId="urn:microsoft.com/office/officeart/2005/8/layout/venn1"/>
    <dgm:cxn modelId="{2D1AAC44-276C-482B-9981-FA6A2B47CCFC}" srcId="{11380B7C-C162-487C-AFB0-F32FBCCD13B6}" destId="{6418E195-D8FD-4A71-BE23-5D5F360BBF90}" srcOrd="0" destOrd="0" parTransId="{409E4CD7-D641-44DF-A11A-16CD9EEC4A51}" sibTransId="{F17B3C9D-DCD7-400A-AB9C-0B4718E8D915}"/>
    <dgm:cxn modelId="{BF24D938-2083-46A6-A9D6-C3D6BA2F3796}" type="presParOf" srcId="{512B4E38-FC72-45FF-AA31-9DB886500802}" destId="{1EF09314-CD33-4D0E-9F71-BEBF6276E03A}"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19C303-EC7B-49D0-8C3D-628FCD4FF46F}">
      <dsp:nvSpPr>
        <dsp:cNvPr id="0" name=""/>
        <dsp:cNvSpPr/>
      </dsp:nvSpPr>
      <dsp:spPr>
        <a:xfrm>
          <a:off x="4621" y="623543"/>
          <a:ext cx="4040906" cy="4040906"/>
        </a:xfrm>
        <a:prstGeom prst="ellipse">
          <a:avLst/>
        </a:prstGeom>
        <a:solidFill>
          <a:schemeClr val="accent4">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22385" tIns="20320" rIns="222385" bIns="20320" numCol="1" spcCol="1270" anchor="ctr" anchorCtr="0">
          <a:noAutofit/>
        </a:bodyPr>
        <a:lstStyle/>
        <a:p>
          <a:pPr lvl="0" algn="ctr" defTabSz="711200" rtl="0">
            <a:lnSpc>
              <a:spcPct val="90000"/>
            </a:lnSpc>
            <a:spcBef>
              <a:spcPct val="0"/>
            </a:spcBef>
            <a:spcAft>
              <a:spcPct val="35000"/>
            </a:spcAft>
          </a:pPr>
          <a:r>
            <a:rPr lang="es-ES" sz="1600" kern="1200" smtClean="0"/>
            <a:t>Es un proceso mediante el cual la ciudadanía y las autoridades locales deciden en conjunto el destino y la prioridad de los recursos públicos.</a:t>
          </a:r>
          <a:endParaRPr lang="en-US" sz="1600" kern="1200"/>
        </a:p>
      </dsp:txBody>
      <dsp:txXfrm>
        <a:off x="596398" y="1215320"/>
        <a:ext cx="2857352" cy="2857352"/>
      </dsp:txXfrm>
    </dsp:sp>
    <dsp:sp modelId="{E7DD8AFB-7C4A-4860-AF56-EC81A9D36B2B}">
      <dsp:nvSpPr>
        <dsp:cNvPr id="0" name=""/>
        <dsp:cNvSpPr/>
      </dsp:nvSpPr>
      <dsp:spPr>
        <a:xfrm>
          <a:off x="3237346" y="623543"/>
          <a:ext cx="4040906" cy="4040906"/>
        </a:xfrm>
        <a:prstGeom prst="ellipse">
          <a:avLst/>
        </a:prstGeom>
        <a:solidFill>
          <a:schemeClr val="accent4">
            <a:alpha val="50000"/>
            <a:hueOff val="5197846"/>
            <a:satOff val="-23984"/>
            <a:lumOff val="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22385" tIns="20320" rIns="222385" bIns="20320" numCol="1" spcCol="1270" anchor="ctr" anchorCtr="0">
          <a:noAutofit/>
        </a:bodyPr>
        <a:lstStyle/>
        <a:p>
          <a:pPr lvl="0" algn="ctr" defTabSz="711200" rtl="0">
            <a:lnSpc>
              <a:spcPct val="90000"/>
            </a:lnSpc>
            <a:spcBef>
              <a:spcPct val="0"/>
            </a:spcBef>
            <a:spcAft>
              <a:spcPct val="35000"/>
            </a:spcAft>
          </a:pPr>
          <a:r>
            <a:rPr lang="es-ES" sz="1600" kern="1200" smtClean="0"/>
            <a:t>Es un enfoque alternativo a la presupuestación tradicional que promueve la confluencia de la esfera política y la ciudadanía en un proceso de toma de decisiones que compromete una parte o porcentaje del presupuesto de un determinado nivel de gobierno.</a:t>
          </a:r>
          <a:endParaRPr lang="en-US" sz="1600" kern="1200"/>
        </a:p>
      </dsp:txBody>
      <dsp:txXfrm>
        <a:off x="3829123" y="1215320"/>
        <a:ext cx="2857352" cy="2857352"/>
      </dsp:txXfrm>
    </dsp:sp>
    <dsp:sp modelId="{F12562F2-F90A-4DC8-A957-291C2F87F5B9}">
      <dsp:nvSpPr>
        <dsp:cNvPr id="0" name=""/>
        <dsp:cNvSpPr/>
      </dsp:nvSpPr>
      <dsp:spPr>
        <a:xfrm>
          <a:off x="6470072" y="623543"/>
          <a:ext cx="4040906" cy="4040906"/>
        </a:xfrm>
        <a:prstGeom prst="ellipse">
          <a:avLst/>
        </a:prstGeom>
        <a:solidFill>
          <a:schemeClr val="accent4">
            <a:alpha val="50000"/>
            <a:hueOff val="10395692"/>
            <a:satOff val="-47968"/>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22385" tIns="20320" rIns="222385" bIns="20320" numCol="1" spcCol="1270" anchor="ctr" anchorCtr="0">
          <a:noAutofit/>
        </a:bodyPr>
        <a:lstStyle/>
        <a:p>
          <a:pPr lvl="0" algn="ctr" defTabSz="711200" rtl="0">
            <a:lnSpc>
              <a:spcPct val="90000"/>
            </a:lnSpc>
            <a:spcBef>
              <a:spcPct val="0"/>
            </a:spcBef>
            <a:spcAft>
              <a:spcPct val="35000"/>
            </a:spcAft>
          </a:pPr>
          <a:r>
            <a:rPr lang="es-ES" sz="1600" kern="1200" smtClean="0"/>
            <a:t>El presupuesto participativo es un proceso por medio del cual la ciudadanía, a través de la deliberación y la construcción de acuerdos con el Gobierno, participa en la formulación, implementación y seguimiento de las políticas, planes, programas, proyectos.</a:t>
          </a:r>
          <a:endParaRPr lang="en-US" sz="1600" kern="1200"/>
        </a:p>
      </dsp:txBody>
      <dsp:txXfrm>
        <a:off x="7061849" y="1215320"/>
        <a:ext cx="2857352" cy="285735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C1A0C5-723D-4C06-8D20-D3140B49B14E}">
      <dsp:nvSpPr>
        <dsp:cNvPr id="0" name=""/>
        <dsp:cNvSpPr/>
      </dsp:nvSpPr>
      <dsp:spPr>
        <a:xfrm rot="5400000">
          <a:off x="6659706" y="-2748813"/>
          <a:ext cx="981803" cy="6729984"/>
        </a:xfrm>
        <a:prstGeom prst="round2Same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rtl="0">
            <a:lnSpc>
              <a:spcPct val="90000"/>
            </a:lnSpc>
            <a:spcBef>
              <a:spcPct val="0"/>
            </a:spcBef>
            <a:spcAft>
              <a:spcPct val="15000"/>
            </a:spcAft>
            <a:buChar char="••"/>
          </a:pPr>
          <a:r>
            <a:rPr lang="es-ES" sz="1800" kern="1200" smtClean="0"/>
            <a:t>El POA establece los cursos de acción o implementación de las políticas, definidos para lograr los objetivos estratégicos o de largo plazo.</a:t>
          </a:r>
          <a:endParaRPr lang="en-US" sz="1800" kern="1200"/>
        </a:p>
      </dsp:txBody>
      <dsp:txXfrm rot="-5400000">
        <a:off x="3785616" y="173205"/>
        <a:ext cx="6682056" cy="885947"/>
      </dsp:txXfrm>
    </dsp:sp>
    <dsp:sp modelId="{5C052F8E-6FD8-4076-8E49-C30CC3828940}">
      <dsp:nvSpPr>
        <dsp:cNvPr id="0" name=""/>
        <dsp:cNvSpPr/>
      </dsp:nvSpPr>
      <dsp:spPr>
        <a:xfrm>
          <a:off x="0" y="2551"/>
          <a:ext cx="3785616" cy="1227254"/>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rtl="0">
            <a:lnSpc>
              <a:spcPct val="90000"/>
            </a:lnSpc>
            <a:spcBef>
              <a:spcPct val="0"/>
            </a:spcBef>
            <a:spcAft>
              <a:spcPct val="35000"/>
            </a:spcAft>
          </a:pPr>
          <a:r>
            <a:rPr lang="es-ES" sz="2900" kern="1200" smtClean="0"/>
            <a:t>Cursos de acción</a:t>
          </a:r>
          <a:endParaRPr lang="en-US" sz="2900" kern="1200"/>
        </a:p>
      </dsp:txBody>
      <dsp:txXfrm>
        <a:off x="59910" y="62461"/>
        <a:ext cx="3665796" cy="1107434"/>
      </dsp:txXfrm>
    </dsp:sp>
    <dsp:sp modelId="{46903289-BA54-4EDE-84FE-CC0E9277A273}">
      <dsp:nvSpPr>
        <dsp:cNvPr id="0" name=""/>
        <dsp:cNvSpPr/>
      </dsp:nvSpPr>
      <dsp:spPr>
        <a:xfrm rot="5400000">
          <a:off x="6659706" y="-1460195"/>
          <a:ext cx="981803" cy="6729984"/>
        </a:xfrm>
        <a:prstGeom prst="round2SameRect">
          <a:avLst/>
        </a:prstGeom>
        <a:solidFill>
          <a:schemeClr val="accent4">
            <a:tint val="40000"/>
            <a:alpha val="90000"/>
            <a:hueOff val="3837973"/>
            <a:satOff val="-20420"/>
            <a:lumOff val="-1163"/>
            <a:alphaOff val="0"/>
          </a:schemeClr>
        </a:solidFill>
        <a:ln w="12700" cap="flat" cmpd="sng" algn="ctr">
          <a:solidFill>
            <a:schemeClr val="accent4">
              <a:tint val="40000"/>
              <a:alpha val="90000"/>
              <a:hueOff val="3837973"/>
              <a:satOff val="-20420"/>
              <a:lumOff val="-116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rtl="0">
            <a:lnSpc>
              <a:spcPct val="90000"/>
            </a:lnSpc>
            <a:spcBef>
              <a:spcPct val="0"/>
            </a:spcBef>
            <a:spcAft>
              <a:spcPct val="15000"/>
            </a:spcAft>
            <a:buChar char="••"/>
          </a:pPr>
          <a:r>
            <a:rPr lang="es-ES" sz="1800" kern="1200" smtClean="0"/>
            <a:t>El POA es una construcción colectiva, por lo que es responsabilidad de cada Coordinador o Director de Proceso establecer de manera participativa las metas y acciones a seguir.</a:t>
          </a:r>
          <a:endParaRPr lang="en-US" sz="1800" kern="1200"/>
        </a:p>
      </dsp:txBody>
      <dsp:txXfrm rot="-5400000">
        <a:off x="3785616" y="1461823"/>
        <a:ext cx="6682056" cy="885947"/>
      </dsp:txXfrm>
    </dsp:sp>
    <dsp:sp modelId="{91E983D3-C6AF-4346-80EC-D3543FF0C743}">
      <dsp:nvSpPr>
        <dsp:cNvPr id="0" name=""/>
        <dsp:cNvSpPr/>
      </dsp:nvSpPr>
      <dsp:spPr>
        <a:xfrm>
          <a:off x="0" y="1291168"/>
          <a:ext cx="3785616" cy="1227254"/>
        </a:xfrm>
        <a:prstGeom prst="roundRect">
          <a:avLst/>
        </a:prstGeom>
        <a:solidFill>
          <a:schemeClr val="accent4">
            <a:hueOff val="3465231"/>
            <a:satOff val="-15989"/>
            <a:lumOff val="58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rtl="0">
            <a:lnSpc>
              <a:spcPct val="90000"/>
            </a:lnSpc>
            <a:spcBef>
              <a:spcPct val="0"/>
            </a:spcBef>
            <a:spcAft>
              <a:spcPct val="35000"/>
            </a:spcAft>
          </a:pPr>
          <a:r>
            <a:rPr lang="es-ES" sz="2900" kern="1200" smtClean="0"/>
            <a:t>Construcción colectiva</a:t>
          </a:r>
          <a:endParaRPr lang="en-US" sz="2900" kern="1200"/>
        </a:p>
      </dsp:txBody>
      <dsp:txXfrm>
        <a:off x="59910" y="1351078"/>
        <a:ext cx="3665796" cy="1107434"/>
      </dsp:txXfrm>
    </dsp:sp>
    <dsp:sp modelId="{FE96EB61-342D-4AC8-BE16-8B3EF774ABCB}">
      <dsp:nvSpPr>
        <dsp:cNvPr id="0" name=""/>
        <dsp:cNvSpPr/>
      </dsp:nvSpPr>
      <dsp:spPr>
        <a:xfrm rot="5400000">
          <a:off x="6659706" y="-171578"/>
          <a:ext cx="981803" cy="6729984"/>
        </a:xfrm>
        <a:prstGeom prst="round2SameRect">
          <a:avLst/>
        </a:prstGeom>
        <a:solidFill>
          <a:schemeClr val="accent4">
            <a:tint val="40000"/>
            <a:alpha val="90000"/>
            <a:hueOff val="7675946"/>
            <a:satOff val="-40841"/>
            <a:lumOff val="-2327"/>
            <a:alphaOff val="0"/>
          </a:schemeClr>
        </a:solidFill>
        <a:ln w="12700" cap="flat" cmpd="sng" algn="ctr">
          <a:solidFill>
            <a:schemeClr val="accent4">
              <a:tint val="40000"/>
              <a:alpha val="90000"/>
              <a:hueOff val="7675946"/>
              <a:satOff val="-40841"/>
              <a:lumOff val="-2327"/>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rtl="0">
            <a:lnSpc>
              <a:spcPct val="90000"/>
            </a:lnSpc>
            <a:spcBef>
              <a:spcPct val="0"/>
            </a:spcBef>
            <a:spcAft>
              <a:spcPct val="15000"/>
            </a:spcAft>
            <a:buChar char="••"/>
          </a:pPr>
          <a:r>
            <a:rPr lang="es-ES" sz="1800" kern="1200" smtClean="0"/>
            <a:t>El POA está vinculado con el presupuesto plurianual, ya que establece las acciones concretas que se deben realizar para alcanzar los objetivos y metas establecidos en el presupuesto plurianual.</a:t>
          </a:r>
          <a:endParaRPr lang="en-US" sz="1800" kern="1200"/>
        </a:p>
      </dsp:txBody>
      <dsp:txXfrm rot="-5400000">
        <a:off x="3785616" y="2750440"/>
        <a:ext cx="6682056" cy="885947"/>
      </dsp:txXfrm>
    </dsp:sp>
    <dsp:sp modelId="{C07736EF-8C49-4F5A-BF79-A70708123846}">
      <dsp:nvSpPr>
        <dsp:cNvPr id="0" name=""/>
        <dsp:cNvSpPr/>
      </dsp:nvSpPr>
      <dsp:spPr>
        <a:xfrm>
          <a:off x="0" y="2579786"/>
          <a:ext cx="3785616" cy="1227254"/>
        </a:xfrm>
        <a:prstGeom prst="roundRect">
          <a:avLst/>
        </a:prstGeom>
        <a:solidFill>
          <a:schemeClr val="accent4">
            <a:hueOff val="6930461"/>
            <a:satOff val="-31979"/>
            <a:lumOff val="1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rtl="0">
            <a:lnSpc>
              <a:spcPct val="90000"/>
            </a:lnSpc>
            <a:spcBef>
              <a:spcPct val="0"/>
            </a:spcBef>
            <a:spcAft>
              <a:spcPct val="35000"/>
            </a:spcAft>
          </a:pPr>
          <a:r>
            <a:rPr lang="es-ES" sz="2900" kern="1200" smtClean="0"/>
            <a:t>Vinculación con el presupuesto plurianual</a:t>
          </a:r>
          <a:endParaRPr lang="en-US" sz="2900" kern="1200"/>
        </a:p>
      </dsp:txBody>
      <dsp:txXfrm>
        <a:off x="59910" y="2639696"/>
        <a:ext cx="3665796" cy="1107434"/>
      </dsp:txXfrm>
    </dsp:sp>
    <dsp:sp modelId="{CE6D2093-29BD-43DA-861E-0BA1233FAEDA}">
      <dsp:nvSpPr>
        <dsp:cNvPr id="0" name=""/>
        <dsp:cNvSpPr/>
      </dsp:nvSpPr>
      <dsp:spPr>
        <a:xfrm rot="5400000">
          <a:off x="6659706" y="1117039"/>
          <a:ext cx="981803" cy="6729984"/>
        </a:xfrm>
        <a:prstGeom prst="round2SameRect">
          <a:avLst/>
        </a:prstGeom>
        <a:solidFill>
          <a:schemeClr val="accent4">
            <a:tint val="40000"/>
            <a:alpha val="90000"/>
            <a:hueOff val="11513918"/>
            <a:satOff val="-61261"/>
            <a:lumOff val="-3490"/>
            <a:alphaOff val="0"/>
          </a:schemeClr>
        </a:solidFill>
        <a:ln w="12700" cap="flat" cmpd="sng" algn="ctr">
          <a:solidFill>
            <a:schemeClr val="accent4">
              <a:tint val="40000"/>
              <a:alpha val="90000"/>
              <a:hueOff val="11513918"/>
              <a:satOff val="-61261"/>
              <a:lumOff val="-349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rtl="0">
            <a:lnSpc>
              <a:spcPct val="90000"/>
            </a:lnSpc>
            <a:spcBef>
              <a:spcPct val="0"/>
            </a:spcBef>
            <a:spcAft>
              <a:spcPct val="15000"/>
            </a:spcAft>
            <a:buChar char="••"/>
          </a:pPr>
          <a:r>
            <a:rPr lang="es-ES" sz="1800" kern="1200" smtClean="0"/>
            <a:t>El POA incluye la naturaleza de los gastos permanentes, no permanentes y de capital, al igual que el presupuesto plurianual.</a:t>
          </a:r>
          <a:endParaRPr lang="en-US" sz="1800" kern="1200"/>
        </a:p>
      </dsp:txBody>
      <dsp:txXfrm rot="-5400000">
        <a:off x="3785616" y="4039057"/>
        <a:ext cx="6682056" cy="885947"/>
      </dsp:txXfrm>
    </dsp:sp>
    <dsp:sp modelId="{72BC34A7-97F2-4CC8-80CE-F280CDA2F1D7}">
      <dsp:nvSpPr>
        <dsp:cNvPr id="0" name=""/>
        <dsp:cNvSpPr/>
      </dsp:nvSpPr>
      <dsp:spPr>
        <a:xfrm>
          <a:off x="0" y="3868403"/>
          <a:ext cx="3785616" cy="1227254"/>
        </a:xfrm>
        <a:prstGeom prst="roundRect">
          <a:avLst/>
        </a:prstGeom>
        <a:solidFill>
          <a:schemeClr val="accent4">
            <a:hueOff val="10395692"/>
            <a:satOff val="-47968"/>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rtl="0">
            <a:lnSpc>
              <a:spcPct val="90000"/>
            </a:lnSpc>
            <a:spcBef>
              <a:spcPct val="0"/>
            </a:spcBef>
            <a:spcAft>
              <a:spcPct val="35000"/>
            </a:spcAft>
          </a:pPr>
          <a:r>
            <a:rPr lang="es-ES" sz="2900" kern="1200" smtClean="0"/>
            <a:t>Naturaleza de gastos</a:t>
          </a:r>
          <a:endParaRPr lang="en-US" sz="2900" kern="1200"/>
        </a:p>
      </dsp:txBody>
      <dsp:txXfrm>
        <a:off x="59910" y="3928313"/>
        <a:ext cx="3665796" cy="110743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2828F2-87F7-4DD0-80C1-A029293DCD4B}">
      <dsp:nvSpPr>
        <dsp:cNvPr id="0" name=""/>
        <dsp:cNvSpPr/>
      </dsp:nvSpPr>
      <dsp:spPr>
        <a:xfrm>
          <a:off x="0" y="640"/>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60042B7-FF75-4C6F-9D90-B18AA6A2CC6F}">
      <dsp:nvSpPr>
        <dsp:cNvPr id="0" name=""/>
        <dsp:cNvSpPr/>
      </dsp:nvSpPr>
      <dsp:spPr>
        <a:xfrm>
          <a:off x="0" y="640"/>
          <a:ext cx="2103120" cy="7490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rtl="0">
            <a:lnSpc>
              <a:spcPct val="90000"/>
            </a:lnSpc>
            <a:spcBef>
              <a:spcPct val="0"/>
            </a:spcBef>
            <a:spcAft>
              <a:spcPct val="35000"/>
            </a:spcAft>
          </a:pPr>
          <a:r>
            <a:rPr lang="es-ES" sz="1600" kern="1200" smtClean="0"/>
            <a:t>Mantener la estructura del Plan Estratégico</a:t>
          </a:r>
          <a:endParaRPr lang="en-US" sz="1600" kern="1200"/>
        </a:p>
      </dsp:txBody>
      <dsp:txXfrm>
        <a:off x="0" y="640"/>
        <a:ext cx="2103120" cy="749082"/>
      </dsp:txXfrm>
    </dsp:sp>
    <dsp:sp modelId="{BEE54722-45AE-46D0-8641-CBA6281FAA9D}">
      <dsp:nvSpPr>
        <dsp:cNvPr id="0" name=""/>
        <dsp:cNvSpPr/>
      </dsp:nvSpPr>
      <dsp:spPr>
        <a:xfrm>
          <a:off x="2260854" y="34656"/>
          <a:ext cx="8254746" cy="6803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rtl="0">
            <a:lnSpc>
              <a:spcPct val="90000"/>
            </a:lnSpc>
            <a:spcBef>
              <a:spcPct val="0"/>
            </a:spcBef>
            <a:spcAft>
              <a:spcPct val="35000"/>
            </a:spcAft>
          </a:pPr>
          <a:r>
            <a:rPr lang="es-ES" sz="1600" kern="1200" smtClean="0"/>
            <a:t>El POA debe mantener la estructura del Plan Estratégico, para lograr un alineamiento con el plan estratégico y directrices programáticas.</a:t>
          </a:r>
          <a:endParaRPr lang="en-US" sz="1600" kern="1200"/>
        </a:p>
      </dsp:txBody>
      <dsp:txXfrm>
        <a:off x="2260854" y="34656"/>
        <a:ext cx="8254746" cy="680319"/>
      </dsp:txXfrm>
    </dsp:sp>
    <dsp:sp modelId="{F600F3A6-99E1-4D0E-B001-DF6CA1374B12}">
      <dsp:nvSpPr>
        <dsp:cNvPr id="0" name=""/>
        <dsp:cNvSpPr/>
      </dsp:nvSpPr>
      <dsp:spPr>
        <a:xfrm>
          <a:off x="2103120" y="714975"/>
          <a:ext cx="841248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F6B068A-3DB9-49B4-9404-CC9AF4D20545}">
      <dsp:nvSpPr>
        <dsp:cNvPr id="0" name=""/>
        <dsp:cNvSpPr/>
      </dsp:nvSpPr>
      <dsp:spPr>
        <a:xfrm>
          <a:off x="0" y="749723"/>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EBB7E19-B712-404D-B65B-0CABF9581412}">
      <dsp:nvSpPr>
        <dsp:cNvPr id="0" name=""/>
        <dsp:cNvSpPr/>
      </dsp:nvSpPr>
      <dsp:spPr>
        <a:xfrm>
          <a:off x="0" y="749723"/>
          <a:ext cx="2103120" cy="7490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rtl="0">
            <a:lnSpc>
              <a:spcPct val="90000"/>
            </a:lnSpc>
            <a:spcBef>
              <a:spcPct val="0"/>
            </a:spcBef>
            <a:spcAft>
              <a:spcPct val="35000"/>
            </a:spcAft>
          </a:pPr>
          <a:r>
            <a:rPr lang="es-ES" sz="1600" kern="1200" smtClean="0"/>
            <a:t>Identificar objetivos y metas</a:t>
          </a:r>
          <a:endParaRPr lang="en-US" sz="1600" kern="1200"/>
        </a:p>
      </dsp:txBody>
      <dsp:txXfrm>
        <a:off x="0" y="749723"/>
        <a:ext cx="2103120" cy="749082"/>
      </dsp:txXfrm>
    </dsp:sp>
    <dsp:sp modelId="{5F629D50-B35E-4B36-B0ED-5AA47CC12EAE}">
      <dsp:nvSpPr>
        <dsp:cNvPr id="0" name=""/>
        <dsp:cNvSpPr/>
      </dsp:nvSpPr>
      <dsp:spPr>
        <a:xfrm>
          <a:off x="2260854" y="783738"/>
          <a:ext cx="8254746" cy="6803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rtl="0">
            <a:lnSpc>
              <a:spcPct val="90000"/>
            </a:lnSpc>
            <a:spcBef>
              <a:spcPct val="0"/>
            </a:spcBef>
            <a:spcAft>
              <a:spcPct val="35000"/>
            </a:spcAft>
          </a:pPr>
          <a:r>
            <a:rPr lang="es-ES" sz="1600" kern="1200" dirty="0" smtClean="0"/>
            <a:t>Se deben identificar los objetivos y metas a corto plazo que se deben alcanzar durante el año, para cumplir los objetivos estratégicos o de largo plazo establecidos en el presupuesto plurianual.</a:t>
          </a:r>
          <a:endParaRPr lang="en-US" sz="1600" kern="1200" dirty="0"/>
        </a:p>
      </dsp:txBody>
      <dsp:txXfrm>
        <a:off x="2260854" y="783738"/>
        <a:ext cx="8254746" cy="680319"/>
      </dsp:txXfrm>
    </dsp:sp>
    <dsp:sp modelId="{AB3F50DF-FE2B-4C34-A2FF-E230C6F5878C}">
      <dsp:nvSpPr>
        <dsp:cNvPr id="0" name=""/>
        <dsp:cNvSpPr/>
      </dsp:nvSpPr>
      <dsp:spPr>
        <a:xfrm>
          <a:off x="2103120" y="1464058"/>
          <a:ext cx="841248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58EFA5E-58CE-433D-938F-60746CA94EC2}">
      <dsp:nvSpPr>
        <dsp:cNvPr id="0" name=""/>
        <dsp:cNvSpPr/>
      </dsp:nvSpPr>
      <dsp:spPr>
        <a:xfrm>
          <a:off x="0" y="1498805"/>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A94B44C-6314-4B6B-8D55-CA26723E2437}">
      <dsp:nvSpPr>
        <dsp:cNvPr id="0" name=""/>
        <dsp:cNvSpPr/>
      </dsp:nvSpPr>
      <dsp:spPr>
        <a:xfrm>
          <a:off x="0" y="1498805"/>
          <a:ext cx="2103120" cy="7490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rtl="0">
            <a:lnSpc>
              <a:spcPct val="90000"/>
            </a:lnSpc>
            <a:spcBef>
              <a:spcPct val="0"/>
            </a:spcBef>
            <a:spcAft>
              <a:spcPct val="35000"/>
            </a:spcAft>
          </a:pPr>
          <a:r>
            <a:rPr lang="es-ES" sz="1600" kern="1200" smtClean="0"/>
            <a:t>Definir cursos de acción</a:t>
          </a:r>
          <a:endParaRPr lang="en-US" sz="1600" kern="1200"/>
        </a:p>
      </dsp:txBody>
      <dsp:txXfrm>
        <a:off x="0" y="1498805"/>
        <a:ext cx="2103120" cy="749082"/>
      </dsp:txXfrm>
    </dsp:sp>
    <dsp:sp modelId="{116EC1A9-B514-4FFC-BC36-A837EAF949D8}">
      <dsp:nvSpPr>
        <dsp:cNvPr id="0" name=""/>
        <dsp:cNvSpPr/>
      </dsp:nvSpPr>
      <dsp:spPr>
        <a:xfrm>
          <a:off x="2260854" y="1532821"/>
          <a:ext cx="8254746" cy="6803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rtl="0">
            <a:lnSpc>
              <a:spcPct val="90000"/>
            </a:lnSpc>
            <a:spcBef>
              <a:spcPct val="0"/>
            </a:spcBef>
            <a:spcAft>
              <a:spcPct val="35000"/>
            </a:spcAft>
          </a:pPr>
          <a:r>
            <a:rPr lang="es-ES" sz="1600" kern="1200" smtClean="0"/>
            <a:t>Se deben definir los cursos de acción o implementación de las políticas, para lograr los objetivos y metas establecidos.</a:t>
          </a:r>
          <a:endParaRPr lang="en-US" sz="1600" kern="1200"/>
        </a:p>
      </dsp:txBody>
      <dsp:txXfrm>
        <a:off x="2260854" y="1532821"/>
        <a:ext cx="8254746" cy="680319"/>
      </dsp:txXfrm>
    </dsp:sp>
    <dsp:sp modelId="{03B66526-4960-4C49-BBC0-76DBCA93BEDD}">
      <dsp:nvSpPr>
        <dsp:cNvPr id="0" name=""/>
        <dsp:cNvSpPr/>
      </dsp:nvSpPr>
      <dsp:spPr>
        <a:xfrm>
          <a:off x="2103120" y="2213141"/>
          <a:ext cx="841248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DDF888D-15EE-4C91-8765-82CC66E90C5A}">
      <dsp:nvSpPr>
        <dsp:cNvPr id="0" name=""/>
        <dsp:cNvSpPr/>
      </dsp:nvSpPr>
      <dsp:spPr>
        <a:xfrm>
          <a:off x="0" y="2247888"/>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1DD97A8-0C99-4EE1-86E3-15E323C48073}">
      <dsp:nvSpPr>
        <dsp:cNvPr id="0" name=""/>
        <dsp:cNvSpPr/>
      </dsp:nvSpPr>
      <dsp:spPr>
        <a:xfrm>
          <a:off x="0" y="2247888"/>
          <a:ext cx="2103120" cy="7490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rtl="0">
            <a:lnSpc>
              <a:spcPct val="90000"/>
            </a:lnSpc>
            <a:spcBef>
              <a:spcPct val="0"/>
            </a:spcBef>
            <a:spcAft>
              <a:spcPct val="35000"/>
            </a:spcAft>
          </a:pPr>
          <a:r>
            <a:rPr lang="es-ES" sz="1600" kern="1200" smtClean="0"/>
            <a:t>Establecer metas y acciones</a:t>
          </a:r>
          <a:endParaRPr lang="en-US" sz="1600" kern="1200"/>
        </a:p>
      </dsp:txBody>
      <dsp:txXfrm>
        <a:off x="0" y="2247888"/>
        <a:ext cx="2103120" cy="749082"/>
      </dsp:txXfrm>
    </dsp:sp>
    <dsp:sp modelId="{3DA74FFC-74B1-4088-B3C5-06C7CCF82B3E}">
      <dsp:nvSpPr>
        <dsp:cNvPr id="0" name=""/>
        <dsp:cNvSpPr/>
      </dsp:nvSpPr>
      <dsp:spPr>
        <a:xfrm>
          <a:off x="2260854" y="2281904"/>
          <a:ext cx="8254746" cy="6803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rtl="0">
            <a:lnSpc>
              <a:spcPct val="90000"/>
            </a:lnSpc>
            <a:spcBef>
              <a:spcPct val="0"/>
            </a:spcBef>
            <a:spcAft>
              <a:spcPct val="35000"/>
            </a:spcAft>
          </a:pPr>
          <a:r>
            <a:rPr lang="es-ES" sz="1600" kern="1200" smtClean="0"/>
            <a:t>Cada Coordinador o Director de Proceso debe establecer de manera participativa las metas y acciones a seguir.</a:t>
          </a:r>
          <a:endParaRPr lang="en-US" sz="1600" kern="1200"/>
        </a:p>
      </dsp:txBody>
      <dsp:txXfrm>
        <a:off x="2260854" y="2281904"/>
        <a:ext cx="8254746" cy="680319"/>
      </dsp:txXfrm>
    </dsp:sp>
    <dsp:sp modelId="{C8A05D1A-5CE1-4CB1-8EED-C371CFD2FD62}">
      <dsp:nvSpPr>
        <dsp:cNvPr id="0" name=""/>
        <dsp:cNvSpPr/>
      </dsp:nvSpPr>
      <dsp:spPr>
        <a:xfrm>
          <a:off x="2103120" y="2962223"/>
          <a:ext cx="841248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22E879A-9A77-4D9C-9736-EF63C00D9027}">
      <dsp:nvSpPr>
        <dsp:cNvPr id="0" name=""/>
        <dsp:cNvSpPr/>
      </dsp:nvSpPr>
      <dsp:spPr>
        <a:xfrm>
          <a:off x="0" y="2996971"/>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F68B43D-6CC0-42FE-8706-1561AB6C654C}">
      <dsp:nvSpPr>
        <dsp:cNvPr id="0" name=""/>
        <dsp:cNvSpPr/>
      </dsp:nvSpPr>
      <dsp:spPr>
        <a:xfrm>
          <a:off x="0" y="2996971"/>
          <a:ext cx="2103120" cy="7490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rtl="0">
            <a:lnSpc>
              <a:spcPct val="90000"/>
            </a:lnSpc>
            <a:spcBef>
              <a:spcPct val="0"/>
            </a:spcBef>
            <a:spcAft>
              <a:spcPct val="35000"/>
            </a:spcAft>
          </a:pPr>
          <a:r>
            <a:rPr lang="es-ES" sz="1600" kern="1200" smtClean="0"/>
            <a:t>Describir la estructura organizativa</a:t>
          </a:r>
          <a:endParaRPr lang="en-US" sz="1600" kern="1200"/>
        </a:p>
      </dsp:txBody>
      <dsp:txXfrm>
        <a:off x="0" y="2996971"/>
        <a:ext cx="2103120" cy="749082"/>
      </dsp:txXfrm>
    </dsp:sp>
    <dsp:sp modelId="{AD13D0F1-DDBE-487F-ACFF-9CB7CDD57775}">
      <dsp:nvSpPr>
        <dsp:cNvPr id="0" name=""/>
        <dsp:cNvSpPr/>
      </dsp:nvSpPr>
      <dsp:spPr>
        <a:xfrm>
          <a:off x="2260854" y="3030987"/>
          <a:ext cx="8254746" cy="6803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rtl="0">
            <a:lnSpc>
              <a:spcPct val="90000"/>
            </a:lnSpc>
            <a:spcBef>
              <a:spcPct val="0"/>
            </a:spcBef>
            <a:spcAft>
              <a:spcPct val="35000"/>
            </a:spcAft>
          </a:pPr>
          <a:r>
            <a:rPr lang="es-ES" sz="1600" kern="1200" smtClean="0"/>
            <a:t>Se debe describir la estructura organizativa necesaria para la implementación de los cursos de acción.</a:t>
          </a:r>
          <a:endParaRPr lang="en-US" sz="1600" kern="1200"/>
        </a:p>
      </dsp:txBody>
      <dsp:txXfrm>
        <a:off x="2260854" y="3030987"/>
        <a:ext cx="8254746" cy="680319"/>
      </dsp:txXfrm>
    </dsp:sp>
    <dsp:sp modelId="{8BD776C0-B0FD-46BE-99F2-9C85BE2D0CC1}">
      <dsp:nvSpPr>
        <dsp:cNvPr id="0" name=""/>
        <dsp:cNvSpPr/>
      </dsp:nvSpPr>
      <dsp:spPr>
        <a:xfrm>
          <a:off x="2103120" y="3711306"/>
          <a:ext cx="841248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FFCAA64-075E-4AAF-B6BF-6D6552D7FB72}">
      <dsp:nvSpPr>
        <dsp:cNvPr id="0" name=""/>
        <dsp:cNvSpPr/>
      </dsp:nvSpPr>
      <dsp:spPr>
        <a:xfrm>
          <a:off x="0" y="3746054"/>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C2EAA87-3058-4FE8-95A5-2FCA8BA50D62}">
      <dsp:nvSpPr>
        <dsp:cNvPr id="0" name=""/>
        <dsp:cNvSpPr/>
      </dsp:nvSpPr>
      <dsp:spPr>
        <a:xfrm>
          <a:off x="0" y="3746054"/>
          <a:ext cx="2103120" cy="7490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rtl="0">
            <a:lnSpc>
              <a:spcPct val="90000"/>
            </a:lnSpc>
            <a:spcBef>
              <a:spcPct val="0"/>
            </a:spcBef>
            <a:spcAft>
              <a:spcPct val="35000"/>
            </a:spcAft>
          </a:pPr>
          <a:r>
            <a:rPr lang="es-ES" sz="1600" kern="1200" smtClean="0"/>
            <a:t>Establecer la naturaleza de gastos</a:t>
          </a:r>
          <a:endParaRPr lang="en-US" sz="1600" kern="1200"/>
        </a:p>
      </dsp:txBody>
      <dsp:txXfrm>
        <a:off x="0" y="3746054"/>
        <a:ext cx="2103120" cy="749082"/>
      </dsp:txXfrm>
    </dsp:sp>
    <dsp:sp modelId="{5703EBBC-502B-4F2C-8E72-4322F57CEA1A}">
      <dsp:nvSpPr>
        <dsp:cNvPr id="0" name=""/>
        <dsp:cNvSpPr/>
      </dsp:nvSpPr>
      <dsp:spPr>
        <a:xfrm>
          <a:off x="2260854" y="3780070"/>
          <a:ext cx="8254746" cy="6803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rtl="0">
            <a:lnSpc>
              <a:spcPct val="90000"/>
            </a:lnSpc>
            <a:spcBef>
              <a:spcPct val="0"/>
            </a:spcBef>
            <a:spcAft>
              <a:spcPct val="35000"/>
            </a:spcAft>
          </a:pPr>
          <a:r>
            <a:rPr lang="es-ES" sz="1600" kern="1200" smtClean="0"/>
            <a:t>El POA debe incluir la naturaleza de los gastos permanentes, no permanentes y de capital, al igual que el presupuesto plurianual.</a:t>
          </a:r>
          <a:endParaRPr lang="en-US" sz="1600" kern="1200"/>
        </a:p>
      </dsp:txBody>
      <dsp:txXfrm>
        <a:off x="2260854" y="3780070"/>
        <a:ext cx="8254746" cy="680319"/>
      </dsp:txXfrm>
    </dsp:sp>
    <dsp:sp modelId="{4FB9B6F2-CBE2-41E8-B898-1A6F0AD61A1F}">
      <dsp:nvSpPr>
        <dsp:cNvPr id="0" name=""/>
        <dsp:cNvSpPr/>
      </dsp:nvSpPr>
      <dsp:spPr>
        <a:xfrm>
          <a:off x="2103120" y="4460389"/>
          <a:ext cx="841248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8C358D3-140B-43BE-88D9-EC0E8B04D44A}">
      <dsp:nvSpPr>
        <dsp:cNvPr id="0" name=""/>
        <dsp:cNvSpPr/>
      </dsp:nvSpPr>
      <dsp:spPr>
        <a:xfrm>
          <a:off x="0" y="4495136"/>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32DAD86-E7D9-4064-ADB7-A6F49433D9D0}">
      <dsp:nvSpPr>
        <dsp:cNvPr id="0" name=""/>
        <dsp:cNvSpPr/>
      </dsp:nvSpPr>
      <dsp:spPr>
        <a:xfrm>
          <a:off x="0" y="4495136"/>
          <a:ext cx="2103120" cy="7490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rtl="0">
            <a:lnSpc>
              <a:spcPct val="90000"/>
            </a:lnSpc>
            <a:spcBef>
              <a:spcPct val="0"/>
            </a:spcBef>
            <a:spcAft>
              <a:spcPct val="35000"/>
            </a:spcAft>
          </a:pPr>
          <a:r>
            <a:rPr lang="es-ES" sz="1600" kern="1200" smtClean="0"/>
            <a:t>Evaluación y seguimiento</a:t>
          </a:r>
          <a:endParaRPr lang="en-US" sz="1600" kern="1200"/>
        </a:p>
      </dsp:txBody>
      <dsp:txXfrm>
        <a:off x="0" y="4495136"/>
        <a:ext cx="2103120" cy="749082"/>
      </dsp:txXfrm>
    </dsp:sp>
    <dsp:sp modelId="{C82104E9-0E5B-440F-81CA-C0B237F5F19D}">
      <dsp:nvSpPr>
        <dsp:cNvPr id="0" name=""/>
        <dsp:cNvSpPr/>
      </dsp:nvSpPr>
      <dsp:spPr>
        <a:xfrm>
          <a:off x="2260854" y="4529152"/>
          <a:ext cx="8254746" cy="6803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rtl="0">
            <a:lnSpc>
              <a:spcPct val="90000"/>
            </a:lnSpc>
            <a:spcBef>
              <a:spcPct val="0"/>
            </a:spcBef>
            <a:spcAft>
              <a:spcPct val="35000"/>
            </a:spcAft>
          </a:pPr>
          <a:r>
            <a:rPr lang="es-ES" sz="1600" kern="1200" smtClean="0"/>
            <a:t>El POA debe ser evaluado y seguido periódicamente para garantizar que se estén cumpliendo las metas y objetivos establecidos.</a:t>
          </a:r>
          <a:endParaRPr lang="en-US" sz="1600" kern="1200"/>
        </a:p>
      </dsp:txBody>
      <dsp:txXfrm>
        <a:off x="2260854" y="4529152"/>
        <a:ext cx="8254746" cy="680319"/>
      </dsp:txXfrm>
    </dsp:sp>
    <dsp:sp modelId="{AB7FB547-1A3B-4435-9CF5-3A2A8AFED3CD}">
      <dsp:nvSpPr>
        <dsp:cNvPr id="0" name=""/>
        <dsp:cNvSpPr/>
      </dsp:nvSpPr>
      <dsp:spPr>
        <a:xfrm>
          <a:off x="2103120" y="5209472"/>
          <a:ext cx="841248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1F3F14-CB39-4A4F-9DF4-944ABE2CF0DA}">
      <dsp:nvSpPr>
        <dsp:cNvPr id="0" name=""/>
        <dsp:cNvSpPr/>
      </dsp:nvSpPr>
      <dsp:spPr>
        <a:xfrm>
          <a:off x="-4513178" y="-753830"/>
          <a:ext cx="5858998" cy="5858998"/>
        </a:xfrm>
        <a:prstGeom prst="blockArc">
          <a:avLst>
            <a:gd name="adj1" fmla="val 18900000"/>
            <a:gd name="adj2" fmla="val 2700000"/>
            <a:gd name="adj3" fmla="val 369"/>
          </a:avLst>
        </a:pr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6206DD8-200A-4BD3-B6F6-584122A0638E}">
      <dsp:nvSpPr>
        <dsp:cNvPr id="0" name=""/>
        <dsp:cNvSpPr/>
      </dsp:nvSpPr>
      <dsp:spPr>
        <a:xfrm>
          <a:off x="1312436" y="1125720"/>
          <a:ext cx="9203163" cy="2099897"/>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26937" tIns="66040" rIns="66040" bIns="66040" numCol="1" spcCol="1270" anchor="ctr" anchorCtr="0">
          <a:noAutofit/>
        </a:bodyPr>
        <a:lstStyle/>
        <a:p>
          <a:pPr lvl="0" algn="l" defTabSz="1155700" rtl="0">
            <a:lnSpc>
              <a:spcPct val="90000"/>
            </a:lnSpc>
            <a:spcBef>
              <a:spcPct val="0"/>
            </a:spcBef>
            <a:spcAft>
              <a:spcPct val="35000"/>
            </a:spcAft>
          </a:pPr>
          <a:r>
            <a:rPr lang="es-ES" sz="2600" kern="1200" smtClean="0"/>
            <a:t>El Plan Anual de Compras (PAC) es un instrumento de planificación que se utiliza en Ecuador para establecer las adquisiciones de bienes y servicios que se realizarán durante el año, y que están contempladas en el presupuesto plurianual y el Plan Operativo Anual. </a:t>
          </a:r>
          <a:endParaRPr lang="en-US" sz="2600" kern="1200"/>
        </a:p>
      </dsp:txBody>
      <dsp:txXfrm>
        <a:off x="1312436" y="1125720"/>
        <a:ext cx="9203163" cy="2099897"/>
      </dsp:txXfrm>
    </dsp:sp>
    <dsp:sp modelId="{10D79BA5-C819-46E2-8123-6155C95A750D}">
      <dsp:nvSpPr>
        <dsp:cNvPr id="0" name=""/>
        <dsp:cNvSpPr/>
      </dsp:nvSpPr>
      <dsp:spPr>
        <a:xfrm>
          <a:off x="0" y="863232"/>
          <a:ext cx="2624872" cy="2624872"/>
        </a:xfrm>
        <a:prstGeom prst="ellipse">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86C1E7-00E2-415D-9570-860A3F5EF296}">
      <dsp:nvSpPr>
        <dsp:cNvPr id="0" name=""/>
        <dsp:cNvSpPr/>
      </dsp:nvSpPr>
      <dsp:spPr>
        <a:xfrm rot="5400000">
          <a:off x="5725823" y="-2735259"/>
          <a:ext cx="1003400" cy="6729984"/>
        </a:xfrm>
        <a:prstGeom prst="round2Same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rtl="0">
            <a:lnSpc>
              <a:spcPct val="90000"/>
            </a:lnSpc>
            <a:spcBef>
              <a:spcPct val="0"/>
            </a:spcBef>
            <a:spcAft>
              <a:spcPct val="15000"/>
            </a:spcAft>
            <a:buChar char="••"/>
          </a:pPr>
          <a:r>
            <a:rPr lang="es-ES" sz="1500" kern="1200" smtClean="0"/>
            <a:t>El objetivo del PAC es establecer las adquisiciones de bienes y servicios que se realizarán durante el año, para garantizar el cumplimiento de los objetivos y metas establecidos en el presupuesto plurianual y el Plan Operativo Anual.</a:t>
          </a:r>
          <a:endParaRPr lang="en-US" sz="1500" kern="1200"/>
        </a:p>
      </dsp:txBody>
      <dsp:txXfrm rot="-5400000">
        <a:off x="2862531" y="177015"/>
        <a:ext cx="6681002" cy="905436"/>
      </dsp:txXfrm>
    </dsp:sp>
    <dsp:sp modelId="{AD90802B-331D-4462-A5C9-BFAE861839F8}">
      <dsp:nvSpPr>
        <dsp:cNvPr id="0" name=""/>
        <dsp:cNvSpPr/>
      </dsp:nvSpPr>
      <dsp:spPr>
        <a:xfrm>
          <a:off x="923084" y="0"/>
          <a:ext cx="1939446" cy="125425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rtl="0">
            <a:lnSpc>
              <a:spcPct val="90000"/>
            </a:lnSpc>
            <a:spcBef>
              <a:spcPct val="0"/>
            </a:spcBef>
            <a:spcAft>
              <a:spcPct val="35000"/>
            </a:spcAft>
          </a:pPr>
          <a:r>
            <a:rPr lang="es-ES" sz="2400" kern="1200" smtClean="0"/>
            <a:t>Objetivo</a:t>
          </a:r>
          <a:endParaRPr lang="en-US" sz="2400" kern="1200"/>
        </a:p>
      </dsp:txBody>
      <dsp:txXfrm>
        <a:off x="984311" y="61227"/>
        <a:ext cx="1816992" cy="1131796"/>
      </dsp:txXfrm>
    </dsp:sp>
    <dsp:sp modelId="{20C02923-1CF2-420B-B8DE-4138DCD4CC25}">
      <dsp:nvSpPr>
        <dsp:cNvPr id="0" name=""/>
        <dsp:cNvSpPr/>
      </dsp:nvSpPr>
      <dsp:spPr>
        <a:xfrm rot="5400000">
          <a:off x="5725823" y="-1418296"/>
          <a:ext cx="1003400" cy="6729984"/>
        </a:xfrm>
        <a:prstGeom prst="round2SameRect">
          <a:avLst/>
        </a:prstGeom>
        <a:solidFill>
          <a:schemeClr val="accent4">
            <a:tint val="40000"/>
            <a:alpha val="90000"/>
            <a:hueOff val="3837973"/>
            <a:satOff val="-20420"/>
            <a:lumOff val="-1163"/>
            <a:alphaOff val="0"/>
          </a:schemeClr>
        </a:solidFill>
        <a:ln w="12700" cap="flat" cmpd="sng" algn="ctr">
          <a:solidFill>
            <a:schemeClr val="accent4">
              <a:tint val="40000"/>
              <a:alpha val="90000"/>
              <a:hueOff val="3837973"/>
              <a:satOff val="-20420"/>
              <a:lumOff val="-116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rtl="0">
            <a:lnSpc>
              <a:spcPct val="90000"/>
            </a:lnSpc>
            <a:spcBef>
              <a:spcPct val="0"/>
            </a:spcBef>
            <a:spcAft>
              <a:spcPct val="15000"/>
            </a:spcAft>
            <a:buChar char="••"/>
          </a:pPr>
          <a:r>
            <a:rPr lang="es-ES" sz="1500" kern="1200" smtClean="0"/>
            <a:t>El PAC incluye información sobre los bienes y servicios que se adquirirán durante el año, los proveedores, los montos y las fechas de adquisición.</a:t>
          </a:r>
          <a:endParaRPr lang="en-US" sz="1500" kern="1200"/>
        </a:p>
      </dsp:txBody>
      <dsp:txXfrm rot="-5400000">
        <a:off x="2862531" y="1493978"/>
        <a:ext cx="6681002" cy="905436"/>
      </dsp:txXfrm>
    </dsp:sp>
    <dsp:sp modelId="{0B0C2A3D-017D-4225-A917-F516E713E67B}">
      <dsp:nvSpPr>
        <dsp:cNvPr id="0" name=""/>
        <dsp:cNvSpPr/>
      </dsp:nvSpPr>
      <dsp:spPr>
        <a:xfrm>
          <a:off x="923084" y="1309235"/>
          <a:ext cx="1939446" cy="1254250"/>
        </a:xfrm>
        <a:prstGeom prst="roundRect">
          <a:avLst/>
        </a:prstGeom>
        <a:solidFill>
          <a:schemeClr val="accent4">
            <a:hueOff val="3465231"/>
            <a:satOff val="-15989"/>
            <a:lumOff val="58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rtl="0">
            <a:lnSpc>
              <a:spcPct val="90000"/>
            </a:lnSpc>
            <a:spcBef>
              <a:spcPct val="0"/>
            </a:spcBef>
            <a:spcAft>
              <a:spcPct val="35000"/>
            </a:spcAft>
          </a:pPr>
          <a:r>
            <a:rPr lang="es-ES" sz="2400" kern="1200" smtClean="0"/>
            <a:t>Contenido</a:t>
          </a:r>
          <a:endParaRPr lang="en-US" sz="2400" kern="1200"/>
        </a:p>
      </dsp:txBody>
      <dsp:txXfrm>
        <a:off x="984311" y="1370462"/>
        <a:ext cx="1816992" cy="1131796"/>
      </dsp:txXfrm>
    </dsp:sp>
    <dsp:sp modelId="{F0808069-951D-4AC7-A2EE-12BA6345B74C}">
      <dsp:nvSpPr>
        <dsp:cNvPr id="0" name=""/>
        <dsp:cNvSpPr/>
      </dsp:nvSpPr>
      <dsp:spPr>
        <a:xfrm rot="5400000">
          <a:off x="5725823" y="-101332"/>
          <a:ext cx="1003400" cy="6729984"/>
        </a:xfrm>
        <a:prstGeom prst="round2SameRect">
          <a:avLst/>
        </a:prstGeom>
        <a:solidFill>
          <a:schemeClr val="accent4">
            <a:tint val="40000"/>
            <a:alpha val="90000"/>
            <a:hueOff val="7675946"/>
            <a:satOff val="-40841"/>
            <a:lumOff val="-2327"/>
            <a:alphaOff val="0"/>
          </a:schemeClr>
        </a:solidFill>
        <a:ln w="12700" cap="flat" cmpd="sng" algn="ctr">
          <a:solidFill>
            <a:schemeClr val="accent4">
              <a:tint val="40000"/>
              <a:alpha val="90000"/>
              <a:hueOff val="7675946"/>
              <a:satOff val="-40841"/>
              <a:lumOff val="-2327"/>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rtl="0">
            <a:lnSpc>
              <a:spcPct val="90000"/>
            </a:lnSpc>
            <a:spcBef>
              <a:spcPct val="0"/>
            </a:spcBef>
            <a:spcAft>
              <a:spcPct val="15000"/>
            </a:spcAft>
            <a:buChar char="••"/>
          </a:pPr>
          <a:r>
            <a:rPr lang="es-ES" sz="1500" kern="1200" smtClean="0"/>
            <a:t>El PAC se elabora de manera participativa, con la participación de los diferentes actores involucrados en el proceso de adquisiciones, como los responsables de las áreas técnicas, los responsables de las áreas financieras, entre otros.</a:t>
          </a:r>
          <a:endParaRPr lang="en-US" sz="1500" kern="1200"/>
        </a:p>
      </dsp:txBody>
      <dsp:txXfrm rot="-5400000">
        <a:off x="2862531" y="2810942"/>
        <a:ext cx="6681002" cy="905436"/>
      </dsp:txXfrm>
    </dsp:sp>
    <dsp:sp modelId="{089A166B-690A-437A-8E3A-11574C3C1EAF}">
      <dsp:nvSpPr>
        <dsp:cNvPr id="0" name=""/>
        <dsp:cNvSpPr/>
      </dsp:nvSpPr>
      <dsp:spPr>
        <a:xfrm>
          <a:off x="923084" y="2626198"/>
          <a:ext cx="1939446" cy="1254250"/>
        </a:xfrm>
        <a:prstGeom prst="roundRect">
          <a:avLst/>
        </a:prstGeom>
        <a:solidFill>
          <a:schemeClr val="accent4">
            <a:hueOff val="6930461"/>
            <a:satOff val="-31979"/>
            <a:lumOff val="1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rtl="0">
            <a:lnSpc>
              <a:spcPct val="90000"/>
            </a:lnSpc>
            <a:spcBef>
              <a:spcPct val="0"/>
            </a:spcBef>
            <a:spcAft>
              <a:spcPct val="35000"/>
            </a:spcAft>
          </a:pPr>
          <a:r>
            <a:rPr lang="es-ES" sz="2400" kern="1200" smtClean="0"/>
            <a:t>Elaboración</a:t>
          </a:r>
          <a:endParaRPr lang="en-US" sz="2400" kern="1200"/>
        </a:p>
      </dsp:txBody>
      <dsp:txXfrm>
        <a:off x="984311" y="2687425"/>
        <a:ext cx="1816992" cy="1131796"/>
      </dsp:txXfrm>
    </dsp:sp>
    <dsp:sp modelId="{B2694BDF-6D12-4CFA-AEB9-16A72741ED27}">
      <dsp:nvSpPr>
        <dsp:cNvPr id="0" name=""/>
        <dsp:cNvSpPr/>
      </dsp:nvSpPr>
      <dsp:spPr>
        <a:xfrm rot="5400000">
          <a:off x="5725823" y="1215630"/>
          <a:ext cx="1003400" cy="6729984"/>
        </a:xfrm>
        <a:prstGeom prst="round2SameRect">
          <a:avLst/>
        </a:prstGeom>
        <a:solidFill>
          <a:schemeClr val="accent4">
            <a:tint val="40000"/>
            <a:alpha val="90000"/>
            <a:hueOff val="11513918"/>
            <a:satOff val="-61261"/>
            <a:lumOff val="-3490"/>
            <a:alphaOff val="0"/>
          </a:schemeClr>
        </a:solidFill>
        <a:ln w="12700" cap="flat" cmpd="sng" algn="ctr">
          <a:solidFill>
            <a:schemeClr val="accent4">
              <a:tint val="40000"/>
              <a:alpha val="90000"/>
              <a:hueOff val="11513918"/>
              <a:satOff val="-61261"/>
              <a:lumOff val="-349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rtl="0">
            <a:lnSpc>
              <a:spcPct val="90000"/>
            </a:lnSpc>
            <a:spcBef>
              <a:spcPct val="0"/>
            </a:spcBef>
            <a:spcAft>
              <a:spcPct val="15000"/>
            </a:spcAft>
            <a:buChar char="••"/>
          </a:pPr>
          <a:r>
            <a:rPr lang="es-ES" sz="1500" kern="1200" smtClean="0"/>
            <a:t>El PAC debe ser evaluado y seguido periódicamente para garantizar que se estén cumpliendo las metas y objetivos establecidos, y para realizar los ajustes necesarios en caso de ser necesario.</a:t>
          </a:r>
          <a:endParaRPr lang="en-US" sz="1500" kern="1200"/>
        </a:p>
      </dsp:txBody>
      <dsp:txXfrm rot="-5400000">
        <a:off x="2862531" y="4127904"/>
        <a:ext cx="6681002" cy="905436"/>
      </dsp:txXfrm>
    </dsp:sp>
    <dsp:sp modelId="{FD1D0DD4-A0CF-42B0-9E56-9DD4AD6CE7D5}">
      <dsp:nvSpPr>
        <dsp:cNvPr id="0" name=""/>
        <dsp:cNvSpPr/>
      </dsp:nvSpPr>
      <dsp:spPr>
        <a:xfrm>
          <a:off x="923084" y="3953496"/>
          <a:ext cx="1939446" cy="1254250"/>
        </a:xfrm>
        <a:prstGeom prst="roundRect">
          <a:avLst/>
        </a:prstGeom>
        <a:solidFill>
          <a:schemeClr val="accent4">
            <a:hueOff val="10395692"/>
            <a:satOff val="-47968"/>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rtl="0">
            <a:lnSpc>
              <a:spcPct val="90000"/>
            </a:lnSpc>
            <a:spcBef>
              <a:spcPct val="0"/>
            </a:spcBef>
            <a:spcAft>
              <a:spcPct val="35000"/>
            </a:spcAft>
          </a:pPr>
          <a:r>
            <a:rPr lang="es-ES" sz="2400" kern="1200" smtClean="0"/>
            <a:t>Seguimiento y evaluación</a:t>
          </a:r>
          <a:endParaRPr lang="en-US" sz="2400" kern="1200"/>
        </a:p>
      </dsp:txBody>
      <dsp:txXfrm>
        <a:off x="984311" y="4014723"/>
        <a:ext cx="1816992" cy="1131796"/>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C9862A-0E4D-418D-98BA-CA2E7418C75C}">
      <dsp:nvSpPr>
        <dsp:cNvPr id="0" name=""/>
        <dsp:cNvSpPr/>
      </dsp:nvSpPr>
      <dsp:spPr>
        <a:xfrm>
          <a:off x="0" y="4132109"/>
          <a:ext cx="10515600" cy="904004"/>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rtl="0">
            <a:lnSpc>
              <a:spcPct val="90000"/>
            </a:lnSpc>
            <a:spcBef>
              <a:spcPct val="0"/>
            </a:spcBef>
            <a:spcAft>
              <a:spcPct val="35000"/>
            </a:spcAft>
          </a:pPr>
          <a:r>
            <a:rPr lang="es-ES" sz="1700" kern="1200" smtClean="0"/>
            <a:t>Seguimiento y evaluación</a:t>
          </a:r>
          <a:endParaRPr lang="en-US" sz="1700" kern="1200"/>
        </a:p>
      </dsp:txBody>
      <dsp:txXfrm>
        <a:off x="0" y="4132109"/>
        <a:ext cx="10515600" cy="488162"/>
      </dsp:txXfrm>
    </dsp:sp>
    <dsp:sp modelId="{2A3189AE-719E-43C3-9BB3-D2467C01505C}">
      <dsp:nvSpPr>
        <dsp:cNvPr id="0" name=""/>
        <dsp:cNvSpPr/>
      </dsp:nvSpPr>
      <dsp:spPr>
        <a:xfrm>
          <a:off x="0" y="4602192"/>
          <a:ext cx="10515600" cy="415842"/>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lvl="0" algn="ctr" defTabSz="533400" rtl="0">
            <a:lnSpc>
              <a:spcPct val="90000"/>
            </a:lnSpc>
            <a:spcBef>
              <a:spcPct val="0"/>
            </a:spcBef>
            <a:spcAft>
              <a:spcPct val="35000"/>
            </a:spcAft>
          </a:pPr>
          <a:r>
            <a:rPr lang="es-ES" sz="1200" kern="1200" smtClean="0"/>
            <a:t>Tanto el PAC como el POA deben ser evaluados y seguidos periódicamente para garantizar que se estén cumpliendo las metas y objetivos.</a:t>
          </a:r>
          <a:endParaRPr lang="en-US" sz="1200" kern="1200"/>
        </a:p>
      </dsp:txBody>
      <dsp:txXfrm>
        <a:off x="0" y="4602192"/>
        <a:ext cx="10515600" cy="415842"/>
      </dsp:txXfrm>
    </dsp:sp>
    <dsp:sp modelId="{A35793F4-06BB-4C05-B0FC-717AA73F2D20}">
      <dsp:nvSpPr>
        <dsp:cNvPr id="0" name=""/>
        <dsp:cNvSpPr/>
      </dsp:nvSpPr>
      <dsp:spPr>
        <a:xfrm rot="10800000">
          <a:off x="0" y="2755310"/>
          <a:ext cx="10515600" cy="1390359"/>
        </a:xfrm>
        <a:prstGeom prst="upArrowCallout">
          <a:avLst/>
        </a:prstGeom>
        <a:solidFill>
          <a:schemeClr val="accent5">
            <a:hueOff val="-2451115"/>
            <a:satOff val="-3409"/>
            <a:lumOff val="-130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rtl="0">
            <a:lnSpc>
              <a:spcPct val="90000"/>
            </a:lnSpc>
            <a:spcBef>
              <a:spcPct val="0"/>
            </a:spcBef>
            <a:spcAft>
              <a:spcPct val="35000"/>
            </a:spcAft>
          </a:pPr>
          <a:r>
            <a:rPr lang="es-ES" sz="1700" kern="1200" smtClean="0"/>
            <a:t>Elaboración</a:t>
          </a:r>
          <a:endParaRPr lang="en-US" sz="1700" kern="1200"/>
        </a:p>
      </dsp:txBody>
      <dsp:txXfrm rot="-10800000">
        <a:off x="0" y="2755310"/>
        <a:ext cx="10515600" cy="488016"/>
      </dsp:txXfrm>
    </dsp:sp>
    <dsp:sp modelId="{FB1A9D2E-8470-4E6D-A6E9-115D8A447561}">
      <dsp:nvSpPr>
        <dsp:cNvPr id="0" name=""/>
        <dsp:cNvSpPr/>
      </dsp:nvSpPr>
      <dsp:spPr>
        <a:xfrm>
          <a:off x="0" y="3243326"/>
          <a:ext cx="10515600" cy="415717"/>
        </a:xfrm>
        <a:prstGeom prst="rect">
          <a:avLst/>
        </a:prstGeom>
        <a:solidFill>
          <a:schemeClr val="accent5">
            <a:tint val="40000"/>
            <a:alpha val="90000"/>
            <a:hueOff val="-2463918"/>
            <a:satOff val="-4272"/>
            <a:lumOff val="-43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lvl="0" algn="ctr" defTabSz="533400" rtl="0">
            <a:lnSpc>
              <a:spcPct val="90000"/>
            </a:lnSpc>
            <a:spcBef>
              <a:spcPct val="0"/>
            </a:spcBef>
            <a:spcAft>
              <a:spcPct val="35000"/>
            </a:spcAft>
          </a:pPr>
          <a:r>
            <a:rPr lang="es-ES" sz="1200" kern="1200" smtClean="0"/>
            <a:t>El PAC se elabora con la participación de los diferentes actores involucrados en el proceso de adquisiciones, mientras que el POA se elabora con la participación de los diferentes actores involucrados en la gestión de los recursos públicos.</a:t>
          </a:r>
          <a:endParaRPr lang="en-US" sz="1200" kern="1200"/>
        </a:p>
      </dsp:txBody>
      <dsp:txXfrm>
        <a:off x="0" y="3243326"/>
        <a:ext cx="10515600" cy="415717"/>
      </dsp:txXfrm>
    </dsp:sp>
    <dsp:sp modelId="{65F54379-5882-4C84-9510-7739A6E747E0}">
      <dsp:nvSpPr>
        <dsp:cNvPr id="0" name=""/>
        <dsp:cNvSpPr/>
      </dsp:nvSpPr>
      <dsp:spPr>
        <a:xfrm rot="10800000">
          <a:off x="0" y="1378511"/>
          <a:ext cx="10515600" cy="1390359"/>
        </a:xfrm>
        <a:prstGeom prst="upArrowCallout">
          <a:avLst/>
        </a:prstGeom>
        <a:solidFill>
          <a:schemeClr val="accent5">
            <a:hueOff val="-4902230"/>
            <a:satOff val="-6819"/>
            <a:lumOff val="-261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rtl="0">
            <a:lnSpc>
              <a:spcPct val="90000"/>
            </a:lnSpc>
            <a:spcBef>
              <a:spcPct val="0"/>
            </a:spcBef>
            <a:spcAft>
              <a:spcPct val="35000"/>
            </a:spcAft>
          </a:pPr>
          <a:r>
            <a:rPr lang="es-ES" sz="1700" kern="1200" smtClean="0"/>
            <a:t>Contenido</a:t>
          </a:r>
          <a:endParaRPr lang="en-US" sz="1700" kern="1200"/>
        </a:p>
      </dsp:txBody>
      <dsp:txXfrm rot="-10800000">
        <a:off x="0" y="1378511"/>
        <a:ext cx="10515600" cy="488016"/>
      </dsp:txXfrm>
    </dsp:sp>
    <dsp:sp modelId="{BB0176BC-4F06-416A-A19A-4EE78562CCBA}">
      <dsp:nvSpPr>
        <dsp:cNvPr id="0" name=""/>
        <dsp:cNvSpPr/>
      </dsp:nvSpPr>
      <dsp:spPr>
        <a:xfrm>
          <a:off x="0" y="1866527"/>
          <a:ext cx="10515600" cy="415717"/>
        </a:xfrm>
        <a:prstGeom prst="rect">
          <a:avLst/>
        </a:prstGeom>
        <a:solidFill>
          <a:schemeClr val="accent5">
            <a:tint val="40000"/>
            <a:alpha val="90000"/>
            <a:hueOff val="-4927837"/>
            <a:satOff val="-8544"/>
            <a:lumOff val="-859"/>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lvl="0" algn="ctr" defTabSz="533400" rtl="0">
            <a:lnSpc>
              <a:spcPct val="90000"/>
            </a:lnSpc>
            <a:spcBef>
              <a:spcPct val="0"/>
            </a:spcBef>
            <a:spcAft>
              <a:spcPct val="35000"/>
            </a:spcAft>
          </a:pPr>
          <a:r>
            <a:rPr lang="es-ES" sz="1200" kern="1200" smtClean="0"/>
            <a:t>El PAC incluye información sobre los bienes y servicios que se adquirirán durante el año, los proveedores, los montos y las fechas de adquisición, mientras que el POA incluye información sobre las acciones concretas que se deben realizar durante el año, los responsables, los plazos y los recursos necesarios para su ejecución.</a:t>
          </a:r>
          <a:endParaRPr lang="en-US" sz="1200" kern="1200"/>
        </a:p>
      </dsp:txBody>
      <dsp:txXfrm>
        <a:off x="0" y="1866527"/>
        <a:ext cx="10515600" cy="415717"/>
      </dsp:txXfrm>
    </dsp:sp>
    <dsp:sp modelId="{C9E309DD-64FB-418A-AEE9-D4523C974A3D}">
      <dsp:nvSpPr>
        <dsp:cNvPr id="0" name=""/>
        <dsp:cNvSpPr/>
      </dsp:nvSpPr>
      <dsp:spPr>
        <a:xfrm rot="10800000">
          <a:off x="0" y="1712"/>
          <a:ext cx="10515600" cy="1390359"/>
        </a:xfrm>
        <a:prstGeom prst="upArrowCallout">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rtl="0">
            <a:lnSpc>
              <a:spcPct val="90000"/>
            </a:lnSpc>
            <a:spcBef>
              <a:spcPct val="0"/>
            </a:spcBef>
            <a:spcAft>
              <a:spcPct val="35000"/>
            </a:spcAft>
          </a:pPr>
          <a:r>
            <a:rPr lang="es-ES" sz="1700" kern="1200" smtClean="0"/>
            <a:t>Objetivo</a:t>
          </a:r>
          <a:endParaRPr lang="en-US" sz="1700" kern="1200"/>
        </a:p>
      </dsp:txBody>
      <dsp:txXfrm rot="-10800000">
        <a:off x="0" y="1712"/>
        <a:ext cx="10515600" cy="488016"/>
      </dsp:txXfrm>
    </dsp:sp>
    <dsp:sp modelId="{2E77A41D-5174-4DC6-8A19-61B65EDCF254}">
      <dsp:nvSpPr>
        <dsp:cNvPr id="0" name=""/>
        <dsp:cNvSpPr/>
      </dsp:nvSpPr>
      <dsp:spPr>
        <a:xfrm>
          <a:off x="0" y="489728"/>
          <a:ext cx="10515600" cy="415717"/>
        </a:xfrm>
        <a:prstGeom prst="rect">
          <a:avLst/>
        </a:prstGeom>
        <a:solidFill>
          <a:schemeClr val="accent5">
            <a:tint val="40000"/>
            <a:alpha val="90000"/>
            <a:hueOff val="-7391755"/>
            <a:satOff val="-12816"/>
            <a:lumOff val="-1289"/>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lvl="0" algn="ctr" defTabSz="533400" rtl="0">
            <a:lnSpc>
              <a:spcPct val="90000"/>
            </a:lnSpc>
            <a:spcBef>
              <a:spcPct val="0"/>
            </a:spcBef>
            <a:spcAft>
              <a:spcPct val="35000"/>
            </a:spcAft>
          </a:pPr>
          <a:r>
            <a:rPr lang="es-ES" sz="1200" kern="1200" smtClean="0"/>
            <a:t>El objetivo del PAC es establecer las adquisiciones de bienes y servicios que se realizarán durante el año, mientras que el objetivo del POA es establecer las acciones concretas que se deben realizar durante el año para alcanzar los objetivos y metas establecidos en el presupuesto plurianual.</a:t>
          </a:r>
          <a:endParaRPr lang="en-US" sz="1200" kern="1200"/>
        </a:p>
      </dsp:txBody>
      <dsp:txXfrm>
        <a:off x="0" y="489728"/>
        <a:ext cx="10515600" cy="415717"/>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713818-6C6E-468C-8C1D-077C64192728}">
      <dsp:nvSpPr>
        <dsp:cNvPr id="0" name=""/>
        <dsp:cNvSpPr/>
      </dsp:nvSpPr>
      <dsp:spPr>
        <a:xfrm>
          <a:off x="1564" y="396727"/>
          <a:ext cx="1890732" cy="902342"/>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rtl="0">
            <a:lnSpc>
              <a:spcPct val="90000"/>
            </a:lnSpc>
            <a:spcBef>
              <a:spcPct val="0"/>
            </a:spcBef>
            <a:spcAft>
              <a:spcPct val="35000"/>
            </a:spcAft>
          </a:pPr>
          <a:r>
            <a:rPr lang="es-ES" sz="1900" kern="1200" dirty="0" smtClean="0"/>
            <a:t>Identificar las necesidades de bienes y servicios</a:t>
          </a:r>
          <a:endParaRPr lang="en-US" sz="1900" kern="1200" dirty="0"/>
        </a:p>
      </dsp:txBody>
      <dsp:txXfrm>
        <a:off x="27993" y="423156"/>
        <a:ext cx="1837874" cy="849484"/>
      </dsp:txXfrm>
    </dsp:sp>
    <dsp:sp modelId="{FD627BDE-D50C-419A-9400-36AA80C47894}">
      <dsp:nvSpPr>
        <dsp:cNvPr id="0" name=""/>
        <dsp:cNvSpPr/>
      </dsp:nvSpPr>
      <dsp:spPr>
        <a:xfrm rot="5400000">
          <a:off x="905570" y="1340430"/>
          <a:ext cx="82719" cy="82719"/>
        </a:xfrm>
        <a:prstGeom prst="rightArrow">
          <a:avLst>
            <a:gd name="adj1" fmla="val 667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3F4D5A8-376E-4E21-AB5E-1E4C5D0EC27E}">
      <dsp:nvSpPr>
        <dsp:cNvPr id="0" name=""/>
        <dsp:cNvSpPr/>
      </dsp:nvSpPr>
      <dsp:spPr>
        <a:xfrm>
          <a:off x="1564" y="1464509"/>
          <a:ext cx="1890732" cy="3021763"/>
        </a:xfrm>
        <a:prstGeom prst="roundRect">
          <a:avLst>
            <a:gd name="adj" fmla="val 10000"/>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es-ES" sz="1600" kern="1200" dirty="0" smtClean="0"/>
            <a:t>Se deben identificar las necesidades de bienes y servicios que se requieren para cumplir los objetivos y metas establecidos en el presupuesto plurianual y el Plan Operativo Anual.</a:t>
          </a:r>
          <a:endParaRPr lang="en-US" sz="1600" kern="1200" dirty="0"/>
        </a:p>
      </dsp:txBody>
      <dsp:txXfrm>
        <a:off x="56942" y="1519887"/>
        <a:ext cx="1779976" cy="2911007"/>
      </dsp:txXfrm>
    </dsp:sp>
    <dsp:sp modelId="{3F2592B9-070A-4083-85BE-1700866FB58E}">
      <dsp:nvSpPr>
        <dsp:cNvPr id="0" name=""/>
        <dsp:cNvSpPr/>
      </dsp:nvSpPr>
      <dsp:spPr>
        <a:xfrm>
          <a:off x="2156998" y="396727"/>
          <a:ext cx="1890732" cy="902342"/>
        </a:xfrm>
        <a:prstGeom prst="roundRect">
          <a:avLst>
            <a:gd name="adj" fmla="val 10000"/>
          </a:avLst>
        </a:prstGeom>
        <a:solidFill>
          <a:schemeClr val="accent5">
            <a:hueOff val="-1838336"/>
            <a:satOff val="-2557"/>
            <a:lumOff val="-98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rtl="0">
            <a:lnSpc>
              <a:spcPct val="90000"/>
            </a:lnSpc>
            <a:spcBef>
              <a:spcPct val="0"/>
            </a:spcBef>
            <a:spcAft>
              <a:spcPct val="35000"/>
            </a:spcAft>
          </a:pPr>
          <a:r>
            <a:rPr lang="es-ES" sz="1900" kern="1200" smtClean="0"/>
            <a:t>Establecer los montos y fechas de adquisición</a:t>
          </a:r>
          <a:endParaRPr lang="en-US" sz="1900" kern="1200"/>
        </a:p>
      </dsp:txBody>
      <dsp:txXfrm>
        <a:off x="2183427" y="423156"/>
        <a:ext cx="1837874" cy="849484"/>
      </dsp:txXfrm>
    </dsp:sp>
    <dsp:sp modelId="{75D7480E-CC28-4125-886E-FB69A87BE2E6}">
      <dsp:nvSpPr>
        <dsp:cNvPr id="0" name=""/>
        <dsp:cNvSpPr/>
      </dsp:nvSpPr>
      <dsp:spPr>
        <a:xfrm rot="5400000">
          <a:off x="3061005" y="1340430"/>
          <a:ext cx="82719" cy="82719"/>
        </a:xfrm>
        <a:prstGeom prst="rightArrow">
          <a:avLst>
            <a:gd name="adj1" fmla="val 66700"/>
            <a:gd name="adj2" fmla="val 50000"/>
          </a:avLst>
        </a:prstGeom>
        <a:solidFill>
          <a:schemeClr val="accent5">
            <a:hueOff val="-1838336"/>
            <a:satOff val="-2557"/>
            <a:lumOff val="-981"/>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0772759-0FD7-4421-8014-E8DC8CB9E7C4}">
      <dsp:nvSpPr>
        <dsp:cNvPr id="0" name=""/>
        <dsp:cNvSpPr/>
      </dsp:nvSpPr>
      <dsp:spPr>
        <a:xfrm>
          <a:off x="2156998" y="1464509"/>
          <a:ext cx="1890732" cy="3021763"/>
        </a:xfrm>
        <a:prstGeom prst="roundRect">
          <a:avLst>
            <a:gd name="adj" fmla="val 10000"/>
          </a:avLst>
        </a:prstGeom>
        <a:solidFill>
          <a:schemeClr val="accent5">
            <a:tint val="40000"/>
            <a:alpha val="90000"/>
            <a:hueOff val="-1847939"/>
            <a:satOff val="-3204"/>
            <a:lumOff val="-322"/>
            <a:alphaOff val="0"/>
          </a:schemeClr>
        </a:solidFill>
        <a:ln w="12700" cap="flat" cmpd="sng" algn="ctr">
          <a:solidFill>
            <a:schemeClr val="accent5">
              <a:tint val="40000"/>
              <a:alpha val="90000"/>
              <a:hueOff val="-1847939"/>
              <a:satOff val="-3204"/>
              <a:lumOff val="-32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es-ES" sz="1600" kern="1200" dirty="0" smtClean="0"/>
            <a:t>Se deben establecer los montos y las fechas de adquisición de los bienes y servicios identificados, para garantizar que se adquieran en el momento adecuado y con los recursos necesarios.</a:t>
          </a:r>
          <a:endParaRPr lang="en-US" sz="1600" kern="1200" dirty="0"/>
        </a:p>
      </dsp:txBody>
      <dsp:txXfrm>
        <a:off x="2212376" y="1519887"/>
        <a:ext cx="1779976" cy="2911007"/>
      </dsp:txXfrm>
    </dsp:sp>
    <dsp:sp modelId="{94293BB3-F68F-4D1E-B788-F8DF661D36B2}">
      <dsp:nvSpPr>
        <dsp:cNvPr id="0" name=""/>
        <dsp:cNvSpPr/>
      </dsp:nvSpPr>
      <dsp:spPr>
        <a:xfrm>
          <a:off x="4312433" y="396727"/>
          <a:ext cx="1890732" cy="902342"/>
        </a:xfrm>
        <a:prstGeom prst="roundRect">
          <a:avLst>
            <a:gd name="adj" fmla="val 10000"/>
          </a:avLst>
        </a:prstGeom>
        <a:solidFill>
          <a:schemeClr val="accent5">
            <a:hueOff val="-3676672"/>
            <a:satOff val="-5114"/>
            <a:lumOff val="-19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rtl="0">
            <a:lnSpc>
              <a:spcPct val="90000"/>
            </a:lnSpc>
            <a:spcBef>
              <a:spcPct val="0"/>
            </a:spcBef>
            <a:spcAft>
              <a:spcPct val="35000"/>
            </a:spcAft>
          </a:pPr>
          <a:r>
            <a:rPr lang="es-ES" sz="1900" kern="1200" smtClean="0"/>
            <a:t>Definir los proveedores</a:t>
          </a:r>
          <a:endParaRPr lang="en-US" sz="1900" kern="1200"/>
        </a:p>
      </dsp:txBody>
      <dsp:txXfrm>
        <a:off x="4338862" y="423156"/>
        <a:ext cx="1837874" cy="849484"/>
      </dsp:txXfrm>
    </dsp:sp>
    <dsp:sp modelId="{ADB8D15D-466E-4A9A-824A-2FBDA5D6C23D}">
      <dsp:nvSpPr>
        <dsp:cNvPr id="0" name=""/>
        <dsp:cNvSpPr/>
      </dsp:nvSpPr>
      <dsp:spPr>
        <a:xfrm rot="5400000">
          <a:off x="5216440" y="1340430"/>
          <a:ext cx="82719" cy="82719"/>
        </a:xfrm>
        <a:prstGeom prst="rightArrow">
          <a:avLst>
            <a:gd name="adj1" fmla="val 66700"/>
            <a:gd name="adj2" fmla="val 50000"/>
          </a:avLst>
        </a:prstGeom>
        <a:solidFill>
          <a:schemeClr val="accent5">
            <a:hueOff val="-3676672"/>
            <a:satOff val="-5114"/>
            <a:lumOff val="-1961"/>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6EA9EEC-8098-4E3E-8066-945560622F47}">
      <dsp:nvSpPr>
        <dsp:cNvPr id="0" name=""/>
        <dsp:cNvSpPr/>
      </dsp:nvSpPr>
      <dsp:spPr>
        <a:xfrm>
          <a:off x="4312433" y="1464509"/>
          <a:ext cx="1890732" cy="3021763"/>
        </a:xfrm>
        <a:prstGeom prst="roundRect">
          <a:avLst>
            <a:gd name="adj" fmla="val 10000"/>
          </a:avLst>
        </a:prstGeom>
        <a:solidFill>
          <a:schemeClr val="accent5">
            <a:tint val="40000"/>
            <a:alpha val="90000"/>
            <a:hueOff val="-3695877"/>
            <a:satOff val="-6408"/>
            <a:lumOff val="-644"/>
            <a:alphaOff val="0"/>
          </a:schemeClr>
        </a:solidFill>
        <a:ln w="12700" cap="flat" cmpd="sng" algn="ctr">
          <a:solidFill>
            <a:schemeClr val="accent5">
              <a:tint val="40000"/>
              <a:alpha val="90000"/>
              <a:hueOff val="-3695877"/>
              <a:satOff val="-6408"/>
              <a:lumOff val="-64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es-ES" sz="1600" kern="1200" smtClean="0"/>
            <a:t>Se deben definir los proveedores que se encargarán de suministrar los bienes y servicios identificados, y establecer los mecanismos de selección y contratación correspondientes.</a:t>
          </a:r>
          <a:endParaRPr lang="en-US" sz="1600" kern="1200"/>
        </a:p>
      </dsp:txBody>
      <dsp:txXfrm>
        <a:off x="4367811" y="1519887"/>
        <a:ext cx="1779976" cy="2911007"/>
      </dsp:txXfrm>
    </dsp:sp>
    <dsp:sp modelId="{ACE08305-4A6C-4176-9B4F-4B7BFAD2453F}">
      <dsp:nvSpPr>
        <dsp:cNvPr id="0" name=""/>
        <dsp:cNvSpPr/>
      </dsp:nvSpPr>
      <dsp:spPr>
        <a:xfrm>
          <a:off x="6467868" y="396727"/>
          <a:ext cx="1890732" cy="902342"/>
        </a:xfrm>
        <a:prstGeom prst="roundRect">
          <a:avLst>
            <a:gd name="adj" fmla="val 10000"/>
          </a:avLst>
        </a:prstGeom>
        <a:solidFill>
          <a:schemeClr val="accent5">
            <a:hueOff val="-5515009"/>
            <a:satOff val="-7671"/>
            <a:lumOff val="-294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rtl="0">
            <a:lnSpc>
              <a:spcPct val="90000"/>
            </a:lnSpc>
            <a:spcBef>
              <a:spcPct val="0"/>
            </a:spcBef>
            <a:spcAft>
              <a:spcPct val="35000"/>
            </a:spcAft>
          </a:pPr>
          <a:r>
            <a:rPr lang="es-ES" sz="1900" kern="1200" smtClean="0"/>
            <a:t>Establecer el presupuesto</a:t>
          </a:r>
          <a:endParaRPr lang="en-US" sz="1900" kern="1200"/>
        </a:p>
      </dsp:txBody>
      <dsp:txXfrm>
        <a:off x="6494297" y="423156"/>
        <a:ext cx="1837874" cy="849484"/>
      </dsp:txXfrm>
    </dsp:sp>
    <dsp:sp modelId="{C71E5A69-B061-4972-A0D8-06F49FEC7CBF}">
      <dsp:nvSpPr>
        <dsp:cNvPr id="0" name=""/>
        <dsp:cNvSpPr/>
      </dsp:nvSpPr>
      <dsp:spPr>
        <a:xfrm rot="5400000">
          <a:off x="7371875" y="1340430"/>
          <a:ext cx="82719" cy="82719"/>
        </a:xfrm>
        <a:prstGeom prst="rightArrow">
          <a:avLst>
            <a:gd name="adj1" fmla="val 66700"/>
            <a:gd name="adj2" fmla="val 50000"/>
          </a:avLst>
        </a:prstGeom>
        <a:solidFill>
          <a:schemeClr val="accent5">
            <a:hueOff val="-5515009"/>
            <a:satOff val="-7671"/>
            <a:lumOff val="-2942"/>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9F3AB7C-EF77-4F15-B92E-D4D7EB252EAC}">
      <dsp:nvSpPr>
        <dsp:cNvPr id="0" name=""/>
        <dsp:cNvSpPr/>
      </dsp:nvSpPr>
      <dsp:spPr>
        <a:xfrm>
          <a:off x="6467868" y="1464509"/>
          <a:ext cx="1890732" cy="3021763"/>
        </a:xfrm>
        <a:prstGeom prst="roundRect">
          <a:avLst>
            <a:gd name="adj" fmla="val 10000"/>
          </a:avLst>
        </a:prstGeom>
        <a:solidFill>
          <a:schemeClr val="accent5">
            <a:tint val="40000"/>
            <a:alpha val="90000"/>
            <a:hueOff val="-5543816"/>
            <a:satOff val="-9612"/>
            <a:lumOff val="-967"/>
            <a:alphaOff val="0"/>
          </a:schemeClr>
        </a:solidFill>
        <a:ln w="12700" cap="flat" cmpd="sng" algn="ctr">
          <a:solidFill>
            <a:schemeClr val="accent5">
              <a:tint val="40000"/>
              <a:alpha val="90000"/>
              <a:hueOff val="-5543816"/>
              <a:satOff val="-9612"/>
              <a:lumOff val="-967"/>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es-ES" sz="1600" kern="1200" smtClean="0"/>
            <a:t>Se debe establecer el presupuesto necesario para la adquisición de los bienes y servicios identificados, y garantizar que se ajuste a los recursos disponibles en el presupuesto plurianual.</a:t>
          </a:r>
          <a:endParaRPr lang="en-US" sz="1600" kern="1200"/>
        </a:p>
      </dsp:txBody>
      <dsp:txXfrm>
        <a:off x="6523246" y="1519887"/>
        <a:ext cx="1779976" cy="2911007"/>
      </dsp:txXfrm>
    </dsp:sp>
    <dsp:sp modelId="{273BB9BC-3D2F-431F-B118-62499971E3A1}">
      <dsp:nvSpPr>
        <dsp:cNvPr id="0" name=""/>
        <dsp:cNvSpPr/>
      </dsp:nvSpPr>
      <dsp:spPr>
        <a:xfrm>
          <a:off x="8623303" y="396727"/>
          <a:ext cx="1890732" cy="902342"/>
        </a:xfrm>
        <a:prstGeom prst="roundRect">
          <a:avLst>
            <a:gd name="adj" fmla="val 10000"/>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rtl="0">
            <a:lnSpc>
              <a:spcPct val="90000"/>
            </a:lnSpc>
            <a:spcBef>
              <a:spcPct val="0"/>
            </a:spcBef>
            <a:spcAft>
              <a:spcPct val="35000"/>
            </a:spcAft>
          </a:pPr>
          <a:r>
            <a:rPr lang="es-ES" sz="1900" kern="1200" smtClean="0"/>
            <a:t>Evaluación y seguimiento</a:t>
          </a:r>
          <a:endParaRPr lang="en-US" sz="1900" kern="1200"/>
        </a:p>
      </dsp:txBody>
      <dsp:txXfrm>
        <a:off x="8649732" y="423156"/>
        <a:ext cx="1837874" cy="849484"/>
      </dsp:txXfrm>
    </dsp:sp>
    <dsp:sp modelId="{800789EB-85DC-4115-9058-66E7418788AA}">
      <dsp:nvSpPr>
        <dsp:cNvPr id="0" name=""/>
        <dsp:cNvSpPr/>
      </dsp:nvSpPr>
      <dsp:spPr>
        <a:xfrm rot="5400000">
          <a:off x="9527309" y="1340430"/>
          <a:ext cx="82719" cy="82719"/>
        </a:xfrm>
        <a:prstGeom prst="rightArrow">
          <a:avLst>
            <a:gd name="adj1" fmla="val 66700"/>
            <a:gd name="adj2" fmla="val 50000"/>
          </a:avLst>
        </a:prstGeom>
        <a:solidFill>
          <a:schemeClr val="accent5">
            <a:hueOff val="-7353344"/>
            <a:satOff val="-10228"/>
            <a:lumOff val="-3922"/>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F46C78F-0A81-4D89-B1FC-DA2D5840F6A8}">
      <dsp:nvSpPr>
        <dsp:cNvPr id="0" name=""/>
        <dsp:cNvSpPr/>
      </dsp:nvSpPr>
      <dsp:spPr>
        <a:xfrm>
          <a:off x="8623303" y="1464509"/>
          <a:ext cx="1890732" cy="3021763"/>
        </a:xfrm>
        <a:prstGeom prst="roundRect">
          <a:avLst>
            <a:gd name="adj" fmla="val 10000"/>
          </a:avLst>
        </a:prstGeom>
        <a:solidFill>
          <a:schemeClr val="accent5">
            <a:tint val="40000"/>
            <a:alpha val="90000"/>
            <a:hueOff val="-7391755"/>
            <a:satOff val="-12816"/>
            <a:lumOff val="-1289"/>
            <a:alphaOff val="0"/>
          </a:schemeClr>
        </a:solidFill>
        <a:ln w="12700" cap="flat" cmpd="sng" algn="ctr">
          <a:solidFill>
            <a:schemeClr val="accent5">
              <a:tint val="40000"/>
              <a:alpha val="90000"/>
              <a:hueOff val="-7391755"/>
              <a:satOff val="-12816"/>
              <a:lumOff val="-128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es-ES" sz="1600" kern="1200" smtClean="0"/>
            <a:t>El PAC debe ser evaluado y seguido periódicamente para garantizar que se estén cumpliendo las metas y objetivos establecidos, y para realizar los ajustes necesarios en caso de ser necesario.</a:t>
          </a:r>
          <a:endParaRPr lang="en-US" sz="1600" kern="1200"/>
        </a:p>
      </dsp:txBody>
      <dsp:txXfrm>
        <a:off x="8678681" y="1519887"/>
        <a:ext cx="1779976" cy="2911007"/>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86576A-3103-4B33-9C0F-902E5ABC7D67}">
      <dsp:nvSpPr>
        <dsp:cNvPr id="0" name=""/>
        <dsp:cNvSpPr/>
      </dsp:nvSpPr>
      <dsp:spPr>
        <a:xfrm rot="5400000">
          <a:off x="6780626" y="-2900399"/>
          <a:ext cx="739962" cy="6729984"/>
        </a:xfrm>
        <a:prstGeom prst="round2Same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rtl="0">
            <a:lnSpc>
              <a:spcPct val="90000"/>
            </a:lnSpc>
            <a:spcBef>
              <a:spcPct val="0"/>
            </a:spcBef>
            <a:spcAft>
              <a:spcPct val="15000"/>
            </a:spcAft>
            <a:buChar char="••"/>
          </a:pPr>
          <a:r>
            <a:rPr lang="es-ES" sz="1400" kern="1200" smtClean="0"/>
            <a:t>Se puede evaluar la experiencia y capacidad técnica de los proveedores en relación con los bienes y servicios que se requieren adquirir.</a:t>
          </a:r>
          <a:endParaRPr lang="en-US" sz="1400" kern="1200"/>
        </a:p>
      </dsp:txBody>
      <dsp:txXfrm rot="-5400000">
        <a:off x="3785615" y="130734"/>
        <a:ext cx="6693862" cy="667718"/>
      </dsp:txXfrm>
    </dsp:sp>
    <dsp:sp modelId="{C833BC3D-27CF-4E3B-94C9-36CBCFFDCC9B}">
      <dsp:nvSpPr>
        <dsp:cNvPr id="0" name=""/>
        <dsp:cNvSpPr/>
      </dsp:nvSpPr>
      <dsp:spPr>
        <a:xfrm>
          <a:off x="0" y="2115"/>
          <a:ext cx="3785616" cy="924953"/>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rtl="0">
            <a:lnSpc>
              <a:spcPct val="90000"/>
            </a:lnSpc>
            <a:spcBef>
              <a:spcPct val="0"/>
            </a:spcBef>
            <a:spcAft>
              <a:spcPct val="35000"/>
            </a:spcAft>
          </a:pPr>
          <a:r>
            <a:rPr lang="es-ES" sz="2600" kern="1200" smtClean="0"/>
            <a:t>Experiencia y capacidad técnica</a:t>
          </a:r>
          <a:endParaRPr lang="en-US" sz="2600" kern="1200"/>
        </a:p>
      </dsp:txBody>
      <dsp:txXfrm>
        <a:off x="45152" y="47267"/>
        <a:ext cx="3695312" cy="834649"/>
      </dsp:txXfrm>
    </dsp:sp>
    <dsp:sp modelId="{4DB930F4-5466-4B48-BA98-8FA36316855D}">
      <dsp:nvSpPr>
        <dsp:cNvPr id="0" name=""/>
        <dsp:cNvSpPr/>
      </dsp:nvSpPr>
      <dsp:spPr>
        <a:xfrm rot="5400000">
          <a:off x="6780626" y="-1929198"/>
          <a:ext cx="739962" cy="6729984"/>
        </a:xfrm>
        <a:prstGeom prst="round2SameRect">
          <a:avLst/>
        </a:prstGeom>
        <a:solidFill>
          <a:schemeClr val="accent3">
            <a:tint val="40000"/>
            <a:alpha val="90000"/>
            <a:hueOff val="507285"/>
            <a:satOff val="25000"/>
            <a:lumOff val="445"/>
            <a:alphaOff val="0"/>
          </a:schemeClr>
        </a:solidFill>
        <a:ln w="12700" cap="flat" cmpd="sng" algn="ctr">
          <a:solidFill>
            <a:schemeClr val="accent3">
              <a:tint val="40000"/>
              <a:alpha val="90000"/>
              <a:hueOff val="507285"/>
              <a:satOff val="25000"/>
              <a:lumOff val="44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rtl="0">
            <a:lnSpc>
              <a:spcPct val="90000"/>
            </a:lnSpc>
            <a:spcBef>
              <a:spcPct val="0"/>
            </a:spcBef>
            <a:spcAft>
              <a:spcPct val="15000"/>
            </a:spcAft>
            <a:buChar char="••"/>
          </a:pPr>
          <a:r>
            <a:rPr lang="es-ES" sz="1400" kern="1200" smtClean="0"/>
            <a:t>Se puede evaluar la calidad de los productos o servicios que ofrecen los proveedores, para garantizar que cumplan con los estándares de calidad requeridos.</a:t>
          </a:r>
          <a:endParaRPr lang="en-US" sz="1400" kern="1200"/>
        </a:p>
      </dsp:txBody>
      <dsp:txXfrm rot="-5400000">
        <a:off x="3785615" y="1101935"/>
        <a:ext cx="6693862" cy="667718"/>
      </dsp:txXfrm>
    </dsp:sp>
    <dsp:sp modelId="{95C42A67-AD6F-429B-9965-787601FD9E55}">
      <dsp:nvSpPr>
        <dsp:cNvPr id="0" name=""/>
        <dsp:cNvSpPr/>
      </dsp:nvSpPr>
      <dsp:spPr>
        <a:xfrm>
          <a:off x="0" y="973316"/>
          <a:ext cx="3785616" cy="924953"/>
        </a:xfrm>
        <a:prstGeom prst="roundRect">
          <a:avLst/>
        </a:prstGeom>
        <a:solidFill>
          <a:schemeClr val="accent3">
            <a:hueOff val="677650"/>
            <a:satOff val="25000"/>
            <a:lumOff val="-36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rtl="0">
            <a:lnSpc>
              <a:spcPct val="90000"/>
            </a:lnSpc>
            <a:spcBef>
              <a:spcPct val="0"/>
            </a:spcBef>
            <a:spcAft>
              <a:spcPct val="35000"/>
            </a:spcAft>
          </a:pPr>
          <a:r>
            <a:rPr lang="es-ES" sz="2600" kern="1200" smtClean="0"/>
            <a:t>Calidad de los productos o servicios</a:t>
          </a:r>
          <a:endParaRPr lang="en-US" sz="2600" kern="1200"/>
        </a:p>
      </dsp:txBody>
      <dsp:txXfrm>
        <a:off x="45152" y="1018468"/>
        <a:ext cx="3695312" cy="834649"/>
      </dsp:txXfrm>
    </dsp:sp>
    <dsp:sp modelId="{A54CEC41-B454-4EE8-953D-B69A33B64414}">
      <dsp:nvSpPr>
        <dsp:cNvPr id="0" name=""/>
        <dsp:cNvSpPr/>
      </dsp:nvSpPr>
      <dsp:spPr>
        <a:xfrm rot="5400000">
          <a:off x="6780626" y="-957997"/>
          <a:ext cx="739962" cy="6729984"/>
        </a:xfrm>
        <a:prstGeom prst="round2SameRect">
          <a:avLst/>
        </a:prstGeom>
        <a:solidFill>
          <a:schemeClr val="accent3">
            <a:tint val="40000"/>
            <a:alpha val="90000"/>
            <a:hueOff val="1014570"/>
            <a:satOff val="50000"/>
            <a:lumOff val="890"/>
            <a:alphaOff val="0"/>
          </a:schemeClr>
        </a:solidFill>
        <a:ln w="12700" cap="flat" cmpd="sng" algn="ctr">
          <a:solidFill>
            <a:schemeClr val="accent3">
              <a:tint val="40000"/>
              <a:alpha val="90000"/>
              <a:hueOff val="1014570"/>
              <a:satOff val="50000"/>
              <a:lumOff val="89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rtl="0">
            <a:lnSpc>
              <a:spcPct val="90000"/>
            </a:lnSpc>
            <a:spcBef>
              <a:spcPct val="0"/>
            </a:spcBef>
            <a:spcAft>
              <a:spcPct val="15000"/>
            </a:spcAft>
            <a:buChar char="••"/>
          </a:pPr>
          <a:r>
            <a:rPr lang="es-ES" sz="1400" kern="1200" smtClean="0"/>
            <a:t>Se puede evaluar el precio de los productos o servicios ofrecidos por los proveedores, para garantizar que sean competitivos y estén dentro del presupuesto establecido.</a:t>
          </a:r>
          <a:endParaRPr lang="en-US" sz="1400" kern="1200"/>
        </a:p>
      </dsp:txBody>
      <dsp:txXfrm rot="-5400000">
        <a:off x="3785615" y="2073136"/>
        <a:ext cx="6693862" cy="667718"/>
      </dsp:txXfrm>
    </dsp:sp>
    <dsp:sp modelId="{EB1CF5E4-24F4-4539-AD65-6D979D795FBB}">
      <dsp:nvSpPr>
        <dsp:cNvPr id="0" name=""/>
        <dsp:cNvSpPr/>
      </dsp:nvSpPr>
      <dsp:spPr>
        <a:xfrm>
          <a:off x="0" y="1944517"/>
          <a:ext cx="3785616" cy="924953"/>
        </a:xfrm>
        <a:prstGeom prst="roundRect">
          <a:avLst/>
        </a:prstGeom>
        <a:solidFill>
          <a:schemeClr val="accent3">
            <a:hueOff val="1355300"/>
            <a:satOff val="50000"/>
            <a:lumOff val="-7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rtl="0">
            <a:lnSpc>
              <a:spcPct val="90000"/>
            </a:lnSpc>
            <a:spcBef>
              <a:spcPct val="0"/>
            </a:spcBef>
            <a:spcAft>
              <a:spcPct val="35000"/>
            </a:spcAft>
          </a:pPr>
          <a:r>
            <a:rPr lang="es-ES" sz="2600" kern="1200" smtClean="0"/>
            <a:t>Precio</a:t>
          </a:r>
          <a:endParaRPr lang="en-US" sz="2600" kern="1200"/>
        </a:p>
      </dsp:txBody>
      <dsp:txXfrm>
        <a:off x="45152" y="1989669"/>
        <a:ext cx="3695312" cy="834649"/>
      </dsp:txXfrm>
    </dsp:sp>
    <dsp:sp modelId="{35549676-E1F4-4D4F-9D36-2025533EBEC6}">
      <dsp:nvSpPr>
        <dsp:cNvPr id="0" name=""/>
        <dsp:cNvSpPr/>
      </dsp:nvSpPr>
      <dsp:spPr>
        <a:xfrm rot="5400000">
          <a:off x="6780626" y="13203"/>
          <a:ext cx="739962" cy="6729984"/>
        </a:xfrm>
        <a:prstGeom prst="round2SameRect">
          <a:avLst/>
        </a:prstGeom>
        <a:solidFill>
          <a:schemeClr val="accent3">
            <a:tint val="40000"/>
            <a:alpha val="90000"/>
            <a:hueOff val="1521856"/>
            <a:satOff val="75000"/>
            <a:lumOff val="1334"/>
            <a:alphaOff val="0"/>
          </a:schemeClr>
        </a:solidFill>
        <a:ln w="12700" cap="flat" cmpd="sng" algn="ctr">
          <a:solidFill>
            <a:schemeClr val="accent3">
              <a:tint val="40000"/>
              <a:alpha val="90000"/>
              <a:hueOff val="1521856"/>
              <a:satOff val="75000"/>
              <a:lumOff val="133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rtl="0">
            <a:lnSpc>
              <a:spcPct val="90000"/>
            </a:lnSpc>
            <a:spcBef>
              <a:spcPct val="0"/>
            </a:spcBef>
            <a:spcAft>
              <a:spcPct val="15000"/>
            </a:spcAft>
            <a:buChar char="••"/>
          </a:pPr>
          <a:r>
            <a:rPr lang="es-ES" sz="1400" kern="1200" smtClean="0"/>
            <a:t>Se puede evaluar la capacidad de los proveedores para cumplir con los plazos establecidos para la entrega de los bienes o servicios.</a:t>
          </a:r>
          <a:endParaRPr lang="en-US" sz="1400" kern="1200"/>
        </a:p>
      </dsp:txBody>
      <dsp:txXfrm rot="-5400000">
        <a:off x="3785615" y="3044336"/>
        <a:ext cx="6693862" cy="667718"/>
      </dsp:txXfrm>
    </dsp:sp>
    <dsp:sp modelId="{588F3DB7-4DEC-41A9-8E14-896E71E4612F}">
      <dsp:nvSpPr>
        <dsp:cNvPr id="0" name=""/>
        <dsp:cNvSpPr/>
      </dsp:nvSpPr>
      <dsp:spPr>
        <a:xfrm>
          <a:off x="0" y="2915718"/>
          <a:ext cx="3785616" cy="924953"/>
        </a:xfrm>
        <a:prstGeom prst="roundRect">
          <a:avLst/>
        </a:prstGeom>
        <a:solidFill>
          <a:schemeClr val="accent3">
            <a:hueOff val="2032949"/>
            <a:satOff val="75000"/>
            <a:lumOff val="-1102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rtl="0">
            <a:lnSpc>
              <a:spcPct val="90000"/>
            </a:lnSpc>
            <a:spcBef>
              <a:spcPct val="0"/>
            </a:spcBef>
            <a:spcAft>
              <a:spcPct val="35000"/>
            </a:spcAft>
          </a:pPr>
          <a:r>
            <a:rPr lang="es-ES" sz="2600" kern="1200" smtClean="0"/>
            <a:t>Cumplimiento de plazos</a:t>
          </a:r>
          <a:endParaRPr lang="en-US" sz="2600" kern="1200"/>
        </a:p>
      </dsp:txBody>
      <dsp:txXfrm>
        <a:off x="45152" y="2960870"/>
        <a:ext cx="3695312" cy="834649"/>
      </dsp:txXfrm>
    </dsp:sp>
    <dsp:sp modelId="{6E20458C-D9AF-4ED6-9806-5B175210A420}">
      <dsp:nvSpPr>
        <dsp:cNvPr id="0" name=""/>
        <dsp:cNvSpPr/>
      </dsp:nvSpPr>
      <dsp:spPr>
        <a:xfrm rot="5400000">
          <a:off x="6780626" y="984404"/>
          <a:ext cx="739962" cy="6729984"/>
        </a:xfrm>
        <a:prstGeom prst="round2SameRect">
          <a:avLst/>
        </a:prstGeom>
        <a:solidFill>
          <a:schemeClr val="accent3">
            <a:tint val="40000"/>
            <a:alpha val="90000"/>
            <a:hueOff val="2029141"/>
            <a:satOff val="100000"/>
            <a:lumOff val="1779"/>
            <a:alphaOff val="0"/>
          </a:schemeClr>
        </a:solidFill>
        <a:ln w="12700" cap="flat" cmpd="sng" algn="ctr">
          <a:solidFill>
            <a:schemeClr val="accent3">
              <a:tint val="40000"/>
              <a:alpha val="90000"/>
              <a:hueOff val="2029141"/>
              <a:satOff val="100000"/>
              <a:lumOff val="177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rtl="0">
            <a:lnSpc>
              <a:spcPct val="90000"/>
            </a:lnSpc>
            <a:spcBef>
              <a:spcPct val="0"/>
            </a:spcBef>
            <a:spcAft>
              <a:spcPct val="15000"/>
            </a:spcAft>
            <a:buChar char="••"/>
          </a:pPr>
          <a:r>
            <a:rPr lang="es-ES" sz="1400" kern="1200" smtClean="0"/>
            <a:t>Se puede evaluar la responsabilidad social y ambiental de los proveedores, para garantizar que cumplan con las normas y regulaciones establecidas en estos ámbitos.</a:t>
          </a:r>
          <a:endParaRPr lang="en-US" sz="1400" kern="1200"/>
        </a:p>
      </dsp:txBody>
      <dsp:txXfrm rot="-5400000">
        <a:off x="3785615" y="4015537"/>
        <a:ext cx="6693862" cy="667718"/>
      </dsp:txXfrm>
    </dsp:sp>
    <dsp:sp modelId="{37796125-B373-4472-8EBE-70E826D760AB}">
      <dsp:nvSpPr>
        <dsp:cNvPr id="0" name=""/>
        <dsp:cNvSpPr/>
      </dsp:nvSpPr>
      <dsp:spPr>
        <a:xfrm>
          <a:off x="0" y="3886920"/>
          <a:ext cx="3785616" cy="924953"/>
        </a:xfrm>
        <a:prstGeom prst="roundRect">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rtl="0">
            <a:lnSpc>
              <a:spcPct val="90000"/>
            </a:lnSpc>
            <a:spcBef>
              <a:spcPct val="0"/>
            </a:spcBef>
            <a:spcAft>
              <a:spcPct val="35000"/>
            </a:spcAft>
          </a:pPr>
          <a:r>
            <a:rPr lang="es-ES" sz="2600" kern="1200" smtClean="0"/>
            <a:t>Responsabilidad social y ambiental</a:t>
          </a:r>
          <a:endParaRPr lang="en-US" sz="2600" kern="1200"/>
        </a:p>
      </dsp:txBody>
      <dsp:txXfrm>
        <a:off x="45152" y="3932072"/>
        <a:ext cx="3695312" cy="834649"/>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1E8433-B87E-40F7-963D-0E2EEC1F2392}">
      <dsp:nvSpPr>
        <dsp:cNvPr id="0" name=""/>
        <dsp:cNvSpPr/>
      </dsp:nvSpPr>
      <dsp:spPr>
        <a:xfrm>
          <a:off x="5134" y="805204"/>
          <a:ext cx="1750888" cy="875444"/>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7780" rIns="26670" bIns="17780" numCol="1" spcCol="1270" anchor="ctr" anchorCtr="0">
          <a:noAutofit/>
        </a:bodyPr>
        <a:lstStyle/>
        <a:p>
          <a:pPr lvl="0" algn="ctr" defTabSz="622300" rtl="0">
            <a:lnSpc>
              <a:spcPct val="90000"/>
            </a:lnSpc>
            <a:spcBef>
              <a:spcPct val="0"/>
            </a:spcBef>
            <a:spcAft>
              <a:spcPct val="35000"/>
            </a:spcAft>
          </a:pPr>
          <a:r>
            <a:rPr lang="es-ES" sz="1400" kern="1200" smtClean="0"/>
            <a:t>Establecer un sistema de seguimiento y control</a:t>
          </a:r>
          <a:endParaRPr lang="en-US" sz="1400" kern="1200"/>
        </a:p>
      </dsp:txBody>
      <dsp:txXfrm>
        <a:off x="30775" y="830845"/>
        <a:ext cx="1699606" cy="824162"/>
      </dsp:txXfrm>
    </dsp:sp>
    <dsp:sp modelId="{44F8C501-D00A-45A1-83B3-998019F9169A}">
      <dsp:nvSpPr>
        <dsp:cNvPr id="0" name=""/>
        <dsp:cNvSpPr/>
      </dsp:nvSpPr>
      <dsp:spPr>
        <a:xfrm>
          <a:off x="180223" y="1680648"/>
          <a:ext cx="175088" cy="1337972"/>
        </a:xfrm>
        <a:custGeom>
          <a:avLst/>
          <a:gdLst/>
          <a:ahLst/>
          <a:cxnLst/>
          <a:rect l="0" t="0" r="0" b="0"/>
          <a:pathLst>
            <a:path>
              <a:moveTo>
                <a:pt x="0" y="0"/>
              </a:moveTo>
              <a:lnTo>
                <a:pt x="0" y="1337972"/>
              </a:lnTo>
              <a:lnTo>
                <a:pt x="175088" y="1337972"/>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0E9EF06-B1A1-4E84-9D44-EEA709933F53}">
      <dsp:nvSpPr>
        <dsp:cNvPr id="0" name=""/>
        <dsp:cNvSpPr/>
      </dsp:nvSpPr>
      <dsp:spPr>
        <a:xfrm>
          <a:off x="355312" y="1899509"/>
          <a:ext cx="1400710" cy="2238222"/>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rtl="0">
            <a:lnSpc>
              <a:spcPct val="90000"/>
            </a:lnSpc>
            <a:spcBef>
              <a:spcPct val="0"/>
            </a:spcBef>
            <a:spcAft>
              <a:spcPct val="35000"/>
            </a:spcAft>
          </a:pPr>
          <a:r>
            <a:rPr lang="es-ES" sz="1200" kern="1200" dirty="0" smtClean="0"/>
            <a:t>Se debe establecer un sistema de seguimiento y control que permita monitorear el avance de las adquisiciones, los gastos realizados y el presupuesto disponible.</a:t>
          </a:r>
          <a:endParaRPr lang="en-US" sz="1200" kern="1200" dirty="0"/>
        </a:p>
      </dsp:txBody>
      <dsp:txXfrm>
        <a:off x="396337" y="1940534"/>
        <a:ext cx="1318660" cy="2156172"/>
      </dsp:txXfrm>
    </dsp:sp>
    <dsp:sp modelId="{34633C7B-A12E-4E46-9C9C-124404A7C42D}">
      <dsp:nvSpPr>
        <dsp:cNvPr id="0" name=""/>
        <dsp:cNvSpPr/>
      </dsp:nvSpPr>
      <dsp:spPr>
        <a:xfrm>
          <a:off x="2193745" y="805204"/>
          <a:ext cx="1750888" cy="875444"/>
        </a:xfrm>
        <a:prstGeom prst="roundRect">
          <a:avLst>
            <a:gd name="adj" fmla="val 10000"/>
          </a:avLst>
        </a:prstGeom>
        <a:solidFill>
          <a:schemeClr val="accent4">
            <a:hueOff val="2598923"/>
            <a:satOff val="-11992"/>
            <a:lumOff val="4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7780" rIns="26670" bIns="17780" numCol="1" spcCol="1270" anchor="ctr" anchorCtr="0">
          <a:noAutofit/>
        </a:bodyPr>
        <a:lstStyle/>
        <a:p>
          <a:pPr lvl="0" algn="ctr" defTabSz="622300" rtl="0">
            <a:lnSpc>
              <a:spcPct val="90000"/>
            </a:lnSpc>
            <a:spcBef>
              <a:spcPct val="0"/>
            </a:spcBef>
            <a:spcAft>
              <a:spcPct val="35000"/>
            </a:spcAft>
          </a:pPr>
          <a:r>
            <a:rPr lang="es-ES" sz="1400" kern="1200" smtClean="0"/>
            <a:t>Realizar informes periódicos</a:t>
          </a:r>
          <a:endParaRPr lang="en-US" sz="1400" kern="1200"/>
        </a:p>
      </dsp:txBody>
      <dsp:txXfrm>
        <a:off x="2219386" y="830845"/>
        <a:ext cx="1699606" cy="824162"/>
      </dsp:txXfrm>
    </dsp:sp>
    <dsp:sp modelId="{54B39D7D-7FF2-499F-92F4-8E783F735301}">
      <dsp:nvSpPr>
        <dsp:cNvPr id="0" name=""/>
        <dsp:cNvSpPr/>
      </dsp:nvSpPr>
      <dsp:spPr>
        <a:xfrm>
          <a:off x="2368834" y="1680648"/>
          <a:ext cx="175088" cy="1337972"/>
        </a:xfrm>
        <a:custGeom>
          <a:avLst/>
          <a:gdLst/>
          <a:ahLst/>
          <a:cxnLst/>
          <a:rect l="0" t="0" r="0" b="0"/>
          <a:pathLst>
            <a:path>
              <a:moveTo>
                <a:pt x="0" y="0"/>
              </a:moveTo>
              <a:lnTo>
                <a:pt x="0" y="1337972"/>
              </a:lnTo>
              <a:lnTo>
                <a:pt x="175088" y="1337972"/>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5F718B4-E9D7-482B-838C-814B5FEA990C}">
      <dsp:nvSpPr>
        <dsp:cNvPr id="0" name=""/>
        <dsp:cNvSpPr/>
      </dsp:nvSpPr>
      <dsp:spPr>
        <a:xfrm>
          <a:off x="2543922" y="1899509"/>
          <a:ext cx="1400710" cy="2238222"/>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2598923"/>
              <a:satOff val="-11992"/>
              <a:lumOff val="441"/>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rtl="0">
            <a:lnSpc>
              <a:spcPct val="90000"/>
            </a:lnSpc>
            <a:spcBef>
              <a:spcPct val="0"/>
            </a:spcBef>
            <a:spcAft>
              <a:spcPct val="35000"/>
            </a:spcAft>
          </a:pPr>
          <a:r>
            <a:rPr lang="es-ES" sz="1200" kern="1200" smtClean="0"/>
            <a:t>Se deben realizar informes periódicos que permitan evaluar el cumplimiento de las metas y objetivos establecidos en el PAC, y realizar los ajustes necesarios en caso de ser necesario.</a:t>
          </a:r>
          <a:endParaRPr lang="en-US" sz="1200" kern="1200"/>
        </a:p>
      </dsp:txBody>
      <dsp:txXfrm>
        <a:off x="2584947" y="1940534"/>
        <a:ext cx="1318660" cy="2156172"/>
      </dsp:txXfrm>
    </dsp:sp>
    <dsp:sp modelId="{22A497B6-EBDF-4213-86DE-9CDEAA71C720}">
      <dsp:nvSpPr>
        <dsp:cNvPr id="0" name=""/>
        <dsp:cNvSpPr/>
      </dsp:nvSpPr>
      <dsp:spPr>
        <a:xfrm>
          <a:off x="4382355" y="805204"/>
          <a:ext cx="1750888" cy="875444"/>
        </a:xfrm>
        <a:prstGeom prst="roundRect">
          <a:avLst>
            <a:gd name="adj" fmla="val 10000"/>
          </a:avLst>
        </a:prstGeom>
        <a:solidFill>
          <a:schemeClr val="accent4">
            <a:hueOff val="5197846"/>
            <a:satOff val="-23984"/>
            <a:lumOff val="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7780" rIns="26670" bIns="17780" numCol="1" spcCol="1270" anchor="ctr" anchorCtr="0">
          <a:noAutofit/>
        </a:bodyPr>
        <a:lstStyle/>
        <a:p>
          <a:pPr lvl="0" algn="ctr" defTabSz="622300" rtl="0">
            <a:lnSpc>
              <a:spcPct val="90000"/>
            </a:lnSpc>
            <a:spcBef>
              <a:spcPct val="0"/>
            </a:spcBef>
            <a:spcAft>
              <a:spcPct val="35000"/>
            </a:spcAft>
          </a:pPr>
          <a:r>
            <a:rPr lang="es-ES" sz="1400" kern="1200" smtClean="0"/>
            <a:t>Verificar el cumplimiento de los procedimientos</a:t>
          </a:r>
          <a:endParaRPr lang="en-US" sz="1400" kern="1200"/>
        </a:p>
      </dsp:txBody>
      <dsp:txXfrm>
        <a:off x="4407996" y="830845"/>
        <a:ext cx="1699606" cy="824162"/>
      </dsp:txXfrm>
    </dsp:sp>
    <dsp:sp modelId="{8A0F077C-8763-47C6-8ECC-3531CC7066E0}">
      <dsp:nvSpPr>
        <dsp:cNvPr id="0" name=""/>
        <dsp:cNvSpPr/>
      </dsp:nvSpPr>
      <dsp:spPr>
        <a:xfrm>
          <a:off x="4557444" y="1680648"/>
          <a:ext cx="175088" cy="1337972"/>
        </a:xfrm>
        <a:custGeom>
          <a:avLst/>
          <a:gdLst/>
          <a:ahLst/>
          <a:cxnLst/>
          <a:rect l="0" t="0" r="0" b="0"/>
          <a:pathLst>
            <a:path>
              <a:moveTo>
                <a:pt x="0" y="0"/>
              </a:moveTo>
              <a:lnTo>
                <a:pt x="0" y="1337972"/>
              </a:lnTo>
              <a:lnTo>
                <a:pt x="175088" y="1337972"/>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4EA68F6-4A0A-4106-88CC-628BDF2EB099}">
      <dsp:nvSpPr>
        <dsp:cNvPr id="0" name=""/>
        <dsp:cNvSpPr/>
      </dsp:nvSpPr>
      <dsp:spPr>
        <a:xfrm>
          <a:off x="4732533" y="1899509"/>
          <a:ext cx="1400710" cy="2238222"/>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5197846"/>
              <a:satOff val="-23984"/>
              <a:lumOff val="88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rtl="0">
            <a:lnSpc>
              <a:spcPct val="90000"/>
            </a:lnSpc>
            <a:spcBef>
              <a:spcPct val="0"/>
            </a:spcBef>
            <a:spcAft>
              <a:spcPct val="35000"/>
            </a:spcAft>
          </a:pPr>
          <a:r>
            <a:rPr lang="es-ES" sz="1200" kern="1200" smtClean="0"/>
            <a:t>Se debe verificar el cumplimiento de los procedimientos establecidos para la adquisición de bienes y servicios, para garantizar que se estén realizando de manera eficiente y efectiva.</a:t>
          </a:r>
          <a:endParaRPr lang="en-US" sz="1200" kern="1200"/>
        </a:p>
      </dsp:txBody>
      <dsp:txXfrm>
        <a:off x="4773558" y="1940534"/>
        <a:ext cx="1318660" cy="2156172"/>
      </dsp:txXfrm>
    </dsp:sp>
    <dsp:sp modelId="{BEB7C89A-BAC3-4C05-8DD1-048D39E596EE}">
      <dsp:nvSpPr>
        <dsp:cNvPr id="0" name=""/>
        <dsp:cNvSpPr/>
      </dsp:nvSpPr>
      <dsp:spPr>
        <a:xfrm>
          <a:off x="6570966" y="805204"/>
          <a:ext cx="1750888" cy="875444"/>
        </a:xfrm>
        <a:prstGeom prst="roundRect">
          <a:avLst>
            <a:gd name="adj" fmla="val 10000"/>
          </a:avLst>
        </a:prstGeom>
        <a:solidFill>
          <a:schemeClr val="accent4">
            <a:hueOff val="7796769"/>
            <a:satOff val="-35976"/>
            <a:lumOff val="13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7780" rIns="26670" bIns="17780" numCol="1" spcCol="1270" anchor="ctr" anchorCtr="0">
          <a:noAutofit/>
        </a:bodyPr>
        <a:lstStyle/>
        <a:p>
          <a:pPr lvl="0" algn="ctr" defTabSz="622300" rtl="0">
            <a:lnSpc>
              <a:spcPct val="90000"/>
            </a:lnSpc>
            <a:spcBef>
              <a:spcPct val="0"/>
            </a:spcBef>
            <a:spcAft>
              <a:spcPct val="35000"/>
            </a:spcAft>
          </a:pPr>
          <a:r>
            <a:rPr lang="es-ES" sz="1400" kern="1200" smtClean="0"/>
            <a:t>Realizar auditorías</a:t>
          </a:r>
          <a:endParaRPr lang="en-US" sz="1400" kern="1200"/>
        </a:p>
      </dsp:txBody>
      <dsp:txXfrm>
        <a:off x="6596607" y="830845"/>
        <a:ext cx="1699606" cy="824162"/>
      </dsp:txXfrm>
    </dsp:sp>
    <dsp:sp modelId="{9850AED2-7E08-49D7-BCBF-6953DD5D6F9E}">
      <dsp:nvSpPr>
        <dsp:cNvPr id="0" name=""/>
        <dsp:cNvSpPr/>
      </dsp:nvSpPr>
      <dsp:spPr>
        <a:xfrm>
          <a:off x="6746055" y="1680648"/>
          <a:ext cx="175088" cy="1337972"/>
        </a:xfrm>
        <a:custGeom>
          <a:avLst/>
          <a:gdLst/>
          <a:ahLst/>
          <a:cxnLst/>
          <a:rect l="0" t="0" r="0" b="0"/>
          <a:pathLst>
            <a:path>
              <a:moveTo>
                <a:pt x="0" y="0"/>
              </a:moveTo>
              <a:lnTo>
                <a:pt x="0" y="1337972"/>
              </a:lnTo>
              <a:lnTo>
                <a:pt x="175088" y="1337972"/>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F87116B-F294-454F-B218-716340A7B5B8}">
      <dsp:nvSpPr>
        <dsp:cNvPr id="0" name=""/>
        <dsp:cNvSpPr/>
      </dsp:nvSpPr>
      <dsp:spPr>
        <a:xfrm>
          <a:off x="6921144" y="1899509"/>
          <a:ext cx="1400710" cy="2238222"/>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7796769"/>
              <a:satOff val="-35976"/>
              <a:lumOff val="132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rtl="0">
            <a:lnSpc>
              <a:spcPct val="90000"/>
            </a:lnSpc>
            <a:spcBef>
              <a:spcPct val="0"/>
            </a:spcBef>
            <a:spcAft>
              <a:spcPct val="35000"/>
            </a:spcAft>
          </a:pPr>
          <a:r>
            <a:rPr lang="es-ES" sz="1200" kern="1200" smtClean="0"/>
            <a:t>Se deben realizar auditorías periódicas para verificar el cumplimiento de los procedimientos establecidos, y para identificar posibles irregularidades o desviaciones en la ejecución del presupuesto.</a:t>
          </a:r>
          <a:endParaRPr lang="en-US" sz="1200" kern="1200"/>
        </a:p>
      </dsp:txBody>
      <dsp:txXfrm>
        <a:off x="6962169" y="1940534"/>
        <a:ext cx="1318660" cy="2156172"/>
      </dsp:txXfrm>
    </dsp:sp>
    <dsp:sp modelId="{A8D4B17C-CEA4-420A-8563-54749A368D80}">
      <dsp:nvSpPr>
        <dsp:cNvPr id="0" name=""/>
        <dsp:cNvSpPr/>
      </dsp:nvSpPr>
      <dsp:spPr>
        <a:xfrm>
          <a:off x="8759576" y="805204"/>
          <a:ext cx="1750888" cy="875444"/>
        </a:xfrm>
        <a:prstGeom prst="roundRect">
          <a:avLst>
            <a:gd name="adj" fmla="val 10000"/>
          </a:avLst>
        </a:prstGeom>
        <a:solidFill>
          <a:schemeClr val="accent4">
            <a:hueOff val="10395692"/>
            <a:satOff val="-47968"/>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7780" rIns="26670" bIns="17780" numCol="1" spcCol="1270" anchor="ctr" anchorCtr="0">
          <a:noAutofit/>
        </a:bodyPr>
        <a:lstStyle/>
        <a:p>
          <a:pPr lvl="0" algn="ctr" defTabSz="622300" rtl="0">
            <a:lnSpc>
              <a:spcPct val="90000"/>
            </a:lnSpc>
            <a:spcBef>
              <a:spcPct val="0"/>
            </a:spcBef>
            <a:spcAft>
              <a:spcPct val="35000"/>
            </a:spcAft>
          </a:pPr>
          <a:r>
            <a:rPr lang="es-ES" sz="1400" kern="1200" smtClean="0"/>
            <a:t>Establecer medidas correctivas</a:t>
          </a:r>
          <a:endParaRPr lang="en-US" sz="1400" kern="1200"/>
        </a:p>
      </dsp:txBody>
      <dsp:txXfrm>
        <a:off x="8785217" y="830845"/>
        <a:ext cx="1699606" cy="824162"/>
      </dsp:txXfrm>
    </dsp:sp>
    <dsp:sp modelId="{457B646D-A779-4281-928A-526A62F42F31}">
      <dsp:nvSpPr>
        <dsp:cNvPr id="0" name=""/>
        <dsp:cNvSpPr/>
      </dsp:nvSpPr>
      <dsp:spPr>
        <a:xfrm>
          <a:off x="8934665" y="1680648"/>
          <a:ext cx="175088" cy="1337972"/>
        </a:xfrm>
        <a:custGeom>
          <a:avLst/>
          <a:gdLst/>
          <a:ahLst/>
          <a:cxnLst/>
          <a:rect l="0" t="0" r="0" b="0"/>
          <a:pathLst>
            <a:path>
              <a:moveTo>
                <a:pt x="0" y="0"/>
              </a:moveTo>
              <a:lnTo>
                <a:pt x="0" y="1337972"/>
              </a:lnTo>
              <a:lnTo>
                <a:pt x="175088" y="1337972"/>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60B0C9A-A3D7-4957-ACCD-C133DC6E96D1}">
      <dsp:nvSpPr>
        <dsp:cNvPr id="0" name=""/>
        <dsp:cNvSpPr/>
      </dsp:nvSpPr>
      <dsp:spPr>
        <a:xfrm>
          <a:off x="9109754" y="1899509"/>
          <a:ext cx="1400710" cy="2238222"/>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10395692"/>
              <a:satOff val="-47968"/>
              <a:lumOff val="176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rtl="0">
            <a:lnSpc>
              <a:spcPct val="90000"/>
            </a:lnSpc>
            <a:spcBef>
              <a:spcPct val="0"/>
            </a:spcBef>
            <a:spcAft>
              <a:spcPct val="35000"/>
            </a:spcAft>
          </a:pPr>
          <a:r>
            <a:rPr lang="es-ES" sz="1200" kern="1200" smtClean="0"/>
            <a:t>En caso de identificar desviaciones o irregularidades en la ejecución del presupuesto, se deben establecer medidas correctivas para corregir las situaciones identificadas.</a:t>
          </a:r>
          <a:endParaRPr lang="en-US" sz="1200" kern="1200"/>
        </a:p>
      </dsp:txBody>
      <dsp:txXfrm>
        <a:off x="9150779" y="1940534"/>
        <a:ext cx="1318660" cy="21561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4804D8-5DDA-43A6-8525-5731A6E0D5CA}">
      <dsp:nvSpPr>
        <dsp:cNvPr id="0" name=""/>
        <dsp:cNvSpPr/>
      </dsp:nvSpPr>
      <dsp:spPr>
        <a:xfrm rot="16200000">
          <a:off x="360937" y="-355674"/>
          <a:ext cx="4351338" cy="5062686"/>
        </a:xfrm>
        <a:prstGeom prst="flowChartManualOperation">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0" tIns="0" rIns="145604" bIns="0" numCol="1" spcCol="1270" anchor="ctr" anchorCtr="0">
          <a:noAutofit/>
        </a:bodyPr>
        <a:lstStyle/>
        <a:p>
          <a:pPr lvl="0" algn="ctr" defTabSz="1022350" rtl="0">
            <a:lnSpc>
              <a:spcPct val="90000"/>
            </a:lnSpc>
            <a:spcBef>
              <a:spcPct val="0"/>
            </a:spcBef>
            <a:spcAft>
              <a:spcPct val="35000"/>
            </a:spcAft>
          </a:pPr>
          <a:r>
            <a:rPr lang="es-ES" sz="2300" kern="1200" smtClean="0"/>
            <a:t>El presupuesto participativo tiene como objetivo fomentar la participación ciudadana en la toma de decisiones y en la gestión de los recursos públicos, lo que puede contribuir a una mayor transparencia y rendición de cuentas por parte de las autoridades.</a:t>
          </a:r>
          <a:endParaRPr lang="en-US" sz="2300" kern="1200"/>
        </a:p>
      </dsp:txBody>
      <dsp:txXfrm rot="5400000">
        <a:off x="5263" y="870268"/>
        <a:ext cx="5062686" cy="2610802"/>
      </dsp:txXfrm>
    </dsp:sp>
    <dsp:sp modelId="{5EC65B7E-7204-4BD1-8828-E0C87FF1E0C4}">
      <dsp:nvSpPr>
        <dsp:cNvPr id="0" name=""/>
        <dsp:cNvSpPr/>
      </dsp:nvSpPr>
      <dsp:spPr>
        <a:xfrm rot="16200000">
          <a:off x="5803324" y="-355674"/>
          <a:ext cx="4351338" cy="5062686"/>
        </a:xfrm>
        <a:prstGeom prst="flowChartManualOperation">
          <a:avLst/>
        </a:prstGeom>
        <a:solidFill>
          <a:schemeClr val="accent4">
            <a:hueOff val="10395692"/>
            <a:satOff val="-47968"/>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0" tIns="0" rIns="145604" bIns="0" numCol="1" spcCol="1270" anchor="ctr" anchorCtr="0">
          <a:noAutofit/>
        </a:bodyPr>
        <a:lstStyle/>
        <a:p>
          <a:pPr lvl="0" algn="ctr" defTabSz="1022350" rtl="0">
            <a:lnSpc>
              <a:spcPct val="90000"/>
            </a:lnSpc>
            <a:spcBef>
              <a:spcPct val="0"/>
            </a:spcBef>
            <a:spcAft>
              <a:spcPct val="35000"/>
            </a:spcAft>
          </a:pPr>
          <a:r>
            <a:rPr lang="es-ES" sz="2300" kern="1200" smtClean="0"/>
            <a:t>Otro objetivo es ayudar a garantizar que los recursos se asignen de manera más equitativa y justa, y que se atiendan las necesidades más urgentes de la población.</a:t>
          </a:r>
          <a:endParaRPr lang="en-US" sz="2300" kern="1200"/>
        </a:p>
      </dsp:txBody>
      <dsp:txXfrm rot="5400000">
        <a:off x="5447650" y="870268"/>
        <a:ext cx="5062686" cy="261080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BF66CE-19A4-47DC-9FEA-9B90DF959769}">
      <dsp:nvSpPr>
        <dsp:cNvPr id="0" name=""/>
        <dsp:cNvSpPr/>
      </dsp:nvSpPr>
      <dsp:spPr>
        <a:xfrm>
          <a:off x="1209140" y="2259"/>
          <a:ext cx="8097319" cy="98785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28575" rIns="57150" bIns="28575" numCol="1" spcCol="1270" anchor="ctr" anchorCtr="0">
          <a:noAutofit/>
        </a:bodyPr>
        <a:lstStyle/>
        <a:p>
          <a:pPr lvl="0" algn="ctr" defTabSz="666750" rtl="0">
            <a:lnSpc>
              <a:spcPct val="90000"/>
            </a:lnSpc>
            <a:spcBef>
              <a:spcPct val="0"/>
            </a:spcBef>
            <a:spcAft>
              <a:spcPct val="35000"/>
            </a:spcAft>
          </a:pPr>
          <a:r>
            <a:rPr lang="es-ES" sz="1500" kern="1200" dirty="0" smtClean="0"/>
            <a:t>Convocatoria: Los </a:t>
          </a:r>
          <a:r>
            <a:rPr lang="es-ES" sz="1500" kern="1200" dirty="0" err="1" smtClean="0"/>
            <a:t>Gad</a:t>
          </a:r>
          <a:r>
            <a:rPr lang="es-ES" sz="1500" kern="1200" dirty="0" smtClean="0"/>
            <a:t> convocan a la ciudadanía a participar en el proceso de presupuesto participativo, informando sobre el monto del presupuesto disponible y los plazos para presentar propuestas.</a:t>
          </a:r>
          <a:endParaRPr lang="en-US" sz="1500" kern="1200" dirty="0"/>
        </a:p>
      </dsp:txBody>
      <dsp:txXfrm>
        <a:off x="1257363" y="50482"/>
        <a:ext cx="8000873" cy="891404"/>
      </dsp:txXfrm>
    </dsp:sp>
    <dsp:sp modelId="{AEE750B5-9DFA-4895-8B3A-65BD2CB169DB}">
      <dsp:nvSpPr>
        <dsp:cNvPr id="0" name=""/>
        <dsp:cNvSpPr/>
      </dsp:nvSpPr>
      <dsp:spPr>
        <a:xfrm>
          <a:off x="1209140" y="1039502"/>
          <a:ext cx="8097319" cy="987850"/>
        </a:xfrm>
        <a:prstGeom prst="roundRect">
          <a:avLst/>
        </a:prstGeom>
        <a:solidFill>
          <a:schemeClr val="accent4">
            <a:hueOff val="2598923"/>
            <a:satOff val="-11992"/>
            <a:lumOff val="4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28575" rIns="57150" bIns="28575" numCol="1" spcCol="1270" anchor="ctr" anchorCtr="0">
          <a:noAutofit/>
        </a:bodyPr>
        <a:lstStyle/>
        <a:p>
          <a:pPr lvl="0" algn="ctr" defTabSz="666750" rtl="0">
            <a:lnSpc>
              <a:spcPct val="90000"/>
            </a:lnSpc>
            <a:spcBef>
              <a:spcPct val="0"/>
            </a:spcBef>
            <a:spcAft>
              <a:spcPct val="35000"/>
            </a:spcAft>
          </a:pPr>
          <a:r>
            <a:rPr lang="es-ES" sz="1500" kern="1200" smtClean="0"/>
            <a:t>Asambleas ciudadanas: Se realizan asambleas ciudadanas en cada Gad para que los ciudadanos puedan presentar sus propuestas de proyectos y discutir sobre las necesidades más urgentes de su comunidad.</a:t>
          </a:r>
          <a:endParaRPr lang="en-US" sz="1500" kern="1200"/>
        </a:p>
      </dsp:txBody>
      <dsp:txXfrm>
        <a:off x="1257363" y="1087725"/>
        <a:ext cx="8000873" cy="891404"/>
      </dsp:txXfrm>
    </dsp:sp>
    <dsp:sp modelId="{F5C254AE-DB1C-45F9-A3B8-ECD500F883E8}">
      <dsp:nvSpPr>
        <dsp:cNvPr id="0" name=""/>
        <dsp:cNvSpPr/>
      </dsp:nvSpPr>
      <dsp:spPr>
        <a:xfrm>
          <a:off x="1209140" y="2076746"/>
          <a:ext cx="8097319" cy="987850"/>
        </a:xfrm>
        <a:prstGeom prst="roundRect">
          <a:avLst/>
        </a:prstGeom>
        <a:solidFill>
          <a:schemeClr val="accent4">
            <a:hueOff val="5197846"/>
            <a:satOff val="-23984"/>
            <a:lumOff val="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28575" rIns="57150" bIns="28575" numCol="1" spcCol="1270" anchor="ctr" anchorCtr="0">
          <a:noAutofit/>
        </a:bodyPr>
        <a:lstStyle/>
        <a:p>
          <a:pPr lvl="0" algn="ctr" defTabSz="666750" rtl="0">
            <a:lnSpc>
              <a:spcPct val="90000"/>
            </a:lnSpc>
            <a:spcBef>
              <a:spcPct val="0"/>
            </a:spcBef>
            <a:spcAft>
              <a:spcPct val="35000"/>
            </a:spcAft>
          </a:pPr>
          <a:r>
            <a:rPr lang="es-ES" sz="1500" kern="1200" smtClean="0"/>
            <a:t>Evaluación técnica: Las propuestas son evaluadas técnicamente por la alcaldía para determinar su viabilidad y costo.</a:t>
          </a:r>
          <a:endParaRPr lang="en-US" sz="1500" kern="1200"/>
        </a:p>
      </dsp:txBody>
      <dsp:txXfrm>
        <a:off x="1257363" y="2124969"/>
        <a:ext cx="8000873" cy="891404"/>
      </dsp:txXfrm>
    </dsp:sp>
    <dsp:sp modelId="{A7B91EE9-5862-44E4-883D-A599E6120712}">
      <dsp:nvSpPr>
        <dsp:cNvPr id="0" name=""/>
        <dsp:cNvSpPr/>
      </dsp:nvSpPr>
      <dsp:spPr>
        <a:xfrm>
          <a:off x="1209140" y="3113989"/>
          <a:ext cx="8097319" cy="987850"/>
        </a:xfrm>
        <a:prstGeom prst="roundRect">
          <a:avLst/>
        </a:prstGeom>
        <a:solidFill>
          <a:schemeClr val="accent4">
            <a:hueOff val="7796769"/>
            <a:satOff val="-35976"/>
            <a:lumOff val="13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rtl="0">
            <a:lnSpc>
              <a:spcPct val="90000"/>
            </a:lnSpc>
            <a:spcBef>
              <a:spcPct val="0"/>
            </a:spcBef>
            <a:spcAft>
              <a:spcPct val="35000"/>
            </a:spcAft>
          </a:pPr>
          <a:r>
            <a:rPr lang="es-ES" sz="1400" kern="1200" smtClean="0"/>
            <a:t>Votación: Las propuestas viables son sometidas a votación por parte de la ciudadanía, quienes deciden qué proyectos serán financiados con el presupuesto participativo.</a:t>
          </a:r>
          <a:endParaRPr lang="en-US" sz="1400" kern="1200"/>
        </a:p>
      </dsp:txBody>
      <dsp:txXfrm>
        <a:off x="1257363" y="3162212"/>
        <a:ext cx="8000873" cy="891404"/>
      </dsp:txXfrm>
    </dsp:sp>
    <dsp:sp modelId="{B49D3362-0638-4548-AC97-36BA172DE050}">
      <dsp:nvSpPr>
        <dsp:cNvPr id="0" name=""/>
        <dsp:cNvSpPr/>
      </dsp:nvSpPr>
      <dsp:spPr>
        <a:xfrm>
          <a:off x="1209140" y="4151232"/>
          <a:ext cx="8097319" cy="987850"/>
        </a:xfrm>
        <a:prstGeom prst="roundRect">
          <a:avLst/>
        </a:prstGeom>
        <a:solidFill>
          <a:schemeClr val="accent4">
            <a:hueOff val="10395692"/>
            <a:satOff val="-47968"/>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rtl="0">
            <a:lnSpc>
              <a:spcPct val="90000"/>
            </a:lnSpc>
            <a:spcBef>
              <a:spcPct val="0"/>
            </a:spcBef>
            <a:spcAft>
              <a:spcPct val="35000"/>
            </a:spcAft>
          </a:pPr>
          <a:r>
            <a:rPr lang="es-ES" sz="1400" kern="1200" smtClean="0"/>
            <a:t>Implementación: Los proyectos seleccionados son implementados por el Gad y se realiza un seguimiento para garantizar su correcta ejecución.</a:t>
          </a:r>
          <a:endParaRPr lang="en-US" sz="1400" kern="1200"/>
        </a:p>
      </dsp:txBody>
      <dsp:txXfrm>
        <a:off x="1257363" y="4199455"/>
        <a:ext cx="8000873" cy="89140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BE441B-77AC-4154-A0B9-816506EF5F6F}">
      <dsp:nvSpPr>
        <dsp:cNvPr id="0" name=""/>
        <dsp:cNvSpPr/>
      </dsp:nvSpPr>
      <dsp:spPr>
        <a:xfrm>
          <a:off x="0" y="0"/>
          <a:ext cx="8097012" cy="1009290"/>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es-ES" sz="1400" kern="1200" smtClean="0"/>
            <a:t>Los planes de desarrollo y los presupuestos participativos están estrechamente relacionados, ya que ambos buscan involucrar a la ciudadanía en la toma de decisiones y en la gestión de los recursos públicos.</a:t>
          </a:r>
          <a:endParaRPr lang="en-US" sz="1400" kern="1200"/>
        </a:p>
      </dsp:txBody>
      <dsp:txXfrm>
        <a:off x="29561" y="29561"/>
        <a:ext cx="6889821" cy="950168"/>
      </dsp:txXfrm>
    </dsp:sp>
    <dsp:sp modelId="{175A590E-04B1-4430-8F28-1E21290F9554}">
      <dsp:nvSpPr>
        <dsp:cNvPr id="0" name=""/>
        <dsp:cNvSpPr/>
      </dsp:nvSpPr>
      <dsp:spPr>
        <a:xfrm>
          <a:off x="604647" y="1149469"/>
          <a:ext cx="8097012" cy="1009290"/>
        </a:xfrm>
        <a:prstGeom prst="roundRect">
          <a:avLst>
            <a:gd name="adj" fmla="val 10000"/>
          </a:avLst>
        </a:prstGeom>
        <a:solidFill>
          <a:schemeClr val="accent5">
            <a:hueOff val="-1838336"/>
            <a:satOff val="-2557"/>
            <a:lumOff val="-98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es-ES" sz="1400" kern="1200" smtClean="0"/>
            <a:t>Los planes de desarrollo son documentos que establecen las políticas, estrategias y proyectos que se llevarán a cabo durante un período determinado, y que buscan mejorar las condiciones de vida de la población.</a:t>
          </a:r>
          <a:endParaRPr lang="en-US" sz="1400" kern="1200"/>
        </a:p>
      </dsp:txBody>
      <dsp:txXfrm>
        <a:off x="634208" y="1179030"/>
        <a:ext cx="6777204" cy="950168"/>
      </dsp:txXfrm>
    </dsp:sp>
    <dsp:sp modelId="{8F3FE9BA-3288-45F8-87A3-21AE6216FDE0}">
      <dsp:nvSpPr>
        <dsp:cNvPr id="0" name=""/>
        <dsp:cNvSpPr/>
      </dsp:nvSpPr>
      <dsp:spPr>
        <a:xfrm>
          <a:off x="1209293" y="2298939"/>
          <a:ext cx="8097012" cy="1009290"/>
        </a:xfrm>
        <a:prstGeom prst="roundRect">
          <a:avLst>
            <a:gd name="adj" fmla="val 10000"/>
          </a:avLst>
        </a:prstGeom>
        <a:solidFill>
          <a:schemeClr val="accent5">
            <a:hueOff val="-3676672"/>
            <a:satOff val="-5114"/>
            <a:lumOff val="-19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es-ES" sz="1400" kern="1200" smtClean="0"/>
            <a:t>Por su parte, el presupuesto participativo es un proceso mediante el cual la ciudadanía y las autoridades locales deciden en conjunto el destino y la prioridad de los recursos públicos.</a:t>
          </a:r>
          <a:endParaRPr lang="en-US" sz="1400" kern="1200"/>
        </a:p>
      </dsp:txBody>
      <dsp:txXfrm>
        <a:off x="1238854" y="2328500"/>
        <a:ext cx="6777204" cy="950168"/>
      </dsp:txXfrm>
    </dsp:sp>
    <dsp:sp modelId="{6C5BDF93-802F-4CB7-8403-B00FB1D17F0A}">
      <dsp:nvSpPr>
        <dsp:cNvPr id="0" name=""/>
        <dsp:cNvSpPr/>
      </dsp:nvSpPr>
      <dsp:spPr>
        <a:xfrm>
          <a:off x="1813940" y="3448409"/>
          <a:ext cx="8097012" cy="1009290"/>
        </a:xfrm>
        <a:prstGeom prst="roundRect">
          <a:avLst>
            <a:gd name="adj" fmla="val 10000"/>
          </a:avLst>
        </a:prstGeom>
        <a:solidFill>
          <a:schemeClr val="accent5">
            <a:hueOff val="-5515009"/>
            <a:satOff val="-7671"/>
            <a:lumOff val="-294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es-ES" sz="1400" kern="1200" smtClean="0"/>
            <a:t>En este sentido, los planes de desarrollo pueden incluir proyectos que sean financiados con el presupuesto participativo, y la ciudadanía puede participar en la identificación de las necesidades y prioridades de su comunidad que deben ser atendidas en el marco del plan de desarrollo.</a:t>
          </a:r>
          <a:endParaRPr lang="en-US" sz="1400" kern="1200"/>
        </a:p>
      </dsp:txBody>
      <dsp:txXfrm>
        <a:off x="1843501" y="3477970"/>
        <a:ext cx="6777204" cy="950168"/>
      </dsp:txXfrm>
    </dsp:sp>
    <dsp:sp modelId="{C713F7FD-C427-4DBF-86D9-C97AB2F81CA1}">
      <dsp:nvSpPr>
        <dsp:cNvPr id="0" name=""/>
        <dsp:cNvSpPr/>
      </dsp:nvSpPr>
      <dsp:spPr>
        <a:xfrm>
          <a:off x="2418587" y="4597879"/>
          <a:ext cx="8097012" cy="1009290"/>
        </a:xfrm>
        <a:prstGeom prst="roundRect">
          <a:avLst>
            <a:gd name="adj" fmla="val 10000"/>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es-ES" sz="1400" kern="1200" smtClean="0"/>
            <a:t>De esta manera, el presupuesto participativo puede contribuir a la implementación de los planes de desarrollo y a la consecución de sus objetivos, al involucrar a la ciudadanía en la toma de decisiones y en la gestión de los recursos públicos</a:t>
          </a:r>
          <a:endParaRPr lang="en-US" sz="1400" kern="1200"/>
        </a:p>
      </dsp:txBody>
      <dsp:txXfrm>
        <a:off x="2448148" y="4627440"/>
        <a:ext cx="6777204" cy="950168"/>
      </dsp:txXfrm>
    </dsp:sp>
    <dsp:sp modelId="{45AF96A0-D1C5-4287-9019-AD83F549825F}">
      <dsp:nvSpPr>
        <dsp:cNvPr id="0" name=""/>
        <dsp:cNvSpPr/>
      </dsp:nvSpPr>
      <dsp:spPr>
        <a:xfrm>
          <a:off x="7440973" y="737342"/>
          <a:ext cx="656038" cy="656038"/>
        </a:xfrm>
        <a:prstGeom prst="downArrow">
          <a:avLst>
            <a:gd name="adj1" fmla="val 55000"/>
            <a:gd name="adj2" fmla="val 45000"/>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endParaRPr lang="es-ES" sz="2900" kern="1200"/>
        </a:p>
      </dsp:txBody>
      <dsp:txXfrm>
        <a:off x="7588582" y="737342"/>
        <a:ext cx="360820" cy="493669"/>
      </dsp:txXfrm>
    </dsp:sp>
    <dsp:sp modelId="{8CEADB72-163E-4E39-A146-23C57798EA3F}">
      <dsp:nvSpPr>
        <dsp:cNvPr id="0" name=""/>
        <dsp:cNvSpPr/>
      </dsp:nvSpPr>
      <dsp:spPr>
        <a:xfrm>
          <a:off x="8045620" y="1886812"/>
          <a:ext cx="656038" cy="656038"/>
        </a:xfrm>
        <a:prstGeom prst="downArrow">
          <a:avLst>
            <a:gd name="adj1" fmla="val 55000"/>
            <a:gd name="adj2" fmla="val 45000"/>
          </a:avLst>
        </a:prstGeom>
        <a:solidFill>
          <a:schemeClr val="accent5">
            <a:tint val="40000"/>
            <a:alpha val="90000"/>
            <a:hueOff val="-2463918"/>
            <a:satOff val="-4272"/>
            <a:lumOff val="-43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endParaRPr lang="es-ES" sz="2900" kern="1200"/>
        </a:p>
      </dsp:txBody>
      <dsp:txXfrm>
        <a:off x="8193229" y="1886812"/>
        <a:ext cx="360820" cy="493669"/>
      </dsp:txXfrm>
    </dsp:sp>
    <dsp:sp modelId="{4E672EBA-643D-4F83-BF45-50CF89ECE8AF}">
      <dsp:nvSpPr>
        <dsp:cNvPr id="0" name=""/>
        <dsp:cNvSpPr/>
      </dsp:nvSpPr>
      <dsp:spPr>
        <a:xfrm>
          <a:off x="8650267" y="3019461"/>
          <a:ext cx="656038" cy="656038"/>
        </a:xfrm>
        <a:prstGeom prst="downArrow">
          <a:avLst>
            <a:gd name="adj1" fmla="val 55000"/>
            <a:gd name="adj2" fmla="val 45000"/>
          </a:avLst>
        </a:prstGeom>
        <a:solidFill>
          <a:schemeClr val="accent5">
            <a:tint val="40000"/>
            <a:alpha val="90000"/>
            <a:hueOff val="-4927837"/>
            <a:satOff val="-8544"/>
            <a:lumOff val="-859"/>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endParaRPr lang="es-ES" sz="2900" kern="1200"/>
        </a:p>
      </dsp:txBody>
      <dsp:txXfrm>
        <a:off x="8797876" y="3019461"/>
        <a:ext cx="360820" cy="493669"/>
      </dsp:txXfrm>
    </dsp:sp>
    <dsp:sp modelId="{9D52D3BD-809D-43E6-90C6-110AF7D86277}">
      <dsp:nvSpPr>
        <dsp:cNvPr id="0" name=""/>
        <dsp:cNvSpPr/>
      </dsp:nvSpPr>
      <dsp:spPr>
        <a:xfrm>
          <a:off x="9254914" y="4180145"/>
          <a:ext cx="656038" cy="656038"/>
        </a:xfrm>
        <a:prstGeom prst="downArrow">
          <a:avLst>
            <a:gd name="adj1" fmla="val 55000"/>
            <a:gd name="adj2" fmla="val 45000"/>
          </a:avLst>
        </a:prstGeom>
        <a:solidFill>
          <a:schemeClr val="accent5">
            <a:tint val="40000"/>
            <a:alpha val="90000"/>
            <a:hueOff val="-7391755"/>
            <a:satOff val="-12816"/>
            <a:lumOff val="-1289"/>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endParaRPr lang="es-ES" sz="2900" kern="1200"/>
        </a:p>
      </dsp:txBody>
      <dsp:txXfrm>
        <a:off x="9402523" y="4180145"/>
        <a:ext cx="360820" cy="49366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6712FB-413E-4ED0-B0E8-0AA14D6BE048}">
      <dsp:nvSpPr>
        <dsp:cNvPr id="0" name=""/>
        <dsp:cNvSpPr/>
      </dsp:nvSpPr>
      <dsp:spPr>
        <a:xfrm>
          <a:off x="0" y="2405"/>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E9BE4AC-BEB7-4AD5-98D5-E8BD8B5A492E}">
      <dsp:nvSpPr>
        <dsp:cNvPr id="0" name=""/>
        <dsp:cNvSpPr/>
      </dsp:nvSpPr>
      <dsp:spPr>
        <a:xfrm>
          <a:off x="0" y="2405"/>
          <a:ext cx="2103120" cy="1640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rtl="0">
            <a:lnSpc>
              <a:spcPct val="90000"/>
            </a:lnSpc>
            <a:spcBef>
              <a:spcPct val="0"/>
            </a:spcBef>
            <a:spcAft>
              <a:spcPct val="35000"/>
            </a:spcAft>
          </a:pPr>
          <a:r>
            <a:rPr lang="es-ES" sz="1300" kern="1200" dirty="0" smtClean="0"/>
            <a:t>El objetivo del presupuesto participativo en Ecuador es ampliar la democracia participativa y la distribución del poder, así como transparentar los recursos existentes y los posibles ingresos.</a:t>
          </a:r>
          <a:endParaRPr lang="en-US" sz="1300" kern="1200" dirty="0"/>
        </a:p>
      </dsp:txBody>
      <dsp:txXfrm>
        <a:off x="0" y="2405"/>
        <a:ext cx="2103120" cy="1640440"/>
      </dsp:txXfrm>
    </dsp:sp>
    <dsp:sp modelId="{396F8CF2-B110-4E38-8D8C-25F67F9542AB}">
      <dsp:nvSpPr>
        <dsp:cNvPr id="0" name=""/>
        <dsp:cNvSpPr/>
      </dsp:nvSpPr>
      <dsp:spPr>
        <a:xfrm>
          <a:off x="0" y="1642846"/>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01D52A9-E52E-47E3-B6F8-FE4106610AA4}">
      <dsp:nvSpPr>
        <dsp:cNvPr id="0" name=""/>
        <dsp:cNvSpPr/>
      </dsp:nvSpPr>
      <dsp:spPr>
        <a:xfrm>
          <a:off x="0" y="1642846"/>
          <a:ext cx="2103120" cy="1640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rtl="0">
            <a:lnSpc>
              <a:spcPct val="90000"/>
            </a:lnSpc>
            <a:spcBef>
              <a:spcPct val="0"/>
            </a:spcBef>
            <a:spcAft>
              <a:spcPct val="35000"/>
            </a:spcAft>
          </a:pPr>
          <a:r>
            <a:rPr lang="es-ES" sz="1300" kern="1200" dirty="0" smtClean="0"/>
            <a:t>Busca mejorar la eficacia y eficiencia en la realización de proyectos y programas, los cuales se realizan alrededor de objetivos, metas y planes consensuados.</a:t>
          </a:r>
          <a:endParaRPr lang="en-US" sz="1300" kern="1200" dirty="0"/>
        </a:p>
      </dsp:txBody>
      <dsp:txXfrm>
        <a:off x="0" y="1642846"/>
        <a:ext cx="2103120" cy="1640440"/>
      </dsp:txXfrm>
    </dsp:sp>
    <dsp:sp modelId="{D0AF333B-B303-4E21-AAE0-5BAEE21ED27E}">
      <dsp:nvSpPr>
        <dsp:cNvPr id="0" name=""/>
        <dsp:cNvSpPr/>
      </dsp:nvSpPr>
      <dsp:spPr>
        <a:xfrm>
          <a:off x="0" y="3283286"/>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73FCBEC-D9E3-4259-906D-D110D0BD3571}">
      <dsp:nvSpPr>
        <dsp:cNvPr id="0" name=""/>
        <dsp:cNvSpPr/>
      </dsp:nvSpPr>
      <dsp:spPr>
        <a:xfrm>
          <a:off x="0" y="3283286"/>
          <a:ext cx="2103120" cy="1640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rtl="0">
            <a:lnSpc>
              <a:spcPct val="90000"/>
            </a:lnSpc>
            <a:spcBef>
              <a:spcPct val="0"/>
            </a:spcBef>
            <a:spcAft>
              <a:spcPct val="35000"/>
            </a:spcAft>
          </a:pPr>
          <a:r>
            <a:rPr lang="es-ES" sz="1300" kern="1200" smtClean="0"/>
            <a:t>Otros objetivos del presupuesto participativo en Ecuador incluyen:</a:t>
          </a:r>
          <a:endParaRPr lang="en-US" sz="1300" kern="1200"/>
        </a:p>
      </dsp:txBody>
      <dsp:txXfrm>
        <a:off x="0" y="3283286"/>
        <a:ext cx="2103120" cy="1640440"/>
      </dsp:txXfrm>
    </dsp:sp>
    <dsp:sp modelId="{2549CBF6-EF4B-433A-BB26-5A8D6C879D34}">
      <dsp:nvSpPr>
        <dsp:cNvPr id="0" name=""/>
        <dsp:cNvSpPr/>
      </dsp:nvSpPr>
      <dsp:spPr>
        <a:xfrm>
          <a:off x="2260854" y="3298746"/>
          <a:ext cx="8254746" cy="3091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rtl="0">
            <a:lnSpc>
              <a:spcPct val="90000"/>
            </a:lnSpc>
            <a:spcBef>
              <a:spcPct val="0"/>
            </a:spcBef>
            <a:spcAft>
              <a:spcPct val="35000"/>
            </a:spcAft>
          </a:pPr>
          <a:r>
            <a:rPr lang="es-ES" sz="1400" kern="1200" smtClean="0"/>
            <a:t>Fortalecimiento institucional y social, y la relación gobierno local/ciudadanía</a:t>
          </a:r>
          <a:r>
            <a:rPr lang="es-ES" sz="1400" b="1" kern="1200" smtClean="0"/>
            <a:t>.</a:t>
          </a:r>
          <a:endParaRPr lang="en-US" sz="1400" kern="1200"/>
        </a:p>
      </dsp:txBody>
      <dsp:txXfrm>
        <a:off x="2260854" y="3298746"/>
        <a:ext cx="8254746" cy="309184"/>
      </dsp:txXfrm>
    </dsp:sp>
    <dsp:sp modelId="{AE5C3274-C2BD-4646-9871-8D29BE7527DC}">
      <dsp:nvSpPr>
        <dsp:cNvPr id="0" name=""/>
        <dsp:cNvSpPr/>
      </dsp:nvSpPr>
      <dsp:spPr>
        <a:xfrm>
          <a:off x="2103120" y="3607930"/>
          <a:ext cx="841248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F3C4939-D153-4758-BD3F-4BB0C5AF11A4}">
      <dsp:nvSpPr>
        <dsp:cNvPr id="0" name=""/>
        <dsp:cNvSpPr/>
      </dsp:nvSpPr>
      <dsp:spPr>
        <a:xfrm>
          <a:off x="2260854" y="3623389"/>
          <a:ext cx="8254746" cy="3091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rtl="0">
            <a:lnSpc>
              <a:spcPct val="90000"/>
            </a:lnSpc>
            <a:spcBef>
              <a:spcPct val="0"/>
            </a:spcBef>
            <a:spcAft>
              <a:spcPct val="35000"/>
            </a:spcAft>
          </a:pPr>
          <a:r>
            <a:rPr lang="es-ES" sz="1400" kern="1200" smtClean="0"/>
            <a:t>Procesos de inclusión social y perspectiva de género.</a:t>
          </a:r>
          <a:endParaRPr lang="en-US" sz="1400" kern="1200"/>
        </a:p>
      </dsp:txBody>
      <dsp:txXfrm>
        <a:off x="2260854" y="3623389"/>
        <a:ext cx="8254746" cy="309184"/>
      </dsp:txXfrm>
    </dsp:sp>
    <dsp:sp modelId="{5EF9E326-2CF4-4D0A-9253-DA2B75EE010E}">
      <dsp:nvSpPr>
        <dsp:cNvPr id="0" name=""/>
        <dsp:cNvSpPr/>
      </dsp:nvSpPr>
      <dsp:spPr>
        <a:xfrm>
          <a:off x="2103120" y="3932574"/>
          <a:ext cx="841248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61CD009-E622-4EA4-BF45-4807B7DA8D5F}">
      <dsp:nvSpPr>
        <dsp:cNvPr id="0" name=""/>
        <dsp:cNvSpPr/>
      </dsp:nvSpPr>
      <dsp:spPr>
        <a:xfrm>
          <a:off x="2260854" y="3948033"/>
          <a:ext cx="8254746" cy="3091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rtl="0">
            <a:lnSpc>
              <a:spcPct val="90000"/>
            </a:lnSpc>
            <a:spcBef>
              <a:spcPct val="0"/>
            </a:spcBef>
            <a:spcAft>
              <a:spcPct val="35000"/>
            </a:spcAft>
          </a:pPr>
          <a:r>
            <a:rPr lang="es-ES" sz="1400" kern="1200" smtClean="0"/>
            <a:t>Distribución equitativa de los recursos públicos.</a:t>
          </a:r>
          <a:endParaRPr lang="en-US" sz="1400" kern="1200"/>
        </a:p>
      </dsp:txBody>
      <dsp:txXfrm>
        <a:off x="2260854" y="3948033"/>
        <a:ext cx="8254746" cy="309184"/>
      </dsp:txXfrm>
    </dsp:sp>
    <dsp:sp modelId="{69BE3EB1-02B6-4EED-8422-E986B111DD8A}">
      <dsp:nvSpPr>
        <dsp:cNvPr id="0" name=""/>
        <dsp:cNvSpPr/>
      </dsp:nvSpPr>
      <dsp:spPr>
        <a:xfrm>
          <a:off x="2103120" y="4257218"/>
          <a:ext cx="841248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AA8C90B-D60E-4B68-A1F1-25F67590CE92}">
      <dsp:nvSpPr>
        <dsp:cNvPr id="0" name=""/>
        <dsp:cNvSpPr/>
      </dsp:nvSpPr>
      <dsp:spPr>
        <a:xfrm>
          <a:off x="2260854" y="4272677"/>
          <a:ext cx="8254746" cy="3091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rtl="0">
            <a:lnSpc>
              <a:spcPct val="90000"/>
            </a:lnSpc>
            <a:spcBef>
              <a:spcPct val="0"/>
            </a:spcBef>
            <a:spcAft>
              <a:spcPct val="35000"/>
            </a:spcAft>
          </a:pPr>
          <a:r>
            <a:rPr lang="es-ES" sz="1400" kern="1200" smtClean="0"/>
            <a:t>Apreciación de las verdaderas necesidades y prioridades comunitaria.</a:t>
          </a:r>
          <a:endParaRPr lang="en-US" sz="1400" kern="1200"/>
        </a:p>
      </dsp:txBody>
      <dsp:txXfrm>
        <a:off x="2260854" y="4272677"/>
        <a:ext cx="8254746" cy="309184"/>
      </dsp:txXfrm>
    </dsp:sp>
    <dsp:sp modelId="{3A65316C-B093-4C33-A4DD-056A4A914DDE}">
      <dsp:nvSpPr>
        <dsp:cNvPr id="0" name=""/>
        <dsp:cNvSpPr/>
      </dsp:nvSpPr>
      <dsp:spPr>
        <a:xfrm>
          <a:off x="2103120" y="4581862"/>
          <a:ext cx="841248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42DEA5C-72C7-4CB6-964E-CB8F2FDE1621}">
      <dsp:nvSpPr>
        <dsp:cNvPr id="0" name=""/>
        <dsp:cNvSpPr/>
      </dsp:nvSpPr>
      <dsp:spPr>
        <a:xfrm>
          <a:off x="2260854" y="4597321"/>
          <a:ext cx="8254746" cy="3091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rtl="0">
            <a:lnSpc>
              <a:spcPct val="90000"/>
            </a:lnSpc>
            <a:spcBef>
              <a:spcPct val="0"/>
            </a:spcBef>
            <a:spcAft>
              <a:spcPct val="35000"/>
            </a:spcAft>
          </a:pPr>
          <a:r>
            <a:rPr lang="es-ES" sz="1400" kern="1200" smtClean="0"/>
            <a:t>Mejorar la adaptación y mitigación de los cambios climáticos en las zonas rurales.</a:t>
          </a:r>
          <a:endParaRPr lang="en-US" sz="1400" kern="1200"/>
        </a:p>
      </dsp:txBody>
      <dsp:txXfrm>
        <a:off x="2260854" y="4597321"/>
        <a:ext cx="8254746" cy="309184"/>
      </dsp:txXfrm>
    </dsp:sp>
    <dsp:sp modelId="{D490A3D2-2C7D-46F8-82CE-9551E23A34F4}">
      <dsp:nvSpPr>
        <dsp:cNvPr id="0" name=""/>
        <dsp:cNvSpPr/>
      </dsp:nvSpPr>
      <dsp:spPr>
        <a:xfrm>
          <a:off x="2103120" y="4906506"/>
          <a:ext cx="841248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C0F85B-29E9-4E5D-BD81-C0AABE967B59}">
      <dsp:nvSpPr>
        <dsp:cNvPr id="0" name=""/>
        <dsp:cNvSpPr/>
      </dsp:nvSpPr>
      <dsp:spPr>
        <a:xfrm>
          <a:off x="0" y="516641"/>
          <a:ext cx="3286125" cy="1971675"/>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s-ES" sz="1600" kern="1200" smtClean="0"/>
            <a:t>El presupuesto plurianual es un instrumento de planificación que se utiliza en Ecuador para establecer los objetivos y metas señalados en la planificación del Estado para un período de cuatro años. </a:t>
          </a:r>
          <a:endParaRPr lang="en-US" sz="1600" kern="1200"/>
        </a:p>
      </dsp:txBody>
      <dsp:txXfrm>
        <a:off x="0" y="516641"/>
        <a:ext cx="3286125" cy="1971675"/>
      </dsp:txXfrm>
    </dsp:sp>
    <dsp:sp modelId="{D8D1E9E8-332E-4C10-87F3-56D1F789A07B}">
      <dsp:nvSpPr>
        <dsp:cNvPr id="0" name=""/>
        <dsp:cNvSpPr/>
      </dsp:nvSpPr>
      <dsp:spPr>
        <a:xfrm>
          <a:off x="3614737" y="516641"/>
          <a:ext cx="3286125" cy="1971675"/>
        </a:xfrm>
        <a:prstGeom prst="rect">
          <a:avLst/>
        </a:prstGeom>
        <a:solidFill>
          <a:schemeClr val="accent5">
            <a:hueOff val="-1470669"/>
            <a:satOff val="-2046"/>
            <a:lumOff val="-78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s-ES" sz="1600" kern="1200" smtClean="0"/>
            <a:t>A continuación, se presentan algunos aspectos relevantes sobre el presupuesto plurianual:</a:t>
          </a:r>
          <a:endParaRPr lang="en-US" sz="1600" kern="1200"/>
        </a:p>
      </dsp:txBody>
      <dsp:txXfrm>
        <a:off x="3614737" y="516641"/>
        <a:ext cx="3286125" cy="1971675"/>
      </dsp:txXfrm>
    </dsp:sp>
    <dsp:sp modelId="{3E50A1A3-693B-4E9B-A397-61D989ED4871}">
      <dsp:nvSpPr>
        <dsp:cNvPr id="0" name=""/>
        <dsp:cNvSpPr/>
      </dsp:nvSpPr>
      <dsp:spPr>
        <a:xfrm>
          <a:off x="7229475" y="516641"/>
          <a:ext cx="3286125" cy="1971675"/>
        </a:xfrm>
        <a:prstGeom prst="rect">
          <a:avLst/>
        </a:prstGeom>
        <a:solidFill>
          <a:schemeClr val="accent5">
            <a:hueOff val="-2941338"/>
            <a:satOff val="-4091"/>
            <a:lumOff val="-156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s-ES" sz="1600" kern="1200" smtClean="0"/>
            <a:t>Función preventiva: El presupuesto plurianual tiene una función preventiva, ya que permite identificar y evitar futuros inconvenientes respecto a los ingresos y a las necesidades de la población.</a:t>
          </a:r>
          <a:endParaRPr lang="en-US" sz="1600" kern="1200"/>
        </a:p>
      </dsp:txBody>
      <dsp:txXfrm>
        <a:off x="7229475" y="516641"/>
        <a:ext cx="3286125" cy="1971675"/>
      </dsp:txXfrm>
    </dsp:sp>
    <dsp:sp modelId="{7C470EB4-2769-481E-9A3B-CFD18E6BB7DF}">
      <dsp:nvSpPr>
        <dsp:cNvPr id="0" name=""/>
        <dsp:cNvSpPr/>
      </dsp:nvSpPr>
      <dsp:spPr>
        <a:xfrm>
          <a:off x="0" y="2816928"/>
          <a:ext cx="3286125" cy="1971675"/>
        </a:xfrm>
        <a:prstGeom prst="rect">
          <a:avLst/>
        </a:prstGeom>
        <a:solidFill>
          <a:schemeClr val="accent5">
            <a:hueOff val="-4412007"/>
            <a:satOff val="-6137"/>
            <a:lumOff val="-2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s-ES" sz="1600" kern="1200" smtClean="0"/>
            <a:t>Plan operativo: Para conseguir los objetivos y metas plurianuales, se canaliza el presupuesto a través de un Plan Operativo que vincula objetivo-meta plurianual, con las metas y resultados de los programas y proyectos que son parte del presupuesto.</a:t>
          </a:r>
          <a:endParaRPr lang="en-US" sz="1600" kern="1200"/>
        </a:p>
      </dsp:txBody>
      <dsp:txXfrm>
        <a:off x="0" y="2816928"/>
        <a:ext cx="3286125" cy="1971675"/>
      </dsp:txXfrm>
    </dsp:sp>
    <dsp:sp modelId="{7CC9EFD3-8759-496B-B210-615737AA8053}">
      <dsp:nvSpPr>
        <dsp:cNvPr id="0" name=""/>
        <dsp:cNvSpPr/>
      </dsp:nvSpPr>
      <dsp:spPr>
        <a:xfrm>
          <a:off x="3614737" y="2816928"/>
          <a:ext cx="3286125" cy="1971675"/>
        </a:xfrm>
        <a:prstGeom prst="rect">
          <a:avLst/>
        </a:prstGeom>
        <a:solidFill>
          <a:schemeClr val="accent5">
            <a:hueOff val="-5882676"/>
            <a:satOff val="-8182"/>
            <a:lumOff val="-313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s-ES" sz="1600" kern="1200" smtClean="0"/>
            <a:t>Fortalecimiento institucional: El presupuesto plurianual busca fortalecer la conducción estratégica del Estado, a través de la luz larga de un automóvil, que le sirve al conductor para ver más allá de lo que le permite la luz corta (el presupuesto anual).</a:t>
          </a:r>
          <a:endParaRPr lang="en-US" sz="1600" kern="1200"/>
        </a:p>
      </dsp:txBody>
      <dsp:txXfrm>
        <a:off x="3614737" y="2816928"/>
        <a:ext cx="3286125" cy="1971675"/>
      </dsp:txXfrm>
    </dsp:sp>
    <dsp:sp modelId="{E3321483-B7C5-4CD1-B746-5FB33E0FFA9E}">
      <dsp:nvSpPr>
        <dsp:cNvPr id="0" name=""/>
        <dsp:cNvSpPr/>
      </dsp:nvSpPr>
      <dsp:spPr>
        <a:xfrm>
          <a:off x="7229475" y="2816928"/>
          <a:ext cx="3286125" cy="1971675"/>
        </a:xfrm>
        <a:prstGeom prst="rect">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s-ES" sz="1600" kern="1200" smtClean="0"/>
            <a:t>Mejora de la calidad de las respuestas del gobierno: Cuando la perspectiva de mediano plazo va ganando más espacios en la agenda política, se puede dar lugar a un círculo virtuoso, en el que paulatinamente mejora la calidad de las respuestas del gobierno a los problemas enfrentados.</a:t>
          </a:r>
          <a:endParaRPr lang="en-US" sz="1600" kern="1200"/>
        </a:p>
      </dsp:txBody>
      <dsp:txXfrm>
        <a:off x="7229475" y="2816928"/>
        <a:ext cx="3286125" cy="197167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F3511B-6B23-491B-ACD8-8B4569381788}">
      <dsp:nvSpPr>
        <dsp:cNvPr id="0" name=""/>
        <dsp:cNvSpPr/>
      </dsp:nvSpPr>
      <dsp:spPr>
        <a:xfrm>
          <a:off x="503705" y="421739"/>
          <a:ext cx="9066691" cy="8242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b" anchorCtr="0">
          <a:noAutofit/>
        </a:bodyPr>
        <a:lstStyle/>
        <a:p>
          <a:pPr lvl="0" algn="l" defTabSz="711200" rtl="0">
            <a:lnSpc>
              <a:spcPct val="90000"/>
            </a:lnSpc>
            <a:spcBef>
              <a:spcPct val="0"/>
            </a:spcBef>
            <a:spcAft>
              <a:spcPct val="35000"/>
            </a:spcAft>
          </a:pPr>
          <a:r>
            <a:rPr lang="en-US" sz="1600" b="0" i="0" kern="1200" baseline="0" smtClean="0"/>
            <a:t>Horizonte temporal: El presupuesto plurianual tiene un horizonte temporal de cuatro años, mientras que el presupuesto anual se refiere a un solo año.</a:t>
          </a:r>
          <a:endParaRPr lang="en-US" sz="1600" kern="1200"/>
        </a:p>
      </dsp:txBody>
      <dsp:txXfrm>
        <a:off x="503705" y="421739"/>
        <a:ext cx="9066691" cy="824244"/>
      </dsp:txXfrm>
    </dsp:sp>
    <dsp:sp modelId="{238B6605-5101-47BE-890B-FFE1B8796401}">
      <dsp:nvSpPr>
        <dsp:cNvPr id="0" name=""/>
        <dsp:cNvSpPr/>
      </dsp:nvSpPr>
      <dsp:spPr>
        <a:xfrm>
          <a:off x="503705" y="1245984"/>
          <a:ext cx="1208892" cy="201482"/>
        </a:xfrm>
        <a:prstGeom prst="parallelogram">
          <a:avLst>
            <a:gd name="adj" fmla="val 140840"/>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B8C76E7-9882-4FDA-A619-7981B7D0150E}">
      <dsp:nvSpPr>
        <dsp:cNvPr id="0" name=""/>
        <dsp:cNvSpPr/>
      </dsp:nvSpPr>
      <dsp:spPr>
        <a:xfrm>
          <a:off x="1783116" y="1245984"/>
          <a:ext cx="1208892" cy="201482"/>
        </a:xfrm>
        <a:prstGeom prst="parallelogram">
          <a:avLst>
            <a:gd name="adj" fmla="val 140840"/>
          </a:avLst>
        </a:prstGeom>
        <a:solidFill>
          <a:schemeClr val="accent4">
            <a:hueOff val="385026"/>
            <a:satOff val="-1777"/>
            <a:lumOff val="65"/>
            <a:alphaOff val="0"/>
          </a:schemeClr>
        </a:solidFill>
        <a:ln w="12700" cap="flat" cmpd="sng" algn="ctr">
          <a:solidFill>
            <a:schemeClr val="accent4">
              <a:hueOff val="385026"/>
              <a:satOff val="-1777"/>
              <a:lumOff val="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F02BD51-ABAE-4375-B08B-5FF54DD8E79D}">
      <dsp:nvSpPr>
        <dsp:cNvPr id="0" name=""/>
        <dsp:cNvSpPr/>
      </dsp:nvSpPr>
      <dsp:spPr>
        <a:xfrm>
          <a:off x="3062527" y="1245984"/>
          <a:ext cx="1208892" cy="201482"/>
        </a:xfrm>
        <a:prstGeom prst="parallelogram">
          <a:avLst>
            <a:gd name="adj" fmla="val 140840"/>
          </a:avLst>
        </a:prstGeom>
        <a:solidFill>
          <a:schemeClr val="accent4">
            <a:hueOff val="770051"/>
            <a:satOff val="-3553"/>
            <a:lumOff val="131"/>
            <a:alphaOff val="0"/>
          </a:schemeClr>
        </a:solidFill>
        <a:ln w="12700" cap="flat" cmpd="sng" algn="ctr">
          <a:solidFill>
            <a:schemeClr val="accent4">
              <a:hueOff val="770051"/>
              <a:satOff val="-3553"/>
              <a:lumOff val="13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87CFE4B-047B-42A1-B1C3-25D646355B97}">
      <dsp:nvSpPr>
        <dsp:cNvPr id="0" name=""/>
        <dsp:cNvSpPr/>
      </dsp:nvSpPr>
      <dsp:spPr>
        <a:xfrm>
          <a:off x="4341937" y="1245984"/>
          <a:ext cx="1208892" cy="201482"/>
        </a:xfrm>
        <a:prstGeom prst="parallelogram">
          <a:avLst>
            <a:gd name="adj" fmla="val 140840"/>
          </a:avLst>
        </a:prstGeom>
        <a:solidFill>
          <a:schemeClr val="accent4">
            <a:hueOff val="1155077"/>
            <a:satOff val="-5330"/>
            <a:lumOff val="196"/>
            <a:alphaOff val="0"/>
          </a:schemeClr>
        </a:solidFill>
        <a:ln w="12700" cap="flat" cmpd="sng" algn="ctr">
          <a:solidFill>
            <a:schemeClr val="accent4">
              <a:hueOff val="1155077"/>
              <a:satOff val="-5330"/>
              <a:lumOff val="19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528BAE4-3AA7-4E5E-B21A-88D205773452}">
      <dsp:nvSpPr>
        <dsp:cNvPr id="0" name=""/>
        <dsp:cNvSpPr/>
      </dsp:nvSpPr>
      <dsp:spPr>
        <a:xfrm>
          <a:off x="5621348" y="1245984"/>
          <a:ext cx="1208892" cy="201482"/>
        </a:xfrm>
        <a:prstGeom prst="parallelogram">
          <a:avLst>
            <a:gd name="adj" fmla="val 140840"/>
          </a:avLst>
        </a:prstGeom>
        <a:solidFill>
          <a:schemeClr val="accent4">
            <a:hueOff val="1540103"/>
            <a:satOff val="-7106"/>
            <a:lumOff val="261"/>
            <a:alphaOff val="0"/>
          </a:schemeClr>
        </a:solidFill>
        <a:ln w="12700" cap="flat" cmpd="sng" algn="ctr">
          <a:solidFill>
            <a:schemeClr val="accent4">
              <a:hueOff val="1540103"/>
              <a:satOff val="-7106"/>
              <a:lumOff val="26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2DD13CA-63B0-44BD-8CA5-7FDA71BE370A}">
      <dsp:nvSpPr>
        <dsp:cNvPr id="0" name=""/>
        <dsp:cNvSpPr/>
      </dsp:nvSpPr>
      <dsp:spPr>
        <a:xfrm>
          <a:off x="6900759" y="1245984"/>
          <a:ext cx="1208892" cy="201482"/>
        </a:xfrm>
        <a:prstGeom prst="parallelogram">
          <a:avLst>
            <a:gd name="adj" fmla="val 140840"/>
          </a:avLst>
        </a:prstGeom>
        <a:solidFill>
          <a:schemeClr val="accent4">
            <a:hueOff val="1925128"/>
            <a:satOff val="-8883"/>
            <a:lumOff val="327"/>
            <a:alphaOff val="0"/>
          </a:schemeClr>
        </a:solidFill>
        <a:ln w="12700" cap="flat" cmpd="sng" algn="ctr">
          <a:solidFill>
            <a:schemeClr val="accent4">
              <a:hueOff val="1925128"/>
              <a:satOff val="-8883"/>
              <a:lumOff val="32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EA99EC5-ED80-495B-B336-4475FBBEACA5}">
      <dsp:nvSpPr>
        <dsp:cNvPr id="0" name=""/>
        <dsp:cNvSpPr/>
      </dsp:nvSpPr>
      <dsp:spPr>
        <a:xfrm>
          <a:off x="8180170" y="1245984"/>
          <a:ext cx="1208892" cy="201482"/>
        </a:xfrm>
        <a:prstGeom prst="parallelogram">
          <a:avLst>
            <a:gd name="adj" fmla="val 140840"/>
          </a:avLst>
        </a:prstGeom>
        <a:solidFill>
          <a:schemeClr val="accent4">
            <a:hueOff val="2310154"/>
            <a:satOff val="-10660"/>
            <a:lumOff val="392"/>
            <a:alphaOff val="0"/>
          </a:schemeClr>
        </a:solidFill>
        <a:ln w="12700" cap="flat" cmpd="sng" algn="ctr">
          <a:solidFill>
            <a:schemeClr val="accent4">
              <a:hueOff val="2310154"/>
              <a:satOff val="-10660"/>
              <a:lumOff val="39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87A704E-FB75-4CCF-90D8-F8560E522BC7}">
      <dsp:nvSpPr>
        <dsp:cNvPr id="0" name=""/>
        <dsp:cNvSpPr/>
      </dsp:nvSpPr>
      <dsp:spPr>
        <a:xfrm>
          <a:off x="503705" y="1552708"/>
          <a:ext cx="9066691" cy="8242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b" anchorCtr="0">
          <a:noAutofit/>
        </a:bodyPr>
        <a:lstStyle/>
        <a:p>
          <a:pPr lvl="0" algn="l" defTabSz="711200" rtl="0">
            <a:lnSpc>
              <a:spcPct val="90000"/>
            </a:lnSpc>
            <a:spcBef>
              <a:spcPct val="0"/>
            </a:spcBef>
            <a:spcAft>
              <a:spcPct val="35000"/>
            </a:spcAft>
          </a:pPr>
          <a:r>
            <a:rPr lang="en-US" sz="1600" b="0" i="0" kern="1200" baseline="0" smtClean="0"/>
            <a:t>Función: El presupuesto plurianual tiene una función preventiva, ya que permite identificar y evitar futuros inconvenientes respecto a los ingresos y a las necesidades de la población, mientras que el presupuesto anual se enfoca en la gestión administrativa del año en curso</a:t>
          </a:r>
          <a:endParaRPr lang="en-US" sz="1600" kern="1200"/>
        </a:p>
      </dsp:txBody>
      <dsp:txXfrm>
        <a:off x="503705" y="1552708"/>
        <a:ext cx="9066691" cy="824244"/>
      </dsp:txXfrm>
    </dsp:sp>
    <dsp:sp modelId="{6F4EBE19-6887-4F6D-B770-9449E35D31B7}">
      <dsp:nvSpPr>
        <dsp:cNvPr id="0" name=""/>
        <dsp:cNvSpPr/>
      </dsp:nvSpPr>
      <dsp:spPr>
        <a:xfrm>
          <a:off x="503705" y="2376953"/>
          <a:ext cx="1208892" cy="201482"/>
        </a:xfrm>
        <a:prstGeom prst="parallelogram">
          <a:avLst>
            <a:gd name="adj" fmla="val 140840"/>
          </a:avLst>
        </a:prstGeom>
        <a:solidFill>
          <a:schemeClr val="accent4">
            <a:hueOff val="2695179"/>
            <a:satOff val="-12436"/>
            <a:lumOff val="458"/>
            <a:alphaOff val="0"/>
          </a:schemeClr>
        </a:solidFill>
        <a:ln w="12700" cap="flat" cmpd="sng" algn="ctr">
          <a:solidFill>
            <a:schemeClr val="accent4">
              <a:hueOff val="2695179"/>
              <a:satOff val="-12436"/>
              <a:lumOff val="45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F1C560C-775C-44F5-9029-9B0E89D12C8B}">
      <dsp:nvSpPr>
        <dsp:cNvPr id="0" name=""/>
        <dsp:cNvSpPr/>
      </dsp:nvSpPr>
      <dsp:spPr>
        <a:xfrm>
          <a:off x="1783116" y="2376953"/>
          <a:ext cx="1208892" cy="201482"/>
        </a:xfrm>
        <a:prstGeom prst="parallelogram">
          <a:avLst>
            <a:gd name="adj" fmla="val 140840"/>
          </a:avLst>
        </a:prstGeom>
        <a:solidFill>
          <a:schemeClr val="accent4">
            <a:hueOff val="3080205"/>
            <a:satOff val="-14213"/>
            <a:lumOff val="523"/>
            <a:alphaOff val="0"/>
          </a:schemeClr>
        </a:solidFill>
        <a:ln w="12700" cap="flat" cmpd="sng" algn="ctr">
          <a:solidFill>
            <a:schemeClr val="accent4">
              <a:hueOff val="3080205"/>
              <a:satOff val="-14213"/>
              <a:lumOff val="52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C810F9C-0F57-4E73-92AD-76D19141FA2D}">
      <dsp:nvSpPr>
        <dsp:cNvPr id="0" name=""/>
        <dsp:cNvSpPr/>
      </dsp:nvSpPr>
      <dsp:spPr>
        <a:xfrm>
          <a:off x="3062527" y="2376953"/>
          <a:ext cx="1208892" cy="201482"/>
        </a:xfrm>
        <a:prstGeom prst="parallelogram">
          <a:avLst>
            <a:gd name="adj" fmla="val 140840"/>
          </a:avLst>
        </a:prstGeom>
        <a:solidFill>
          <a:schemeClr val="accent4">
            <a:hueOff val="3465231"/>
            <a:satOff val="-15989"/>
            <a:lumOff val="588"/>
            <a:alphaOff val="0"/>
          </a:schemeClr>
        </a:solidFill>
        <a:ln w="12700" cap="flat" cmpd="sng" algn="ctr">
          <a:solidFill>
            <a:schemeClr val="accent4">
              <a:hueOff val="3465231"/>
              <a:satOff val="-15989"/>
              <a:lumOff val="58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9FECA6E-D6EF-4B0C-BAD6-8A0760783ADB}">
      <dsp:nvSpPr>
        <dsp:cNvPr id="0" name=""/>
        <dsp:cNvSpPr/>
      </dsp:nvSpPr>
      <dsp:spPr>
        <a:xfrm>
          <a:off x="4341937" y="2376953"/>
          <a:ext cx="1208892" cy="201482"/>
        </a:xfrm>
        <a:prstGeom prst="parallelogram">
          <a:avLst>
            <a:gd name="adj" fmla="val 140840"/>
          </a:avLst>
        </a:prstGeom>
        <a:solidFill>
          <a:schemeClr val="accent4">
            <a:hueOff val="3850256"/>
            <a:satOff val="-17766"/>
            <a:lumOff val="654"/>
            <a:alphaOff val="0"/>
          </a:schemeClr>
        </a:solidFill>
        <a:ln w="12700" cap="flat" cmpd="sng" algn="ctr">
          <a:solidFill>
            <a:schemeClr val="accent4">
              <a:hueOff val="3850256"/>
              <a:satOff val="-17766"/>
              <a:lumOff val="65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27E094C-E43B-4457-84DE-0F713125498F}">
      <dsp:nvSpPr>
        <dsp:cNvPr id="0" name=""/>
        <dsp:cNvSpPr/>
      </dsp:nvSpPr>
      <dsp:spPr>
        <a:xfrm>
          <a:off x="5621348" y="2376953"/>
          <a:ext cx="1208892" cy="201482"/>
        </a:xfrm>
        <a:prstGeom prst="parallelogram">
          <a:avLst>
            <a:gd name="adj" fmla="val 140840"/>
          </a:avLst>
        </a:prstGeom>
        <a:solidFill>
          <a:schemeClr val="accent4">
            <a:hueOff val="4235282"/>
            <a:satOff val="-19543"/>
            <a:lumOff val="719"/>
            <a:alphaOff val="0"/>
          </a:schemeClr>
        </a:solidFill>
        <a:ln w="12700" cap="flat" cmpd="sng" algn="ctr">
          <a:solidFill>
            <a:schemeClr val="accent4">
              <a:hueOff val="4235282"/>
              <a:satOff val="-19543"/>
              <a:lumOff val="71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BAA74FB-FB5A-49A0-8F90-2E853EAC8F23}">
      <dsp:nvSpPr>
        <dsp:cNvPr id="0" name=""/>
        <dsp:cNvSpPr/>
      </dsp:nvSpPr>
      <dsp:spPr>
        <a:xfrm>
          <a:off x="6900759" y="2376953"/>
          <a:ext cx="1208892" cy="201482"/>
        </a:xfrm>
        <a:prstGeom prst="parallelogram">
          <a:avLst>
            <a:gd name="adj" fmla="val 140840"/>
          </a:avLst>
        </a:prstGeom>
        <a:solidFill>
          <a:schemeClr val="accent4">
            <a:hueOff val="4620308"/>
            <a:satOff val="-21319"/>
            <a:lumOff val="784"/>
            <a:alphaOff val="0"/>
          </a:schemeClr>
        </a:solidFill>
        <a:ln w="12700" cap="flat" cmpd="sng" algn="ctr">
          <a:solidFill>
            <a:schemeClr val="accent4">
              <a:hueOff val="4620308"/>
              <a:satOff val="-21319"/>
              <a:lumOff val="78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A4C1DFB-B3E7-4A04-8881-3E9AF1D492B0}">
      <dsp:nvSpPr>
        <dsp:cNvPr id="0" name=""/>
        <dsp:cNvSpPr/>
      </dsp:nvSpPr>
      <dsp:spPr>
        <a:xfrm>
          <a:off x="8180170" y="2376953"/>
          <a:ext cx="1208892" cy="201482"/>
        </a:xfrm>
        <a:prstGeom prst="parallelogram">
          <a:avLst>
            <a:gd name="adj" fmla="val 140840"/>
          </a:avLst>
        </a:prstGeom>
        <a:solidFill>
          <a:schemeClr val="accent4">
            <a:hueOff val="5005334"/>
            <a:satOff val="-23096"/>
            <a:lumOff val="850"/>
            <a:alphaOff val="0"/>
          </a:schemeClr>
        </a:solidFill>
        <a:ln w="12700" cap="flat" cmpd="sng" algn="ctr">
          <a:solidFill>
            <a:schemeClr val="accent4">
              <a:hueOff val="5005334"/>
              <a:satOff val="-23096"/>
              <a:lumOff val="85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35DB752-A1A5-4192-BBE5-D821DE33056E}">
      <dsp:nvSpPr>
        <dsp:cNvPr id="0" name=""/>
        <dsp:cNvSpPr/>
      </dsp:nvSpPr>
      <dsp:spPr>
        <a:xfrm>
          <a:off x="503705" y="2683677"/>
          <a:ext cx="9066691" cy="8242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b" anchorCtr="0">
          <a:noAutofit/>
        </a:bodyPr>
        <a:lstStyle/>
        <a:p>
          <a:pPr lvl="0" algn="l" defTabSz="711200" rtl="0">
            <a:lnSpc>
              <a:spcPct val="90000"/>
            </a:lnSpc>
            <a:spcBef>
              <a:spcPct val="0"/>
            </a:spcBef>
            <a:spcAft>
              <a:spcPct val="35000"/>
            </a:spcAft>
          </a:pPr>
          <a:r>
            <a:rPr lang="en-US" sz="1600" b="0" i="0" kern="1200" baseline="0" smtClean="0"/>
            <a:t>Instrumento de planificación: El presupuesto plurianual es un instrumento de planificación que establece los objetivos y metas señalados en la planificación del Estado para un período de cuatro años, mientras que el presupuesto anual es un instrumento de gestión que establece los ingresos y gastos para el año en curso</a:t>
          </a:r>
          <a:endParaRPr lang="en-US" sz="1600" kern="1200"/>
        </a:p>
      </dsp:txBody>
      <dsp:txXfrm>
        <a:off x="503705" y="2683677"/>
        <a:ext cx="9066691" cy="824244"/>
      </dsp:txXfrm>
    </dsp:sp>
    <dsp:sp modelId="{87243360-171D-4734-B8B7-AEDE51493D43}">
      <dsp:nvSpPr>
        <dsp:cNvPr id="0" name=""/>
        <dsp:cNvSpPr/>
      </dsp:nvSpPr>
      <dsp:spPr>
        <a:xfrm>
          <a:off x="503705" y="3507922"/>
          <a:ext cx="1208892" cy="201482"/>
        </a:xfrm>
        <a:prstGeom prst="parallelogram">
          <a:avLst>
            <a:gd name="adj" fmla="val 140840"/>
          </a:avLst>
        </a:prstGeom>
        <a:solidFill>
          <a:schemeClr val="accent4">
            <a:hueOff val="5390359"/>
            <a:satOff val="-24872"/>
            <a:lumOff val="915"/>
            <a:alphaOff val="0"/>
          </a:schemeClr>
        </a:solidFill>
        <a:ln w="12700" cap="flat" cmpd="sng" algn="ctr">
          <a:solidFill>
            <a:schemeClr val="accent4">
              <a:hueOff val="5390359"/>
              <a:satOff val="-24872"/>
              <a:lumOff val="91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0B97AA1-38AC-451D-B818-E51068E64897}">
      <dsp:nvSpPr>
        <dsp:cNvPr id="0" name=""/>
        <dsp:cNvSpPr/>
      </dsp:nvSpPr>
      <dsp:spPr>
        <a:xfrm>
          <a:off x="1783116" y="3507922"/>
          <a:ext cx="1208892" cy="201482"/>
        </a:xfrm>
        <a:prstGeom prst="parallelogram">
          <a:avLst>
            <a:gd name="adj" fmla="val 140840"/>
          </a:avLst>
        </a:prstGeom>
        <a:solidFill>
          <a:schemeClr val="accent4">
            <a:hueOff val="5775385"/>
            <a:satOff val="-26649"/>
            <a:lumOff val="981"/>
            <a:alphaOff val="0"/>
          </a:schemeClr>
        </a:solidFill>
        <a:ln w="12700" cap="flat" cmpd="sng" algn="ctr">
          <a:solidFill>
            <a:schemeClr val="accent4">
              <a:hueOff val="5775385"/>
              <a:satOff val="-26649"/>
              <a:lumOff val="98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310746D-C217-42A0-A73B-9F8743699FB7}">
      <dsp:nvSpPr>
        <dsp:cNvPr id="0" name=""/>
        <dsp:cNvSpPr/>
      </dsp:nvSpPr>
      <dsp:spPr>
        <a:xfrm>
          <a:off x="3062527" y="3507922"/>
          <a:ext cx="1208892" cy="201482"/>
        </a:xfrm>
        <a:prstGeom prst="parallelogram">
          <a:avLst>
            <a:gd name="adj" fmla="val 140840"/>
          </a:avLst>
        </a:prstGeom>
        <a:solidFill>
          <a:schemeClr val="accent4">
            <a:hueOff val="6160410"/>
            <a:satOff val="-28425"/>
            <a:lumOff val="1046"/>
            <a:alphaOff val="0"/>
          </a:schemeClr>
        </a:solidFill>
        <a:ln w="12700" cap="flat" cmpd="sng" algn="ctr">
          <a:solidFill>
            <a:schemeClr val="accent4">
              <a:hueOff val="6160410"/>
              <a:satOff val="-28425"/>
              <a:lumOff val="104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93BFD1D-5CB7-4C5A-90D7-27FFE64162A6}">
      <dsp:nvSpPr>
        <dsp:cNvPr id="0" name=""/>
        <dsp:cNvSpPr/>
      </dsp:nvSpPr>
      <dsp:spPr>
        <a:xfrm>
          <a:off x="4341937" y="3507922"/>
          <a:ext cx="1208892" cy="201482"/>
        </a:xfrm>
        <a:prstGeom prst="parallelogram">
          <a:avLst>
            <a:gd name="adj" fmla="val 140840"/>
          </a:avLst>
        </a:prstGeom>
        <a:solidFill>
          <a:schemeClr val="accent4">
            <a:hueOff val="6545435"/>
            <a:satOff val="-30202"/>
            <a:lumOff val="1111"/>
            <a:alphaOff val="0"/>
          </a:schemeClr>
        </a:solidFill>
        <a:ln w="12700" cap="flat" cmpd="sng" algn="ctr">
          <a:solidFill>
            <a:schemeClr val="accent4">
              <a:hueOff val="6545435"/>
              <a:satOff val="-30202"/>
              <a:lumOff val="111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4F394BF-B48F-4A0D-90FD-98F10C06B887}">
      <dsp:nvSpPr>
        <dsp:cNvPr id="0" name=""/>
        <dsp:cNvSpPr/>
      </dsp:nvSpPr>
      <dsp:spPr>
        <a:xfrm>
          <a:off x="5621348" y="3507922"/>
          <a:ext cx="1208892" cy="201482"/>
        </a:xfrm>
        <a:prstGeom prst="parallelogram">
          <a:avLst>
            <a:gd name="adj" fmla="val 140840"/>
          </a:avLst>
        </a:prstGeom>
        <a:solidFill>
          <a:schemeClr val="accent4">
            <a:hueOff val="6930461"/>
            <a:satOff val="-31979"/>
            <a:lumOff val="1177"/>
            <a:alphaOff val="0"/>
          </a:schemeClr>
        </a:solidFill>
        <a:ln w="12700" cap="flat" cmpd="sng" algn="ctr">
          <a:solidFill>
            <a:schemeClr val="accent4">
              <a:hueOff val="6930461"/>
              <a:satOff val="-31979"/>
              <a:lumOff val="117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74A940C-1ACC-4C24-B82B-820080FAD97B}">
      <dsp:nvSpPr>
        <dsp:cNvPr id="0" name=""/>
        <dsp:cNvSpPr/>
      </dsp:nvSpPr>
      <dsp:spPr>
        <a:xfrm>
          <a:off x="6900759" y="3507922"/>
          <a:ext cx="1208892" cy="201482"/>
        </a:xfrm>
        <a:prstGeom prst="parallelogram">
          <a:avLst>
            <a:gd name="adj" fmla="val 140840"/>
          </a:avLst>
        </a:prstGeom>
        <a:solidFill>
          <a:schemeClr val="accent4">
            <a:hueOff val="7315487"/>
            <a:satOff val="-33755"/>
            <a:lumOff val="1242"/>
            <a:alphaOff val="0"/>
          </a:schemeClr>
        </a:solidFill>
        <a:ln w="12700" cap="flat" cmpd="sng" algn="ctr">
          <a:solidFill>
            <a:schemeClr val="accent4">
              <a:hueOff val="7315487"/>
              <a:satOff val="-33755"/>
              <a:lumOff val="124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C40811D-3AE7-44E2-B017-4679BA649F0C}">
      <dsp:nvSpPr>
        <dsp:cNvPr id="0" name=""/>
        <dsp:cNvSpPr/>
      </dsp:nvSpPr>
      <dsp:spPr>
        <a:xfrm>
          <a:off x="8180170" y="3507922"/>
          <a:ext cx="1208892" cy="201482"/>
        </a:xfrm>
        <a:prstGeom prst="parallelogram">
          <a:avLst>
            <a:gd name="adj" fmla="val 140840"/>
          </a:avLst>
        </a:prstGeom>
        <a:solidFill>
          <a:schemeClr val="accent4">
            <a:hueOff val="7700512"/>
            <a:satOff val="-35532"/>
            <a:lumOff val="1307"/>
            <a:alphaOff val="0"/>
          </a:schemeClr>
        </a:solidFill>
        <a:ln w="12700" cap="flat" cmpd="sng" algn="ctr">
          <a:solidFill>
            <a:schemeClr val="accent4">
              <a:hueOff val="7700512"/>
              <a:satOff val="-35532"/>
              <a:lumOff val="130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2595E78-EF13-45BE-A9D0-1A5289922E9C}">
      <dsp:nvSpPr>
        <dsp:cNvPr id="0" name=""/>
        <dsp:cNvSpPr/>
      </dsp:nvSpPr>
      <dsp:spPr>
        <a:xfrm>
          <a:off x="503705" y="3814646"/>
          <a:ext cx="9066691" cy="8242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b" anchorCtr="0">
          <a:noAutofit/>
        </a:bodyPr>
        <a:lstStyle/>
        <a:p>
          <a:pPr lvl="0" algn="l" defTabSz="711200" rtl="0">
            <a:lnSpc>
              <a:spcPct val="90000"/>
            </a:lnSpc>
            <a:spcBef>
              <a:spcPct val="0"/>
            </a:spcBef>
            <a:spcAft>
              <a:spcPct val="35000"/>
            </a:spcAft>
          </a:pPr>
          <a:r>
            <a:rPr lang="en-US" sz="1600" b="0" i="0" kern="1200" baseline="0" smtClean="0"/>
            <a:t>Vinculación con la planificación: El presupuesto plurianual está vinculado con la planificación del Estado a largo plazo, mientras que el presupuesto anual está vinculado con la planificación del Estado a corto plazo</a:t>
          </a:r>
          <a:endParaRPr lang="en-US" sz="1600" kern="1200"/>
        </a:p>
      </dsp:txBody>
      <dsp:txXfrm>
        <a:off x="503705" y="3814646"/>
        <a:ext cx="9066691" cy="824244"/>
      </dsp:txXfrm>
    </dsp:sp>
    <dsp:sp modelId="{5E16FAD8-9547-4FDB-8672-0576785888A4}">
      <dsp:nvSpPr>
        <dsp:cNvPr id="0" name=""/>
        <dsp:cNvSpPr/>
      </dsp:nvSpPr>
      <dsp:spPr>
        <a:xfrm>
          <a:off x="503705" y="4638891"/>
          <a:ext cx="1208892" cy="201482"/>
        </a:xfrm>
        <a:prstGeom prst="parallelogram">
          <a:avLst>
            <a:gd name="adj" fmla="val 140840"/>
          </a:avLst>
        </a:prstGeom>
        <a:solidFill>
          <a:schemeClr val="accent4">
            <a:hueOff val="8085538"/>
            <a:satOff val="-37308"/>
            <a:lumOff val="1373"/>
            <a:alphaOff val="0"/>
          </a:schemeClr>
        </a:solidFill>
        <a:ln w="12700" cap="flat" cmpd="sng" algn="ctr">
          <a:solidFill>
            <a:schemeClr val="accent4">
              <a:hueOff val="8085538"/>
              <a:satOff val="-37308"/>
              <a:lumOff val="137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E49280E-625E-4768-AD40-8EDE1F184215}">
      <dsp:nvSpPr>
        <dsp:cNvPr id="0" name=""/>
        <dsp:cNvSpPr/>
      </dsp:nvSpPr>
      <dsp:spPr>
        <a:xfrm>
          <a:off x="1783116" y="4638891"/>
          <a:ext cx="1208892" cy="201482"/>
        </a:xfrm>
        <a:prstGeom prst="parallelogram">
          <a:avLst>
            <a:gd name="adj" fmla="val 140840"/>
          </a:avLst>
        </a:prstGeom>
        <a:solidFill>
          <a:schemeClr val="accent4">
            <a:hueOff val="8470564"/>
            <a:satOff val="-39085"/>
            <a:lumOff val="1438"/>
            <a:alphaOff val="0"/>
          </a:schemeClr>
        </a:solidFill>
        <a:ln w="12700" cap="flat" cmpd="sng" algn="ctr">
          <a:solidFill>
            <a:schemeClr val="accent4">
              <a:hueOff val="8470564"/>
              <a:satOff val="-39085"/>
              <a:lumOff val="143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AE8BD00-67CF-4222-847B-C62B3BCCE400}">
      <dsp:nvSpPr>
        <dsp:cNvPr id="0" name=""/>
        <dsp:cNvSpPr/>
      </dsp:nvSpPr>
      <dsp:spPr>
        <a:xfrm>
          <a:off x="3062527" y="4638891"/>
          <a:ext cx="1208892" cy="201482"/>
        </a:xfrm>
        <a:prstGeom prst="parallelogram">
          <a:avLst>
            <a:gd name="adj" fmla="val 140840"/>
          </a:avLst>
        </a:prstGeom>
        <a:solidFill>
          <a:schemeClr val="accent4">
            <a:hueOff val="8855590"/>
            <a:satOff val="-40862"/>
            <a:lumOff val="1504"/>
            <a:alphaOff val="0"/>
          </a:schemeClr>
        </a:solidFill>
        <a:ln w="12700" cap="flat" cmpd="sng" algn="ctr">
          <a:solidFill>
            <a:schemeClr val="accent4">
              <a:hueOff val="8855590"/>
              <a:satOff val="-40862"/>
              <a:lumOff val="150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70CA6CF-46A7-499C-B033-D3332DB5CC9F}">
      <dsp:nvSpPr>
        <dsp:cNvPr id="0" name=""/>
        <dsp:cNvSpPr/>
      </dsp:nvSpPr>
      <dsp:spPr>
        <a:xfrm>
          <a:off x="4341937" y="4638891"/>
          <a:ext cx="1208892" cy="201482"/>
        </a:xfrm>
        <a:prstGeom prst="parallelogram">
          <a:avLst>
            <a:gd name="adj" fmla="val 140840"/>
          </a:avLst>
        </a:prstGeom>
        <a:solidFill>
          <a:schemeClr val="accent4">
            <a:hueOff val="9240615"/>
            <a:satOff val="-42638"/>
            <a:lumOff val="1569"/>
            <a:alphaOff val="0"/>
          </a:schemeClr>
        </a:solidFill>
        <a:ln w="12700" cap="flat" cmpd="sng" algn="ctr">
          <a:solidFill>
            <a:schemeClr val="accent4">
              <a:hueOff val="9240615"/>
              <a:satOff val="-42638"/>
              <a:lumOff val="156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E1A3F80-A2F1-476C-BA9D-9CFB8961002F}">
      <dsp:nvSpPr>
        <dsp:cNvPr id="0" name=""/>
        <dsp:cNvSpPr/>
      </dsp:nvSpPr>
      <dsp:spPr>
        <a:xfrm>
          <a:off x="5621348" y="4638891"/>
          <a:ext cx="1208892" cy="201482"/>
        </a:xfrm>
        <a:prstGeom prst="parallelogram">
          <a:avLst>
            <a:gd name="adj" fmla="val 140840"/>
          </a:avLst>
        </a:prstGeom>
        <a:solidFill>
          <a:schemeClr val="accent4">
            <a:hueOff val="9625640"/>
            <a:satOff val="-44415"/>
            <a:lumOff val="1634"/>
            <a:alphaOff val="0"/>
          </a:schemeClr>
        </a:solidFill>
        <a:ln w="12700" cap="flat" cmpd="sng" algn="ctr">
          <a:solidFill>
            <a:schemeClr val="accent4">
              <a:hueOff val="9625640"/>
              <a:satOff val="-44415"/>
              <a:lumOff val="163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65C2DE0-CFD2-42EC-AED8-CBC2AD896FD7}">
      <dsp:nvSpPr>
        <dsp:cNvPr id="0" name=""/>
        <dsp:cNvSpPr/>
      </dsp:nvSpPr>
      <dsp:spPr>
        <a:xfrm>
          <a:off x="6900759" y="4638891"/>
          <a:ext cx="1208892" cy="201482"/>
        </a:xfrm>
        <a:prstGeom prst="parallelogram">
          <a:avLst>
            <a:gd name="adj" fmla="val 140840"/>
          </a:avLst>
        </a:prstGeom>
        <a:solidFill>
          <a:schemeClr val="accent4">
            <a:hueOff val="10010667"/>
            <a:satOff val="-46191"/>
            <a:lumOff val="1700"/>
            <a:alphaOff val="0"/>
          </a:schemeClr>
        </a:solidFill>
        <a:ln w="12700" cap="flat" cmpd="sng" algn="ctr">
          <a:solidFill>
            <a:schemeClr val="accent4">
              <a:hueOff val="10010667"/>
              <a:satOff val="-46191"/>
              <a:lumOff val="170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361851E-F39C-4809-BE1E-F38C5598AA04}">
      <dsp:nvSpPr>
        <dsp:cNvPr id="0" name=""/>
        <dsp:cNvSpPr/>
      </dsp:nvSpPr>
      <dsp:spPr>
        <a:xfrm>
          <a:off x="8180170" y="4638891"/>
          <a:ext cx="1208892" cy="201482"/>
        </a:xfrm>
        <a:prstGeom prst="parallelogram">
          <a:avLst>
            <a:gd name="adj" fmla="val 140840"/>
          </a:avLst>
        </a:prstGeom>
        <a:solidFill>
          <a:schemeClr val="accent4">
            <a:hueOff val="10395692"/>
            <a:satOff val="-47968"/>
            <a:lumOff val="1765"/>
            <a:alphaOff val="0"/>
          </a:schemeClr>
        </a:solidFill>
        <a:ln w="12700" cap="flat" cmpd="sng" algn="ctr">
          <a:solidFill>
            <a:schemeClr val="accent4">
              <a:hueOff val="10395692"/>
              <a:satOff val="-47968"/>
              <a:lumOff val="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F782C7-D780-4796-9E21-138E8425952C}">
      <dsp:nvSpPr>
        <dsp:cNvPr id="0" name=""/>
        <dsp:cNvSpPr/>
      </dsp:nvSpPr>
      <dsp:spPr>
        <a:xfrm rot="16200000">
          <a:off x="-1474092" y="1479891"/>
          <a:ext cx="4994693" cy="2034909"/>
        </a:xfrm>
        <a:prstGeom prst="flowChartManualOperation">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0" rIns="89291" bIns="0" numCol="1" spcCol="1270" anchor="ctr" anchorCtr="0">
          <a:noAutofit/>
        </a:bodyPr>
        <a:lstStyle/>
        <a:p>
          <a:pPr lvl="0" algn="ctr" defTabSz="622300" rtl="0">
            <a:lnSpc>
              <a:spcPct val="90000"/>
            </a:lnSpc>
            <a:spcBef>
              <a:spcPct val="0"/>
            </a:spcBef>
            <a:spcAft>
              <a:spcPct val="35000"/>
            </a:spcAft>
          </a:pPr>
          <a:r>
            <a:rPr lang="es-ES" sz="1400" kern="1200" smtClean="0"/>
            <a:t>Objetivos y metas a largo plazo: El presupuesto plurianual establece los objetivos y metas a largo plazo que se deben alcanzar en el período de cuatro años.</a:t>
          </a:r>
          <a:endParaRPr lang="en-US" sz="1400" kern="1200"/>
        </a:p>
      </dsp:txBody>
      <dsp:txXfrm rot="5400000">
        <a:off x="5800" y="998938"/>
        <a:ext cx="2034909" cy="2996815"/>
      </dsp:txXfrm>
    </dsp:sp>
    <dsp:sp modelId="{A4EC8534-10BE-4675-B597-7F7472CE71A7}">
      <dsp:nvSpPr>
        <dsp:cNvPr id="0" name=""/>
        <dsp:cNvSpPr/>
      </dsp:nvSpPr>
      <dsp:spPr>
        <a:xfrm rot="16200000">
          <a:off x="713435" y="1479891"/>
          <a:ext cx="4994693" cy="2034909"/>
        </a:xfrm>
        <a:prstGeom prst="flowChartManualOperation">
          <a:avLst/>
        </a:prstGeom>
        <a:solidFill>
          <a:schemeClr val="accent2">
            <a:hueOff val="-363841"/>
            <a:satOff val="-20982"/>
            <a:lumOff val="215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0" rIns="89291" bIns="0" numCol="1" spcCol="1270" anchor="ctr" anchorCtr="0">
          <a:noAutofit/>
        </a:bodyPr>
        <a:lstStyle/>
        <a:p>
          <a:pPr lvl="0" algn="ctr" defTabSz="622300" rtl="0">
            <a:lnSpc>
              <a:spcPct val="90000"/>
            </a:lnSpc>
            <a:spcBef>
              <a:spcPct val="0"/>
            </a:spcBef>
            <a:spcAft>
              <a:spcPct val="35000"/>
            </a:spcAft>
          </a:pPr>
          <a:r>
            <a:rPr lang="es-ES" sz="1400" kern="1200" smtClean="0"/>
            <a:t>Plan operativo: Para conseguir los objetivos y metas plurianuales, se canaliza el presupuesto a través de un Plan Operativo que vincula objetivo-meta plurianual, con las metas y resultados de los programas y proyectos que son parte del presupuesto.</a:t>
          </a:r>
          <a:endParaRPr lang="en-US" sz="1400" kern="1200"/>
        </a:p>
      </dsp:txBody>
      <dsp:txXfrm rot="5400000">
        <a:off x="2193327" y="998938"/>
        <a:ext cx="2034909" cy="2996815"/>
      </dsp:txXfrm>
    </dsp:sp>
    <dsp:sp modelId="{8A0C7819-EC8D-477C-9613-51BA216FE6F7}">
      <dsp:nvSpPr>
        <dsp:cNvPr id="0" name=""/>
        <dsp:cNvSpPr/>
      </dsp:nvSpPr>
      <dsp:spPr>
        <a:xfrm rot="16200000">
          <a:off x="2900963" y="1479891"/>
          <a:ext cx="4994693" cy="2034909"/>
        </a:xfrm>
        <a:prstGeom prst="flowChartManualOperation">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0" rIns="89291" bIns="0" numCol="1" spcCol="1270" anchor="ctr" anchorCtr="0">
          <a:noAutofit/>
        </a:bodyPr>
        <a:lstStyle/>
        <a:p>
          <a:pPr lvl="0" algn="ctr" defTabSz="622300" rtl="0">
            <a:lnSpc>
              <a:spcPct val="90000"/>
            </a:lnSpc>
            <a:spcBef>
              <a:spcPct val="0"/>
            </a:spcBef>
            <a:spcAft>
              <a:spcPct val="35000"/>
            </a:spcAft>
          </a:pPr>
          <a:r>
            <a:rPr lang="es-ES" sz="1400" kern="1200" smtClean="0"/>
            <a:t>Naturaleza de gastos: El presupuesto plurianual incluye la naturaleza de los gastos permanentes, no permanentes y de capital.</a:t>
          </a:r>
          <a:endParaRPr lang="en-US" sz="1400" kern="1200"/>
        </a:p>
      </dsp:txBody>
      <dsp:txXfrm rot="5400000">
        <a:off x="4380855" y="998938"/>
        <a:ext cx="2034909" cy="2996815"/>
      </dsp:txXfrm>
    </dsp:sp>
    <dsp:sp modelId="{F8AE59F2-E36F-4C90-B45B-EA37D4BAAF9C}">
      <dsp:nvSpPr>
        <dsp:cNvPr id="0" name=""/>
        <dsp:cNvSpPr/>
      </dsp:nvSpPr>
      <dsp:spPr>
        <a:xfrm rot="16200000">
          <a:off x="5088491" y="1479891"/>
          <a:ext cx="4994693" cy="2034909"/>
        </a:xfrm>
        <a:prstGeom prst="flowChartManualOperation">
          <a:avLst/>
        </a:prstGeom>
        <a:solidFill>
          <a:schemeClr val="accent2">
            <a:hueOff val="-1091522"/>
            <a:satOff val="-62946"/>
            <a:lumOff val="64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0" rIns="89291" bIns="0" numCol="1" spcCol="1270" anchor="ctr" anchorCtr="0">
          <a:noAutofit/>
        </a:bodyPr>
        <a:lstStyle/>
        <a:p>
          <a:pPr lvl="0" algn="ctr" defTabSz="622300" rtl="0">
            <a:lnSpc>
              <a:spcPct val="90000"/>
            </a:lnSpc>
            <a:spcBef>
              <a:spcPct val="0"/>
            </a:spcBef>
            <a:spcAft>
              <a:spcPct val="35000"/>
            </a:spcAft>
          </a:pPr>
          <a:r>
            <a:rPr lang="es-ES" sz="1400" kern="1200" smtClean="0"/>
            <a:t>Certificación presupuestaria plurianual: Las entidades que forman parte del Presupuesto General del Estado (PGE) y/o reciben recursos del mismo pueden obtener la certificación presupuestaria plurianual correspondiente a programas y/o proyectos de inversión a ser incluidos en el plan plurianual.</a:t>
          </a:r>
          <a:endParaRPr lang="en-US" sz="1400" kern="1200"/>
        </a:p>
      </dsp:txBody>
      <dsp:txXfrm rot="5400000">
        <a:off x="6568383" y="998938"/>
        <a:ext cx="2034909" cy="2996815"/>
      </dsp:txXfrm>
    </dsp:sp>
    <dsp:sp modelId="{CF3D9130-9434-49D2-998E-FD446897257C}">
      <dsp:nvSpPr>
        <dsp:cNvPr id="0" name=""/>
        <dsp:cNvSpPr/>
      </dsp:nvSpPr>
      <dsp:spPr>
        <a:xfrm rot="16200000">
          <a:off x="7276019" y="1479891"/>
          <a:ext cx="4994693" cy="2034909"/>
        </a:xfrm>
        <a:prstGeom prst="flowChartManualOperation">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0" rIns="89291" bIns="0" numCol="1" spcCol="1270" anchor="ctr" anchorCtr="0">
          <a:noAutofit/>
        </a:bodyPr>
        <a:lstStyle/>
        <a:p>
          <a:pPr lvl="0" algn="ctr" defTabSz="622300" rtl="0">
            <a:lnSpc>
              <a:spcPct val="90000"/>
            </a:lnSpc>
            <a:spcBef>
              <a:spcPct val="0"/>
            </a:spcBef>
            <a:spcAft>
              <a:spcPct val="35000"/>
            </a:spcAft>
          </a:pPr>
          <a:r>
            <a:rPr lang="es-ES" sz="1400" kern="1200" smtClean="0"/>
            <a:t>Plan Anual y Plan Plurianual de Inversión: La Secretaría Nacional de Planificación (SNP) es responsable de elaborar el Plan Anual y Plurianual de Inversión, que orienta la asignación de recursos públicos en el marco del Plan Nacional de Desarrollo.</a:t>
          </a:r>
          <a:endParaRPr lang="en-US" sz="1400" kern="1200"/>
        </a:p>
      </dsp:txBody>
      <dsp:txXfrm rot="5400000">
        <a:off x="8755911" y="998938"/>
        <a:ext cx="2034909" cy="299681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F09314-CD33-4D0E-9F71-BEBF6276E03A}">
      <dsp:nvSpPr>
        <dsp:cNvPr id="0" name=""/>
        <dsp:cNvSpPr/>
      </dsp:nvSpPr>
      <dsp:spPr>
        <a:xfrm>
          <a:off x="251607" y="0"/>
          <a:ext cx="10012385" cy="4351338"/>
        </a:xfrm>
        <a:prstGeom prst="ellipse">
          <a:avLst/>
        </a:prstGeom>
        <a:solidFill>
          <a:schemeClr val="accent4">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377950" rtl="0">
            <a:lnSpc>
              <a:spcPct val="90000"/>
            </a:lnSpc>
            <a:spcBef>
              <a:spcPct val="0"/>
            </a:spcBef>
            <a:spcAft>
              <a:spcPct val="35000"/>
            </a:spcAft>
          </a:pPr>
          <a:r>
            <a:rPr lang="es-ES" sz="3100" kern="1200" smtClean="0"/>
            <a:t>El Plan Operativo Anual (POA) es un instrumento de planificación de corto plazo que se utiliza para establecer las acciones que se ejecutarán durante el año, para cumplir los objetivos estratégicos o de largo plazo establecidos en el presupuesto anual y plurianual</a:t>
          </a:r>
          <a:endParaRPr lang="en-US" sz="3100" kern="1200"/>
        </a:p>
      </dsp:txBody>
      <dsp:txXfrm>
        <a:off x="1717887" y="637239"/>
        <a:ext cx="7079825" cy="3076860"/>
      </dsp:txXfrm>
    </dsp:sp>
  </dsp:spTree>
</dsp:drawing>
</file>

<file path=ppt/diagrams/layout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a:p>
        </p:txBody>
      </p:sp>
      <p:sp>
        <p:nvSpPr>
          <p:cNvPr id="4" name="Marcador de fecha 3"/>
          <p:cNvSpPr>
            <a:spLocks noGrp="1"/>
          </p:cNvSpPr>
          <p:nvPr>
            <p:ph type="dt" sz="half" idx="10"/>
          </p:nvPr>
        </p:nvSpPr>
        <p:spPr/>
        <p:txBody>
          <a:bodyPr/>
          <a:lstStyle/>
          <a:p>
            <a:fld id="{E52DF801-97F5-4669-8E5D-8C0A58EBE6A2}" type="datetimeFigureOut">
              <a:rPr lang="en-US" smtClean="0"/>
              <a:t>6/29/2023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5A1757FA-D2FF-4BE4-B864-6D2B2BF9E192}" type="slidenum">
              <a:rPr lang="en-US" smtClean="0"/>
              <a:t>‹Nº›</a:t>
            </a:fld>
            <a:endParaRPr lang="en-US"/>
          </a:p>
        </p:txBody>
      </p:sp>
    </p:spTree>
    <p:extLst>
      <p:ext uri="{BB962C8B-B14F-4D97-AF65-F5344CB8AC3E}">
        <p14:creationId xmlns:p14="http://schemas.microsoft.com/office/powerpoint/2010/main" val="2775384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E52DF801-97F5-4669-8E5D-8C0A58EBE6A2}" type="datetimeFigureOut">
              <a:rPr lang="en-US" smtClean="0"/>
              <a:t>6/29/2023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5A1757FA-D2FF-4BE4-B864-6D2B2BF9E192}" type="slidenum">
              <a:rPr lang="en-US" smtClean="0"/>
              <a:t>‹Nº›</a:t>
            </a:fld>
            <a:endParaRPr lang="en-US"/>
          </a:p>
        </p:txBody>
      </p:sp>
    </p:spTree>
    <p:extLst>
      <p:ext uri="{BB962C8B-B14F-4D97-AF65-F5344CB8AC3E}">
        <p14:creationId xmlns:p14="http://schemas.microsoft.com/office/powerpoint/2010/main" val="2965417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E52DF801-97F5-4669-8E5D-8C0A58EBE6A2}" type="datetimeFigureOut">
              <a:rPr lang="en-US" smtClean="0"/>
              <a:t>6/29/2023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5A1757FA-D2FF-4BE4-B864-6D2B2BF9E192}" type="slidenum">
              <a:rPr lang="en-US" smtClean="0"/>
              <a:t>‹Nº›</a:t>
            </a:fld>
            <a:endParaRPr lang="en-US"/>
          </a:p>
        </p:txBody>
      </p:sp>
    </p:spTree>
    <p:extLst>
      <p:ext uri="{BB962C8B-B14F-4D97-AF65-F5344CB8AC3E}">
        <p14:creationId xmlns:p14="http://schemas.microsoft.com/office/powerpoint/2010/main" val="693733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E52DF801-97F5-4669-8E5D-8C0A58EBE6A2}" type="datetimeFigureOut">
              <a:rPr lang="en-US" smtClean="0"/>
              <a:t>6/29/2023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5A1757FA-D2FF-4BE4-B864-6D2B2BF9E192}" type="slidenum">
              <a:rPr lang="en-US" smtClean="0"/>
              <a:t>‹Nº›</a:t>
            </a:fld>
            <a:endParaRPr lang="en-US"/>
          </a:p>
        </p:txBody>
      </p:sp>
    </p:spTree>
    <p:extLst>
      <p:ext uri="{BB962C8B-B14F-4D97-AF65-F5344CB8AC3E}">
        <p14:creationId xmlns:p14="http://schemas.microsoft.com/office/powerpoint/2010/main" val="457406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E52DF801-97F5-4669-8E5D-8C0A58EBE6A2}" type="datetimeFigureOut">
              <a:rPr lang="en-US" smtClean="0"/>
              <a:t>6/29/2023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5A1757FA-D2FF-4BE4-B864-6D2B2BF9E192}" type="slidenum">
              <a:rPr lang="en-US" smtClean="0"/>
              <a:t>‹Nº›</a:t>
            </a:fld>
            <a:endParaRPr lang="en-US"/>
          </a:p>
        </p:txBody>
      </p:sp>
    </p:spTree>
    <p:extLst>
      <p:ext uri="{BB962C8B-B14F-4D97-AF65-F5344CB8AC3E}">
        <p14:creationId xmlns:p14="http://schemas.microsoft.com/office/powerpoint/2010/main" val="2987775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E52DF801-97F5-4669-8E5D-8C0A58EBE6A2}" type="datetimeFigureOut">
              <a:rPr lang="en-US" smtClean="0"/>
              <a:t>6/29/2023</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5A1757FA-D2FF-4BE4-B864-6D2B2BF9E192}" type="slidenum">
              <a:rPr lang="en-US" smtClean="0"/>
              <a:t>‹Nº›</a:t>
            </a:fld>
            <a:endParaRPr lang="en-US"/>
          </a:p>
        </p:txBody>
      </p:sp>
    </p:spTree>
    <p:extLst>
      <p:ext uri="{BB962C8B-B14F-4D97-AF65-F5344CB8AC3E}">
        <p14:creationId xmlns:p14="http://schemas.microsoft.com/office/powerpoint/2010/main" val="1996127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E52DF801-97F5-4669-8E5D-8C0A58EBE6A2}" type="datetimeFigureOut">
              <a:rPr lang="en-US" smtClean="0"/>
              <a:t>6/29/2023</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5A1757FA-D2FF-4BE4-B864-6D2B2BF9E192}" type="slidenum">
              <a:rPr lang="en-US" smtClean="0"/>
              <a:t>‹Nº›</a:t>
            </a:fld>
            <a:endParaRPr lang="en-US"/>
          </a:p>
        </p:txBody>
      </p:sp>
    </p:spTree>
    <p:extLst>
      <p:ext uri="{BB962C8B-B14F-4D97-AF65-F5344CB8AC3E}">
        <p14:creationId xmlns:p14="http://schemas.microsoft.com/office/powerpoint/2010/main" val="1670919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E52DF801-97F5-4669-8E5D-8C0A58EBE6A2}" type="datetimeFigureOut">
              <a:rPr lang="en-US" smtClean="0"/>
              <a:t>6/29/2023</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5A1757FA-D2FF-4BE4-B864-6D2B2BF9E192}" type="slidenum">
              <a:rPr lang="en-US" smtClean="0"/>
              <a:t>‹Nº›</a:t>
            </a:fld>
            <a:endParaRPr lang="en-US"/>
          </a:p>
        </p:txBody>
      </p:sp>
    </p:spTree>
    <p:extLst>
      <p:ext uri="{BB962C8B-B14F-4D97-AF65-F5344CB8AC3E}">
        <p14:creationId xmlns:p14="http://schemas.microsoft.com/office/powerpoint/2010/main" val="2612836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52DF801-97F5-4669-8E5D-8C0A58EBE6A2}" type="datetimeFigureOut">
              <a:rPr lang="en-US" smtClean="0"/>
              <a:t>6/29/2023</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5A1757FA-D2FF-4BE4-B864-6D2B2BF9E192}" type="slidenum">
              <a:rPr lang="en-US" smtClean="0"/>
              <a:t>‹Nº›</a:t>
            </a:fld>
            <a:endParaRPr lang="en-US"/>
          </a:p>
        </p:txBody>
      </p:sp>
    </p:spTree>
    <p:extLst>
      <p:ext uri="{BB962C8B-B14F-4D97-AF65-F5344CB8AC3E}">
        <p14:creationId xmlns:p14="http://schemas.microsoft.com/office/powerpoint/2010/main" val="3979787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E52DF801-97F5-4669-8E5D-8C0A58EBE6A2}" type="datetimeFigureOut">
              <a:rPr lang="en-US" smtClean="0"/>
              <a:t>6/29/2023</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5A1757FA-D2FF-4BE4-B864-6D2B2BF9E192}" type="slidenum">
              <a:rPr lang="en-US" smtClean="0"/>
              <a:t>‹Nº›</a:t>
            </a:fld>
            <a:endParaRPr lang="en-US"/>
          </a:p>
        </p:txBody>
      </p:sp>
    </p:spTree>
    <p:extLst>
      <p:ext uri="{BB962C8B-B14F-4D97-AF65-F5344CB8AC3E}">
        <p14:creationId xmlns:p14="http://schemas.microsoft.com/office/powerpoint/2010/main" val="1580063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E52DF801-97F5-4669-8E5D-8C0A58EBE6A2}" type="datetimeFigureOut">
              <a:rPr lang="en-US" smtClean="0"/>
              <a:t>6/29/2023</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5A1757FA-D2FF-4BE4-B864-6D2B2BF9E192}" type="slidenum">
              <a:rPr lang="en-US" smtClean="0"/>
              <a:t>‹Nº›</a:t>
            </a:fld>
            <a:endParaRPr lang="en-US"/>
          </a:p>
        </p:txBody>
      </p:sp>
    </p:spTree>
    <p:extLst>
      <p:ext uri="{BB962C8B-B14F-4D97-AF65-F5344CB8AC3E}">
        <p14:creationId xmlns:p14="http://schemas.microsoft.com/office/powerpoint/2010/main" val="4032645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2DF801-97F5-4669-8E5D-8C0A58EBE6A2}" type="datetimeFigureOut">
              <a:rPr lang="en-US" smtClean="0"/>
              <a:t>6/29/2023</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1757FA-D2FF-4BE4-B864-6D2B2BF9E192}" type="slidenum">
              <a:rPr lang="en-US" smtClean="0"/>
              <a:t>‹Nº›</a:t>
            </a:fld>
            <a:endParaRPr lang="en-US"/>
          </a:p>
        </p:txBody>
      </p:sp>
    </p:spTree>
    <p:extLst>
      <p:ext uri="{BB962C8B-B14F-4D97-AF65-F5344CB8AC3E}">
        <p14:creationId xmlns:p14="http://schemas.microsoft.com/office/powerpoint/2010/main" val="1462198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ES" dirty="0" smtClean="0"/>
              <a:t>PRESUPUESTOS</a:t>
            </a:r>
            <a:endParaRPr lang="en-US" dirty="0"/>
          </a:p>
        </p:txBody>
      </p:sp>
      <p:sp>
        <p:nvSpPr>
          <p:cNvPr id="3" name="Subtítulo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6178596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Plan operativo anual</a:t>
            </a:r>
            <a:endParaRPr lang="en-US"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108358198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017331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859826"/>
          </a:xfrm>
        </p:spPr>
        <p:txBody>
          <a:bodyPr/>
          <a:lstStyle/>
          <a:p>
            <a:r>
              <a:rPr lang="es-ES" dirty="0" smtClean="0"/>
              <a:t>Plan operativo anual: Aspecto relevantes</a:t>
            </a:r>
            <a:endParaRPr lang="en-US"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3671968742"/>
              </p:ext>
            </p:extLst>
          </p:nvPr>
        </p:nvGraphicFramePr>
        <p:xfrm>
          <a:off x="838200" y="1345722"/>
          <a:ext cx="10515600" cy="50982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782645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78671"/>
          </a:xfrm>
        </p:spPr>
        <p:txBody>
          <a:bodyPr>
            <a:normAutofit fontScale="90000"/>
          </a:bodyPr>
          <a:lstStyle/>
          <a:p>
            <a:r>
              <a:rPr lang="es-ES" dirty="0" smtClean="0"/>
              <a:t>Plan operativo anual: Elaboración</a:t>
            </a:r>
            <a:endParaRPr lang="en-US" dirty="0"/>
          </a:p>
        </p:txBody>
      </p:sp>
      <p:graphicFrame>
        <p:nvGraphicFramePr>
          <p:cNvPr id="14" name="Marcador de contenido 13"/>
          <p:cNvGraphicFramePr>
            <a:graphicFrameLocks noGrp="1"/>
          </p:cNvGraphicFramePr>
          <p:nvPr>
            <p:ph idx="1"/>
            <p:extLst>
              <p:ext uri="{D42A27DB-BD31-4B8C-83A1-F6EECF244321}">
                <p14:modId xmlns:p14="http://schemas.microsoft.com/office/powerpoint/2010/main" val="2188450795"/>
              </p:ext>
            </p:extLst>
          </p:nvPr>
        </p:nvGraphicFramePr>
        <p:xfrm>
          <a:off x="838200" y="1112808"/>
          <a:ext cx="10515600" cy="52448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039119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PLAN ANUAL DE COMPRAS</a:t>
            </a:r>
            <a:endParaRPr lang="en-US"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217920932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917901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808067"/>
          </a:xfrm>
        </p:spPr>
        <p:txBody>
          <a:bodyPr>
            <a:normAutofit/>
          </a:bodyPr>
          <a:lstStyle/>
          <a:p>
            <a:r>
              <a:rPr lang="es-ES" sz="4000" dirty="0" smtClean="0"/>
              <a:t>PLAN ANUAL DE COMPRAS: Aspectos relevantes</a:t>
            </a:r>
            <a:endParaRPr lang="en-US" sz="4000"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3972748236"/>
              </p:ext>
            </p:extLst>
          </p:nvPr>
        </p:nvGraphicFramePr>
        <p:xfrm>
          <a:off x="838200" y="1173192"/>
          <a:ext cx="10515600" cy="52103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704820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PAC Y POA: Diferencias y similitudes</a:t>
            </a:r>
            <a:endParaRPr lang="en-US"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1562895636"/>
              </p:ext>
            </p:extLst>
          </p:nvPr>
        </p:nvGraphicFramePr>
        <p:xfrm>
          <a:off x="838200" y="1397479"/>
          <a:ext cx="10515600" cy="50378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90681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PAC: Definición de su presupuesto</a:t>
            </a:r>
            <a:endParaRPr lang="en-US" dirty="0"/>
          </a:p>
        </p:txBody>
      </p:sp>
      <p:graphicFrame>
        <p:nvGraphicFramePr>
          <p:cNvPr id="5" name="Marcador de contenido 4"/>
          <p:cNvGraphicFramePr>
            <a:graphicFrameLocks noGrp="1"/>
          </p:cNvGraphicFramePr>
          <p:nvPr>
            <p:ph idx="1"/>
            <p:extLst>
              <p:ext uri="{D42A27DB-BD31-4B8C-83A1-F6EECF244321}">
                <p14:modId xmlns:p14="http://schemas.microsoft.com/office/powerpoint/2010/main" val="2829455974"/>
              </p:ext>
            </p:extLst>
          </p:nvPr>
        </p:nvGraphicFramePr>
        <p:xfrm>
          <a:off x="838200" y="1293962"/>
          <a:ext cx="10515600" cy="48830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464663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687298"/>
          </a:xfrm>
        </p:spPr>
        <p:txBody>
          <a:bodyPr>
            <a:normAutofit/>
          </a:bodyPr>
          <a:lstStyle/>
          <a:p>
            <a:r>
              <a:rPr lang="es-ES" sz="4000" dirty="0" smtClean="0"/>
              <a:t>Criterios para la selección de proveedores PAC</a:t>
            </a:r>
            <a:endParaRPr lang="en-US" sz="4000"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3765487746"/>
              </p:ext>
            </p:extLst>
          </p:nvPr>
        </p:nvGraphicFramePr>
        <p:xfrm>
          <a:off x="838200" y="1362974"/>
          <a:ext cx="10515600" cy="48139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662509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PAC: Seguimiento y control</a:t>
            </a:r>
            <a:endParaRPr lang="en-US"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1563035231"/>
              </p:ext>
            </p:extLst>
          </p:nvPr>
        </p:nvGraphicFramePr>
        <p:xfrm>
          <a:off x="838200" y="1518249"/>
          <a:ext cx="10515600" cy="49429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740785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Presupuesto participativo: Definición</a:t>
            </a:r>
            <a:endParaRPr lang="en-US"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1322072589"/>
              </p:ext>
            </p:extLst>
          </p:nvPr>
        </p:nvGraphicFramePr>
        <p:xfrm>
          <a:off x="838200" y="1293962"/>
          <a:ext cx="10515600" cy="52879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86556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Presupuesto participativo: Objetivo</a:t>
            </a:r>
            <a:endParaRPr lang="en-US"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282513732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28545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Presupuesto participativo: Proceso</a:t>
            </a:r>
            <a:endParaRPr lang="en-US"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1348269530"/>
              </p:ext>
            </p:extLst>
          </p:nvPr>
        </p:nvGraphicFramePr>
        <p:xfrm>
          <a:off x="838200" y="1406106"/>
          <a:ext cx="10515600" cy="51413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87371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756309"/>
          </a:xfrm>
        </p:spPr>
        <p:txBody>
          <a:bodyPr>
            <a:normAutofit/>
          </a:bodyPr>
          <a:lstStyle/>
          <a:p>
            <a:r>
              <a:rPr lang="es-ES" sz="4000" dirty="0" smtClean="0"/>
              <a:t>Plan de desarrollo y presupuesto participativo:</a:t>
            </a:r>
            <a:endParaRPr lang="en-US" sz="4000"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1845509960"/>
              </p:ext>
            </p:extLst>
          </p:nvPr>
        </p:nvGraphicFramePr>
        <p:xfrm>
          <a:off x="838200" y="1121434"/>
          <a:ext cx="10515600" cy="56071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97826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885705"/>
          </a:xfrm>
        </p:spPr>
        <p:txBody>
          <a:bodyPr/>
          <a:lstStyle/>
          <a:p>
            <a:r>
              <a:rPr lang="es-ES" dirty="0" smtClean="0"/>
              <a:t>Presupuesto participativo en Ecuador:</a:t>
            </a:r>
            <a:endParaRPr lang="en-US"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290797378"/>
              </p:ext>
            </p:extLst>
          </p:nvPr>
        </p:nvGraphicFramePr>
        <p:xfrm>
          <a:off x="1105619" y="1250830"/>
          <a:ext cx="10515600" cy="49261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46376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Presupuesto plurianual</a:t>
            </a:r>
            <a:endParaRPr lang="en-US"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4212362771"/>
              </p:ext>
            </p:extLst>
          </p:nvPr>
        </p:nvGraphicFramePr>
        <p:xfrm>
          <a:off x="838200" y="1414732"/>
          <a:ext cx="10515600" cy="53052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459751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937464"/>
          </a:xfrm>
        </p:spPr>
        <p:txBody>
          <a:bodyPr>
            <a:normAutofit/>
          </a:bodyPr>
          <a:lstStyle/>
          <a:p>
            <a:r>
              <a:rPr lang="es-ES" sz="3600" dirty="0" smtClean="0"/>
              <a:t>Presupuesto plurianual y presupuesto anual: diferencias</a:t>
            </a:r>
            <a:endParaRPr lang="en-US" sz="3600" dirty="0"/>
          </a:p>
        </p:txBody>
      </p:sp>
      <p:graphicFrame>
        <p:nvGraphicFramePr>
          <p:cNvPr id="5" name="Marcador de contenido 4"/>
          <p:cNvGraphicFramePr>
            <a:graphicFrameLocks noGrp="1"/>
          </p:cNvGraphicFramePr>
          <p:nvPr>
            <p:ph idx="1"/>
            <p:extLst>
              <p:ext uri="{D42A27DB-BD31-4B8C-83A1-F6EECF244321}">
                <p14:modId xmlns:p14="http://schemas.microsoft.com/office/powerpoint/2010/main" val="1333163374"/>
              </p:ext>
            </p:extLst>
          </p:nvPr>
        </p:nvGraphicFramePr>
        <p:xfrm>
          <a:off x="1058949" y="1406106"/>
          <a:ext cx="10074102" cy="52621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566012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851200"/>
          </a:xfrm>
        </p:spPr>
        <p:txBody>
          <a:bodyPr>
            <a:normAutofit/>
          </a:bodyPr>
          <a:lstStyle/>
          <a:p>
            <a:r>
              <a:rPr lang="es-ES" sz="4000" dirty="0" smtClean="0"/>
              <a:t>Presupuesto plurianual: información necesaria</a:t>
            </a:r>
            <a:endParaRPr lang="en-US" sz="4000" dirty="0"/>
          </a:p>
        </p:txBody>
      </p:sp>
      <p:graphicFrame>
        <p:nvGraphicFramePr>
          <p:cNvPr id="3" name="Marcador de contenido 2"/>
          <p:cNvGraphicFramePr>
            <a:graphicFrameLocks noGrp="1"/>
          </p:cNvGraphicFramePr>
          <p:nvPr>
            <p:ph idx="1"/>
            <p:extLst>
              <p:ext uri="{D42A27DB-BD31-4B8C-83A1-F6EECF244321}">
                <p14:modId xmlns:p14="http://schemas.microsoft.com/office/powerpoint/2010/main" val="3824016878"/>
              </p:ext>
            </p:extLst>
          </p:nvPr>
        </p:nvGraphicFramePr>
        <p:xfrm>
          <a:off x="557180" y="1492370"/>
          <a:ext cx="10796620" cy="49946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1096507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TotalTime>
  <Words>2447</Words>
  <Application>Microsoft Office PowerPoint</Application>
  <PresentationFormat>Panorámica</PresentationFormat>
  <Paragraphs>126</Paragraphs>
  <Slides>18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18</vt:i4>
      </vt:variant>
    </vt:vector>
  </HeadingPairs>
  <TitlesOfParts>
    <vt:vector size="22" baseType="lpstr">
      <vt:lpstr>Arial</vt:lpstr>
      <vt:lpstr>Calibri</vt:lpstr>
      <vt:lpstr>Calibri Light</vt:lpstr>
      <vt:lpstr>Tema de Office</vt:lpstr>
      <vt:lpstr>PRESUPUESTOS</vt:lpstr>
      <vt:lpstr>Presupuesto participativo: Definición</vt:lpstr>
      <vt:lpstr>Presupuesto participativo: Objetivo</vt:lpstr>
      <vt:lpstr>Presupuesto participativo: Proceso</vt:lpstr>
      <vt:lpstr>Plan de desarrollo y presupuesto participativo:</vt:lpstr>
      <vt:lpstr>Presupuesto participativo en Ecuador:</vt:lpstr>
      <vt:lpstr>Presupuesto plurianual</vt:lpstr>
      <vt:lpstr>Presupuesto plurianual y presupuesto anual: diferencias</vt:lpstr>
      <vt:lpstr>Presupuesto plurianual: información necesaria</vt:lpstr>
      <vt:lpstr>Plan operativo anual</vt:lpstr>
      <vt:lpstr>Plan operativo anual: Aspecto relevantes</vt:lpstr>
      <vt:lpstr>Plan operativo anual: Elaboración</vt:lpstr>
      <vt:lpstr>PLAN ANUAL DE COMPRAS</vt:lpstr>
      <vt:lpstr>PLAN ANUAL DE COMPRAS: Aspectos relevantes</vt:lpstr>
      <vt:lpstr>PAC Y POA: Diferencias y similitudes</vt:lpstr>
      <vt:lpstr>PAC: Definición de su presupuesto</vt:lpstr>
      <vt:lpstr>Criterios para la selección de proveedores PAC</vt:lpstr>
      <vt:lpstr>PAC: Seguimiento y control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PRESUPUESTOS</dc:title>
  <dc:creator>Sebas</dc:creator>
  <cp:lastModifiedBy>Sebas</cp:lastModifiedBy>
  <cp:revision>14</cp:revision>
  <dcterms:created xsi:type="dcterms:W3CDTF">2023-06-29T14:08:31Z</dcterms:created>
  <dcterms:modified xsi:type="dcterms:W3CDTF">2023-06-29T15:35:33Z</dcterms:modified>
</cp:coreProperties>
</file>