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88163" cy="100203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B9820F-D7FC-4B1A-A36C-04E93DF079C5}" type="doc">
      <dgm:prSet loTypeId="urn:microsoft.com/office/officeart/2005/8/layout/radial6" loCatId="relationship" qsTypeId="urn:microsoft.com/office/officeart/2005/8/quickstyle/simple1" qsCatId="simple" csTypeId="urn:microsoft.com/office/officeart/2005/8/colors/accent0_2" csCatId="mainScheme"/>
      <dgm:spPr/>
      <dgm:t>
        <a:bodyPr/>
        <a:lstStyle/>
        <a:p>
          <a:endParaRPr lang="es-EC"/>
        </a:p>
      </dgm:t>
    </dgm:pt>
    <dgm:pt modelId="{516CCED5-477A-4381-8E50-99C906D96BBC}">
      <dgm:prSet/>
      <dgm:spPr/>
      <dgm:t>
        <a:bodyPr/>
        <a:lstStyle/>
        <a:p>
          <a:pPr rtl="0"/>
          <a:r>
            <a:rPr lang="es-EC" dirty="0" smtClean="0"/>
            <a:t>Cumplir objetivos</a:t>
          </a:r>
          <a:endParaRPr lang="es-EC" dirty="0"/>
        </a:p>
      </dgm:t>
    </dgm:pt>
    <dgm:pt modelId="{932E455A-60A3-4C8C-BA02-CBFC29A21571}" type="parTrans" cxnId="{2AC34CDC-C495-44D6-9A8D-C772F89C2006}">
      <dgm:prSet/>
      <dgm:spPr/>
      <dgm:t>
        <a:bodyPr/>
        <a:lstStyle/>
        <a:p>
          <a:endParaRPr lang="es-EC"/>
        </a:p>
      </dgm:t>
    </dgm:pt>
    <dgm:pt modelId="{29115D0F-0972-4624-9686-F7B0E168B5AF}" type="sibTrans" cxnId="{2AC34CDC-C495-44D6-9A8D-C772F89C2006}">
      <dgm:prSet/>
      <dgm:spPr/>
      <dgm:t>
        <a:bodyPr/>
        <a:lstStyle/>
        <a:p>
          <a:endParaRPr lang="es-EC"/>
        </a:p>
      </dgm:t>
    </dgm:pt>
    <dgm:pt modelId="{AC0D2748-6B96-4835-BDEE-3839C991009C}">
      <dgm:prSet/>
      <dgm:spPr/>
      <dgm:t>
        <a:bodyPr/>
        <a:lstStyle/>
        <a:p>
          <a:pPr rtl="0"/>
          <a:r>
            <a:rPr lang="es-EC" dirty="0" smtClean="0"/>
            <a:t>Plan</a:t>
          </a:r>
          <a:endParaRPr lang="es-EC" dirty="0"/>
        </a:p>
      </dgm:t>
    </dgm:pt>
    <dgm:pt modelId="{6EAD1007-A311-482A-8CC8-CFAB4964EF98}" type="parTrans" cxnId="{6103C6DF-6B0E-4BBD-B3C9-1BF8205E2E28}">
      <dgm:prSet/>
      <dgm:spPr/>
      <dgm:t>
        <a:bodyPr/>
        <a:lstStyle/>
        <a:p>
          <a:endParaRPr lang="es-EC"/>
        </a:p>
      </dgm:t>
    </dgm:pt>
    <dgm:pt modelId="{D3F5B2B0-3A39-41DC-9A16-FF7C3539EBCA}" type="sibTrans" cxnId="{6103C6DF-6B0E-4BBD-B3C9-1BF8205E2E28}">
      <dgm:prSet/>
      <dgm:spPr/>
      <dgm:t>
        <a:bodyPr/>
        <a:lstStyle/>
        <a:p>
          <a:endParaRPr lang="es-EC"/>
        </a:p>
      </dgm:t>
    </dgm:pt>
    <dgm:pt modelId="{2BC7A3A4-E823-4E2D-ADA9-6C451E5892B1}">
      <dgm:prSet/>
      <dgm:spPr/>
      <dgm:t>
        <a:bodyPr/>
        <a:lstStyle/>
        <a:p>
          <a:pPr rtl="0"/>
          <a:r>
            <a:rPr lang="es-EC" dirty="0" smtClean="0"/>
            <a:t>Integrador </a:t>
          </a:r>
          <a:endParaRPr lang="es-EC" dirty="0"/>
        </a:p>
      </dgm:t>
    </dgm:pt>
    <dgm:pt modelId="{3BC809A0-2FF1-45BC-B5D9-5AF5C3D219CF}" type="parTrans" cxnId="{078C092F-4758-428B-9CB9-32079165448F}">
      <dgm:prSet/>
      <dgm:spPr/>
      <dgm:t>
        <a:bodyPr/>
        <a:lstStyle/>
        <a:p>
          <a:endParaRPr lang="es-EC"/>
        </a:p>
      </dgm:t>
    </dgm:pt>
    <dgm:pt modelId="{6436D8EA-881D-468E-8407-68305EA94959}" type="sibTrans" cxnId="{078C092F-4758-428B-9CB9-32079165448F}">
      <dgm:prSet/>
      <dgm:spPr/>
      <dgm:t>
        <a:bodyPr/>
        <a:lstStyle/>
        <a:p>
          <a:endParaRPr lang="es-EC"/>
        </a:p>
      </dgm:t>
    </dgm:pt>
    <dgm:pt modelId="{CDD79B9D-603F-4B2C-BCE8-A0C11B1E5E46}">
      <dgm:prSet/>
      <dgm:spPr/>
      <dgm:t>
        <a:bodyPr/>
        <a:lstStyle/>
        <a:p>
          <a:pPr rtl="0"/>
          <a:r>
            <a:rPr lang="es-EC" dirty="0" smtClean="0"/>
            <a:t>Coordinador</a:t>
          </a:r>
          <a:endParaRPr lang="es-EC" dirty="0"/>
        </a:p>
      </dgm:t>
    </dgm:pt>
    <dgm:pt modelId="{D24D066C-0924-414C-A4BD-7DAF9D875DD3}" type="parTrans" cxnId="{B1DCA762-FA79-40D6-BBF6-F6C27F51F44A}">
      <dgm:prSet/>
      <dgm:spPr/>
      <dgm:t>
        <a:bodyPr/>
        <a:lstStyle/>
        <a:p>
          <a:endParaRPr lang="es-EC"/>
        </a:p>
      </dgm:t>
    </dgm:pt>
    <dgm:pt modelId="{009866E2-910A-4D21-BB6E-77C31287FEB2}" type="sibTrans" cxnId="{B1DCA762-FA79-40D6-BBF6-F6C27F51F44A}">
      <dgm:prSet/>
      <dgm:spPr/>
      <dgm:t>
        <a:bodyPr/>
        <a:lstStyle/>
        <a:p>
          <a:endParaRPr lang="es-EC"/>
        </a:p>
      </dgm:t>
    </dgm:pt>
    <dgm:pt modelId="{1BB3773E-C7DC-4F67-B461-8E04C3FFC3A4}">
      <dgm:prSet/>
      <dgm:spPr/>
      <dgm:t>
        <a:bodyPr/>
        <a:lstStyle/>
        <a:p>
          <a:pPr rtl="0"/>
          <a:r>
            <a:rPr lang="es-EC" dirty="0" smtClean="0"/>
            <a:t>En términos financieros</a:t>
          </a:r>
          <a:endParaRPr lang="es-EC" dirty="0"/>
        </a:p>
      </dgm:t>
    </dgm:pt>
    <dgm:pt modelId="{73CE739F-7B31-4516-935D-F0642FFFE1B7}" type="parTrans" cxnId="{5881E828-2C72-41BC-8FAC-98E05761F63C}">
      <dgm:prSet/>
      <dgm:spPr/>
      <dgm:t>
        <a:bodyPr/>
        <a:lstStyle/>
        <a:p>
          <a:endParaRPr lang="es-EC"/>
        </a:p>
      </dgm:t>
    </dgm:pt>
    <dgm:pt modelId="{D7D34153-1B85-4A43-B0DF-68BB8319A273}" type="sibTrans" cxnId="{5881E828-2C72-41BC-8FAC-98E05761F63C}">
      <dgm:prSet/>
      <dgm:spPr/>
      <dgm:t>
        <a:bodyPr/>
        <a:lstStyle/>
        <a:p>
          <a:endParaRPr lang="es-EC"/>
        </a:p>
      </dgm:t>
    </dgm:pt>
    <dgm:pt modelId="{02A0DFCB-8692-4F79-9900-E9FE8D3009C1}">
      <dgm:prSet/>
      <dgm:spPr/>
      <dgm:t>
        <a:bodyPr/>
        <a:lstStyle/>
        <a:p>
          <a:pPr rtl="0"/>
          <a:r>
            <a:rPr lang="es-EC" dirty="0" smtClean="0"/>
            <a:t>Operaciones y recursos</a:t>
          </a:r>
          <a:endParaRPr lang="es-EC" dirty="0"/>
        </a:p>
      </dgm:t>
    </dgm:pt>
    <dgm:pt modelId="{2FEBEA6B-0976-4D1E-A9BB-5EAB79771083}" type="parTrans" cxnId="{472841E1-2699-40AC-9338-25AAF8F69C5F}">
      <dgm:prSet/>
      <dgm:spPr/>
      <dgm:t>
        <a:bodyPr/>
        <a:lstStyle/>
        <a:p>
          <a:endParaRPr lang="es-EC"/>
        </a:p>
      </dgm:t>
    </dgm:pt>
    <dgm:pt modelId="{FAA69E07-AFE7-434A-944F-F9C1B57C5C34}" type="sibTrans" cxnId="{472841E1-2699-40AC-9338-25AAF8F69C5F}">
      <dgm:prSet/>
      <dgm:spPr/>
      <dgm:t>
        <a:bodyPr/>
        <a:lstStyle/>
        <a:p>
          <a:endParaRPr lang="es-EC"/>
        </a:p>
      </dgm:t>
    </dgm:pt>
    <dgm:pt modelId="{7D307893-4209-46E1-8927-A7CEADAD362A}">
      <dgm:prSet/>
      <dgm:spPr/>
      <dgm:t>
        <a:bodyPr/>
        <a:lstStyle/>
        <a:p>
          <a:pPr rtl="0"/>
          <a:r>
            <a:rPr lang="es-EC" dirty="0" smtClean="0"/>
            <a:t>Periodo determinado</a:t>
          </a:r>
          <a:endParaRPr lang="es-EC" dirty="0"/>
        </a:p>
      </dgm:t>
    </dgm:pt>
    <dgm:pt modelId="{910D1204-E489-4AAC-B2A8-92D450E92C43}" type="parTrans" cxnId="{B4007784-5737-4A6B-8B34-8D5F71CBA8BA}">
      <dgm:prSet/>
      <dgm:spPr/>
      <dgm:t>
        <a:bodyPr/>
        <a:lstStyle/>
        <a:p>
          <a:endParaRPr lang="es-EC"/>
        </a:p>
      </dgm:t>
    </dgm:pt>
    <dgm:pt modelId="{4E5DBE8B-F98B-45C3-B491-6EA8828E9A08}" type="sibTrans" cxnId="{B4007784-5737-4A6B-8B34-8D5F71CBA8BA}">
      <dgm:prSet/>
      <dgm:spPr/>
      <dgm:t>
        <a:bodyPr/>
        <a:lstStyle/>
        <a:p>
          <a:endParaRPr lang="es-EC"/>
        </a:p>
      </dgm:t>
    </dgm:pt>
    <dgm:pt modelId="{14C56F0A-ACB8-4F40-A8C5-5E25125C13EE}" type="pres">
      <dgm:prSet presAssocID="{BAB9820F-D7FC-4B1A-A36C-04E93DF079C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D0E265A3-34F3-4A72-8BA5-A0F2D80E62C8}" type="pres">
      <dgm:prSet presAssocID="{516CCED5-477A-4381-8E50-99C906D96BBC}" presName="centerShape" presStyleLbl="node0" presStyleIdx="0" presStyleCnt="1"/>
      <dgm:spPr/>
      <dgm:t>
        <a:bodyPr/>
        <a:lstStyle/>
        <a:p>
          <a:endParaRPr lang="es-EC"/>
        </a:p>
      </dgm:t>
    </dgm:pt>
    <dgm:pt modelId="{A2F5A25E-B80F-473B-AAA9-F2B8647C3015}" type="pres">
      <dgm:prSet presAssocID="{AC0D2748-6B96-4835-BDEE-3839C991009C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311F924B-ECE1-4474-A15C-1E28DAC13216}" type="pres">
      <dgm:prSet presAssocID="{AC0D2748-6B96-4835-BDEE-3839C991009C}" presName="dummy" presStyleCnt="0"/>
      <dgm:spPr/>
    </dgm:pt>
    <dgm:pt modelId="{E18D28D8-8095-40DF-882C-33DF577A5865}" type="pres">
      <dgm:prSet presAssocID="{D3F5B2B0-3A39-41DC-9A16-FF7C3539EBCA}" presName="sibTrans" presStyleLbl="sibTrans2D1" presStyleIdx="0" presStyleCnt="6"/>
      <dgm:spPr/>
      <dgm:t>
        <a:bodyPr/>
        <a:lstStyle/>
        <a:p>
          <a:endParaRPr lang="es-EC"/>
        </a:p>
      </dgm:t>
    </dgm:pt>
    <dgm:pt modelId="{349BE0A5-FCCA-45EC-861A-7C7D02598180}" type="pres">
      <dgm:prSet presAssocID="{2BC7A3A4-E823-4E2D-ADA9-6C451E5892B1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64B4D24A-8AC2-49CD-8EB8-0BA95D805430}" type="pres">
      <dgm:prSet presAssocID="{2BC7A3A4-E823-4E2D-ADA9-6C451E5892B1}" presName="dummy" presStyleCnt="0"/>
      <dgm:spPr/>
    </dgm:pt>
    <dgm:pt modelId="{ECE3D002-DD91-4ABA-8625-4703A0329ED6}" type="pres">
      <dgm:prSet presAssocID="{6436D8EA-881D-468E-8407-68305EA94959}" presName="sibTrans" presStyleLbl="sibTrans2D1" presStyleIdx="1" presStyleCnt="6"/>
      <dgm:spPr/>
      <dgm:t>
        <a:bodyPr/>
        <a:lstStyle/>
        <a:p>
          <a:endParaRPr lang="es-EC"/>
        </a:p>
      </dgm:t>
    </dgm:pt>
    <dgm:pt modelId="{58872463-647D-436F-883A-DD91ECD8F9F2}" type="pres">
      <dgm:prSet presAssocID="{CDD79B9D-603F-4B2C-BCE8-A0C11B1E5E46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D7F2B3DA-0C26-49B9-B953-159E9B4F73E4}" type="pres">
      <dgm:prSet presAssocID="{CDD79B9D-603F-4B2C-BCE8-A0C11B1E5E46}" presName="dummy" presStyleCnt="0"/>
      <dgm:spPr/>
    </dgm:pt>
    <dgm:pt modelId="{A0502E08-A5BC-4DCC-9EE0-B895271C935E}" type="pres">
      <dgm:prSet presAssocID="{009866E2-910A-4D21-BB6E-77C31287FEB2}" presName="sibTrans" presStyleLbl="sibTrans2D1" presStyleIdx="2" presStyleCnt="6"/>
      <dgm:spPr/>
      <dgm:t>
        <a:bodyPr/>
        <a:lstStyle/>
        <a:p>
          <a:endParaRPr lang="es-EC"/>
        </a:p>
      </dgm:t>
    </dgm:pt>
    <dgm:pt modelId="{CB082F09-E09F-4C81-BCE4-86EE0EA1ABF1}" type="pres">
      <dgm:prSet presAssocID="{1BB3773E-C7DC-4F67-B461-8E04C3FFC3A4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7209A8F8-24A9-467D-A68B-4A4BFF68FA2C}" type="pres">
      <dgm:prSet presAssocID="{1BB3773E-C7DC-4F67-B461-8E04C3FFC3A4}" presName="dummy" presStyleCnt="0"/>
      <dgm:spPr/>
    </dgm:pt>
    <dgm:pt modelId="{185845E6-A0F3-471C-9CFA-E84585CD4EA4}" type="pres">
      <dgm:prSet presAssocID="{D7D34153-1B85-4A43-B0DF-68BB8319A273}" presName="sibTrans" presStyleLbl="sibTrans2D1" presStyleIdx="3" presStyleCnt="6"/>
      <dgm:spPr/>
      <dgm:t>
        <a:bodyPr/>
        <a:lstStyle/>
        <a:p>
          <a:endParaRPr lang="es-EC"/>
        </a:p>
      </dgm:t>
    </dgm:pt>
    <dgm:pt modelId="{9043B62A-C331-4E42-B81B-D153E95E157D}" type="pres">
      <dgm:prSet presAssocID="{02A0DFCB-8692-4F79-9900-E9FE8D3009C1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08E0C8EE-95C2-4B3C-A1FD-EB2480FCC110}" type="pres">
      <dgm:prSet presAssocID="{02A0DFCB-8692-4F79-9900-E9FE8D3009C1}" presName="dummy" presStyleCnt="0"/>
      <dgm:spPr/>
    </dgm:pt>
    <dgm:pt modelId="{04A441AB-DB86-40E3-A404-85C3942A95E9}" type="pres">
      <dgm:prSet presAssocID="{FAA69E07-AFE7-434A-944F-F9C1B57C5C34}" presName="sibTrans" presStyleLbl="sibTrans2D1" presStyleIdx="4" presStyleCnt="6"/>
      <dgm:spPr/>
      <dgm:t>
        <a:bodyPr/>
        <a:lstStyle/>
        <a:p>
          <a:endParaRPr lang="es-EC"/>
        </a:p>
      </dgm:t>
    </dgm:pt>
    <dgm:pt modelId="{77B9ADB3-2DB5-47B6-8380-C9E7711E096C}" type="pres">
      <dgm:prSet presAssocID="{7D307893-4209-46E1-8927-A7CEADAD362A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32A72533-9F9B-4B33-BD81-D92B85EC2CA4}" type="pres">
      <dgm:prSet presAssocID="{7D307893-4209-46E1-8927-A7CEADAD362A}" presName="dummy" presStyleCnt="0"/>
      <dgm:spPr/>
    </dgm:pt>
    <dgm:pt modelId="{5B848769-3617-48FC-9CA9-6870BA781E16}" type="pres">
      <dgm:prSet presAssocID="{4E5DBE8B-F98B-45C3-B491-6EA8828E9A08}" presName="sibTrans" presStyleLbl="sibTrans2D1" presStyleIdx="5" presStyleCnt="6"/>
      <dgm:spPr/>
      <dgm:t>
        <a:bodyPr/>
        <a:lstStyle/>
        <a:p>
          <a:endParaRPr lang="es-EC"/>
        </a:p>
      </dgm:t>
    </dgm:pt>
  </dgm:ptLst>
  <dgm:cxnLst>
    <dgm:cxn modelId="{B4007784-5737-4A6B-8B34-8D5F71CBA8BA}" srcId="{516CCED5-477A-4381-8E50-99C906D96BBC}" destId="{7D307893-4209-46E1-8927-A7CEADAD362A}" srcOrd="5" destOrd="0" parTransId="{910D1204-E489-4AAC-B2A8-92D450E92C43}" sibTransId="{4E5DBE8B-F98B-45C3-B491-6EA8828E9A08}"/>
    <dgm:cxn modelId="{27B729B4-3337-44F8-BFC6-5031C2574363}" type="presOf" srcId="{516CCED5-477A-4381-8E50-99C906D96BBC}" destId="{D0E265A3-34F3-4A72-8BA5-A0F2D80E62C8}" srcOrd="0" destOrd="0" presId="urn:microsoft.com/office/officeart/2005/8/layout/radial6"/>
    <dgm:cxn modelId="{B1DCA762-FA79-40D6-BBF6-F6C27F51F44A}" srcId="{516CCED5-477A-4381-8E50-99C906D96BBC}" destId="{CDD79B9D-603F-4B2C-BCE8-A0C11B1E5E46}" srcOrd="2" destOrd="0" parTransId="{D24D066C-0924-414C-A4BD-7DAF9D875DD3}" sibTransId="{009866E2-910A-4D21-BB6E-77C31287FEB2}"/>
    <dgm:cxn modelId="{2847353D-B6B7-49C1-98BD-E7F6CE676630}" type="presOf" srcId="{AC0D2748-6B96-4835-BDEE-3839C991009C}" destId="{A2F5A25E-B80F-473B-AAA9-F2B8647C3015}" srcOrd="0" destOrd="0" presId="urn:microsoft.com/office/officeart/2005/8/layout/radial6"/>
    <dgm:cxn modelId="{0C52106C-9877-4F48-823C-E18959187A4E}" type="presOf" srcId="{D7D34153-1B85-4A43-B0DF-68BB8319A273}" destId="{185845E6-A0F3-471C-9CFA-E84585CD4EA4}" srcOrd="0" destOrd="0" presId="urn:microsoft.com/office/officeart/2005/8/layout/radial6"/>
    <dgm:cxn modelId="{6103C6DF-6B0E-4BBD-B3C9-1BF8205E2E28}" srcId="{516CCED5-477A-4381-8E50-99C906D96BBC}" destId="{AC0D2748-6B96-4835-BDEE-3839C991009C}" srcOrd="0" destOrd="0" parTransId="{6EAD1007-A311-482A-8CC8-CFAB4964EF98}" sibTransId="{D3F5B2B0-3A39-41DC-9A16-FF7C3539EBCA}"/>
    <dgm:cxn modelId="{24CDD4A2-E1D9-47EA-9824-8429DD64343E}" type="presOf" srcId="{02A0DFCB-8692-4F79-9900-E9FE8D3009C1}" destId="{9043B62A-C331-4E42-B81B-D153E95E157D}" srcOrd="0" destOrd="0" presId="urn:microsoft.com/office/officeart/2005/8/layout/radial6"/>
    <dgm:cxn modelId="{9A4A93D3-CC59-4EDD-9B1A-278C0FD67076}" type="presOf" srcId="{D3F5B2B0-3A39-41DC-9A16-FF7C3539EBCA}" destId="{E18D28D8-8095-40DF-882C-33DF577A5865}" srcOrd="0" destOrd="0" presId="urn:microsoft.com/office/officeart/2005/8/layout/radial6"/>
    <dgm:cxn modelId="{38290282-57E0-480F-835E-235FF98665C7}" type="presOf" srcId="{2BC7A3A4-E823-4E2D-ADA9-6C451E5892B1}" destId="{349BE0A5-FCCA-45EC-861A-7C7D02598180}" srcOrd="0" destOrd="0" presId="urn:microsoft.com/office/officeart/2005/8/layout/radial6"/>
    <dgm:cxn modelId="{2538060E-66CD-45BC-86FA-42C4A030ACED}" type="presOf" srcId="{CDD79B9D-603F-4B2C-BCE8-A0C11B1E5E46}" destId="{58872463-647D-436F-883A-DD91ECD8F9F2}" srcOrd="0" destOrd="0" presId="urn:microsoft.com/office/officeart/2005/8/layout/radial6"/>
    <dgm:cxn modelId="{078C092F-4758-428B-9CB9-32079165448F}" srcId="{516CCED5-477A-4381-8E50-99C906D96BBC}" destId="{2BC7A3A4-E823-4E2D-ADA9-6C451E5892B1}" srcOrd="1" destOrd="0" parTransId="{3BC809A0-2FF1-45BC-B5D9-5AF5C3D219CF}" sibTransId="{6436D8EA-881D-468E-8407-68305EA94959}"/>
    <dgm:cxn modelId="{0C342875-78C9-4596-A576-26FA656E8E5C}" type="presOf" srcId="{4E5DBE8B-F98B-45C3-B491-6EA8828E9A08}" destId="{5B848769-3617-48FC-9CA9-6870BA781E16}" srcOrd="0" destOrd="0" presId="urn:microsoft.com/office/officeart/2005/8/layout/radial6"/>
    <dgm:cxn modelId="{472841E1-2699-40AC-9338-25AAF8F69C5F}" srcId="{516CCED5-477A-4381-8E50-99C906D96BBC}" destId="{02A0DFCB-8692-4F79-9900-E9FE8D3009C1}" srcOrd="4" destOrd="0" parTransId="{2FEBEA6B-0976-4D1E-A9BB-5EAB79771083}" sibTransId="{FAA69E07-AFE7-434A-944F-F9C1B57C5C34}"/>
    <dgm:cxn modelId="{56F2D3AE-0371-45DA-8BBF-3FF9F163A9B6}" type="presOf" srcId="{1BB3773E-C7DC-4F67-B461-8E04C3FFC3A4}" destId="{CB082F09-E09F-4C81-BCE4-86EE0EA1ABF1}" srcOrd="0" destOrd="0" presId="urn:microsoft.com/office/officeart/2005/8/layout/radial6"/>
    <dgm:cxn modelId="{60229464-FDE7-46B4-AB39-C7C329BF2BF3}" type="presOf" srcId="{FAA69E07-AFE7-434A-944F-F9C1B57C5C34}" destId="{04A441AB-DB86-40E3-A404-85C3942A95E9}" srcOrd="0" destOrd="0" presId="urn:microsoft.com/office/officeart/2005/8/layout/radial6"/>
    <dgm:cxn modelId="{5881E828-2C72-41BC-8FAC-98E05761F63C}" srcId="{516CCED5-477A-4381-8E50-99C906D96BBC}" destId="{1BB3773E-C7DC-4F67-B461-8E04C3FFC3A4}" srcOrd="3" destOrd="0" parTransId="{73CE739F-7B31-4516-935D-F0642FFFE1B7}" sibTransId="{D7D34153-1B85-4A43-B0DF-68BB8319A273}"/>
    <dgm:cxn modelId="{1C66920C-1DFC-4E5A-97DD-449BD925577F}" type="presOf" srcId="{6436D8EA-881D-468E-8407-68305EA94959}" destId="{ECE3D002-DD91-4ABA-8625-4703A0329ED6}" srcOrd="0" destOrd="0" presId="urn:microsoft.com/office/officeart/2005/8/layout/radial6"/>
    <dgm:cxn modelId="{481169EE-1690-4CBD-B305-0C5D487B2D01}" type="presOf" srcId="{BAB9820F-D7FC-4B1A-A36C-04E93DF079C5}" destId="{14C56F0A-ACB8-4F40-A8C5-5E25125C13EE}" srcOrd="0" destOrd="0" presId="urn:microsoft.com/office/officeart/2005/8/layout/radial6"/>
    <dgm:cxn modelId="{722FE2E1-E381-4074-8E82-3B0AC3AE9635}" type="presOf" srcId="{009866E2-910A-4D21-BB6E-77C31287FEB2}" destId="{A0502E08-A5BC-4DCC-9EE0-B895271C935E}" srcOrd="0" destOrd="0" presId="urn:microsoft.com/office/officeart/2005/8/layout/radial6"/>
    <dgm:cxn modelId="{2AC34CDC-C495-44D6-9A8D-C772F89C2006}" srcId="{BAB9820F-D7FC-4B1A-A36C-04E93DF079C5}" destId="{516CCED5-477A-4381-8E50-99C906D96BBC}" srcOrd="0" destOrd="0" parTransId="{932E455A-60A3-4C8C-BA02-CBFC29A21571}" sibTransId="{29115D0F-0972-4624-9686-F7B0E168B5AF}"/>
    <dgm:cxn modelId="{30A8410D-B93E-4326-8B5C-AA09217DEDBE}" type="presOf" srcId="{7D307893-4209-46E1-8927-A7CEADAD362A}" destId="{77B9ADB3-2DB5-47B6-8380-C9E7711E096C}" srcOrd="0" destOrd="0" presId="urn:microsoft.com/office/officeart/2005/8/layout/radial6"/>
    <dgm:cxn modelId="{B46EB796-02C0-4C8C-9C30-0580534C3F7C}" type="presParOf" srcId="{14C56F0A-ACB8-4F40-A8C5-5E25125C13EE}" destId="{D0E265A3-34F3-4A72-8BA5-A0F2D80E62C8}" srcOrd="0" destOrd="0" presId="urn:microsoft.com/office/officeart/2005/8/layout/radial6"/>
    <dgm:cxn modelId="{8C2E606D-8AA8-4D05-8606-6721A4F1A13A}" type="presParOf" srcId="{14C56F0A-ACB8-4F40-A8C5-5E25125C13EE}" destId="{A2F5A25E-B80F-473B-AAA9-F2B8647C3015}" srcOrd="1" destOrd="0" presId="urn:microsoft.com/office/officeart/2005/8/layout/radial6"/>
    <dgm:cxn modelId="{2581AC94-24A7-42CB-82D5-F31BDAA2789F}" type="presParOf" srcId="{14C56F0A-ACB8-4F40-A8C5-5E25125C13EE}" destId="{311F924B-ECE1-4474-A15C-1E28DAC13216}" srcOrd="2" destOrd="0" presId="urn:microsoft.com/office/officeart/2005/8/layout/radial6"/>
    <dgm:cxn modelId="{2727B764-F8DB-467C-85F7-DBBC01B66954}" type="presParOf" srcId="{14C56F0A-ACB8-4F40-A8C5-5E25125C13EE}" destId="{E18D28D8-8095-40DF-882C-33DF577A5865}" srcOrd="3" destOrd="0" presId="urn:microsoft.com/office/officeart/2005/8/layout/radial6"/>
    <dgm:cxn modelId="{3CB4C576-5FDC-45D8-B5D5-BB1D6B3CDD7B}" type="presParOf" srcId="{14C56F0A-ACB8-4F40-A8C5-5E25125C13EE}" destId="{349BE0A5-FCCA-45EC-861A-7C7D02598180}" srcOrd="4" destOrd="0" presId="urn:microsoft.com/office/officeart/2005/8/layout/radial6"/>
    <dgm:cxn modelId="{7732C055-4768-4CD3-86C0-9DADC379C505}" type="presParOf" srcId="{14C56F0A-ACB8-4F40-A8C5-5E25125C13EE}" destId="{64B4D24A-8AC2-49CD-8EB8-0BA95D805430}" srcOrd="5" destOrd="0" presId="urn:microsoft.com/office/officeart/2005/8/layout/radial6"/>
    <dgm:cxn modelId="{5F7BCF8E-2D84-4748-BCE2-9B0D87BE1216}" type="presParOf" srcId="{14C56F0A-ACB8-4F40-A8C5-5E25125C13EE}" destId="{ECE3D002-DD91-4ABA-8625-4703A0329ED6}" srcOrd="6" destOrd="0" presId="urn:microsoft.com/office/officeart/2005/8/layout/radial6"/>
    <dgm:cxn modelId="{6B6FEC18-EF7A-4E51-BAD0-B466CABFD894}" type="presParOf" srcId="{14C56F0A-ACB8-4F40-A8C5-5E25125C13EE}" destId="{58872463-647D-436F-883A-DD91ECD8F9F2}" srcOrd="7" destOrd="0" presId="urn:microsoft.com/office/officeart/2005/8/layout/radial6"/>
    <dgm:cxn modelId="{D588D8B0-8EBE-45E8-84A6-4576871A8FCE}" type="presParOf" srcId="{14C56F0A-ACB8-4F40-A8C5-5E25125C13EE}" destId="{D7F2B3DA-0C26-49B9-B953-159E9B4F73E4}" srcOrd="8" destOrd="0" presId="urn:microsoft.com/office/officeart/2005/8/layout/radial6"/>
    <dgm:cxn modelId="{C1FA4972-C3C8-41B2-942D-3FB627C97309}" type="presParOf" srcId="{14C56F0A-ACB8-4F40-A8C5-5E25125C13EE}" destId="{A0502E08-A5BC-4DCC-9EE0-B895271C935E}" srcOrd="9" destOrd="0" presId="urn:microsoft.com/office/officeart/2005/8/layout/radial6"/>
    <dgm:cxn modelId="{3E67EBAC-3B3E-4DC5-922A-FA5D7885EAB5}" type="presParOf" srcId="{14C56F0A-ACB8-4F40-A8C5-5E25125C13EE}" destId="{CB082F09-E09F-4C81-BCE4-86EE0EA1ABF1}" srcOrd="10" destOrd="0" presId="urn:microsoft.com/office/officeart/2005/8/layout/radial6"/>
    <dgm:cxn modelId="{F626831E-4618-4B27-8010-DF21D2D8341A}" type="presParOf" srcId="{14C56F0A-ACB8-4F40-A8C5-5E25125C13EE}" destId="{7209A8F8-24A9-467D-A68B-4A4BFF68FA2C}" srcOrd="11" destOrd="0" presId="urn:microsoft.com/office/officeart/2005/8/layout/radial6"/>
    <dgm:cxn modelId="{7486A4EC-D5DF-418D-91F9-608E4007E0C8}" type="presParOf" srcId="{14C56F0A-ACB8-4F40-A8C5-5E25125C13EE}" destId="{185845E6-A0F3-471C-9CFA-E84585CD4EA4}" srcOrd="12" destOrd="0" presId="urn:microsoft.com/office/officeart/2005/8/layout/radial6"/>
    <dgm:cxn modelId="{94351577-874B-4B09-8ADE-1B5700301555}" type="presParOf" srcId="{14C56F0A-ACB8-4F40-A8C5-5E25125C13EE}" destId="{9043B62A-C331-4E42-B81B-D153E95E157D}" srcOrd="13" destOrd="0" presId="urn:microsoft.com/office/officeart/2005/8/layout/radial6"/>
    <dgm:cxn modelId="{B48E2C1A-1539-4282-AF2A-1C28ACD62E09}" type="presParOf" srcId="{14C56F0A-ACB8-4F40-A8C5-5E25125C13EE}" destId="{08E0C8EE-95C2-4B3C-A1FD-EB2480FCC110}" srcOrd="14" destOrd="0" presId="urn:microsoft.com/office/officeart/2005/8/layout/radial6"/>
    <dgm:cxn modelId="{56B26608-01BC-481B-BE4F-7B5918C26365}" type="presParOf" srcId="{14C56F0A-ACB8-4F40-A8C5-5E25125C13EE}" destId="{04A441AB-DB86-40E3-A404-85C3942A95E9}" srcOrd="15" destOrd="0" presId="urn:microsoft.com/office/officeart/2005/8/layout/radial6"/>
    <dgm:cxn modelId="{64C4F65D-E76B-4D01-80BE-E81FC725AD25}" type="presParOf" srcId="{14C56F0A-ACB8-4F40-A8C5-5E25125C13EE}" destId="{77B9ADB3-2DB5-47B6-8380-C9E7711E096C}" srcOrd="16" destOrd="0" presId="urn:microsoft.com/office/officeart/2005/8/layout/radial6"/>
    <dgm:cxn modelId="{2D5B3EAD-7FAA-4A77-8530-2FFCAF2B910D}" type="presParOf" srcId="{14C56F0A-ACB8-4F40-A8C5-5E25125C13EE}" destId="{32A72533-9F9B-4B33-BD81-D92B85EC2CA4}" srcOrd="17" destOrd="0" presId="urn:microsoft.com/office/officeart/2005/8/layout/radial6"/>
    <dgm:cxn modelId="{982748CF-0AE4-4A08-9560-FEFB5161D182}" type="presParOf" srcId="{14C56F0A-ACB8-4F40-A8C5-5E25125C13EE}" destId="{5B848769-3617-48FC-9CA9-6870BA781E16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8612BD-1BD6-4D01-8F30-DBD1DB5829FE}" type="doc">
      <dgm:prSet loTypeId="urn:microsoft.com/office/officeart/2005/8/layout/vList6" loCatId="list" qsTypeId="urn:microsoft.com/office/officeart/2005/8/quickstyle/simple1" qsCatId="simple" csTypeId="urn:microsoft.com/office/officeart/2005/8/colors/accent0_2" csCatId="mainScheme"/>
      <dgm:spPr/>
      <dgm:t>
        <a:bodyPr/>
        <a:lstStyle/>
        <a:p>
          <a:endParaRPr lang="es-EC"/>
        </a:p>
      </dgm:t>
    </dgm:pt>
    <dgm:pt modelId="{50C7697B-E7DE-40DB-B837-7B22642F1188}">
      <dgm:prSet/>
      <dgm:spPr/>
      <dgm:t>
        <a:bodyPr/>
        <a:lstStyle/>
        <a:p>
          <a:pPr rtl="0"/>
          <a:r>
            <a:rPr lang="es-EC" dirty="0" err="1" smtClean="0"/>
            <a:t>Preiniciación</a:t>
          </a:r>
          <a:endParaRPr lang="es-EC" dirty="0"/>
        </a:p>
      </dgm:t>
    </dgm:pt>
    <dgm:pt modelId="{203E51B1-1D2B-449A-B858-922B7EADA577}" type="parTrans" cxnId="{78910D94-654A-476A-8594-96B86F1E97F2}">
      <dgm:prSet/>
      <dgm:spPr/>
      <dgm:t>
        <a:bodyPr/>
        <a:lstStyle/>
        <a:p>
          <a:endParaRPr lang="es-EC"/>
        </a:p>
      </dgm:t>
    </dgm:pt>
    <dgm:pt modelId="{C88829CB-29E3-4D16-8518-91401842ADEC}" type="sibTrans" cxnId="{78910D94-654A-476A-8594-96B86F1E97F2}">
      <dgm:prSet/>
      <dgm:spPr/>
      <dgm:t>
        <a:bodyPr/>
        <a:lstStyle/>
        <a:p>
          <a:endParaRPr lang="es-EC"/>
        </a:p>
      </dgm:t>
    </dgm:pt>
    <dgm:pt modelId="{D03A3330-531F-4E9A-93AB-9B35AE04FC8A}">
      <dgm:prSet/>
      <dgm:spPr/>
      <dgm:t>
        <a:bodyPr/>
        <a:lstStyle/>
        <a:p>
          <a:pPr rtl="0"/>
          <a:r>
            <a:rPr lang="es-EC" dirty="0" smtClean="0"/>
            <a:t>Diagnóstico de periodos anteriores: resultados, tendencias</a:t>
          </a:r>
          <a:endParaRPr lang="es-EC" dirty="0"/>
        </a:p>
      </dgm:t>
    </dgm:pt>
    <dgm:pt modelId="{8153870C-8D9C-416A-8884-547A1CFA92C5}" type="parTrans" cxnId="{CBDA723E-5D40-4674-87CB-6D43A1182C84}">
      <dgm:prSet/>
      <dgm:spPr/>
      <dgm:t>
        <a:bodyPr/>
        <a:lstStyle/>
        <a:p>
          <a:endParaRPr lang="es-EC"/>
        </a:p>
      </dgm:t>
    </dgm:pt>
    <dgm:pt modelId="{8953B594-A92A-4BC5-92AF-9AA5CE72F611}" type="sibTrans" cxnId="{CBDA723E-5D40-4674-87CB-6D43A1182C84}">
      <dgm:prSet/>
      <dgm:spPr/>
      <dgm:t>
        <a:bodyPr/>
        <a:lstStyle/>
        <a:p>
          <a:endParaRPr lang="es-EC"/>
        </a:p>
      </dgm:t>
    </dgm:pt>
    <dgm:pt modelId="{92C1F6FE-4265-488B-8051-F987F43188FF}">
      <dgm:prSet/>
      <dgm:spPr/>
      <dgm:t>
        <a:bodyPr/>
        <a:lstStyle/>
        <a:p>
          <a:pPr rtl="0"/>
          <a:r>
            <a:rPr lang="es-EC" dirty="0" smtClean="0"/>
            <a:t>Elaboración del presupuesto</a:t>
          </a:r>
          <a:endParaRPr lang="es-EC" dirty="0"/>
        </a:p>
      </dgm:t>
    </dgm:pt>
    <dgm:pt modelId="{0B475811-F480-401B-B8EB-834E3A46DA2C}" type="parTrans" cxnId="{560BAF02-0AF3-44AE-BA53-E28E5C3C9DD1}">
      <dgm:prSet/>
      <dgm:spPr/>
      <dgm:t>
        <a:bodyPr/>
        <a:lstStyle/>
        <a:p>
          <a:endParaRPr lang="es-EC"/>
        </a:p>
      </dgm:t>
    </dgm:pt>
    <dgm:pt modelId="{273C69F8-E1EC-438F-B3E6-AD6252626934}" type="sibTrans" cxnId="{560BAF02-0AF3-44AE-BA53-E28E5C3C9DD1}">
      <dgm:prSet/>
      <dgm:spPr/>
      <dgm:t>
        <a:bodyPr/>
        <a:lstStyle/>
        <a:p>
          <a:endParaRPr lang="es-EC"/>
        </a:p>
      </dgm:t>
    </dgm:pt>
    <dgm:pt modelId="{E719B291-6530-4C01-950C-4D79464BA654}">
      <dgm:prSet/>
      <dgm:spPr/>
      <dgm:t>
        <a:bodyPr/>
        <a:lstStyle/>
        <a:p>
          <a:pPr rtl="0"/>
          <a:r>
            <a:rPr lang="es-EC" dirty="0" smtClean="0"/>
            <a:t>Cuantificación monetaria presupuestal: ventas, niveles de producción, niveles de inventarios, M.O, análisis de futuras inversiones</a:t>
          </a:r>
          <a:endParaRPr lang="es-EC" dirty="0"/>
        </a:p>
      </dgm:t>
    </dgm:pt>
    <dgm:pt modelId="{F03625FC-E01D-4EE4-AD17-BF7A66CCD1F4}" type="parTrans" cxnId="{797D4110-D81B-488E-8BAA-090EDC3249CB}">
      <dgm:prSet/>
      <dgm:spPr/>
      <dgm:t>
        <a:bodyPr/>
        <a:lstStyle/>
        <a:p>
          <a:endParaRPr lang="es-EC"/>
        </a:p>
      </dgm:t>
    </dgm:pt>
    <dgm:pt modelId="{FC1B35B8-429C-4E7B-B9BF-CD409001B5FB}" type="sibTrans" cxnId="{797D4110-D81B-488E-8BAA-090EDC3249CB}">
      <dgm:prSet/>
      <dgm:spPr/>
      <dgm:t>
        <a:bodyPr/>
        <a:lstStyle/>
        <a:p>
          <a:endParaRPr lang="es-EC"/>
        </a:p>
      </dgm:t>
    </dgm:pt>
    <dgm:pt modelId="{2D46D572-0185-4C59-B303-7345137028E4}">
      <dgm:prSet/>
      <dgm:spPr/>
      <dgm:t>
        <a:bodyPr/>
        <a:lstStyle/>
        <a:p>
          <a:pPr rtl="0"/>
          <a:r>
            <a:rPr lang="es-EC" dirty="0" smtClean="0"/>
            <a:t>Ejecución</a:t>
          </a:r>
          <a:endParaRPr lang="es-EC" dirty="0"/>
        </a:p>
      </dgm:t>
    </dgm:pt>
    <dgm:pt modelId="{457E57B5-B090-40E0-916D-DF6511F1FB8D}" type="parTrans" cxnId="{D46ABBDC-0460-4118-9D06-4A91DEFCB81C}">
      <dgm:prSet/>
      <dgm:spPr/>
      <dgm:t>
        <a:bodyPr/>
        <a:lstStyle/>
        <a:p>
          <a:endParaRPr lang="es-EC"/>
        </a:p>
      </dgm:t>
    </dgm:pt>
    <dgm:pt modelId="{B577B977-35F5-48D0-B499-9D55BAA0EC08}" type="sibTrans" cxnId="{D46ABBDC-0460-4118-9D06-4A91DEFCB81C}">
      <dgm:prSet/>
      <dgm:spPr/>
      <dgm:t>
        <a:bodyPr/>
        <a:lstStyle/>
        <a:p>
          <a:endParaRPr lang="es-EC"/>
        </a:p>
      </dgm:t>
    </dgm:pt>
    <dgm:pt modelId="{CDC5658C-CF4E-456F-97F5-77AF595EFEA8}">
      <dgm:prSet/>
      <dgm:spPr/>
      <dgm:t>
        <a:bodyPr/>
        <a:lstStyle/>
        <a:p>
          <a:pPr rtl="0"/>
          <a:r>
            <a:rPr lang="es-EC" dirty="0" smtClean="0"/>
            <a:t>Puesta en marcha de los planes. “Alcanzar los objetivos” </a:t>
          </a:r>
          <a:endParaRPr lang="es-EC" dirty="0"/>
        </a:p>
      </dgm:t>
    </dgm:pt>
    <dgm:pt modelId="{8F6EC69D-4586-4CB3-A6D6-89DFA97E0D48}" type="parTrans" cxnId="{90FADE1C-8B89-485E-A547-3B30CF4465AD}">
      <dgm:prSet/>
      <dgm:spPr/>
      <dgm:t>
        <a:bodyPr/>
        <a:lstStyle/>
        <a:p>
          <a:endParaRPr lang="es-EC"/>
        </a:p>
      </dgm:t>
    </dgm:pt>
    <dgm:pt modelId="{DA962FB0-885C-4D76-922D-060CEB45E815}" type="sibTrans" cxnId="{90FADE1C-8B89-485E-A547-3B30CF4465AD}">
      <dgm:prSet/>
      <dgm:spPr/>
      <dgm:t>
        <a:bodyPr/>
        <a:lstStyle/>
        <a:p>
          <a:endParaRPr lang="es-EC"/>
        </a:p>
      </dgm:t>
    </dgm:pt>
    <dgm:pt modelId="{4985B43B-B212-46D0-9824-B77ED651163B}">
      <dgm:prSet/>
      <dgm:spPr/>
      <dgm:t>
        <a:bodyPr/>
        <a:lstStyle/>
        <a:p>
          <a:pPr rtl="0"/>
          <a:r>
            <a:rPr lang="es-EC" dirty="0" smtClean="0"/>
            <a:t>Control</a:t>
          </a:r>
          <a:endParaRPr lang="es-EC" dirty="0"/>
        </a:p>
      </dgm:t>
    </dgm:pt>
    <dgm:pt modelId="{4063808C-0711-4915-AF7A-442C8F13215D}" type="parTrans" cxnId="{3B7ED4AE-DB46-4645-90B9-886969946AF8}">
      <dgm:prSet/>
      <dgm:spPr/>
      <dgm:t>
        <a:bodyPr/>
        <a:lstStyle/>
        <a:p>
          <a:endParaRPr lang="es-EC"/>
        </a:p>
      </dgm:t>
    </dgm:pt>
    <dgm:pt modelId="{5A2EA500-3449-4993-B16D-F8AB5617EC4E}" type="sibTrans" cxnId="{3B7ED4AE-DB46-4645-90B9-886969946AF8}">
      <dgm:prSet/>
      <dgm:spPr/>
      <dgm:t>
        <a:bodyPr/>
        <a:lstStyle/>
        <a:p>
          <a:endParaRPr lang="es-EC"/>
        </a:p>
      </dgm:t>
    </dgm:pt>
    <dgm:pt modelId="{174B54BA-AD1F-46BB-87B7-926EF8152300}">
      <dgm:prSet/>
      <dgm:spPr/>
      <dgm:t>
        <a:bodyPr/>
        <a:lstStyle/>
        <a:p>
          <a:pPr rtl="0"/>
          <a:r>
            <a:rPr lang="es-EC" dirty="0" smtClean="0"/>
            <a:t>Verificar la ejecución, analizar y rectificar falencias, modificar de ser necesario.</a:t>
          </a:r>
          <a:endParaRPr lang="es-EC" dirty="0"/>
        </a:p>
      </dgm:t>
    </dgm:pt>
    <dgm:pt modelId="{4BFEADFA-64F0-4F97-AE4F-695E7B6CF828}" type="parTrans" cxnId="{D0EE218E-7BE9-49E9-B0CE-DD41AFB11755}">
      <dgm:prSet/>
      <dgm:spPr/>
      <dgm:t>
        <a:bodyPr/>
        <a:lstStyle/>
        <a:p>
          <a:endParaRPr lang="es-EC"/>
        </a:p>
      </dgm:t>
    </dgm:pt>
    <dgm:pt modelId="{FFC3753A-792A-46CD-A807-394A640CBF0D}" type="sibTrans" cxnId="{D0EE218E-7BE9-49E9-B0CE-DD41AFB11755}">
      <dgm:prSet/>
      <dgm:spPr/>
      <dgm:t>
        <a:bodyPr/>
        <a:lstStyle/>
        <a:p>
          <a:endParaRPr lang="es-EC"/>
        </a:p>
      </dgm:t>
    </dgm:pt>
    <dgm:pt modelId="{B29557FA-3F3E-4C48-9FEA-F74791312592}">
      <dgm:prSet/>
      <dgm:spPr/>
      <dgm:t>
        <a:bodyPr/>
        <a:lstStyle/>
        <a:p>
          <a:pPr rtl="0"/>
          <a:r>
            <a:rPr lang="es-EC" dirty="0" smtClean="0"/>
            <a:t>Evaluación</a:t>
          </a:r>
          <a:endParaRPr lang="es-EC" dirty="0"/>
        </a:p>
      </dgm:t>
    </dgm:pt>
    <dgm:pt modelId="{95ADD882-F2F0-4A15-944E-054F2A2EC45B}" type="parTrans" cxnId="{E8A99216-1BF7-491A-B02E-CFB56F84D956}">
      <dgm:prSet/>
      <dgm:spPr/>
      <dgm:t>
        <a:bodyPr/>
        <a:lstStyle/>
        <a:p>
          <a:endParaRPr lang="es-EC"/>
        </a:p>
      </dgm:t>
    </dgm:pt>
    <dgm:pt modelId="{51A86668-F680-4817-81C4-4DCE8F9791C4}" type="sibTrans" cxnId="{E8A99216-1BF7-491A-B02E-CFB56F84D956}">
      <dgm:prSet/>
      <dgm:spPr/>
      <dgm:t>
        <a:bodyPr/>
        <a:lstStyle/>
        <a:p>
          <a:endParaRPr lang="es-EC"/>
        </a:p>
      </dgm:t>
    </dgm:pt>
    <dgm:pt modelId="{A6E2CAEF-90D0-44AE-8D08-AB57DA909C8D}">
      <dgm:prSet/>
      <dgm:spPr/>
      <dgm:t>
        <a:bodyPr/>
        <a:lstStyle/>
        <a:p>
          <a:pPr rtl="0"/>
          <a:r>
            <a:rPr lang="es-EC" dirty="0" smtClean="0"/>
            <a:t>Analiza  errores y éxitos en base a los resultados obtenidos.</a:t>
          </a:r>
          <a:endParaRPr lang="es-EC" dirty="0"/>
        </a:p>
      </dgm:t>
    </dgm:pt>
    <dgm:pt modelId="{8A2023E0-7FD5-49C0-9789-0D2F1E832D7C}" type="parTrans" cxnId="{7E96D7B6-0464-48C0-AA5F-2456A8F0A41A}">
      <dgm:prSet/>
      <dgm:spPr/>
      <dgm:t>
        <a:bodyPr/>
        <a:lstStyle/>
        <a:p>
          <a:endParaRPr lang="es-EC"/>
        </a:p>
      </dgm:t>
    </dgm:pt>
    <dgm:pt modelId="{F227D370-1E1F-4E76-9FC0-F466A859EB47}" type="sibTrans" cxnId="{7E96D7B6-0464-48C0-AA5F-2456A8F0A41A}">
      <dgm:prSet/>
      <dgm:spPr/>
      <dgm:t>
        <a:bodyPr/>
        <a:lstStyle/>
        <a:p>
          <a:endParaRPr lang="es-EC"/>
        </a:p>
      </dgm:t>
    </dgm:pt>
    <dgm:pt modelId="{6E0F8560-2360-4D6A-BF5F-630F3366CAED}" type="pres">
      <dgm:prSet presAssocID="{018612BD-1BD6-4D01-8F30-DBD1DB5829FE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EC"/>
        </a:p>
      </dgm:t>
    </dgm:pt>
    <dgm:pt modelId="{DE2165B6-2950-47C3-B298-C1F2211E4245}" type="pres">
      <dgm:prSet presAssocID="{50C7697B-E7DE-40DB-B837-7B22642F1188}" presName="linNode" presStyleCnt="0"/>
      <dgm:spPr/>
    </dgm:pt>
    <dgm:pt modelId="{C7847582-8A5F-4F9F-8FC0-97EFD0E687A9}" type="pres">
      <dgm:prSet presAssocID="{50C7697B-E7DE-40DB-B837-7B22642F1188}" presName="parent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25463F7A-F315-48A6-A0E6-B9F8F8265AD6}" type="pres">
      <dgm:prSet presAssocID="{50C7697B-E7DE-40DB-B837-7B22642F1188}" presName="childShp" presStyleLbl="bg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65BCD2E3-87F5-4440-94E3-501BC7FDA34C}" type="pres">
      <dgm:prSet presAssocID="{C88829CB-29E3-4D16-8518-91401842ADEC}" presName="spacing" presStyleCnt="0"/>
      <dgm:spPr/>
    </dgm:pt>
    <dgm:pt modelId="{54C1D599-978D-4DBF-95EF-0BD3DD805909}" type="pres">
      <dgm:prSet presAssocID="{92C1F6FE-4265-488B-8051-F987F43188FF}" presName="linNode" presStyleCnt="0"/>
      <dgm:spPr/>
    </dgm:pt>
    <dgm:pt modelId="{D1648644-ACF5-41D5-A83F-0B5CE6735870}" type="pres">
      <dgm:prSet presAssocID="{92C1F6FE-4265-488B-8051-F987F43188FF}" presName="parent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45F5CEBD-A25E-4B35-B694-65C3B71A1541}" type="pres">
      <dgm:prSet presAssocID="{92C1F6FE-4265-488B-8051-F987F43188FF}" presName="childShp" presStyleLbl="bg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DECE2C5D-26FD-4500-93C9-2C93AA7F1521}" type="pres">
      <dgm:prSet presAssocID="{273C69F8-E1EC-438F-B3E6-AD6252626934}" presName="spacing" presStyleCnt="0"/>
      <dgm:spPr/>
    </dgm:pt>
    <dgm:pt modelId="{465AF7F8-B47C-48B0-BD54-E6F64E672F86}" type="pres">
      <dgm:prSet presAssocID="{2D46D572-0185-4C59-B303-7345137028E4}" presName="linNode" presStyleCnt="0"/>
      <dgm:spPr/>
    </dgm:pt>
    <dgm:pt modelId="{F0C2B948-D43D-4F96-B627-02E145CABB43}" type="pres">
      <dgm:prSet presAssocID="{2D46D572-0185-4C59-B303-7345137028E4}" presName="parent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E61B202B-E3C8-4201-B89E-E41A5D80BD96}" type="pres">
      <dgm:prSet presAssocID="{2D46D572-0185-4C59-B303-7345137028E4}" presName="childShp" presStyleLbl="bg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FCE6BCBA-789B-4D0B-A672-0CF2C5DE2EE7}" type="pres">
      <dgm:prSet presAssocID="{B577B977-35F5-48D0-B499-9D55BAA0EC08}" presName="spacing" presStyleCnt="0"/>
      <dgm:spPr/>
    </dgm:pt>
    <dgm:pt modelId="{D029AB37-A069-4645-BA8C-8E819B5581C8}" type="pres">
      <dgm:prSet presAssocID="{4985B43B-B212-46D0-9824-B77ED651163B}" presName="linNode" presStyleCnt="0"/>
      <dgm:spPr/>
    </dgm:pt>
    <dgm:pt modelId="{B6CC2D92-FEF5-4409-A9BF-0245680C5855}" type="pres">
      <dgm:prSet presAssocID="{4985B43B-B212-46D0-9824-B77ED651163B}" presName="parent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EACC6F31-4C77-4D28-A9CB-39954DD24B2A}" type="pres">
      <dgm:prSet presAssocID="{4985B43B-B212-46D0-9824-B77ED651163B}" presName="childShp" presStyleLbl="bg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22BC58A6-DB94-4860-B921-558525B64897}" type="pres">
      <dgm:prSet presAssocID="{5A2EA500-3449-4993-B16D-F8AB5617EC4E}" presName="spacing" presStyleCnt="0"/>
      <dgm:spPr/>
    </dgm:pt>
    <dgm:pt modelId="{2E776550-055E-43D2-B395-6EAA6707382F}" type="pres">
      <dgm:prSet presAssocID="{B29557FA-3F3E-4C48-9FEA-F74791312592}" presName="linNode" presStyleCnt="0"/>
      <dgm:spPr/>
    </dgm:pt>
    <dgm:pt modelId="{3C84BF5D-76FD-4B7C-A23F-8B697D854CE7}" type="pres">
      <dgm:prSet presAssocID="{B29557FA-3F3E-4C48-9FEA-F74791312592}" presName="parent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2F6AF43C-E567-4041-98D1-388E1F5FC3F3}" type="pres">
      <dgm:prSet presAssocID="{B29557FA-3F3E-4C48-9FEA-F74791312592}" presName="childShp" presStyleLbl="bg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D46ABBDC-0460-4118-9D06-4A91DEFCB81C}" srcId="{018612BD-1BD6-4D01-8F30-DBD1DB5829FE}" destId="{2D46D572-0185-4C59-B303-7345137028E4}" srcOrd="2" destOrd="0" parTransId="{457E57B5-B090-40E0-916D-DF6511F1FB8D}" sibTransId="{B577B977-35F5-48D0-B499-9D55BAA0EC08}"/>
    <dgm:cxn modelId="{7E96D7B6-0464-48C0-AA5F-2456A8F0A41A}" srcId="{B29557FA-3F3E-4C48-9FEA-F74791312592}" destId="{A6E2CAEF-90D0-44AE-8D08-AB57DA909C8D}" srcOrd="0" destOrd="0" parTransId="{8A2023E0-7FD5-49C0-9789-0D2F1E832D7C}" sibTransId="{F227D370-1E1F-4E76-9FC0-F466A859EB47}"/>
    <dgm:cxn modelId="{90FADE1C-8B89-485E-A547-3B30CF4465AD}" srcId="{2D46D572-0185-4C59-B303-7345137028E4}" destId="{CDC5658C-CF4E-456F-97F5-77AF595EFEA8}" srcOrd="0" destOrd="0" parTransId="{8F6EC69D-4586-4CB3-A6D6-89DFA97E0D48}" sibTransId="{DA962FB0-885C-4D76-922D-060CEB45E815}"/>
    <dgm:cxn modelId="{78910D94-654A-476A-8594-96B86F1E97F2}" srcId="{018612BD-1BD6-4D01-8F30-DBD1DB5829FE}" destId="{50C7697B-E7DE-40DB-B837-7B22642F1188}" srcOrd="0" destOrd="0" parTransId="{203E51B1-1D2B-449A-B858-922B7EADA577}" sibTransId="{C88829CB-29E3-4D16-8518-91401842ADEC}"/>
    <dgm:cxn modelId="{5A489D23-64D9-417B-96C7-45C4FBA377A7}" type="presOf" srcId="{4985B43B-B212-46D0-9824-B77ED651163B}" destId="{B6CC2D92-FEF5-4409-A9BF-0245680C5855}" srcOrd="0" destOrd="0" presId="urn:microsoft.com/office/officeart/2005/8/layout/vList6"/>
    <dgm:cxn modelId="{DC966EF6-1EBE-429E-B7B2-410ACDB3A587}" type="presOf" srcId="{018612BD-1BD6-4D01-8F30-DBD1DB5829FE}" destId="{6E0F8560-2360-4D6A-BF5F-630F3366CAED}" srcOrd="0" destOrd="0" presId="urn:microsoft.com/office/officeart/2005/8/layout/vList6"/>
    <dgm:cxn modelId="{763C2000-B598-4A88-9FE8-0EAA2F0D3D6C}" type="presOf" srcId="{174B54BA-AD1F-46BB-87B7-926EF8152300}" destId="{EACC6F31-4C77-4D28-A9CB-39954DD24B2A}" srcOrd="0" destOrd="0" presId="urn:microsoft.com/office/officeart/2005/8/layout/vList6"/>
    <dgm:cxn modelId="{2269401B-5D2C-4D68-AB1B-3733F8155E34}" type="presOf" srcId="{50C7697B-E7DE-40DB-B837-7B22642F1188}" destId="{C7847582-8A5F-4F9F-8FC0-97EFD0E687A9}" srcOrd="0" destOrd="0" presId="urn:microsoft.com/office/officeart/2005/8/layout/vList6"/>
    <dgm:cxn modelId="{3B7ED4AE-DB46-4645-90B9-886969946AF8}" srcId="{018612BD-1BD6-4D01-8F30-DBD1DB5829FE}" destId="{4985B43B-B212-46D0-9824-B77ED651163B}" srcOrd="3" destOrd="0" parTransId="{4063808C-0711-4915-AF7A-442C8F13215D}" sibTransId="{5A2EA500-3449-4993-B16D-F8AB5617EC4E}"/>
    <dgm:cxn modelId="{E8A99216-1BF7-491A-B02E-CFB56F84D956}" srcId="{018612BD-1BD6-4D01-8F30-DBD1DB5829FE}" destId="{B29557FA-3F3E-4C48-9FEA-F74791312592}" srcOrd="4" destOrd="0" parTransId="{95ADD882-F2F0-4A15-944E-054F2A2EC45B}" sibTransId="{51A86668-F680-4817-81C4-4DCE8F9791C4}"/>
    <dgm:cxn modelId="{F2CEAA96-E6D8-4C6F-A46B-3F002DAEE18F}" type="presOf" srcId="{92C1F6FE-4265-488B-8051-F987F43188FF}" destId="{D1648644-ACF5-41D5-A83F-0B5CE6735870}" srcOrd="0" destOrd="0" presId="urn:microsoft.com/office/officeart/2005/8/layout/vList6"/>
    <dgm:cxn modelId="{0A778659-FD41-44CD-A60E-AD9A1DE61452}" type="presOf" srcId="{CDC5658C-CF4E-456F-97F5-77AF595EFEA8}" destId="{E61B202B-E3C8-4201-B89E-E41A5D80BD96}" srcOrd="0" destOrd="0" presId="urn:microsoft.com/office/officeart/2005/8/layout/vList6"/>
    <dgm:cxn modelId="{629178C3-54A0-474C-B27F-340B1D1E2C54}" type="presOf" srcId="{B29557FA-3F3E-4C48-9FEA-F74791312592}" destId="{3C84BF5D-76FD-4B7C-A23F-8B697D854CE7}" srcOrd="0" destOrd="0" presId="urn:microsoft.com/office/officeart/2005/8/layout/vList6"/>
    <dgm:cxn modelId="{F41738B2-0904-45F8-A673-11B04614DE26}" type="presOf" srcId="{2D46D572-0185-4C59-B303-7345137028E4}" destId="{F0C2B948-D43D-4F96-B627-02E145CABB43}" srcOrd="0" destOrd="0" presId="urn:microsoft.com/office/officeart/2005/8/layout/vList6"/>
    <dgm:cxn modelId="{797D4110-D81B-488E-8BAA-090EDC3249CB}" srcId="{92C1F6FE-4265-488B-8051-F987F43188FF}" destId="{E719B291-6530-4C01-950C-4D79464BA654}" srcOrd="0" destOrd="0" parTransId="{F03625FC-E01D-4EE4-AD17-BF7A66CCD1F4}" sibTransId="{FC1B35B8-429C-4E7B-B9BF-CD409001B5FB}"/>
    <dgm:cxn modelId="{560BAF02-0AF3-44AE-BA53-E28E5C3C9DD1}" srcId="{018612BD-1BD6-4D01-8F30-DBD1DB5829FE}" destId="{92C1F6FE-4265-488B-8051-F987F43188FF}" srcOrd="1" destOrd="0" parTransId="{0B475811-F480-401B-B8EB-834E3A46DA2C}" sibTransId="{273C69F8-E1EC-438F-B3E6-AD6252626934}"/>
    <dgm:cxn modelId="{14DDF07B-3EDA-4A20-99D4-6102CABC48E7}" type="presOf" srcId="{A6E2CAEF-90D0-44AE-8D08-AB57DA909C8D}" destId="{2F6AF43C-E567-4041-98D1-388E1F5FC3F3}" srcOrd="0" destOrd="0" presId="urn:microsoft.com/office/officeart/2005/8/layout/vList6"/>
    <dgm:cxn modelId="{1ED07419-8FA1-4787-9B2B-987DE0724DEE}" type="presOf" srcId="{E719B291-6530-4C01-950C-4D79464BA654}" destId="{45F5CEBD-A25E-4B35-B694-65C3B71A1541}" srcOrd="0" destOrd="0" presId="urn:microsoft.com/office/officeart/2005/8/layout/vList6"/>
    <dgm:cxn modelId="{66DF479A-E938-4D64-9A04-90E37A8B4A1E}" type="presOf" srcId="{D03A3330-531F-4E9A-93AB-9B35AE04FC8A}" destId="{25463F7A-F315-48A6-A0E6-B9F8F8265AD6}" srcOrd="0" destOrd="0" presId="urn:microsoft.com/office/officeart/2005/8/layout/vList6"/>
    <dgm:cxn modelId="{D0EE218E-7BE9-49E9-B0CE-DD41AFB11755}" srcId="{4985B43B-B212-46D0-9824-B77ED651163B}" destId="{174B54BA-AD1F-46BB-87B7-926EF8152300}" srcOrd="0" destOrd="0" parTransId="{4BFEADFA-64F0-4F97-AE4F-695E7B6CF828}" sibTransId="{FFC3753A-792A-46CD-A807-394A640CBF0D}"/>
    <dgm:cxn modelId="{CBDA723E-5D40-4674-87CB-6D43A1182C84}" srcId="{50C7697B-E7DE-40DB-B837-7B22642F1188}" destId="{D03A3330-531F-4E9A-93AB-9B35AE04FC8A}" srcOrd="0" destOrd="0" parTransId="{8153870C-8D9C-416A-8884-547A1CFA92C5}" sibTransId="{8953B594-A92A-4BC5-92AF-9AA5CE72F611}"/>
    <dgm:cxn modelId="{33044D8B-CD8A-4504-BE07-1A652DDD6057}" type="presParOf" srcId="{6E0F8560-2360-4D6A-BF5F-630F3366CAED}" destId="{DE2165B6-2950-47C3-B298-C1F2211E4245}" srcOrd="0" destOrd="0" presId="urn:microsoft.com/office/officeart/2005/8/layout/vList6"/>
    <dgm:cxn modelId="{B7323334-62EF-4CCF-8D33-CB54949BCFD3}" type="presParOf" srcId="{DE2165B6-2950-47C3-B298-C1F2211E4245}" destId="{C7847582-8A5F-4F9F-8FC0-97EFD0E687A9}" srcOrd="0" destOrd="0" presId="urn:microsoft.com/office/officeart/2005/8/layout/vList6"/>
    <dgm:cxn modelId="{2F619822-1230-4152-BCD6-9B023040BBAE}" type="presParOf" srcId="{DE2165B6-2950-47C3-B298-C1F2211E4245}" destId="{25463F7A-F315-48A6-A0E6-B9F8F8265AD6}" srcOrd="1" destOrd="0" presId="urn:microsoft.com/office/officeart/2005/8/layout/vList6"/>
    <dgm:cxn modelId="{5CBCF86F-5F0B-48B7-BAF5-45FB2F55C3B2}" type="presParOf" srcId="{6E0F8560-2360-4D6A-BF5F-630F3366CAED}" destId="{65BCD2E3-87F5-4440-94E3-501BC7FDA34C}" srcOrd="1" destOrd="0" presId="urn:microsoft.com/office/officeart/2005/8/layout/vList6"/>
    <dgm:cxn modelId="{CE5B0535-D8CF-412E-9A4B-127CEC258444}" type="presParOf" srcId="{6E0F8560-2360-4D6A-BF5F-630F3366CAED}" destId="{54C1D599-978D-4DBF-95EF-0BD3DD805909}" srcOrd="2" destOrd="0" presId="urn:microsoft.com/office/officeart/2005/8/layout/vList6"/>
    <dgm:cxn modelId="{6AFC1314-D587-4F14-A952-64C3F13A7426}" type="presParOf" srcId="{54C1D599-978D-4DBF-95EF-0BD3DD805909}" destId="{D1648644-ACF5-41D5-A83F-0B5CE6735870}" srcOrd="0" destOrd="0" presId="urn:microsoft.com/office/officeart/2005/8/layout/vList6"/>
    <dgm:cxn modelId="{02DF6CA7-52ED-463E-AFC7-1A0E91B2D8E1}" type="presParOf" srcId="{54C1D599-978D-4DBF-95EF-0BD3DD805909}" destId="{45F5CEBD-A25E-4B35-B694-65C3B71A1541}" srcOrd="1" destOrd="0" presId="urn:microsoft.com/office/officeart/2005/8/layout/vList6"/>
    <dgm:cxn modelId="{AB2B4009-75CE-48C8-9FB4-04828DF50271}" type="presParOf" srcId="{6E0F8560-2360-4D6A-BF5F-630F3366CAED}" destId="{DECE2C5D-26FD-4500-93C9-2C93AA7F1521}" srcOrd="3" destOrd="0" presId="urn:microsoft.com/office/officeart/2005/8/layout/vList6"/>
    <dgm:cxn modelId="{C5421CC6-F829-43F5-B8C6-707A2A95AF53}" type="presParOf" srcId="{6E0F8560-2360-4D6A-BF5F-630F3366CAED}" destId="{465AF7F8-B47C-48B0-BD54-E6F64E672F86}" srcOrd="4" destOrd="0" presId="urn:microsoft.com/office/officeart/2005/8/layout/vList6"/>
    <dgm:cxn modelId="{D97CD213-23D5-416B-9B73-9296E4BFD145}" type="presParOf" srcId="{465AF7F8-B47C-48B0-BD54-E6F64E672F86}" destId="{F0C2B948-D43D-4F96-B627-02E145CABB43}" srcOrd="0" destOrd="0" presId="urn:microsoft.com/office/officeart/2005/8/layout/vList6"/>
    <dgm:cxn modelId="{23361C04-331B-457F-9DF6-DF5896EF7EE5}" type="presParOf" srcId="{465AF7F8-B47C-48B0-BD54-E6F64E672F86}" destId="{E61B202B-E3C8-4201-B89E-E41A5D80BD96}" srcOrd="1" destOrd="0" presId="urn:microsoft.com/office/officeart/2005/8/layout/vList6"/>
    <dgm:cxn modelId="{F36DC5D0-991A-4540-B8BB-8FBE1A50160C}" type="presParOf" srcId="{6E0F8560-2360-4D6A-BF5F-630F3366CAED}" destId="{FCE6BCBA-789B-4D0B-A672-0CF2C5DE2EE7}" srcOrd="5" destOrd="0" presId="urn:microsoft.com/office/officeart/2005/8/layout/vList6"/>
    <dgm:cxn modelId="{027F08EB-67CC-4A2A-A00A-8578A18B41D2}" type="presParOf" srcId="{6E0F8560-2360-4D6A-BF5F-630F3366CAED}" destId="{D029AB37-A069-4645-BA8C-8E819B5581C8}" srcOrd="6" destOrd="0" presId="urn:microsoft.com/office/officeart/2005/8/layout/vList6"/>
    <dgm:cxn modelId="{77B0F266-62C4-4FED-A40F-633867B3321B}" type="presParOf" srcId="{D029AB37-A069-4645-BA8C-8E819B5581C8}" destId="{B6CC2D92-FEF5-4409-A9BF-0245680C5855}" srcOrd="0" destOrd="0" presId="urn:microsoft.com/office/officeart/2005/8/layout/vList6"/>
    <dgm:cxn modelId="{48AA057B-28AB-4B2A-AFD9-6F2412E651E4}" type="presParOf" srcId="{D029AB37-A069-4645-BA8C-8E819B5581C8}" destId="{EACC6F31-4C77-4D28-A9CB-39954DD24B2A}" srcOrd="1" destOrd="0" presId="urn:microsoft.com/office/officeart/2005/8/layout/vList6"/>
    <dgm:cxn modelId="{F9BE9E84-A044-41A2-9068-22D43B3F6CB1}" type="presParOf" srcId="{6E0F8560-2360-4D6A-BF5F-630F3366CAED}" destId="{22BC58A6-DB94-4860-B921-558525B64897}" srcOrd="7" destOrd="0" presId="urn:microsoft.com/office/officeart/2005/8/layout/vList6"/>
    <dgm:cxn modelId="{056CFDAB-048A-416F-8282-F32FF7708A9E}" type="presParOf" srcId="{6E0F8560-2360-4D6A-BF5F-630F3366CAED}" destId="{2E776550-055E-43D2-B395-6EAA6707382F}" srcOrd="8" destOrd="0" presId="urn:microsoft.com/office/officeart/2005/8/layout/vList6"/>
    <dgm:cxn modelId="{06006D95-0DE1-4B6E-8401-4B9110DD2024}" type="presParOf" srcId="{2E776550-055E-43D2-B395-6EAA6707382F}" destId="{3C84BF5D-76FD-4B7C-A23F-8B697D854CE7}" srcOrd="0" destOrd="0" presId="urn:microsoft.com/office/officeart/2005/8/layout/vList6"/>
    <dgm:cxn modelId="{46B8AA86-3946-42E7-8C4F-1A039BFB9611}" type="presParOf" srcId="{2E776550-055E-43D2-B395-6EAA6707382F}" destId="{2F6AF43C-E567-4041-98D1-388E1F5FC3F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E0C342A-4A72-439B-AAAB-86F251C2840A}" type="doc">
      <dgm:prSet loTypeId="urn:microsoft.com/office/officeart/2005/8/layout/process2" loCatId="process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s-EC"/>
        </a:p>
      </dgm:t>
    </dgm:pt>
    <dgm:pt modelId="{C687AA7A-52C5-4AFB-9F04-8C752F5BDDFC}">
      <dgm:prSet/>
      <dgm:spPr/>
      <dgm:t>
        <a:bodyPr/>
        <a:lstStyle/>
        <a:p>
          <a:pPr rtl="0"/>
          <a:r>
            <a:rPr lang="es-EC" dirty="0" smtClean="0"/>
            <a:t>Presupuesto de Ventas</a:t>
          </a:r>
          <a:endParaRPr lang="es-EC" dirty="0"/>
        </a:p>
      </dgm:t>
    </dgm:pt>
    <dgm:pt modelId="{808FD2DD-A0B4-4DF0-A463-046B7EB13FFF}" type="parTrans" cxnId="{21EA9443-CBFC-441A-8AB4-6CC96818E481}">
      <dgm:prSet/>
      <dgm:spPr/>
      <dgm:t>
        <a:bodyPr/>
        <a:lstStyle/>
        <a:p>
          <a:endParaRPr lang="es-EC"/>
        </a:p>
      </dgm:t>
    </dgm:pt>
    <dgm:pt modelId="{D3FAF431-1693-48A8-8083-1637A7AD22A2}" type="sibTrans" cxnId="{21EA9443-CBFC-441A-8AB4-6CC96818E481}">
      <dgm:prSet/>
      <dgm:spPr/>
      <dgm:t>
        <a:bodyPr/>
        <a:lstStyle/>
        <a:p>
          <a:endParaRPr lang="es-EC"/>
        </a:p>
      </dgm:t>
    </dgm:pt>
    <dgm:pt modelId="{4156B753-91E0-450A-B1A0-4B7B85D01F9B}">
      <dgm:prSet/>
      <dgm:spPr/>
      <dgm:t>
        <a:bodyPr/>
        <a:lstStyle/>
        <a:p>
          <a:pPr rtl="0"/>
          <a:r>
            <a:rPr lang="es-EC" dirty="0" smtClean="0"/>
            <a:t>Presupuesto de Producción</a:t>
          </a:r>
          <a:endParaRPr lang="es-EC" dirty="0"/>
        </a:p>
      </dgm:t>
    </dgm:pt>
    <dgm:pt modelId="{A20F7A83-73FA-4E65-9B3A-BBDE2ABFF395}" type="parTrans" cxnId="{F6130D9A-1827-4CBF-B6A1-88221815503B}">
      <dgm:prSet/>
      <dgm:spPr/>
      <dgm:t>
        <a:bodyPr/>
        <a:lstStyle/>
        <a:p>
          <a:endParaRPr lang="es-EC"/>
        </a:p>
      </dgm:t>
    </dgm:pt>
    <dgm:pt modelId="{9193A45F-93A1-4C64-A1C1-15A79DE58FD7}" type="sibTrans" cxnId="{F6130D9A-1827-4CBF-B6A1-88221815503B}">
      <dgm:prSet/>
      <dgm:spPr/>
      <dgm:t>
        <a:bodyPr/>
        <a:lstStyle/>
        <a:p>
          <a:endParaRPr lang="es-EC"/>
        </a:p>
      </dgm:t>
    </dgm:pt>
    <dgm:pt modelId="{CB743F86-3C35-4811-9040-887C8AA4AA8A}">
      <dgm:prSet/>
      <dgm:spPr/>
      <dgm:t>
        <a:bodyPr/>
        <a:lstStyle/>
        <a:p>
          <a:pPr rtl="0"/>
          <a:r>
            <a:rPr lang="es-EC" dirty="0" smtClean="0"/>
            <a:t>Presupuesto de necesidades de Materia Prima</a:t>
          </a:r>
          <a:endParaRPr lang="es-EC" dirty="0"/>
        </a:p>
      </dgm:t>
    </dgm:pt>
    <dgm:pt modelId="{A5F1EB1C-4E1E-474F-90D5-ED7FD2D9910F}" type="parTrans" cxnId="{5DF8F8C1-331B-4B4B-B8A2-2267B3D80C3E}">
      <dgm:prSet/>
      <dgm:spPr/>
      <dgm:t>
        <a:bodyPr/>
        <a:lstStyle/>
        <a:p>
          <a:endParaRPr lang="es-EC"/>
        </a:p>
      </dgm:t>
    </dgm:pt>
    <dgm:pt modelId="{EF11592D-0F23-4B0A-A12B-545397190B6C}" type="sibTrans" cxnId="{5DF8F8C1-331B-4B4B-B8A2-2267B3D80C3E}">
      <dgm:prSet/>
      <dgm:spPr/>
      <dgm:t>
        <a:bodyPr/>
        <a:lstStyle/>
        <a:p>
          <a:endParaRPr lang="es-EC"/>
        </a:p>
      </dgm:t>
    </dgm:pt>
    <dgm:pt modelId="{066A2E32-73E0-40A2-B203-34E238005AE6}">
      <dgm:prSet/>
      <dgm:spPr/>
      <dgm:t>
        <a:bodyPr/>
        <a:lstStyle/>
        <a:p>
          <a:pPr rtl="0"/>
          <a:r>
            <a:rPr lang="es-EC" dirty="0" smtClean="0"/>
            <a:t>Presupuesto de necesidades Mano de Obra</a:t>
          </a:r>
          <a:endParaRPr lang="es-EC" dirty="0"/>
        </a:p>
      </dgm:t>
    </dgm:pt>
    <dgm:pt modelId="{087FB018-227D-4FC3-A7EA-12542DBF966F}" type="parTrans" cxnId="{731B767E-D3A3-4C38-ADCE-4F4ABD13952E}">
      <dgm:prSet/>
      <dgm:spPr/>
      <dgm:t>
        <a:bodyPr/>
        <a:lstStyle/>
        <a:p>
          <a:endParaRPr lang="es-EC"/>
        </a:p>
      </dgm:t>
    </dgm:pt>
    <dgm:pt modelId="{6B3C597F-DF58-4F81-B4E5-98A619ED77FA}" type="sibTrans" cxnId="{731B767E-D3A3-4C38-ADCE-4F4ABD13952E}">
      <dgm:prSet/>
      <dgm:spPr/>
      <dgm:t>
        <a:bodyPr/>
        <a:lstStyle/>
        <a:p>
          <a:endParaRPr lang="es-EC"/>
        </a:p>
      </dgm:t>
    </dgm:pt>
    <dgm:pt modelId="{06297BC8-EA0D-40F5-BE9E-BCEF4104BF4D}">
      <dgm:prSet/>
      <dgm:spPr/>
      <dgm:t>
        <a:bodyPr/>
        <a:lstStyle/>
        <a:p>
          <a:pPr rtl="0"/>
          <a:r>
            <a:rPr lang="es-EC" dirty="0" smtClean="0"/>
            <a:t>Presupuesto de Gastos Indirectos de Fabricación</a:t>
          </a:r>
          <a:endParaRPr lang="es-EC" dirty="0"/>
        </a:p>
      </dgm:t>
    </dgm:pt>
    <dgm:pt modelId="{1DDA7C4D-2BBF-4B7E-9FF6-AC6E8221D6D2}" type="parTrans" cxnId="{DC79C839-C0B1-4EA4-AC99-D980135ADB81}">
      <dgm:prSet/>
      <dgm:spPr/>
      <dgm:t>
        <a:bodyPr/>
        <a:lstStyle/>
        <a:p>
          <a:endParaRPr lang="es-EC"/>
        </a:p>
      </dgm:t>
    </dgm:pt>
    <dgm:pt modelId="{C2AE6595-F51C-493F-90BC-30D1183D5AC3}" type="sibTrans" cxnId="{DC79C839-C0B1-4EA4-AC99-D980135ADB81}">
      <dgm:prSet/>
      <dgm:spPr/>
      <dgm:t>
        <a:bodyPr/>
        <a:lstStyle/>
        <a:p>
          <a:endParaRPr lang="es-EC"/>
        </a:p>
      </dgm:t>
    </dgm:pt>
    <dgm:pt modelId="{8E7141A7-265D-4F91-8EB4-08B9AE2FE831}">
      <dgm:prSet/>
      <dgm:spPr/>
      <dgm:t>
        <a:bodyPr/>
        <a:lstStyle/>
        <a:p>
          <a:pPr rtl="0"/>
          <a:r>
            <a:rPr lang="es-EC" dirty="0" smtClean="0"/>
            <a:t>Presupuesto de Gastos de Operación</a:t>
          </a:r>
          <a:endParaRPr lang="es-EC" dirty="0"/>
        </a:p>
      </dgm:t>
    </dgm:pt>
    <dgm:pt modelId="{3517A7DD-BCDD-4C7B-8E8B-233693A7EDA2}" type="parTrans" cxnId="{44BF1AFD-26AC-41D4-9300-E001CBD0B5DE}">
      <dgm:prSet/>
      <dgm:spPr/>
      <dgm:t>
        <a:bodyPr/>
        <a:lstStyle/>
        <a:p>
          <a:endParaRPr lang="es-EC"/>
        </a:p>
      </dgm:t>
    </dgm:pt>
    <dgm:pt modelId="{DE645040-B987-40D9-8E83-11F5499C9F0F}" type="sibTrans" cxnId="{44BF1AFD-26AC-41D4-9300-E001CBD0B5DE}">
      <dgm:prSet/>
      <dgm:spPr/>
      <dgm:t>
        <a:bodyPr/>
        <a:lstStyle/>
        <a:p>
          <a:endParaRPr lang="es-EC"/>
        </a:p>
      </dgm:t>
    </dgm:pt>
    <dgm:pt modelId="{6F498096-23AB-4F86-A361-90609D901587}">
      <dgm:prSet/>
      <dgm:spPr/>
      <dgm:t>
        <a:bodyPr/>
        <a:lstStyle/>
        <a:p>
          <a:pPr rtl="0"/>
          <a:r>
            <a:rPr lang="es-EC" dirty="0" smtClean="0"/>
            <a:t>Estados Financieros Proyectados</a:t>
          </a:r>
          <a:endParaRPr lang="es-EC" dirty="0"/>
        </a:p>
      </dgm:t>
    </dgm:pt>
    <dgm:pt modelId="{482351CE-CA6B-4DFB-B704-8278F9124EE9}" type="parTrans" cxnId="{50364047-EF11-4D1C-9578-41B8B95F634E}">
      <dgm:prSet/>
      <dgm:spPr/>
      <dgm:t>
        <a:bodyPr/>
        <a:lstStyle/>
        <a:p>
          <a:endParaRPr lang="es-EC"/>
        </a:p>
      </dgm:t>
    </dgm:pt>
    <dgm:pt modelId="{B1A1424F-BF49-48AB-895C-86C4028B04C8}" type="sibTrans" cxnId="{50364047-EF11-4D1C-9578-41B8B95F634E}">
      <dgm:prSet/>
      <dgm:spPr/>
      <dgm:t>
        <a:bodyPr/>
        <a:lstStyle/>
        <a:p>
          <a:endParaRPr lang="es-EC"/>
        </a:p>
      </dgm:t>
    </dgm:pt>
    <dgm:pt modelId="{24AACD74-C3D1-4B85-AA07-94CA82C417DC}" type="pres">
      <dgm:prSet presAssocID="{4E0C342A-4A72-439B-AAAB-86F251C2840A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B46AEB42-EB62-4FC6-BADC-BE5F025B07C6}" type="pres">
      <dgm:prSet presAssocID="{C687AA7A-52C5-4AFB-9F04-8C752F5BDDFC}" presName="node" presStyleLbl="node1" presStyleIdx="0" presStyleCnt="7" custScaleX="362917" custScaleY="90909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13C75ABD-6286-473E-982B-8BCD6BDAF4ED}" type="pres">
      <dgm:prSet presAssocID="{D3FAF431-1693-48A8-8083-1637A7AD22A2}" presName="sibTrans" presStyleLbl="sibTrans2D1" presStyleIdx="0" presStyleCnt="6"/>
      <dgm:spPr/>
      <dgm:t>
        <a:bodyPr/>
        <a:lstStyle/>
        <a:p>
          <a:endParaRPr lang="es-EC"/>
        </a:p>
      </dgm:t>
    </dgm:pt>
    <dgm:pt modelId="{5CE4E2CD-1C62-48E6-B283-979ADBCBCB8B}" type="pres">
      <dgm:prSet presAssocID="{D3FAF431-1693-48A8-8083-1637A7AD22A2}" presName="connectorText" presStyleLbl="sibTrans2D1" presStyleIdx="0" presStyleCnt="6"/>
      <dgm:spPr/>
      <dgm:t>
        <a:bodyPr/>
        <a:lstStyle/>
        <a:p>
          <a:endParaRPr lang="es-EC"/>
        </a:p>
      </dgm:t>
    </dgm:pt>
    <dgm:pt modelId="{FFDBF364-55E7-42C9-BF0F-5FED05F12769}" type="pres">
      <dgm:prSet presAssocID="{4156B753-91E0-450A-B1A0-4B7B85D01F9B}" presName="node" presStyleLbl="node1" presStyleIdx="1" presStyleCnt="7" custScaleX="362917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7202B741-3A08-4951-8878-133CBB8F985D}" type="pres">
      <dgm:prSet presAssocID="{9193A45F-93A1-4C64-A1C1-15A79DE58FD7}" presName="sibTrans" presStyleLbl="sibTrans2D1" presStyleIdx="1" presStyleCnt="6"/>
      <dgm:spPr/>
      <dgm:t>
        <a:bodyPr/>
        <a:lstStyle/>
        <a:p>
          <a:endParaRPr lang="es-EC"/>
        </a:p>
      </dgm:t>
    </dgm:pt>
    <dgm:pt modelId="{61588922-F979-4C88-B828-06F127151577}" type="pres">
      <dgm:prSet presAssocID="{9193A45F-93A1-4C64-A1C1-15A79DE58FD7}" presName="connectorText" presStyleLbl="sibTrans2D1" presStyleIdx="1" presStyleCnt="6"/>
      <dgm:spPr/>
      <dgm:t>
        <a:bodyPr/>
        <a:lstStyle/>
        <a:p>
          <a:endParaRPr lang="es-EC"/>
        </a:p>
      </dgm:t>
    </dgm:pt>
    <dgm:pt modelId="{062E6234-6371-4D33-B62D-BA193862B8FB}" type="pres">
      <dgm:prSet presAssocID="{CB743F86-3C35-4811-9040-887C8AA4AA8A}" presName="node" presStyleLbl="node1" presStyleIdx="2" presStyleCnt="7" custScaleX="362917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AD1E378B-D52B-439B-B4C9-592B2FF3DA0C}" type="pres">
      <dgm:prSet presAssocID="{EF11592D-0F23-4B0A-A12B-545397190B6C}" presName="sibTrans" presStyleLbl="sibTrans2D1" presStyleIdx="2" presStyleCnt="6"/>
      <dgm:spPr/>
      <dgm:t>
        <a:bodyPr/>
        <a:lstStyle/>
        <a:p>
          <a:endParaRPr lang="es-EC"/>
        </a:p>
      </dgm:t>
    </dgm:pt>
    <dgm:pt modelId="{0D00FE37-16BB-46E6-A7BF-BB373229D4A1}" type="pres">
      <dgm:prSet presAssocID="{EF11592D-0F23-4B0A-A12B-545397190B6C}" presName="connectorText" presStyleLbl="sibTrans2D1" presStyleIdx="2" presStyleCnt="6"/>
      <dgm:spPr/>
      <dgm:t>
        <a:bodyPr/>
        <a:lstStyle/>
        <a:p>
          <a:endParaRPr lang="es-EC"/>
        </a:p>
      </dgm:t>
    </dgm:pt>
    <dgm:pt modelId="{9FA51948-3C87-4291-916B-DF07C6041241}" type="pres">
      <dgm:prSet presAssocID="{066A2E32-73E0-40A2-B203-34E238005AE6}" presName="node" presStyleLbl="node1" presStyleIdx="3" presStyleCnt="7" custScaleX="362917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8548EC18-C738-499A-AF9B-E8223067968E}" type="pres">
      <dgm:prSet presAssocID="{6B3C597F-DF58-4F81-B4E5-98A619ED77FA}" presName="sibTrans" presStyleLbl="sibTrans2D1" presStyleIdx="3" presStyleCnt="6"/>
      <dgm:spPr/>
      <dgm:t>
        <a:bodyPr/>
        <a:lstStyle/>
        <a:p>
          <a:endParaRPr lang="es-EC"/>
        </a:p>
      </dgm:t>
    </dgm:pt>
    <dgm:pt modelId="{736AD27F-BE16-4FE8-80EC-5603BDC2AF6B}" type="pres">
      <dgm:prSet presAssocID="{6B3C597F-DF58-4F81-B4E5-98A619ED77FA}" presName="connectorText" presStyleLbl="sibTrans2D1" presStyleIdx="3" presStyleCnt="6"/>
      <dgm:spPr/>
      <dgm:t>
        <a:bodyPr/>
        <a:lstStyle/>
        <a:p>
          <a:endParaRPr lang="es-EC"/>
        </a:p>
      </dgm:t>
    </dgm:pt>
    <dgm:pt modelId="{7532E76E-DD56-477D-9E15-27D7F727E610}" type="pres">
      <dgm:prSet presAssocID="{06297BC8-EA0D-40F5-BE9E-BCEF4104BF4D}" presName="node" presStyleLbl="node1" presStyleIdx="4" presStyleCnt="7" custScaleX="362917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1ED1B2E6-018C-42A2-9B8B-EF366C604AC9}" type="pres">
      <dgm:prSet presAssocID="{C2AE6595-F51C-493F-90BC-30D1183D5AC3}" presName="sibTrans" presStyleLbl="sibTrans2D1" presStyleIdx="4" presStyleCnt="6"/>
      <dgm:spPr/>
      <dgm:t>
        <a:bodyPr/>
        <a:lstStyle/>
        <a:p>
          <a:endParaRPr lang="es-EC"/>
        </a:p>
      </dgm:t>
    </dgm:pt>
    <dgm:pt modelId="{41D9DDF7-43D4-4732-AA3B-8899B62C73BA}" type="pres">
      <dgm:prSet presAssocID="{C2AE6595-F51C-493F-90BC-30D1183D5AC3}" presName="connectorText" presStyleLbl="sibTrans2D1" presStyleIdx="4" presStyleCnt="6"/>
      <dgm:spPr/>
      <dgm:t>
        <a:bodyPr/>
        <a:lstStyle/>
        <a:p>
          <a:endParaRPr lang="es-EC"/>
        </a:p>
      </dgm:t>
    </dgm:pt>
    <dgm:pt modelId="{2F3726C7-E451-4EA1-81BC-ADA34ED090EB}" type="pres">
      <dgm:prSet presAssocID="{8E7141A7-265D-4F91-8EB4-08B9AE2FE831}" presName="node" presStyleLbl="node1" presStyleIdx="5" presStyleCnt="7" custScaleX="362917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7735339D-5A52-4CCF-8A6B-3743210CE320}" type="pres">
      <dgm:prSet presAssocID="{DE645040-B987-40D9-8E83-11F5499C9F0F}" presName="sibTrans" presStyleLbl="sibTrans2D1" presStyleIdx="5" presStyleCnt="6"/>
      <dgm:spPr/>
      <dgm:t>
        <a:bodyPr/>
        <a:lstStyle/>
        <a:p>
          <a:endParaRPr lang="es-EC"/>
        </a:p>
      </dgm:t>
    </dgm:pt>
    <dgm:pt modelId="{0176A3DE-29C2-4409-863F-C8AF5F7C01A2}" type="pres">
      <dgm:prSet presAssocID="{DE645040-B987-40D9-8E83-11F5499C9F0F}" presName="connectorText" presStyleLbl="sibTrans2D1" presStyleIdx="5" presStyleCnt="6"/>
      <dgm:spPr/>
      <dgm:t>
        <a:bodyPr/>
        <a:lstStyle/>
        <a:p>
          <a:endParaRPr lang="es-EC"/>
        </a:p>
      </dgm:t>
    </dgm:pt>
    <dgm:pt modelId="{5B9D3C8E-0B16-4B52-ABC3-D3B014D76436}" type="pres">
      <dgm:prSet presAssocID="{6F498096-23AB-4F86-A361-90609D901587}" presName="node" presStyleLbl="node1" presStyleIdx="6" presStyleCnt="7" custScaleX="362917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21E7E191-7575-490A-BC17-585952585820}" type="presOf" srcId="{D3FAF431-1693-48A8-8083-1637A7AD22A2}" destId="{5CE4E2CD-1C62-48E6-B283-979ADBCBCB8B}" srcOrd="1" destOrd="0" presId="urn:microsoft.com/office/officeart/2005/8/layout/process2"/>
    <dgm:cxn modelId="{2966A93F-12C1-43BC-B8A9-B3568CA6DC46}" type="presOf" srcId="{9193A45F-93A1-4C64-A1C1-15A79DE58FD7}" destId="{7202B741-3A08-4951-8878-133CBB8F985D}" srcOrd="0" destOrd="0" presId="urn:microsoft.com/office/officeart/2005/8/layout/process2"/>
    <dgm:cxn modelId="{68C68FDF-F1FB-4DB7-A978-573161B089A0}" type="presOf" srcId="{6F498096-23AB-4F86-A361-90609D901587}" destId="{5B9D3C8E-0B16-4B52-ABC3-D3B014D76436}" srcOrd="0" destOrd="0" presId="urn:microsoft.com/office/officeart/2005/8/layout/process2"/>
    <dgm:cxn modelId="{8C88C45F-7120-40E5-AC9B-28B6591B79FC}" type="presOf" srcId="{066A2E32-73E0-40A2-B203-34E238005AE6}" destId="{9FA51948-3C87-4291-916B-DF07C6041241}" srcOrd="0" destOrd="0" presId="urn:microsoft.com/office/officeart/2005/8/layout/process2"/>
    <dgm:cxn modelId="{8AD670FE-D74A-4B65-BF63-94FC62A610CC}" type="presOf" srcId="{CB743F86-3C35-4811-9040-887C8AA4AA8A}" destId="{062E6234-6371-4D33-B62D-BA193862B8FB}" srcOrd="0" destOrd="0" presId="urn:microsoft.com/office/officeart/2005/8/layout/process2"/>
    <dgm:cxn modelId="{66E574D2-4887-49C3-9D64-6C7388FF6844}" type="presOf" srcId="{C2AE6595-F51C-493F-90BC-30D1183D5AC3}" destId="{41D9DDF7-43D4-4732-AA3B-8899B62C73BA}" srcOrd="1" destOrd="0" presId="urn:microsoft.com/office/officeart/2005/8/layout/process2"/>
    <dgm:cxn modelId="{6B6FE94E-3156-46ED-B8F8-0AEA88151C62}" type="presOf" srcId="{6B3C597F-DF58-4F81-B4E5-98A619ED77FA}" destId="{8548EC18-C738-499A-AF9B-E8223067968E}" srcOrd="0" destOrd="0" presId="urn:microsoft.com/office/officeart/2005/8/layout/process2"/>
    <dgm:cxn modelId="{731B767E-D3A3-4C38-ADCE-4F4ABD13952E}" srcId="{4E0C342A-4A72-439B-AAAB-86F251C2840A}" destId="{066A2E32-73E0-40A2-B203-34E238005AE6}" srcOrd="3" destOrd="0" parTransId="{087FB018-227D-4FC3-A7EA-12542DBF966F}" sibTransId="{6B3C597F-DF58-4F81-B4E5-98A619ED77FA}"/>
    <dgm:cxn modelId="{5E9E41B4-41EE-43F9-93DE-21BECE19D726}" type="presOf" srcId="{DE645040-B987-40D9-8E83-11F5499C9F0F}" destId="{0176A3DE-29C2-4409-863F-C8AF5F7C01A2}" srcOrd="1" destOrd="0" presId="urn:microsoft.com/office/officeart/2005/8/layout/process2"/>
    <dgm:cxn modelId="{5DF8F8C1-331B-4B4B-B8A2-2267B3D80C3E}" srcId="{4E0C342A-4A72-439B-AAAB-86F251C2840A}" destId="{CB743F86-3C35-4811-9040-887C8AA4AA8A}" srcOrd="2" destOrd="0" parTransId="{A5F1EB1C-4E1E-474F-90D5-ED7FD2D9910F}" sibTransId="{EF11592D-0F23-4B0A-A12B-545397190B6C}"/>
    <dgm:cxn modelId="{E480694F-5253-4368-9B01-3AE69936280E}" type="presOf" srcId="{4156B753-91E0-450A-B1A0-4B7B85D01F9B}" destId="{FFDBF364-55E7-42C9-BF0F-5FED05F12769}" srcOrd="0" destOrd="0" presId="urn:microsoft.com/office/officeart/2005/8/layout/process2"/>
    <dgm:cxn modelId="{ED97756E-2B76-48B8-A3FC-AE731E522FF3}" type="presOf" srcId="{D3FAF431-1693-48A8-8083-1637A7AD22A2}" destId="{13C75ABD-6286-473E-982B-8BCD6BDAF4ED}" srcOrd="0" destOrd="0" presId="urn:microsoft.com/office/officeart/2005/8/layout/process2"/>
    <dgm:cxn modelId="{50364047-EF11-4D1C-9578-41B8B95F634E}" srcId="{4E0C342A-4A72-439B-AAAB-86F251C2840A}" destId="{6F498096-23AB-4F86-A361-90609D901587}" srcOrd="6" destOrd="0" parTransId="{482351CE-CA6B-4DFB-B704-8278F9124EE9}" sibTransId="{B1A1424F-BF49-48AB-895C-86C4028B04C8}"/>
    <dgm:cxn modelId="{21EA9443-CBFC-441A-8AB4-6CC96818E481}" srcId="{4E0C342A-4A72-439B-AAAB-86F251C2840A}" destId="{C687AA7A-52C5-4AFB-9F04-8C752F5BDDFC}" srcOrd="0" destOrd="0" parTransId="{808FD2DD-A0B4-4DF0-A463-046B7EB13FFF}" sibTransId="{D3FAF431-1693-48A8-8083-1637A7AD22A2}"/>
    <dgm:cxn modelId="{9F29294B-26D8-4A25-AFD0-21FC0538366D}" type="presOf" srcId="{8E7141A7-265D-4F91-8EB4-08B9AE2FE831}" destId="{2F3726C7-E451-4EA1-81BC-ADA34ED090EB}" srcOrd="0" destOrd="0" presId="urn:microsoft.com/office/officeart/2005/8/layout/process2"/>
    <dgm:cxn modelId="{07FA9971-397F-4A4C-BF66-53F1F58B4AFF}" type="presOf" srcId="{C687AA7A-52C5-4AFB-9F04-8C752F5BDDFC}" destId="{B46AEB42-EB62-4FC6-BADC-BE5F025B07C6}" srcOrd="0" destOrd="0" presId="urn:microsoft.com/office/officeart/2005/8/layout/process2"/>
    <dgm:cxn modelId="{BD7ED3E0-ABC4-4040-8A16-32C03AD8E7F0}" type="presOf" srcId="{9193A45F-93A1-4C64-A1C1-15A79DE58FD7}" destId="{61588922-F979-4C88-B828-06F127151577}" srcOrd="1" destOrd="0" presId="urn:microsoft.com/office/officeart/2005/8/layout/process2"/>
    <dgm:cxn modelId="{53FEE4D9-5CF2-4EDA-A055-861E381BDBB1}" type="presOf" srcId="{C2AE6595-F51C-493F-90BC-30D1183D5AC3}" destId="{1ED1B2E6-018C-42A2-9B8B-EF366C604AC9}" srcOrd="0" destOrd="0" presId="urn:microsoft.com/office/officeart/2005/8/layout/process2"/>
    <dgm:cxn modelId="{532F3D45-E6A9-42E9-987F-5C974CBDF312}" type="presOf" srcId="{EF11592D-0F23-4B0A-A12B-545397190B6C}" destId="{0D00FE37-16BB-46E6-A7BF-BB373229D4A1}" srcOrd="1" destOrd="0" presId="urn:microsoft.com/office/officeart/2005/8/layout/process2"/>
    <dgm:cxn modelId="{0C8DEE80-C381-437B-8DBA-AD12A0B3994E}" type="presOf" srcId="{06297BC8-EA0D-40F5-BE9E-BCEF4104BF4D}" destId="{7532E76E-DD56-477D-9E15-27D7F727E610}" srcOrd="0" destOrd="0" presId="urn:microsoft.com/office/officeart/2005/8/layout/process2"/>
    <dgm:cxn modelId="{6660A8B8-14F9-4110-A9C3-3D9D2BDEB1E6}" type="presOf" srcId="{6B3C597F-DF58-4F81-B4E5-98A619ED77FA}" destId="{736AD27F-BE16-4FE8-80EC-5603BDC2AF6B}" srcOrd="1" destOrd="0" presId="urn:microsoft.com/office/officeart/2005/8/layout/process2"/>
    <dgm:cxn modelId="{DC79C839-C0B1-4EA4-AC99-D980135ADB81}" srcId="{4E0C342A-4A72-439B-AAAB-86F251C2840A}" destId="{06297BC8-EA0D-40F5-BE9E-BCEF4104BF4D}" srcOrd="4" destOrd="0" parTransId="{1DDA7C4D-2BBF-4B7E-9FF6-AC6E8221D6D2}" sibTransId="{C2AE6595-F51C-493F-90BC-30D1183D5AC3}"/>
    <dgm:cxn modelId="{F6130D9A-1827-4CBF-B6A1-88221815503B}" srcId="{4E0C342A-4A72-439B-AAAB-86F251C2840A}" destId="{4156B753-91E0-450A-B1A0-4B7B85D01F9B}" srcOrd="1" destOrd="0" parTransId="{A20F7A83-73FA-4E65-9B3A-BBDE2ABFF395}" sibTransId="{9193A45F-93A1-4C64-A1C1-15A79DE58FD7}"/>
    <dgm:cxn modelId="{F0ED3267-17BE-4612-8189-9BCC551C1C48}" type="presOf" srcId="{DE645040-B987-40D9-8E83-11F5499C9F0F}" destId="{7735339D-5A52-4CCF-8A6B-3743210CE320}" srcOrd="0" destOrd="0" presId="urn:microsoft.com/office/officeart/2005/8/layout/process2"/>
    <dgm:cxn modelId="{C803D0F1-1381-4EC7-9E6D-A1305D87E940}" type="presOf" srcId="{4E0C342A-4A72-439B-AAAB-86F251C2840A}" destId="{24AACD74-C3D1-4B85-AA07-94CA82C417DC}" srcOrd="0" destOrd="0" presId="urn:microsoft.com/office/officeart/2005/8/layout/process2"/>
    <dgm:cxn modelId="{D0D6046D-B15B-4DDE-98E1-8EE10B03BAFC}" type="presOf" srcId="{EF11592D-0F23-4B0A-A12B-545397190B6C}" destId="{AD1E378B-D52B-439B-B4C9-592B2FF3DA0C}" srcOrd="0" destOrd="0" presId="urn:microsoft.com/office/officeart/2005/8/layout/process2"/>
    <dgm:cxn modelId="{44BF1AFD-26AC-41D4-9300-E001CBD0B5DE}" srcId="{4E0C342A-4A72-439B-AAAB-86F251C2840A}" destId="{8E7141A7-265D-4F91-8EB4-08B9AE2FE831}" srcOrd="5" destOrd="0" parTransId="{3517A7DD-BCDD-4C7B-8E8B-233693A7EDA2}" sibTransId="{DE645040-B987-40D9-8E83-11F5499C9F0F}"/>
    <dgm:cxn modelId="{8635BE4C-AB89-4EB4-BBE3-46308BBB1493}" type="presParOf" srcId="{24AACD74-C3D1-4B85-AA07-94CA82C417DC}" destId="{B46AEB42-EB62-4FC6-BADC-BE5F025B07C6}" srcOrd="0" destOrd="0" presId="urn:microsoft.com/office/officeart/2005/8/layout/process2"/>
    <dgm:cxn modelId="{34A84D0A-98A9-4195-BE0E-D32715FAE9A2}" type="presParOf" srcId="{24AACD74-C3D1-4B85-AA07-94CA82C417DC}" destId="{13C75ABD-6286-473E-982B-8BCD6BDAF4ED}" srcOrd="1" destOrd="0" presId="urn:microsoft.com/office/officeart/2005/8/layout/process2"/>
    <dgm:cxn modelId="{58A8E6BD-5A83-4BDF-8F72-87A85A7A883F}" type="presParOf" srcId="{13C75ABD-6286-473E-982B-8BCD6BDAF4ED}" destId="{5CE4E2CD-1C62-48E6-B283-979ADBCBCB8B}" srcOrd="0" destOrd="0" presId="urn:microsoft.com/office/officeart/2005/8/layout/process2"/>
    <dgm:cxn modelId="{9DA81194-1944-4DBF-B399-170C8089006C}" type="presParOf" srcId="{24AACD74-C3D1-4B85-AA07-94CA82C417DC}" destId="{FFDBF364-55E7-42C9-BF0F-5FED05F12769}" srcOrd="2" destOrd="0" presId="urn:microsoft.com/office/officeart/2005/8/layout/process2"/>
    <dgm:cxn modelId="{5EA0125A-820B-4F59-88F8-EFED9EFBD538}" type="presParOf" srcId="{24AACD74-C3D1-4B85-AA07-94CA82C417DC}" destId="{7202B741-3A08-4951-8878-133CBB8F985D}" srcOrd="3" destOrd="0" presId="urn:microsoft.com/office/officeart/2005/8/layout/process2"/>
    <dgm:cxn modelId="{15703387-D490-4F8E-AB71-D3815496672C}" type="presParOf" srcId="{7202B741-3A08-4951-8878-133CBB8F985D}" destId="{61588922-F979-4C88-B828-06F127151577}" srcOrd="0" destOrd="0" presId="urn:microsoft.com/office/officeart/2005/8/layout/process2"/>
    <dgm:cxn modelId="{D61ED5CE-E639-4DD9-A084-0046762BF087}" type="presParOf" srcId="{24AACD74-C3D1-4B85-AA07-94CA82C417DC}" destId="{062E6234-6371-4D33-B62D-BA193862B8FB}" srcOrd="4" destOrd="0" presId="urn:microsoft.com/office/officeart/2005/8/layout/process2"/>
    <dgm:cxn modelId="{C928D737-D8D1-4E31-AD4B-3C7E145A7F67}" type="presParOf" srcId="{24AACD74-C3D1-4B85-AA07-94CA82C417DC}" destId="{AD1E378B-D52B-439B-B4C9-592B2FF3DA0C}" srcOrd="5" destOrd="0" presId="urn:microsoft.com/office/officeart/2005/8/layout/process2"/>
    <dgm:cxn modelId="{B0361ABA-EFE9-4258-95FD-9FF5B38135A5}" type="presParOf" srcId="{AD1E378B-D52B-439B-B4C9-592B2FF3DA0C}" destId="{0D00FE37-16BB-46E6-A7BF-BB373229D4A1}" srcOrd="0" destOrd="0" presId="urn:microsoft.com/office/officeart/2005/8/layout/process2"/>
    <dgm:cxn modelId="{14EE970C-48C4-4D8F-9A4E-A15BED0334D2}" type="presParOf" srcId="{24AACD74-C3D1-4B85-AA07-94CA82C417DC}" destId="{9FA51948-3C87-4291-916B-DF07C6041241}" srcOrd="6" destOrd="0" presId="urn:microsoft.com/office/officeart/2005/8/layout/process2"/>
    <dgm:cxn modelId="{C1F09419-5949-4DF3-8E4A-FAE72E5AD21D}" type="presParOf" srcId="{24AACD74-C3D1-4B85-AA07-94CA82C417DC}" destId="{8548EC18-C738-499A-AF9B-E8223067968E}" srcOrd="7" destOrd="0" presId="urn:microsoft.com/office/officeart/2005/8/layout/process2"/>
    <dgm:cxn modelId="{CD861D43-C574-45B6-9678-27F0256659BA}" type="presParOf" srcId="{8548EC18-C738-499A-AF9B-E8223067968E}" destId="{736AD27F-BE16-4FE8-80EC-5603BDC2AF6B}" srcOrd="0" destOrd="0" presId="urn:microsoft.com/office/officeart/2005/8/layout/process2"/>
    <dgm:cxn modelId="{289C3375-6A29-4834-84EC-87C26BA36170}" type="presParOf" srcId="{24AACD74-C3D1-4B85-AA07-94CA82C417DC}" destId="{7532E76E-DD56-477D-9E15-27D7F727E610}" srcOrd="8" destOrd="0" presId="urn:microsoft.com/office/officeart/2005/8/layout/process2"/>
    <dgm:cxn modelId="{565C5A3D-35A8-47AA-B299-6BD7B64DE8B6}" type="presParOf" srcId="{24AACD74-C3D1-4B85-AA07-94CA82C417DC}" destId="{1ED1B2E6-018C-42A2-9B8B-EF366C604AC9}" srcOrd="9" destOrd="0" presId="urn:microsoft.com/office/officeart/2005/8/layout/process2"/>
    <dgm:cxn modelId="{AAA2F44A-7F7A-4BCA-980D-9FD294A5DF90}" type="presParOf" srcId="{1ED1B2E6-018C-42A2-9B8B-EF366C604AC9}" destId="{41D9DDF7-43D4-4732-AA3B-8899B62C73BA}" srcOrd="0" destOrd="0" presId="urn:microsoft.com/office/officeart/2005/8/layout/process2"/>
    <dgm:cxn modelId="{85C39137-4A6B-4B3F-95EE-1015F2EEC737}" type="presParOf" srcId="{24AACD74-C3D1-4B85-AA07-94CA82C417DC}" destId="{2F3726C7-E451-4EA1-81BC-ADA34ED090EB}" srcOrd="10" destOrd="0" presId="urn:microsoft.com/office/officeart/2005/8/layout/process2"/>
    <dgm:cxn modelId="{50240E57-37FA-4E73-8A32-07449C7DB669}" type="presParOf" srcId="{24AACD74-C3D1-4B85-AA07-94CA82C417DC}" destId="{7735339D-5A52-4CCF-8A6B-3743210CE320}" srcOrd="11" destOrd="0" presId="urn:microsoft.com/office/officeart/2005/8/layout/process2"/>
    <dgm:cxn modelId="{04735477-DF70-429A-AA22-ECA440BF2C97}" type="presParOf" srcId="{7735339D-5A52-4CCF-8A6B-3743210CE320}" destId="{0176A3DE-29C2-4409-863F-C8AF5F7C01A2}" srcOrd="0" destOrd="0" presId="urn:microsoft.com/office/officeart/2005/8/layout/process2"/>
    <dgm:cxn modelId="{B6B5A0BA-7808-4C8E-8D72-AF18C4757B02}" type="presParOf" srcId="{24AACD74-C3D1-4B85-AA07-94CA82C417DC}" destId="{5B9D3C8E-0B16-4B52-ABC3-D3B014D76436}" srcOrd="1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70E2315-2962-4283-8443-99AF355BAFAF}" type="doc">
      <dgm:prSet loTypeId="urn:microsoft.com/office/officeart/2005/8/layout/radial5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C"/>
        </a:p>
      </dgm:t>
    </dgm:pt>
    <dgm:pt modelId="{97319420-AA91-4B8C-A1A2-36B6B258EF43}">
      <dgm:prSet/>
      <dgm:spPr/>
      <dgm:t>
        <a:bodyPr/>
        <a:lstStyle/>
        <a:p>
          <a:pPr rtl="0"/>
          <a:r>
            <a:rPr lang="es-EC" dirty="0" smtClean="0"/>
            <a:t>MP “A” =Producción presupuestada X estándar de MP “A”</a:t>
          </a:r>
          <a:endParaRPr lang="es-EC" dirty="0"/>
        </a:p>
      </dgm:t>
    </dgm:pt>
    <dgm:pt modelId="{334849C3-EACF-4AA4-AAF4-B9D5EF458BFA}" type="parTrans" cxnId="{96F51364-EA91-4DB6-90A9-4627E74DE500}">
      <dgm:prSet/>
      <dgm:spPr/>
      <dgm:t>
        <a:bodyPr/>
        <a:lstStyle/>
        <a:p>
          <a:endParaRPr lang="es-EC"/>
        </a:p>
      </dgm:t>
    </dgm:pt>
    <dgm:pt modelId="{7A2D0C00-A363-40AF-8B17-E6E75AE306C4}" type="sibTrans" cxnId="{96F51364-EA91-4DB6-90A9-4627E74DE500}">
      <dgm:prSet/>
      <dgm:spPr/>
      <dgm:t>
        <a:bodyPr/>
        <a:lstStyle/>
        <a:p>
          <a:endParaRPr lang="es-EC"/>
        </a:p>
      </dgm:t>
    </dgm:pt>
    <dgm:pt modelId="{A02811DC-B4EC-4783-982F-A78CAB86E0D3}">
      <dgm:prSet/>
      <dgm:spPr/>
      <dgm:t>
        <a:bodyPr/>
        <a:lstStyle/>
        <a:p>
          <a:pPr rtl="0"/>
          <a:r>
            <a:rPr lang="es-EC" dirty="0" smtClean="0"/>
            <a:t>Para poder elaborar el presupuesto de MP, debemos tener como referencia el presupuesto de producción por cada tipo de producto.</a:t>
          </a:r>
          <a:endParaRPr lang="es-EC" dirty="0"/>
        </a:p>
      </dgm:t>
    </dgm:pt>
    <dgm:pt modelId="{EB0AC35B-F72D-4C33-BFC2-D91FC9555A52}" type="parTrans" cxnId="{A1F15477-D689-4139-9C85-6DBD0F968A8D}">
      <dgm:prSet/>
      <dgm:spPr/>
      <dgm:t>
        <a:bodyPr/>
        <a:lstStyle/>
        <a:p>
          <a:endParaRPr lang="es-EC"/>
        </a:p>
      </dgm:t>
    </dgm:pt>
    <dgm:pt modelId="{2F46C17E-957F-4CEE-A923-53B3383EADB9}" type="sibTrans" cxnId="{A1F15477-D689-4139-9C85-6DBD0F968A8D}">
      <dgm:prSet/>
      <dgm:spPr/>
      <dgm:t>
        <a:bodyPr/>
        <a:lstStyle/>
        <a:p>
          <a:endParaRPr lang="es-EC"/>
        </a:p>
      </dgm:t>
    </dgm:pt>
    <dgm:pt modelId="{FE5C062C-D1E5-4C69-B6B9-B46833BB9783}">
      <dgm:prSet/>
      <dgm:spPr/>
      <dgm:t>
        <a:bodyPr/>
        <a:lstStyle/>
        <a:p>
          <a:pPr rtl="0"/>
          <a:r>
            <a:rPr lang="es-EC" dirty="0" smtClean="0"/>
            <a:t>Además debemos conocer la cantidad presupuesta de MP (estándares)que se utiliza para producir dicho producto.</a:t>
          </a:r>
          <a:endParaRPr lang="es-EC" dirty="0"/>
        </a:p>
      </dgm:t>
    </dgm:pt>
    <dgm:pt modelId="{86E1B4B9-8E4F-4B69-8162-6D5B4BD9A3AA}" type="parTrans" cxnId="{90EB2EBC-79CF-4F0C-8393-A6BDBD7BE578}">
      <dgm:prSet/>
      <dgm:spPr/>
      <dgm:t>
        <a:bodyPr/>
        <a:lstStyle/>
        <a:p>
          <a:endParaRPr lang="es-EC"/>
        </a:p>
      </dgm:t>
    </dgm:pt>
    <dgm:pt modelId="{CCCA5F12-B96B-4DA1-A630-E64FE1736CFA}" type="sibTrans" cxnId="{90EB2EBC-79CF-4F0C-8393-A6BDBD7BE578}">
      <dgm:prSet/>
      <dgm:spPr/>
      <dgm:t>
        <a:bodyPr/>
        <a:lstStyle/>
        <a:p>
          <a:endParaRPr lang="es-EC"/>
        </a:p>
      </dgm:t>
    </dgm:pt>
    <dgm:pt modelId="{04217EF1-D35C-4E3B-8C48-FA78E77C58F1}">
      <dgm:prSet/>
      <dgm:spPr/>
      <dgm:t>
        <a:bodyPr/>
        <a:lstStyle/>
        <a:p>
          <a:pPr rtl="0"/>
          <a:endParaRPr lang="es-EC" dirty="0"/>
        </a:p>
      </dgm:t>
    </dgm:pt>
    <dgm:pt modelId="{6B134ECD-A6FF-4F89-AFF5-23F9814BF9F0}" type="parTrans" cxnId="{63D8D64D-9728-4F4C-950B-941C49253376}">
      <dgm:prSet/>
      <dgm:spPr/>
      <dgm:t>
        <a:bodyPr/>
        <a:lstStyle/>
        <a:p>
          <a:endParaRPr lang="es-EC"/>
        </a:p>
      </dgm:t>
    </dgm:pt>
    <dgm:pt modelId="{686D7045-704B-4DB0-AE15-D0DDF85EAA7B}" type="sibTrans" cxnId="{63D8D64D-9728-4F4C-950B-941C49253376}">
      <dgm:prSet/>
      <dgm:spPr/>
      <dgm:t>
        <a:bodyPr/>
        <a:lstStyle/>
        <a:p>
          <a:endParaRPr lang="es-EC"/>
        </a:p>
      </dgm:t>
    </dgm:pt>
    <dgm:pt modelId="{40C9D079-1FE9-4C37-8E22-EFED5716C323}" type="pres">
      <dgm:prSet presAssocID="{D70E2315-2962-4283-8443-99AF355BAFA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AE1A8F9E-3614-4C36-94C8-A43310181ECB}" type="pres">
      <dgm:prSet presAssocID="{97319420-AA91-4B8C-A1A2-36B6B258EF43}" presName="centerShape" presStyleLbl="node0" presStyleIdx="0" presStyleCnt="1" custScaleX="474655"/>
      <dgm:spPr/>
      <dgm:t>
        <a:bodyPr/>
        <a:lstStyle/>
        <a:p>
          <a:endParaRPr lang="es-EC"/>
        </a:p>
      </dgm:t>
    </dgm:pt>
    <dgm:pt modelId="{BFABE23A-5422-40CE-82F7-44454DDB4285}" type="pres">
      <dgm:prSet presAssocID="{EB0AC35B-F72D-4C33-BFC2-D91FC9555A52}" presName="parTrans" presStyleLbl="sibTrans2D1" presStyleIdx="0" presStyleCnt="2"/>
      <dgm:spPr/>
      <dgm:t>
        <a:bodyPr/>
        <a:lstStyle/>
        <a:p>
          <a:endParaRPr lang="es-EC"/>
        </a:p>
      </dgm:t>
    </dgm:pt>
    <dgm:pt modelId="{A9C779F2-0D61-4767-A3F2-D85E0299A79A}" type="pres">
      <dgm:prSet presAssocID="{EB0AC35B-F72D-4C33-BFC2-D91FC9555A52}" presName="connectorText" presStyleLbl="sibTrans2D1" presStyleIdx="0" presStyleCnt="2"/>
      <dgm:spPr/>
      <dgm:t>
        <a:bodyPr/>
        <a:lstStyle/>
        <a:p>
          <a:endParaRPr lang="es-EC"/>
        </a:p>
      </dgm:t>
    </dgm:pt>
    <dgm:pt modelId="{9A79A76D-A374-4D21-BD23-6AA081226FD8}" type="pres">
      <dgm:prSet presAssocID="{A02811DC-B4EC-4783-982F-A78CAB86E0D3}" presName="node" presStyleLbl="node1" presStyleIdx="0" presStyleCnt="2" custScaleX="47465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130DA278-664F-49A4-8E0B-B2734E0CC9B9}" type="pres">
      <dgm:prSet presAssocID="{86E1B4B9-8E4F-4B69-8162-6D5B4BD9A3AA}" presName="parTrans" presStyleLbl="sibTrans2D1" presStyleIdx="1" presStyleCnt="2"/>
      <dgm:spPr/>
      <dgm:t>
        <a:bodyPr/>
        <a:lstStyle/>
        <a:p>
          <a:endParaRPr lang="es-EC"/>
        </a:p>
      </dgm:t>
    </dgm:pt>
    <dgm:pt modelId="{A3DF96A0-467E-4D7B-A5F5-B182C4126B33}" type="pres">
      <dgm:prSet presAssocID="{86E1B4B9-8E4F-4B69-8162-6D5B4BD9A3AA}" presName="connectorText" presStyleLbl="sibTrans2D1" presStyleIdx="1" presStyleCnt="2"/>
      <dgm:spPr/>
      <dgm:t>
        <a:bodyPr/>
        <a:lstStyle/>
        <a:p>
          <a:endParaRPr lang="es-EC"/>
        </a:p>
      </dgm:t>
    </dgm:pt>
    <dgm:pt modelId="{BCE5CDFA-4E91-4252-813D-83C11798632D}" type="pres">
      <dgm:prSet presAssocID="{FE5C062C-D1E5-4C69-B6B9-B46833BB9783}" presName="node" presStyleLbl="node1" presStyleIdx="1" presStyleCnt="2" custScaleX="47465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CD5D7427-BB12-402F-9C02-F35C1769DFB4}" type="presOf" srcId="{A02811DC-B4EC-4783-982F-A78CAB86E0D3}" destId="{9A79A76D-A374-4D21-BD23-6AA081226FD8}" srcOrd="0" destOrd="0" presId="urn:microsoft.com/office/officeart/2005/8/layout/radial5"/>
    <dgm:cxn modelId="{90EB2EBC-79CF-4F0C-8393-A6BDBD7BE578}" srcId="{97319420-AA91-4B8C-A1A2-36B6B258EF43}" destId="{FE5C062C-D1E5-4C69-B6B9-B46833BB9783}" srcOrd="1" destOrd="0" parTransId="{86E1B4B9-8E4F-4B69-8162-6D5B4BD9A3AA}" sibTransId="{CCCA5F12-B96B-4DA1-A630-E64FE1736CFA}"/>
    <dgm:cxn modelId="{A1F15477-D689-4139-9C85-6DBD0F968A8D}" srcId="{97319420-AA91-4B8C-A1A2-36B6B258EF43}" destId="{A02811DC-B4EC-4783-982F-A78CAB86E0D3}" srcOrd="0" destOrd="0" parTransId="{EB0AC35B-F72D-4C33-BFC2-D91FC9555A52}" sibTransId="{2F46C17E-957F-4CEE-A923-53B3383EADB9}"/>
    <dgm:cxn modelId="{96F51364-EA91-4DB6-90A9-4627E74DE500}" srcId="{D70E2315-2962-4283-8443-99AF355BAFAF}" destId="{97319420-AA91-4B8C-A1A2-36B6B258EF43}" srcOrd="0" destOrd="0" parTransId="{334849C3-EACF-4AA4-AAF4-B9D5EF458BFA}" sibTransId="{7A2D0C00-A363-40AF-8B17-E6E75AE306C4}"/>
    <dgm:cxn modelId="{57A75226-6979-4B90-B350-433ABC689EBD}" type="presOf" srcId="{86E1B4B9-8E4F-4B69-8162-6D5B4BD9A3AA}" destId="{130DA278-664F-49A4-8E0B-B2734E0CC9B9}" srcOrd="0" destOrd="0" presId="urn:microsoft.com/office/officeart/2005/8/layout/radial5"/>
    <dgm:cxn modelId="{63D8D64D-9728-4F4C-950B-941C49253376}" srcId="{D70E2315-2962-4283-8443-99AF355BAFAF}" destId="{04217EF1-D35C-4E3B-8C48-FA78E77C58F1}" srcOrd="1" destOrd="0" parTransId="{6B134ECD-A6FF-4F89-AFF5-23F9814BF9F0}" sibTransId="{686D7045-704B-4DB0-AE15-D0DDF85EAA7B}"/>
    <dgm:cxn modelId="{F3C8A802-406F-45E1-B356-6D55FA334F71}" type="presOf" srcId="{D70E2315-2962-4283-8443-99AF355BAFAF}" destId="{40C9D079-1FE9-4C37-8E22-EFED5716C323}" srcOrd="0" destOrd="0" presId="urn:microsoft.com/office/officeart/2005/8/layout/radial5"/>
    <dgm:cxn modelId="{DB291619-CCFD-4B48-A94B-A140072F4286}" type="presOf" srcId="{86E1B4B9-8E4F-4B69-8162-6D5B4BD9A3AA}" destId="{A3DF96A0-467E-4D7B-A5F5-B182C4126B33}" srcOrd="1" destOrd="0" presId="urn:microsoft.com/office/officeart/2005/8/layout/radial5"/>
    <dgm:cxn modelId="{14DA8058-051F-48D4-A07F-EA77A70BEDB2}" type="presOf" srcId="{97319420-AA91-4B8C-A1A2-36B6B258EF43}" destId="{AE1A8F9E-3614-4C36-94C8-A43310181ECB}" srcOrd="0" destOrd="0" presId="urn:microsoft.com/office/officeart/2005/8/layout/radial5"/>
    <dgm:cxn modelId="{96CAEACD-360B-450F-AC39-8D0F3CD5C732}" type="presOf" srcId="{FE5C062C-D1E5-4C69-B6B9-B46833BB9783}" destId="{BCE5CDFA-4E91-4252-813D-83C11798632D}" srcOrd="0" destOrd="0" presId="urn:microsoft.com/office/officeart/2005/8/layout/radial5"/>
    <dgm:cxn modelId="{F9E69981-F02B-4DF5-B29F-561D6B38F3B5}" type="presOf" srcId="{EB0AC35B-F72D-4C33-BFC2-D91FC9555A52}" destId="{BFABE23A-5422-40CE-82F7-44454DDB4285}" srcOrd="0" destOrd="0" presId="urn:microsoft.com/office/officeart/2005/8/layout/radial5"/>
    <dgm:cxn modelId="{39EDB758-0597-4B6F-A281-CB786C2A4FA6}" type="presOf" srcId="{EB0AC35B-F72D-4C33-BFC2-D91FC9555A52}" destId="{A9C779F2-0D61-4767-A3F2-D85E0299A79A}" srcOrd="1" destOrd="0" presId="urn:microsoft.com/office/officeart/2005/8/layout/radial5"/>
    <dgm:cxn modelId="{BE1ABFE9-7FA6-46A3-9467-09FE8E0106E8}" type="presParOf" srcId="{40C9D079-1FE9-4C37-8E22-EFED5716C323}" destId="{AE1A8F9E-3614-4C36-94C8-A43310181ECB}" srcOrd="0" destOrd="0" presId="urn:microsoft.com/office/officeart/2005/8/layout/radial5"/>
    <dgm:cxn modelId="{3087EF3C-4046-42CA-ACB7-2F46984BB4C6}" type="presParOf" srcId="{40C9D079-1FE9-4C37-8E22-EFED5716C323}" destId="{BFABE23A-5422-40CE-82F7-44454DDB4285}" srcOrd="1" destOrd="0" presId="urn:microsoft.com/office/officeart/2005/8/layout/radial5"/>
    <dgm:cxn modelId="{BC6CC2CE-3468-434B-9A08-2B936344AE46}" type="presParOf" srcId="{BFABE23A-5422-40CE-82F7-44454DDB4285}" destId="{A9C779F2-0D61-4767-A3F2-D85E0299A79A}" srcOrd="0" destOrd="0" presId="urn:microsoft.com/office/officeart/2005/8/layout/radial5"/>
    <dgm:cxn modelId="{A7987D85-D250-49CF-9582-28C2F617E7CC}" type="presParOf" srcId="{40C9D079-1FE9-4C37-8E22-EFED5716C323}" destId="{9A79A76D-A374-4D21-BD23-6AA081226FD8}" srcOrd="2" destOrd="0" presId="urn:microsoft.com/office/officeart/2005/8/layout/radial5"/>
    <dgm:cxn modelId="{3B52BBBA-CF19-4146-8801-E27346CDC5E1}" type="presParOf" srcId="{40C9D079-1FE9-4C37-8E22-EFED5716C323}" destId="{130DA278-664F-49A4-8E0B-B2734E0CC9B9}" srcOrd="3" destOrd="0" presId="urn:microsoft.com/office/officeart/2005/8/layout/radial5"/>
    <dgm:cxn modelId="{942440C5-27ED-43E6-8A06-58B5A3FD0F44}" type="presParOf" srcId="{130DA278-664F-49A4-8E0B-B2734E0CC9B9}" destId="{A3DF96A0-467E-4D7B-A5F5-B182C4126B33}" srcOrd="0" destOrd="0" presId="urn:microsoft.com/office/officeart/2005/8/layout/radial5"/>
    <dgm:cxn modelId="{E23D06B2-35A1-4444-9088-91E122EAC030}" type="presParOf" srcId="{40C9D079-1FE9-4C37-8E22-EFED5716C323}" destId="{BCE5CDFA-4E91-4252-813D-83C11798632D}" srcOrd="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3D31ADA-3358-4DC7-AA82-DAFDF5A04D0F}" type="doc">
      <dgm:prSet loTypeId="urn:microsoft.com/office/officeart/2005/8/layout/process4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C"/>
        </a:p>
      </dgm:t>
    </dgm:pt>
    <dgm:pt modelId="{02792D0B-39D3-40B5-9F24-9097790461DA}">
      <dgm:prSet/>
      <dgm:spPr/>
      <dgm:t>
        <a:bodyPr/>
        <a:lstStyle/>
        <a:p>
          <a:pPr rtl="0"/>
          <a:r>
            <a:rPr lang="es-EC" dirty="0" smtClean="0"/>
            <a:t>Se busca diagnosticar los requerimientos de talento humano (MOD).</a:t>
          </a:r>
          <a:endParaRPr lang="es-EC" dirty="0"/>
        </a:p>
      </dgm:t>
    </dgm:pt>
    <dgm:pt modelId="{7C5E087E-9409-46F0-B751-671B1B68C235}" type="parTrans" cxnId="{168614DC-ADE3-419B-980E-9DB5D1BBD186}">
      <dgm:prSet/>
      <dgm:spPr/>
      <dgm:t>
        <a:bodyPr/>
        <a:lstStyle/>
        <a:p>
          <a:endParaRPr lang="es-EC"/>
        </a:p>
      </dgm:t>
    </dgm:pt>
    <dgm:pt modelId="{C9F1E357-7109-4695-B450-96008DF6FB80}" type="sibTrans" cxnId="{168614DC-ADE3-419B-980E-9DB5D1BBD186}">
      <dgm:prSet/>
      <dgm:spPr/>
      <dgm:t>
        <a:bodyPr/>
        <a:lstStyle/>
        <a:p>
          <a:endParaRPr lang="es-EC"/>
        </a:p>
      </dgm:t>
    </dgm:pt>
    <dgm:pt modelId="{BF43BEFC-6278-47F7-A941-8207EE28B458}">
      <dgm:prSet/>
      <dgm:spPr/>
      <dgm:t>
        <a:bodyPr/>
        <a:lstStyle/>
        <a:p>
          <a:pPr rtl="0"/>
          <a:r>
            <a:rPr lang="es-EC" dirty="0" smtClean="0"/>
            <a:t>Determinando el estándar en horas de mano de obra que se requiere para cada línea de producción.</a:t>
          </a:r>
          <a:endParaRPr lang="es-EC" dirty="0"/>
        </a:p>
      </dgm:t>
    </dgm:pt>
    <dgm:pt modelId="{11DDEAA1-7B97-4610-8F89-F183EA19BF5E}" type="parTrans" cxnId="{4869E96C-812B-46A7-86DE-79994C7DB7C2}">
      <dgm:prSet/>
      <dgm:spPr/>
      <dgm:t>
        <a:bodyPr/>
        <a:lstStyle/>
        <a:p>
          <a:endParaRPr lang="es-EC"/>
        </a:p>
      </dgm:t>
    </dgm:pt>
    <dgm:pt modelId="{3391DDF5-0452-401C-81CC-CF6B37565BD4}" type="sibTrans" cxnId="{4869E96C-812B-46A7-86DE-79994C7DB7C2}">
      <dgm:prSet/>
      <dgm:spPr/>
      <dgm:t>
        <a:bodyPr/>
        <a:lstStyle/>
        <a:p>
          <a:endParaRPr lang="es-EC"/>
        </a:p>
      </dgm:t>
    </dgm:pt>
    <dgm:pt modelId="{B625C320-B1B4-4630-A46B-7FD1B4EEDD14}">
      <dgm:prSet/>
      <dgm:spPr/>
      <dgm:t>
        <a:bodyPr/>
        <a:lstStyle/>
        <a:p>
          <a:pPr rtl="0"/>
          <a:r>
            <a:rPr lang="es-EC" dirty="0" smtClean="0"/>
            <a:t>Para así detectar si se necesitan más talento humano, o si el existente es suficiente.</a:t>
          </a:r>
          <a:endParaRPr lang="es-EC" dirty="0"/>
        </a:p>
      </dgm:t>
    </dgm:pt>
    <dgm:pt modelId="{1F55FAF9-AED3-4B5F-AE2E-19530CAD8D94}" type="parTrans" cxnId="{68235DC3-23B5-4075-A6FA-D6256BC6C6C3}">
      <dgm:prSet/>
      <dgm:spPr/>
      <dgm:t>
        <a:bodyPr/>
        <a:lstStyle/>
        <a:p>
          <a:endParaRPr lang="es-EC"/>
        </a:p>
      </dgm:t>
    </dgm:pt>
    <dgm:pt modelId="{3CE8EDCD-B395-4181-BC1F-9AC6300E0E32}" type="sibTrans" cxnId="{68235DC3-23B5-4075-A6FA-D6256BC6C6C3}">
      <dgm:prSet/>
      <dgm:spPr/>
      <dgm:t>
        <a:bodyPr/>
        <a:lstStyle/>
        <a:p>
          <a:endParaRPr lang="es-EC"/>
        </a:p>
      </dgm:t>
    </dgm:pt>
    <dgm:pt modelId="{48C9545D-79BE-4769-A39E-F1D14D047673}" type="pres">
      <dgm:prSet presAssocID="{43D31ADA-3358-4DC7-AA82-DAFDF5A04D0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CC892DD4-4A59-4789-AAC7-F485CAE7C475}" type="pres">
      <dgm:prSet presAssocID="{B625C320-B1B4-4630-A46B-7FD1B4EEDD14}" presName="boxAndChildren" presStyleCnt="0"/>
      <dgm:spPr/>
    </dgm:pt>
    <dgm:pt modelId="{78907BAD-1F8C-4F17-B0E9-D92AF30AEE55}" type="pres">
      <dgm:prSet presAssocID="{B625C320-B1B4-4630-A46B-7FD1B4EEDD14}" presName="parentTextBox" presStyleLbl="node1" presStyleIdx="0" presStyleCnt="3"/>
      <dgm:spPr/>
      <dgm:t>
        <a:bodyPr/>
        <a:lstStyle/>
        <a:p>
          <a:endParaRPr lang="es-EC"/>
        </a:p>
      </dgm:t>
    </dgm:pt>
    <dgm:pt modelId="{B35927BC-3143-48B6-ABD7-4C9FC11AF77E}" type="pres">
      <dgm:prSet presAssocID="{3391DDF5-0452-401C-81CC-CF6B37565BD4}" presName="sp" presStyleCnt="0"/>
      <dgm:spPr/>
    </dgm:pt>
    <dgm:pt modelId="{23045BB8-B62C-4BDD-9233-66ABC675ADF3}" type="pres">
      <dgm:prSet presAssocID="{BF43BEFC-6278-47F7-A941-8207EE28B458}" presName="arrowAndChildren" presStyleCnt="0"/>
      <dgm:spPr/>
    </dgm:pt>
    <dgm:pt modelId="{678D1253-9789-4DCF-9E40-CEB544F02AAD}" type="pres">
      <dgm:prSet presAssocID="{BF43BEFC-6278-47F7-A941-8207EE28B458}" presName="parentTextArrow" presStyleLbl="node1" presStyleIdx="1" presStyleCnt="3"/>
      <dgm:spPr/>
      <dgm:t>
        <a:bodyPr/>
        <a:lstStyle/>
        <a:p>
          <a:endParaRPr lang="es-EC"/>
        </a:p>
      </dgm:t>
    </dgm:pt>
    <dgm:pt modelId="{D850B752-2A03-4F73-9E71-30828C6DF411}" type="pres">
      <dgm:prSet presAssocID="{C9F1E357-7109-4695-B450-96008DF6FB80}" presName="sp" presStyleCnt="0"/>
      <dgm:spPr/>
    </dgm:pt>
    <dgm:pt modelId="{70B4B081-2875-4E9C-889C-3411E3C06E88}" type="pres">
      <dgm:prSet presAssocID="{02792D0B-39D3-40B5-9F24-9097790461DA}" presName="arrowAndChildren" presStyleCnt="0"/>
      <dgm:spPr/>
    </dgm:pt>
    <dgm:pt modelId="{0576A070-805B-4D72-9324-E4EF87C20A6B}" type="pres">
      <dgm:prSet presAssocID="{02792D0B-39D3-40B5-9F24-9097790461DA}" presName="parentTextArrow" presStyleLbl="node1" presStyleIdx="2" presStyleCnt="3"/>
      <dgm:spPr/>
      <dgm:t>
        <a:bodyPr/>
        <a:lstStyle/>
        <a:p>
          <a:endParaRPr lang="es-EC"/>
        </a:p>
      </dgm:t>
    </dgm:pt>
  </dgm:ptLst>
  <dgm:cxnLst>
    <dgm:cxn modelId="{3C258AFF-F417-4C0C-95C1-0C006369A6D0}" type="presOf" srcId="{43D31ADA-3358-4DC7-AA82-DAFDF5A04D0F}" destId="{48C9545D-79BE-4769-A39E-F1D14D047673}" srcOrd="0" destOrd="0" presId="urn:microsoft.com/office/officeart/2005/8/layout/process4"/>
    <dgm:cxn modelId="{68235DC3-23B5-4075-A6FA-D6256BC6C6C3}" srcId="{43D31ADA-3358-4DC7-AA82-DAFDF5A04D0F}" destId="{B625C320-B1B4-4630-A46B-7FD1B4EEDD14}" srcOrd="2" destOrd="0" parTransId="{1F55FAF9-AED3-4B5F-AE2E-19530CAD8D94}" sibTransId="{3CE8EDCD-B395-4181-BC1F-9AC6300E0E32}"/>
    <dgm:cxn modelId="{A0731F48-B149-41F5-AD8C-4111E06F0499}" type="presOf" srcId="{02792D0B-39D3-40B5-9F24-9097790461DA}" destId="{0576A070-805B-4D72-9324-E4EF87C20A6B}" srcOrd="0" destOrd="0" presId="urn:microsoft.com/office/officeart/2005/8/layout/process4"/>
    <dgm:cxn modelId="{4869E96C-812B-46A7-86DE-79994C7DB7C2}" srcId="{43D31ADA-3358-4DC7-AA82-DAFDF5A04D0F}" destId="{BF43BEFC-6278-47F7-A941-8207EE28B458}" srcOrd="1" destOrd="0" parTransId="{11DDEAA1-7B97-4610-8F89-F183EA19BF5E}" sibTransId="{3391DDF5-0452-401C-81CC-CF6B37565BD4}"/>
    <dgm:cxn modelId="{9096CA57-7554-42FE-AF03-F7D8A14B08E7}" type="presOf" srcId="{B625C320-B1B4-4630-A46B-7FD1B4EEDD14}" destId="{78907BAD-1F8C-4F17-B0E9-D92AF30AEE55}" srcOrd="0" destOrd="0" presId="urn:microsoft.com/office/officeart/2005/8/layout/process4"/>
    <dgm:cxn modelId="{168614DC-ADE3-419B-980E-9DB5D1BBD186}" srcId="{43D31ADA-3358-4DC7-AA82-DAFDF5A04D0F}" destId="{02792D0B-39D3-40B5-9F24-9097790461DA}" srcOrd="0" destOrd="0" parTransId="{7C5E087E-9409-46F0-B751-671B1B68C235}" sibTransId="{C9F1E357-7109-4695-B450-96008DF6FB80}"/>
    <dgm:cxn modelId="{A547FCF3-84A1-486F-99FE-CE6D690D4A74}" type="presOf" srcId="{BF43BEFC-6278-47F7-A941-8207EE28B458}" destId="{678D1253-9789-4DCF-9E40-CEB544F02AAD}" srcOrd="0" destOrd="0" presId="urn:microsoft.com/office/officeart/2005/8/layout/process4"/>
    <dgm:cxn modelId="{EC43CA39-03AB-481F-98E5-14D85E3F703D}" type="presParOf" srcId="{48C9545D-79BE-4769-A39E-F1D14D047673}" destId="{CC892DD4-4A59-4789-AAC7-F485CAE7C475}" srcOrd="0" destOrd="0" presId="urn:microsoft.com/office/officeart/2005/8/layout/process4"/>
    <dgm:cxn modelId="{DE3125EF-311D-4C33-AEBE-817555B46917}" type="presParOf" srcId="{CC892DD4-4A59-4789-AAC7-F485CAE7C475}" destId="{78907BAD-1F8C-4F17-B0E9-D92AF30AEE55}" srcOrd="0" destOrd="0" presId="urn:microsoft.com/office/officeart/2005/8/layout/process4"/>
    <dgm:cxn modelId="{8CEBEB5F-E60B-4F6A-95CF-2C92117511F5}" type="presParOf" srcId="{48C9545D-79BE-4769-A39E-F1D14D047673}" destId="{B35927BC-3143-48B6-ABD7-4C9FC11AF77E}" srcOrd="1" destOrd="0" presId="urn:microsoft.com/office/officeart/2005/8/layout/process4"/>
    <dgm:cxn modelId="{26502772-9E32-47B2-9CE0-4A26377D1D2A}" type="presParOf" srcId="{48C9545D-79BE-4769-A39E-F1D14D047673}" destId="{23045BB8-B62C-4BDD-9233-66ABC675ADF3}" srcOrd="2" destOrd="0" presId="urn:microsoft.com/office/officeart/2005/8/layout/process4"/>
    <dgm:cxn modelId="{E4A96B97-D7D6-4DFA-90E8-D575A8E7920D}" type="presParOf" srcId="{23045BB8-B62C-4BDD-9233-66ABC675ADF3}" destId="{678D1253-9789-4DCF-9E40-CEB544F02AAD}" srcOrd="0" destOrd="0" presId="urn:microsoft.com/office/officeart/2005/8/layout/process4"/>
    <dgm:cxn modelId="{640F9B63-BBDF-4275-BF39-B502D54BBC06}" type="presParOf" srcId="{48C9545D-79BE-4769-A39E-F1D14D047673}" destId="{D850B752-2A03-4F73-9E71-30828C6DF411}" srcOrd="3" destOrd="0" presId="urn:microsoft.com/office/officeart/2005/8/layout/process4"/>
    <dgm:cxn modelId="{CBBF7B03-6E73-46E2-AFA2-0FC11E2E9DA4}" type="presParOf" srcId="{48C9545D-79BE-4769-A39E-F1D14D047673}" destId="{70B4B081-2875-4E9C-889C-3411E3C06E88}" srcOrd="4" destOrd="0" presId="urn:microsoft.com/office/officeart/2005/8/layout/process4"/>
    <dgm:cxn modelId="{29269B1F-0E14-40BB-A68B-8FA4E338621F}" type="presParOf" srcId="{70B4B081-2875-4E9C-889C-3411E3C06E88}" destId="{0576A070-805B-4D72-9324-E4EF87C20A6B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CED1846-7E97-4266-8C55-613960AB801B}" type="doc">
      <dgm:prSet loTypeId="urn:microsoft.com/office/officeart/2005/8/layout/vProcess5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C"/>
        </a:p>
      </dgm:t>
    </dgm:pt>
    <dgm:pt modelId="{89B68737-6CFD-4498-ACA7-0D2B5F170EE8}">
      <dgm:prSet/>
      <dgm:spPr/>
      <dgm:t>
        <a:bodyPr/>
        <a:lstStyle/>
        <a:p>
          <a:pPr rtl="0"/>
          <a:r>
            <a:rPr lang="es-EC" dirty="0" smtClean="0"/>
            <a:t>Los gastos indirectos de fabricación:</a:t>
          </a:r>
          <a:endParaRPr lang="es-EC" dirty="0"/>
        </a:p>
      </dgm:t>
    </dgm:pt>
    <dgm:pt modelId="{A0E82037-CFEC-4E83-A0CF-A3BD090D3B79}" type="parTrans" cxnId="{313C372F-6085-41B0-86A7-95440EEFF8EA}">
      <dgm:prSet/>
      <dgm:spPr/>
      <dgm:t>
        <a:bodyPr/>
        <a:lstStyle/>
        <a:p>
          <a:endParaRPr lang="es-EC"/>
        </a:p>
      </dgm:t>
    </dgm:pt>
    <dgm:pt modelId="{53CA3914-B670-44B2-AB7F-DCBDBFBE5FAC}" type="sibTrans" cxnId="{313C372F-6085-41B0-86A7-95440EEFF8EA}">
      <dgm:prSet/>
      <dgm:spPr/>
      <dgm:t>
        <a:bodyPr/>
        <a:lstStyle/>
        <a:p>
          <a:endParaRPr lang="es-EC"/>
        </a:p>
      </dgm:t>
    </dgm:pt>
    <dgm:pt modelId="{88FD4381-53F0-4C41-9489-296E5A767DD7}">
      <dgm:prSet/>
      <dgm:spPr/>
      <dgm:t>
        <a:bodyPr/>
        <a:lstStyle/>
        <a:p>
          <a:pPr rtl="0"/>
          <a:r>
            <a:rPr lang="es-EC" dirty="0" smtClean="0"/>
            <a:t>Materiales indirectos</a:t>
          </a:r>
          <a:endParaRPr lang="es-EC" dirty="0"/>
        </a:p>
      </dgm:t>
    </dgm:pt>
    <dgm:pt modelId="{0BA3CC42-CFE0-43AF-936D-1327C9AFA4D4}" type="parTrans" cxnId="{BE62FAA1-96F2-4151-8F71-CF3F4859F1D2}">
      <dgm:prSet/>
      <dgm:spPr/>
      <dgm:t>
        <a:bodyPr/>
        <a:lstStyle/>
        <a:p>
          <a:endParaRPr lang="es-EC"/>
        </a:p>
      </dgm:t>
    </dgm:pt>
    <dgm:pt modelId="{57E83D21-288D-4BFC-8A58-72AEC7E8868C}" type="sibTrans" cxnId="{BE62FAA1-96F2-4151-8F71-CF3F4859F1D2}">
      <dgm:prSet/>
      <dgm:spPr/>
      <dgm:t>
        <a:bodyPr/>
        <a:lstStyle/>
        <a:p>
          <a:endParaRPr lang="es-EC"/>
        </a:p>
      </dgm:t>
    </dgm:pt>
    <dgm:pt modelId="{24382FC5-7E2A-4E57-908F-E0372D02474D}">
      <dgm:prSet/>
      <dgm:spPr/>
      <dgm:t>
        <a:bodyPr/>
        <a:lstStyle/>
        <a:p>
          <a:pPr rtl="0"/>
          <a:r>
            <a:rPr lang="es-EC" dirty="0" smtClean="0"/>
            <a:t>MO Indirecta</a:t>
          </a:r>
          <a:endParaRPr lang="es-EC" dirty="0"/>
        </a:p>
      </dgm:t>
    </dgm:pt>
    <dgm:pt modelId="{5F859740-ED62-4BE9-95D6-5AE42876A1A3}" type="parTrans" cxnId="{52DD7006-E348-411F-8A56-D487E842CABA}">
      <dgm:prSet/>
      <dgm:spPr/>
      <dgm:t>
        <a:bodyPr/>
        <a:lstStyle/>
        <a:p>
          <a:endParaRPr lang="es-EC"/>
        </a:p>
      </dgm:t>
    </dgm:pt>
    <dgm:pt modelId="{D9E1CF54-D1E8-4FDA-AD93-9D072123C6F6}" type="sibTrans" cxnId="{52DD7006-E348-411F-8A56-D487E842CABA}">
      <dgm:prSet/>
      <dgm:spPr/>
      <dgm:t>
        <a:bodyPr/>
        <a:lstStyle/>
        <a:p>
          <a:endParaRPr lang="es-EC"/>
        </a:p>
      </dgm:t>
    </dgm:pt>
    <dgm:pt modelId="{6692AA47-7207-4776-9BEF-C9EFD4589E2A}">
      <dgm:prSet/>
      <dgm:spPr/>
      <dgm:t>
        <a:bodyPr/>
        <a:lstStyle/>
        <a:p>
          <a:pPr rtl="0"/>
          <a:r>
            <a:rPr lang="es-EC" dirty="0" smtClean="0"/>
            <a:t>Otros materiales: seguros, depreciaciones, suministros, mantenimiento.</a:t>
          </a:r>
          <a:endParaRPr lang="es-EC" dirty="0"/>
        </a:p>
      </dgm:t>
    </dgm:pt>
    <dgm:pt modelId="{C4264215-1D48-4A37-BE02-A9D0D39AD6E5}" type="parTrans" cxnId="{BF701E9A-AFFA-4CA7-AEB7-7462AD12A3F3}">
      <dgm:prSet/>
      <dgm:spPr/>
      <dgm:t>
        <a:bodyPr/>
        <a:lstStyle/>
        <a:p>
          <a:endParaRPr lang="es-EC"/>
        </a:p>
      </dgm:t>
    </dgm:pt>
    <dgm:pt modelId="{7CEDB8FB-E0B6-4604-AB19-3F953C66EE21}" type="sibTrans" cxnId="{BF701E9A-AFFA-4CA7-AEB7-7462AD12A3F3}">
      <dgm:prSet/>
      <dgm:spPr/>
      <dgm:t>
        <a:bodyPr/>
        <a:lstStyle/>
        <a:p>
          <a:endParaRPr lang="es-EC"/>
        </a:p>
      </dgm:t>
    </dgm:pt>
    <dgm:pt modelId="{4C3F148B-77F0-4996-8100-D87A8887C6F3}">
      <dgm:prSet/>
      <dgm:spPr/>
      <dgm:t>
        <a:bodyPr/>
        <a:lstStyle/>
        <a:p>
          <a:pPr rtl="0"/>
          <a:r>
            <a:rPr lang="es-EC" dirty="0" smtClean="0"/>
            <a:t>El material indirecto se refiere al material que es necesario para elaborar el producto, pero que no se identifica con el mismo. </a:t>
          </a:r>
          <a:endParaRPr lang="es-EC" dirty="0"/>
        </a:p>
      </dgm:t>
    </dgm:pt>
    <dgm:pt modelId="{F99297E0-BD3F-4C72-A490-4097460DEE5D}" type="parTrans" cxnId="{BCECB22B-0FDF-435D-B053-999593F11C29}">
      <dgm:prSet/>
      <dgm:spPr/>
      <dgm:t>
        <a:bodyPr/>
        <a:lstStyle/>
        <a:p>
          <a:endParaRPr lang="es-EC"/>
        </a:p>
      </dgm:t>
    </dgm:pt>
    <dgm:pt modelId="{91CBAB74-BF3B-41AF-8619-FB412970C133}" type="sibTrans" cxnId="{BCECB22B-0FDF-435D-B053-999593F11C29}">
      <dgm:prSet/>
      <dgm:spPr/>
      <dgm:t>
        <a:bodyPr/>
        <a:lstStyle/>
        <a:p>
          <a:endParaRPr lang="es-EC"/>
        </a:p>
      </dgm:t>
    </dgm:pt>
    <dgm:pt modelId="{2E577695-1AAD-421C-9B5E-7B86EA3A3825}" type="pres">
      <dgm:prSet presAssocID="{3CED1846-7E97-4266-8C55-613960AB801B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E9A85964-D130-4FEE-AB77-1ABD12415690}" type="pres">
      <dgm:prSet presAssocID="{3CED1846-7E97-4266-8C55-613960AB801B}" presName="dummyMaxCanvas" presStyleCnt="0">
        <dgm:presLayoutVars/>
      </dgm:prSet>
      <dgm:spPr/>
    </dgm:pt>
    <dgm:pt modelId="{9F1EAFA9-89EC-41D3-BB27-71FFA3AD527D}" type="pres">
      <dgm:prSet presAssocID="{3CED1846-7E97-4266-8C55-613960AB801B}" presName="TwoNodes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5855780A-5945-4124-AABE-21EB139EDFD9}" type="pres">
      <dgm:prSet presAssocID="{3CED1846-7E97-4266-8C55-613960AB801B}" presName="TwoNodes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AE32ED99-DFE6-494C-9FA4-FD0300F6A066}" type="pres">
      <dgm:prSet presAssocID="{3CED1846-7E97-4266-8C55-613960AB801B}" presName="TwoConn_1-2" presStyleLbl="f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5ED25915-D2E2-4671-ABB3-C2BC9F3A262E}" type="pres">
      <dgm:prSet presAssocID="{3CED1846-7E97-4266-8C55-613960AB801B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7FD9F189-BE4A-4983-885B-E1EC311084CC}" type="pres">
      <dgm:prSet presAssocID="{3CED1846-7E97-4266-8C55-613960AB801B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54AC68EB-DEBF-4762-876F-A70228742A88}" type="presOf" srcId="{89B68737-6CFD-4498-ACA7-0D2B5F170EE8}" destId="{9F1EAFA9-89EC-41D3-BB27-71FFA3AD527D}" srcOrd="0" destOrd="0" presId="urn:microsoft.com/office/officeart/2005/8/layout/vProcess5"/>
    <dgm:cxn modelId="{313C372F-6085-41B0-86A7-95440EEFF8EA}" srcId="{3CED1846-7E97-4266-8C55-613960AB801B}" destId="{89B68737-6CFD-4498-ACA7-0D2B5F170EE8}" srcOrd="0" destOrd="0" parTransId="{A0E82037-CFEC-4E83-A0CF-A3BD090D3B79}" sibTransId="{53CA3914-B670-44B2-AB7F-DCBDBFBE5FAC}"/>
    <dgm:cxn modelId="{BF701E9A-AFFA-4CA7-AEB7-7462AD12A3F3}" srcId="{89B68737-6CFD-4498-ACA7-0D2B5F170EE8}" destId="{6692AA47-7207-4776-9BEF-C9EFD4589E2A}" srcOrd="2" destOrd="0" parTransId="{C4264215-1D48-4A37-BE02-A9D0D39AD6E5}" sibTransId="{7CEDB8FB-E0B6-4604-AB19-3F953C66EE21}"/>
    <dgm:cxn modelId="{8A829FDE-D506-4C3A-AC4A-AB6FD2D551CB}" type="presOf" srcId="{53CA3914-B670-44B2-AB7F-DCBDBFBE5FAC}" destId="{AE32ED99-DFE6-494C-9FA4-FD0300F6A066}" srcOrd="0" destOrd="0" presId="urn:microsoft.com/office/officeart/2005/8/layout/vProcess5"/>
    <dgm:cxn modelId="{52DD7006-E348-411F-8A56-D487E842CABA}" srcId="{89B68737-6CFD-4498-ACA7-0D2B5F170EE8}" destId="{24382FC5-7E2A-4E57-908F-E0372D02474D}" srcOrd="1" destOrd="0" parTransId="{5F859740-ED62-4BE9-95D6-5AE42876A1A3}" sibTransId="{D9E1CF54-D1E8-4FDA-AD93-9D072123C6F6}"/>
    <dgm:cxn modelId="{539B196C-4E5F-4D22-A565-A766E6EE15EC}" type="presOf" srcId="{6692AA47-7207-4776-9BEF-C9EFD4589E2A}" destId="{5ED25915-D2E2-4671-ABB3-C2BC9F3A262E}" srcOrd="1" destOrd="3" presId="urn:microsoft.com/office/officeart/2005/8/layout/vProcess5"/>
    <dgm:cxn modelId="{C0D61F19-203F-4EBC-AA18-04CFEA42504D}" type="presOf" srcId="{88FD4381-53F0-4C41-9489-296E5A767DD7}" destId="{5ED25915-D2E2-4671-ABB3-C2BC9F3A262E}" srcOrd="1" destOrd="1" presId="urn:microsoft.com/office/officeart/2005/8/layout/vProcess5"/>
    <dgm:cxn modelId="{A7CF3F5A-4E1B-4E11-87C9-A267DCCEA2B7}" type="presOf" srcId="{3CED1846-7E97-4266-8C55-613960AB801B}" destId="{2E577695-1AAD-421C-9B5E-7B86EA3A3825}" srcOrd="0" destOrd="0" presId="urn:microsoft.com/office/officeart/2005/8/layout/vProcess5"/>
    <dgm:cxn modelId="{C02B639E-2F8F-407E-ADD6-0C5D2C7D5228}" type="presOf" srcId="{24382FC5-7E2A-4E57-908F-E0372D02474D}" destId="{5ED25915-D2E2-4671-ABB3-C2BC9F3A262E}" srcOrd="1" destOrd="2" presId="urn:microsoft.com/office/officeart/2005/8/layout/vProcess5"/>
    <dgm:cxn modelId="{AF17BAC0-E681-41EB-AB3D-26F47E143260}" type="presOf" srcId="{6692AA47-7207-4776-9BEF-C9EFD4589E2A}" destId="{9F1EAFA9-89EC-41D3-BB27-71FFA3AD527D}" srcOrd="0" destOrd="3" presId="urn:microsoft.com/office/officeart/2005/8/layout/vProcess5"/>
    <dgm:cxn modelId="{EFE13F2F-FB08-4B49-BFE6-6178C09AA9F8}" type="presOf" srcId="{88FD4381-53F0-4C41-9489-296E5A767DD7}" destId="{9F1EAFA9-89EC-41D3-BB27-71FFA3AD527D}" srcOrd="0" destOrd="1" presId="urn:microsoft.com/office/officeart/2005/8/layout/vProcess5"/>
    <dgm:cxn modelId="{FE942753-A4AE-448A-8348-4F79FFCA0109}" type="presOf" srcId="{24382FC5-7E2A-4E57-908F-E0372D02474D}" destId="{9F1EAFA9-89EC-41D3-BB27-71FFA3AD527D}" srcOrd="0" destOrd="2" presId="urn:microsoft.com/office/officeart/2005/8/layout/vProcess5"/>
    <dgm:cxn modelId="{A6B6FC8E-B6FF-434F-8C00-AD9E8D89A872}" type="presOf" srcId="{89B68737-6CFD-4498-ACA7-0D2B5F170EE8}" destId="{5ED25915-D2E2-4671-ABB3-C2BC9F3A262E}" srcOrd="1" destOrd="0" presId="urn:microsoft.com/office/officeart/2005/8/layout/vProcess5"/>
    <dgm:cxn modelId="{BCECB22B-0FDF-435D-B053-999593F11C29}" srcId="{3CED1846-7E97-4266-8C55-613960AB801B}" destId="{4C3F148B-77F0-4996-8100-D87A8887C6F3}" srcOrd="1" destOrd="0" parTransId="{F99297E0-BD3F-4C72-A490-4097460DEE5D}" sibTransId="{91CBAB74-BF3B-41AF-8619-FB412970C133}"/>
    <dgm:cxn modelId="{BAC074D8-9082-4DFA-BB59-00B76B96D83F}" type="presOf" srcId="{4C3F148B-77F0-4996-8100-D87A8887C6F3}" destId="{7FD9F189-BE4A-4983-885B-E1EC311084CC}" srcOrd="1" destOrd="0" presId="urn:microsoft.com/office/officeart/2005/8/layout/vProcess5"/>
    <dgm:cxn modelId="{BE62FAA1-96F2-4151-8F71-CF3F4859F1D2}" srcId="{89B68737-6CFD-4498-ACA7-0D2B5F170EE8}" destId="{88FD4381-53F0-4C41-9489-296E5A767DD7}" srcOrd="0" destOrd="0" parTransId="{0BA3CC42-CFE0-43AF-936D-1327C9AFA4D4}" sibTransId="{57E83D21-288D-4BFC-8A58-72AEC7E8868C}"/>
    <dgm:cxn modelId="{40865BC7-C938-4235-A39A-F5159C0C77D0}" type="presOf" srcId="{4C3F148B-77F0-4996-8100-D87A8887C6F3}" destId="{5855780A-5945-4124-AABE-21EB139EDFD9}" srcOrd="0" destOrd="0" presId="urn:microsoft.com/office/officeart/2005/8/layout/vProcess5"/>
    <dgm:cxn modelId="{654B74E8-4102-4974-9145-111C4EA9A0F6}" type="presParOf" srcId="{2E577695-1AAD-421C-9B5E-7B86EA3A3825}" destId="{E9A85964-D130-4FEE-AB77-1ABD12415690}" srcOrd="0" destOrd="0" presId="urn:microsoft.com/office/officeart/2005/8/layout/vProcess5"/>
    <dgm:cxn modelId="{5D1C403B-3DEC-46A2-82E2-7DD6AEF33A9E}" type="presParOf" srcId="{2E577695-1AAD-421C-9B5E-7B86EA3A3825}" destId="{9F1EAFA9-89EC-41D3-BB27-71FFA3AD527D}" srcOrd="1" destOrd="0" presId="urn:microsoft.com/office/officeart/2005/8/layout/vProcess5"/>
    <dgm:cxn modelId="{89250CD3-22C2-4FDB-B893-D03A32CFAACA}" type="presParOf" srcId="{2E577695-1AAD-421C-9B5E-7B86EA3A3825}" destId="{5855780A-5945-4124-AABE-21EB139EDFD9}" srcOrd="2" destOrd="0" presId="urn:microsoft.com/office/officeart/2005/8/layout/vProcess5"/>
    <dgm:cxn modelId="{55C15CE2-1212-4317-8287-29C9A82550F1}" type="presParOf" srcId="{2E577695-1AAD-421C-9B5E-7B86EA3A3825}" destId="{AE32ED99-DFE6-494C-9FA4-FD0300F6A066}" srcOrd="3" destOrd="0" presId="urn:microsoft.com/office/officeart/2005/8/layout/vProcess5"/>
    <dgm:cxn modelId="{8B717A3E-6A1A-4884-B115-EA254E289E84}" type="presParOf" srcId="{2E577695-1AAD-421C-9B5E-7B86EA3A3825}" destId="{5ED25915-D2E2-4671-ABB3-C2BC9F3A262E}" srcOrd="4" destOrd="0" presId="urn:microsoft.com/office/officeart/2005/8/layout/vProcess5"/>
    <dgm:cxn modelId="{07970265-78DA-4E1E-8DF3-BD16095DB514}" type="presParOf" srcId="{2E577695-1AAD-421C-9B5E-7B86EA3A3825}" destId="{7FD9F189-BE4A-4983-885B-E1EC311084CC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476A7EB-9D4D-45D5-BDE7-6B1526924F6A}" type="doc">
      <dgm:prSet loTypeId="urn:microsoft.com/office/officeart/2005/8/layout/chevron2" loCatId="process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es-EC"/>
        </a:p>
      </dgm:t>
    </dgm:pt>
    <dgm:pt modelId="{1E8A1102-1979-4571-8717-B09425DE32FA}">
      <dgm:prSet/>
      <dgm:spPr/>
      <dgm:t>
        <a:bodyPr/>
        <a:lstStyle/>
        <a:p>
          <a:pPr rtl="0"/>
          <a:r>
            <a:rPr lang="es-EC" dirty="0" smtClean="0"/>
            <a:t>Para determinar el presupuesto de GIF, primero debemos recordar al clasificación de los costos según su variabilidad</a:t>
          </a:r>
          <a:endParaRPr lang="es-EC" dirty="0"/>
        </a:p>
      </dgm:t>
    </dgm:pt>
    <dgm:pt modelId="{F04B5E88-D8F5-42FA-87A0-E2C9B872AD19}" type="parTrans" cxnId="{A3B4953F-A4B6-450C-92D7-99C3807F4721}">
      <dgm:prSet/>
      <dgm:spPr/>
      <dgm:t>
        <a:bodyPr/>
        <a:lstStyle/>
        <a:p>
          <a:endParaRPr lang="es-EC"/>
        </a:p>
      </dgm:t>
    </dgm:pt>
    <dgm:pt modelId="{2E486CF6-B2DF-47E5-AC64-0DD6F019995C}" type="sibTrans" cxnId="{A3B4953F-A4B6-450C-92D7-99C3807F4721}">
      <dgm:prSet/>
      <dgm:spPr/>
      <dgm:t>
        <a:bodyPr/>
        <a:lstStyle/>
        <a:p>
          <a:endParaRPr lang="es-EC"/>
        </a:p>
      </dgm:t>
    </dgm:pt>
    <dgm:pt modelId="{9729A3EB-325A-48B8-9856-F3D301EFD714}">
      <dgm:prSet/>
      <dgm:spPr/>
      <dgm:t>
        <a:bodyPr/>
        <a:lstStyle/>
        <a:p>
          <a:pPr rtl="0"/>
          <a:r>
            <a:rPr lang="es-EC" dirty="0" smtClean="0"/>
            <a:t>Fijos</a:t>
          </a:r>
          <a:endParaRPr lang="es-EC" dirty="0"/>
        </a:p>
      </dgm:t>
    </dgm:pt>
    <dgm:pt modelId="{0658761B-8C94-4ED4-A9C2-4583A201A579}" type="parTrans" cxnId="{7FBBE3E3-F7AC-4EEE-943C-9E907DE8AB5C}">
      <dgm:prSet/>
      <dgm:spPr/>
      <dgm:t>
        <a:bodyPr/>
        <a:lstStyle/>
        <a:p>
          <a:endParaRPr lang="es-EC"/>
        </a:p>
      </dgm:t>
    </dgm:pt>
    <dgm:pt modelId="{919C1F46-6FC6-4D6D-A5B7-C25DFD966CB0}" type="sibTrans" cxnId="{7FBBE3E3-F7AC-4EEE-943C-9E907DE8AB5C}">
      <dgm:prSet/>
      <dgm:spPr/>
      <dgm:t>
        <a:bodyPr/>
        <a:lstStyle/>
        <a:p>
          <a:endParaRPr lang="es-EC"/>
        </a:p>
      </dgm:t>
    </dgm:pt>
    <dgm:pt modelId="{27C7A856-A3FD-476F-A8C9-00341A6E3F24}">
      <dgm:prSet/>
      <dgm:spPr/>
      <dgm:t>
        <a:bodyPr/>
        <a:lstStyle/>
        <a:p>
          <a:pPr rtl="0"/>
          <a:r>
            <a:rPr lang="es-EC" dirty="0" smtClean="0"/>
            <a:t>Variables</a:t>
          </a:r>
          <a:endParaRPr lang="es-EC" dirty="0"/>
        </a:p>
      </dgm:t>
    </dgm:pt>
    <dgm:pt modelId="{A93E33C3-32E0-4223-B21C-DAEEC3DB9C9D}" type="parTrans" cxnId="{83B50146-22AC-4060-9F19-38F53829174C}">
      <dgm:prSet/>
      <dgm:spPr/>
      <dgm:t>
        <a:bodyPr/>
        <a:lstStyle/>
        <a:p>
          <a:endParaRPr lang="es-EC"/>
        </a:p>
      </dgm:t>
    </dgm:pt>
    <dgm:pt modelId="{FBA478C1-F854-4677-A865-5D80CBFEEAE0}" type="sibTrans" cxnId="{83B50146-22AC-4060-9F19-38F53829174C}">
      <dgm:prSet/>
      <dgm:spPr/>
      <dgm:t>
        <a:bodyPr/>
        <a:lstStyle/>
        <a:p>
          <a:endParaRPr lang="es-EC"/>
        </a:p>
      </dgm:t>
    </dgm:pt>
    <dgm:pt modelId="{1286F23C-1FF7-449C-AB79-B8FF21734AAB}">
      <dgm:prSet/>
      <dgm:spPr/>
      <dgm:t>
        <a:bodyPr/>
        <a:lstStyle/>
        <a:p>
          <a:pPr rtl="0"/>
          <a:r>
            <a:rPr lang="es-EC" dirty="0" err="1" smtClean="0"/>
            <a:t>Semivariables</a:t>
          </a:r>
          <a:endParaRPr lang="es-EC" dirty="0"/>
        </a:p>
      </dgm:t>
    </dgm:pt>
    <dgm:pt modelId="{54615794-04B3-40D2-8D8A-16EFC9288F9E}" type="parTrans" cxnId="{2D9C8409-EA89-4C5B-851F-61BE7F52A4F0}">
      <dgm:prSet/>
      <dgm:spPr/>
      <dgm:t>
        <a:bodyPr/>
        <a:lstStyle/>
        <a:p>
          <a:endParaRPr lang="es-EC"/>
        </a:p>
      </dgm:t>
    </dgm:pt>
    <dgm:pt modelId="{ACBB7484-1811-42C8-B285-027C50A8626B}" type="sibTrans" cxnId="{2D9C8409-EA89-4C5B-851F-61BE7F52A4F0}">
      <dgm:prSet/>
      <dgm:spPr/>
      <dgm:t>
        <a:bodyPr/>
        <a:lstStyle/>
        <a:p>
          <a:endParaRPr lang="es-EC"/>
        </a:p>
      </dgm:t>
    </dgm:pt>
    <dgm:pt modelId="{F27A7CD9-5F6B-493F-835A-123FBCBE36C4}" type="pres">
      <dgm:prSet presAssocID="{6476A7EB-9D4D-45D5-BDE7-6B1526924F6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01B0B0CE-5385-4125-9611-DEC7464FE289}" type="pres">
      <dgm:prSet presAssocID="{1E8A1102-1979-4571-8717-B09425DE32FA}" presName="composite" presStyleCnt="0"/>
      <dgm:spPr/>
    </dgm:pt>
    <dgm:pt modelId="{A449BABB-6504-48E1-962C-372B157E66AC}" type="pres">
      <dgm:prSet presAssocID="{1E8A1102-1979-4571-8717-B09425DE32FA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E443FB68-B978-4E53-8671-5748DD7E0BD7}" type="pres">
      <dgm:prSet presAssocID="{1E8A1102-1979-4571-8717-B09425DE32FA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A3B4953F-A4B6-450C-92D7-99C3807F4721}" srcId="{6476A7EB-9D4D-45D5-BDE7-6B1526924F6A}" destId="{1E8A1102-1979-4571-8717-B09425DE32FA}" srcOrd="0" destOrd="0" parTransId="{F04B5E88-D8F5-42FA-87A0-E2C9B872AD19}" sibTransId="{2E486CF6-B2DF-47E5-AC64-0DD6F019995C}"/>
    <dgm:cxn modelId="{2D9C8409-EA89-4C5B-851F-61BE7F52A4F0}" srcId="{1E8A1102-1979-4571-8717-B09425DE32FA}" destId="{1286F23C-1FF7-449C-AB79-B8FF21734AAB}" srcOrd="2" destOrd="0" parTransId="{54615794-04B3-40D2-8D8A-16EFC9288F9E}" sibTransId="{ACBB7484-1811-42C8-B285-027C50A8626B}"/>
    <dgm:cxn modelId="{BEA3B430-5326-47CC-B68D-B78A745C9F39}" type="presOf" srcId="{1286F23C-1FF7-449C-AB79-B8FF21734AAB}" destId="{E443FB68-B978-4E53-8671-5748DD7E0BD7}" srcOrd="0" destOrd="2" presId="urn:microsoft.com/office/officeart/2005/8/layout/chevron2"/>
    <dgm:cxn modelId="{7FBBE3E3-F7AC-4EEE-943C-9E907DE8AB5C}" srcId="{1E8A1102-1979-4571-8717-B09425DE32FA}" destId="{9729A3EB-325A-48B8-9856-F3D301EFD714}" srcOrd="0" destOrd="0" parTransId="{0658761B-8C94-4ED4-A9C2-4583A201A579}" sibTransId="{919C1F46-6FC6-4D6D-A5B7-C25DFD966CB0}"/>
    <dgm:cxn modelId="{DA1100A2-9588-4529-9E86-55908A0A6130}" type="presOf" srcId="{6476A7EB-9D4D-45D5-BDE7-6B1526924F6A}" destId="{F27A7CD9-5F6B-493F-835A-123FBCBE36C4}" srcOrd="0" destOrd="0" presId="urn:microsoft.com/office/officeart/2005/8/layout/chevron2"/>
    <dgm:cxn modelId="{6FD85630-0075-457D-92D0-9CDEE2564F85}" type="presOf" srcId="{27C7A856-A3FD-476F-A8C9-00341A6E3F24}" destId="{E443FB68-B978-4E53-8671-5748DD7E0BD7}" srcOrd="0" destOrd="1" presId="urn:microsoft.com/office/officeart/2005/8/layout/chevron2"/>
    <dgm:cxn modelId="{83B50146-22AC-4060-9F19-38F53829174C}" srcId="{1E8A1102-1979-4571-8717-B09425DE32FA}" destId="{27C7A856-A3FD-476F-A8C9-00341A6E3F24}" srcOrd="1" destOrd="0" parTransId="{A93E33C3-32E0-4223-B21C-DAEEC3DB9C9D}" sibTransId="{FBA478C1-F854-4677-A865-5D80CBFEEAE0}"/>
    <dgm:cxn modelId="{20307B47-3A55-4619-81E4-5A8773157EBF}" type="presOf" srcId="{1E8A1102-1979-4571-8717-B09425DE32FA}" destId="{A449BABB-6504-48E1-962C-372B157E66AC}" srcOrd="0" destOrd="0" presId="urn:microsoft.com/office/officeart/2005/8/layout/chevron2"/>
    <dgm:cxn modelId="{732A3116-3593-4395-8A81-73FD0834A02B}" type="presOf" srcId="{9729A3EB-325A-48B8-9856-F3D301EFD714}" destId="{E443FB68-B978-4E53-8671-5748DD7E0BD7}" srcOrd="0" destOrd="0" presId="urn:microsoft.com/office/officeart/2005/8/layout/chevron2"/>
    <dgm:cxn modelId="{498F9C91-4BF5-4BF9-8949-2D85AFB1C1A0}" type="presParOf" srcId="{F27A7CD9-5F6B-493F-835A-123FBCBE36C4}" destId="{01B0B0CE-5385-4125-9611-DEC7464FE289}" srcOrd="0" destOrd="0" presId="urn:microsoft.com/office/officeart/2005/8/layout/chevron2"/>
    <dgm:cxn modelId="{A7B04D0D-4BB6-4071-A975-940C30973268}" type="presParOf" srcId="{01B0B0CE-5385-4125-9611-DEC7464FE289}" destId="{A449BABB-6504-48E1-962C-372B157E66AC}" srcOrd="0" destOrd="0" presId="urn:microsoft.com/office/officeart/2005/8/layout/chevron2"/>
    <dgm:cxn modelId="{79A68D91-9D99-492C-BAD5-F2B809DC0430}" type="presParOf" srcId="{01B0B0CE-5385-4125-9611-DEC7464FE289}" destId="{E443FB68-B978-4E53-8671-5748DD7E0BD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1E2AD53-B6FF-416C-9DBD-1F4EBD8A52CF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es-EC"/>
        </a:p>
      </dgm:t>
    </dgm:pt>
    <dgm:pt modelId="{0B4BC730-A0EB-48A3-87F9-B3CE821F1C00}">
      <dgm:prSet/>
      <dgm:spPr/>
      <dgm:t>
        <a:bodyPr/>
        <a:lstStyle/>
        <a:p>
          <a:pPr rtl="0"/>
          <a:r>
            <a:rPr lang="es-EC" dirty="0" smtClean="0"/>
            <a:t>Gastos de fabricación fijos</a:t>
          </a:r>
          <a:endParaRPr lang="es-EC" dirty="0"/>
        </a:p>
      </dgm:t>
    </dgm:pt>
    <dgm:pt modelId="{E6C454C9-889A-4298-AEF6-05DED08211C9}" type="parTrans" cxnId="{51FB30E6-FC46-4002-9B64-BCB5C949A06D}">
      <dgm:prSet/>
      <dgm:spPr/>
      <dgm:t>
        <a:bodyPr/>
        <a:lstStyle/>
        <a:p>
          <a:endParaRPr lang="es-EC"/>
        </a:p>
      </dgm:t>
    </dgm:pt>
    <dgm:pt modelId="{C03842FF-05AA-4F2C-A115-FA16A2431AAF}" type="sibTrans" cxnId="{51FB30E6-FC46-4002-9B64-BCB5C949A06D}">
      <dgm:prSet/>
      <dgm:spPr/>
      <dgm:t>
        <a:bodyPr/>
        <a:lstStyle/>
        <a:p>
          <a:endParaRPr lang="es-EC"/>
        </a:p>
      </dgm:t>
    </dgm:pt>
    <dgm:pt modelId="{6527D296-CCC1-40E9-AEC4-AA1D3CF27379}">
      <dgm:prSet/>
      <dgm:spPr/>
      <dgm:t>
        <a:bodyPr/>
        <a:lstStyle/>
        <a:p>
          <a:pPr rtl="0"/>
          <a:r>
            <a:rPr lang="es-EC" dirty="0" smtClean="0"/>
            <a:t>Se presupuestan en base a la información del periodo anterior.</a:t>
          </a:r>
          <a:endParaRPr lang="es-EC" dirty="0"/>
        </a:p>
      </dgm:t>
    </dgm:pt>
    <dgm:pt modelId="{869DCB69-1FA1-4121-8F46-3FCA181D9380}" type="parTrans" cxnId="{BEAC0B95-3503-4B98-B45D-614F25B317C7}">
      <dgm:prSet/>
      <dgm:spPr/>
      <dgm:t>
        <a:bodyPr/>
        <a:lstStyle/>
        <a:p>
          <a:endParaRPr lang="es-EC"/>
        </a:p>
      </dgm:t>
    </dgm:pt>
    <dgm:pt modelId="{792B28DB-8D5B-497C-9782-CD57674743CA}" type="sibTrans" cxnId="{BEAC0B95-3503-4B98-B45D-614F25B317C7}">
      <dgm:prSet/>
      <dgm:spPr/>
      <dgm:t>
        <a:bodyPr/>
        <a:lstStyle/>
        <a:p>
          <a:endParaRPr lang="es-EC"/>
        </a:p>
      </dgm:t>
    </dgm:pt>
    <dgm:pt modelId="{5930F2D8-ED0F-4640-807A-61EA07A89416}">
      <dgm:prSet/>
      <dgm:spPr/>
      <dgm:t>
        <a:bodyPr/>
        <a:lstStyle/>
        <a:p>
          <a:pPr rtl="0"/>
          <a:r>
            <a:rPr lang="es-EC" dirty="0" smtClean="0"/>
            <a:t>Puede variar cuando se presente cambios importantes en la parte fija del presupuesto: Adquisición de nueva maquinaria, implicaría el aumento de la depreciación.</a:t>
          </a:r>
          <a:endParaRPr lang="es-EC" dirty="0"/>
        </a:p>
      </dgm:t>
    </dgm:pt>
    <dgm:pt modelId="{48ADAB65-FCDD-417B-A888-A0B7DBF0CEAB}" type="parTrans" cxnId="{67EA7CBF-EFAD-4213-83CC-772EF85F91AA}">
      <dgm:prSet/>
      <dgm:spPr/>
      <dgm:t>
        <a:bodyPr/>
        <a:lstStyle/>
        <a:p>
          <a:endParaRPr lang="es-EC"/>
        </a:p>
      </dgm:t>
    </dgm:pt>
    <dgm:pt modelId="{B6D6B78E-BDCA-45C4-B97B-B48D9879CA2D}" type="sibTrans" cxnId="{67EA7CBF-EFAD-4213-83CC-772EF85F91AA}">
      <dgm:prSet/>
      <dgm:spPr/>
      <dgm:t>
        <a:bodyPr/>
        <a:lstStyle/>
        <a:p>
          <a:endParaRPr lang="es-EC"/>
        </a:p>
      </dgm:t>
    </dgm:pt>
    <dgm:pt modelId="{78079E50-3CD9-490F-B432-88D577D9AE6C}" type="pres">
      <dgm:prSet presAssocID="{E1E2AD53-B6FF-416C-9DBD-1F4EBD8A52C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C"/>
        </a:p>
      </dgm:t>
    </dgm:pt>
    <dgm:pt modelId="{709A79A8-12F7-4592-809B-6C5FBA0642A0}" type="pres">
      <dgm:prSet presAssocID="{0B4BC730-A0EB-48A3-87F9-B3CE821F1C00}" presName="hierRoot1" presStyleCnt="0">
        <dgm:presLayoutVars>
          <dgm:hierBranch val="init"/>
        </dgm:presLayoutVars>
      </dgm:prSet>
      <dgm:spPr/>
    </dgm:pt>
    <dgm:pt modelId="{5425ADF9-2A21-4575-8483-C4D9E4109BD9}" type="pres">
      <dgm:prSet presAssocID="{0B4BC730-A0EB-48A3-87F9-B3CE821F1C00}" presName="rootComposite1" presStyleCnt="0"/>
      <dgm:spPr/>
    </dgm:pt>
    <dgm:pt modelId="{F4F1E851-1FAF-4D73-A332-11B19D19F0FD}" type="pres">
      <dgm:prSet presAssocID="{0B4BC730-A0EB-48A3-87F9-B3CE821F1C00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C94293B8-531D-4FF4-9001-B9FAEA3A3FCD}" type="pres">
      <dgm:prSet presAssocID="{0B4BC730-A0EB-48A3-87F9-B3CE821F1C00}" presName="rootConnector1" presStyleLbl="node1" presStyleIdx="0" presStyleCnt="0"/>
      <dgm:spPr/>
      <dgm:t>
        <a:bodyPr/>
        <a:lstStyle/>
        <a:p>
          <a:endParaRPr lang="es-EC"/>
        </a:p>
      </dgm:t>
    </dgm:pt>
    <dgm:pt modelId="{2893645E-DA61-41C2-9485-00BE3D8C903D}" type="pres">
      <dgm:prSet presAssocID="{0B4BC730-A0EB-48A3-87F9-B3CE821F1C00}" presName="hierChild2" presStyleCnt="0"/>
      <dgm:spPr/>
    </dgm:pt>
    <dgm:pt modelId="{69A2FA61-E2C4-46E7-8816-FA829FE8217F}" type="pres">
      <dgm:prSet presAssocID="{869DCB69-1FA1-4121-8F46-3FCA181D9380}" presName="Name37" presStyleLbl="parChTrans1D2" presStyleIdx="0" presStyleCnt="2"/>
      <dgm:spPr/>
      <dgm:t>
        <a:bodyPr/>
        <a:lstStyle/>
        <a:p>
          <a:endParaRPr lang="es-EC"/>
        </a:p>
      </dgm:t>
    </dgm:pt>
    <dgm:pt modelId="{A81FA683-EB68-41D6-AB0F-E3631369D7EE}" type="pres">
      <dgm:prSet presAssocID="{6527D296-CCC1-40E9-AEC4-AA1D3CF27379}" presName="hierRoot2" presStyleCnt="0">
        <dgm:presLayoutVars>
          <dgm:hierBranch val="init"/>
        </dgm:presLayoutVars>
      </dgm:prSet>
      <dgm:spPr/>
    </dgm:pt>
    <dgm:pt modelId="{F852E5F8-B36B-4C19-85E2-3C8D7B0552AA}" type="pres">
      <dgm:prSet presAssocID="{6527D296-CCC1-40E9-AEC4-AA1D3CF27379}" presName="rootComposite" presStyleCnt="0"/>
      <dgm:spPr/>
    </dgm:pt>
    <dgm:pt modelId="{7C50745C-BC9E-459A-9966-2C88D42379E2}" type="pres">
      <dgm:prSet presAssocID="{6527D296-CCC1-40E9-AEC4-AA1D3CF27379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316A8535-BDF1-4E6B-A344-00093F08FC98}" type="pres">
      <dgm:prSet presAssocID="{6527D296-CCC1-40E9-AEC4-AA1D3CF27379}" presName="rootConnector" presStyleLbl="node2" presStyleIdx="0" presStyleCnt="2"/>
      <dgm:spPr/>
      <dgm:t>
        <a:bodyPr/>
        <a:lstStyle/>
        <a:p>
          <a:endParaRPr lang="es-EC"/>
        </a:p>
      </dgm:t>
    </dgm:pt>
    <dgm:pt modelId="{7994EBC5-435D-47B9-A198-8274DD9877AF}" type="pres">
      <dgm:prSet presAssocID="{6527D296-CCC1-40E9-AEC4-AA1D3CF27379}" presName="hierChild4" presStyleCnt="0"/>
      <dgm:spPr/>
    </dgm:pt>
    <dgm:pt modelId="{C4188A77-6A85-46A9-8343-EF4A87DA49A7}" type="pres">
      <dgm:prSet presAssocID="{6527D296-CCC1-40E9-AEC4-AA1D3CF27379}" presName="hierChild5" presStyleCnt="0"/>
      <dgm:spPr/>
    </dgm:pt>
    <dgm:pt modelId="{952291FE-16D2-4FFF-8FA0-32D0DD943C65}" type="pres">
      <dgm:prSet presAssocID="{48ADAB65-FCDD-417B-A888-A0B7DBF0CEAB}" presName="Name37" presStyleLbl="parChTrans1D2" presStyleIdx="1" presStyleCnt="2"/>
      <dgm:spPr/>
      <dgm:t>
        <a:bodyPr/>
        <a:lstStyle/>
        <a:p>
          <a:endParaRPr lang="es-EC"/>
        </a:p>
      </dgm:t>
    </dgm:pt>
    <dgm:pt modelId="{ABB54145-8BC6-418A-9270-30BCBF338F19}" type="pres">
      <dgm:prSet presAssocID="{5930F2D8-ED0F-4640-807A-61EA07A89416}" presName="hierRoot2" presStyleCnt="0">
        <dgm:presLayoutVars>
          <dgm:hierBranch val="init"/>
        </dgm:presLayoutVars>
      </dgm:prSet>
      <dgm:spPr/>
    </dgm:pt>
    <dgm:pt modelId="{BBF9271F-A3E7-4D71-A6D7-D12366E720B2}" type="pres">
      <dgm:prSet presAssocID="{5930F2D8-ED0F-4640-807A-61EA07A89416}" presName="rootComposite" presStyleCnt="0"/>
      <dgm:spPr/>
    </dgm:pt>
    <dgm:pt modelId="{D3D4B9A8-6961-4E13-9C07-2C46341FD0D7}" type="pres">
      <dgm:prSet presAssocID="{5930F2D8-ED0F-4640-807A-61EA07A89416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3313EAB0-D892-4099-A0F5-FAF7FE5C94C1}" type="pres">
      <dgm:prSet presAssocID="{5930F2D8-ED0F-4640-807A-61EA07A89416}" presName="rootConnector" presStyleLbl="node2" presStyleIdx="1" presStyleCnt="2"/>
      <dgm:spPr/>
      <dgm:t>
        <a:bodyPr/>
        <a:lstStyle/>
        <a:p>
          <a:endParaRPr lang="es-EC"/>
        </a:p>
      </dgm:t>
    </dgm:pt>
    <dgm:pt modelId="{93D4AC09-30A8-4D53-BFCB-FFFE23374B51}" type="pres">
      <dgm:prSet presAssocID="{5930F2D8-ED0F-4640-807A-61EA07A89416}" presName="hierChild4" presStyleCnt="0"/>
      <dgm:spPr/>
    </dgm:pt>
    <dgm:pt modelId="{368B1669-3A74-4D66-AA1B-74241AE620BA}" type="pres">
      <dgm:prSet presAssocID="{5930F2D8-ED0F-4640-807A-61EA07A89416}" presName="hierChild5" presStyleCnt="0"/>
      <dgm:spPr/>
    </dgm:pt>
    <dgm:pt modelId="{772A8E26-248F-4CBF-9615-FDE43BC1E99C}" type="pres">
      <dgm:prSet presAssocID="{0B4BC730-A0EB-48A3-87F9-B3CE821F1C00}" presName="hierChild3" presStyleCnt="0"/>
      <dgm:spPr/>
    </dgm:pt>
  </dgm:ptLst>
  <dgm:cxnLst>
    <dgm:cxn modelId="{B6A97ACF-12B5-4B07-903A-9CD4A09AFB04}" type="presOf" srcId="{5930F2D8-ED0F-4640-807A-61EA07A89416}" destId="{3313EAB0-D892-4099-A0F5-FAF7FE5C94C1}" srcOrd="1" destOrd="0" presId="urn:microsoft.com/office/officeart/2005/8/layout/orgChart1"/>
    <dgm:cxn modelId="{4DBD666F-5310-4DB7-BC7D-D5A206E611DA}" type="presOf" srcId="{869DCB69-1FA1-4121-8F46-3FCA181D9380}" destId="{69A2FA61-E2C4-46E7-8816-FA829FE8217F}" srcOrd="0" destOrd="0" presId="urn:microsoft.com/office/officeart/2005/8/layout/orgChart1"/>
    <dgm:cxn modelId="{B55EF010-F8E2-4C56-B6CB-6E588448C89A}" type="presOf" srcId="{5930F2D8-ED0F-4640-807A-61EA07A89416}" destId="{D3D4B9A8-6961-4E13-9C07-2C46341FD0D7}" srcOrd="0" destOrd="0" presId="urn:microsoft.com/office/officeart/2005/8/layout/orgChart1"/>
    <dgm:cxn modelId="{67EA7CBF-EFAD-4213-83CC-772EF85F91AA}" srcId="{0B4BC730-A0EB-48A3-87F9-B3CE821F1C00}" destId="{5930F2D8-ED0F-4640-807A-61EA07A89416}" srcOrd="1" destOrd="0" parTransId="{48ADAB65-FCDD-417B-A888-A0B7DBF0CEAB}" sibTransId="{B6D6B78E-BDCA-45C4-B97B-B48D9879CA2D}"/>
    <dgm:cxn modelId="{E923E37E-6FBC-4602-83B1-05D6A60B5133}" type="presOf" srcId="{0B4BC730-A0EB-48A3-87F9-B3CE821F1C00}" destId="{F4F1E851-1FAF-4D73-A332-11B19D19F0FD}" srcOrd="0" destOrd="0" presId="urn:microsoft.com/office/officeart/2005/8/layout/orgChart1"/>
    <dgm:cxn modelId="{51FB30E6-FC46-4002-9B64-BCB5C949A06D}" srcId="{E1E2AD53-B6FF-416C-9DBD-1F4EBD8A52CF}" destId="{0B4BC730-A0EB-48A3-87F9-B3CE821F1C00}" srcOrd="0" destOrd="0" parTransId="{E6C454C9-889A-4298-AEF6-05DED08211C9}" sibTransId="{C03842FF-05AA-4F2C-A115-FA16A2431AAF}"/>
    <dgm:cxn modelId="{BEAC0B95-3503-4B98-B45D-614F25B317C7}" srcId="{0B4BC730-A0EB-48A3-87F9-B3CE821F1C00}" destId="{6527D296-CCC1-40E9-AEC4-AA1D3CF27379}" srcOrd="0" destOrd="0" parTransId="{869DCB69-1FA1-4121-8F46-3FCA181D9380}" sibTransId="{792B28DB-8D5B-497C-9782-CD57674743CA}"/>
    <dgm:cxn modelId="{D4FD1B4D-95DA-4C38-A109-3F8EB173EB66}" type="presOf" srcId="{48ADAB65-FCDD-417B-A888-A0B7DBF0CEAB}" destId="{952291FE-16D2-4FFF-8FA0-32D0DD943C65}" srcOrd="0" destOrd="0" presId="urn:microsoft.com/office/officeart/2005/8/layout/orgChart1"/>
    <dgm:cxn modelId="{22DC897B-8010-4BD6-9B20-7EEEC78ADE81}" type="presOf" srcId="{E1E2AD53-B6FF-416C-9DBD-1F4EBD8A52CF}" destId="{78079E50-3CD9-490F-B432-88D577D9AE6C}" srcOrd="0" destOrd="0" presId="urn:microsoft.com/office/officeart/2005/8/layout/orgChart1"/>
    <dgm:cxn modelId="{F02E97DD-9506-445F-9492-25B62F0BD534}" type="presOf" srcId="{6527D296-CCC1-40E9-AEC4-AA1D3CF27379}" destId="{7C50745C-BC9E-459A-9966-2C88D42379E2}" srcOrd="0" destOrd="0" presId="urn:microsoft.com/office/officeart/2005/8/layout/orgChart1"/>
    <dgm:cxn modelId="{FB9BC93C-45FC-46AC-BEEB-3F0AC7EC5BCB}" type="presOf" srcId="{6527D296-CCC1-40E9-AEC4-AA1D3CF27379}" destId="{316A8535-BDF1-4E6B-A344-00093F08FC98}" srcOrd="1" destOrd="0" presId="urn:microsoft.com/office/officeart/2005/8/layout/orgChart1"/>
    <dgm:cxn modelId="{C2FB7CC0-9AE2-4C53-9925-904089869812}" type="presOf" srcId="{0B4BC730-A0EB-48A3-87F9-B3CE821F1C00}" destId="{C94293B8-531D-4FF4-9001-B9FAEA3A3FCD}" srcOrd="1" destOrd="0" presId="urn:microsoft.com/office/officeart/2005/8/layout/orgChart1"/>
    <dgm:cxn modelId="{E6858F83-6F94-4830-B477-8F409C189189}" type="presParOf" srcId="{78079E50-3CD9-490F-B432-88D577D9AE6C}" destId="{709A79A8-12F7-4592-809B-6C5FBA0642A0}" srcOrd="0" destOrd="0" presId="urn:microsoft.com/office/officeart/2005/8/layout/orgChart1"/>
    <dgm:cxn modelId="{82206802-99D8-4050-90E6-25A169F62096}" type="presParOf" srcId="{709A79A8-12F7-4592-809B-6C5FBA0642A0}" destId="{5425ADF9-2A21-4575-8483-C4D9E4109BD9}" srcOrd="0" destOrd="0" presId="urn:microsoft.com/office/officeart/2005/8/layout/orgChart1"/>
    <dgm:cxn modelId="{48459457-1C23-4379-A565-69747E85130A}" type="presParOf" srcId="{5425ADF9-2A21-4575-8483-C4D9E4109BD9}" destId="{F4F1E851-1FAF-4D73-A332-11B19D19F0FD}" srcOrd="0" destOrd="0" presId="urn:microsoft.com/office/officeart/2005/8/layout/orgChart1"/>
    <dgm:cxn modelId="{85C6B5A3-799A-4BC0-8AC3-1C45C116BE17}" type="presParOf" srcId="{5425ADF9-2A21-4575-8483-C4D9E4109BD9}" destId="{C94293B8-531D-4FF4-9001-B9FAEA3A3FCD}" srcOrd="1" destOrd="0" presId="urn:microsoft.com/office/officeart/2005/8/layout/orgChart1"/>
    <dgm:cxn modelId="{67CC3FAE-D325-459C-88F6-D7FB9AB51E52}" type="presParOf" srcId="{709A79A8-12F7-4592-809B-6C5FBA0642A0}" destId="{2893645E-DA61-41C2-9485-00BE3D8C903D}" srcOrd="1" destOrd="0" presId="urn:microsoft.com/office/officeart/2005/8/layout/orgChart1"/>
    <dgm:cxn modelId="{7DCEC146-96F0-4CD4-890C-4924BB084C35}" type="presParOf" srcId="{2893645E-DA61-41C2-9485-00BE3D8C903D}" destId="{69A2FA61-E2C4-46E7-8816-FA829FE8217F}" srcOrd="0" destOrd="0" presId="urn:microsoft.com/office/officeart/2005/8/layout/orgChart1"/>
    <dgm:cxn modelId="{D3C63763-9079-4B1A-BEC6-732D365452EC}" type="presParOf" srcId="{2893645E-DA61-41C2-9485-00BE3D8C903D}" destId="{A81FA683-EB68-41D6-AB0F-E3631369D7EE}" srcOrd="1" destOrd="0" presId="urn:microsoft.com/office/officeart/2005/8/layout/orgChart1"/>
    <dgm:cxn modelId="{E0018973-F60A-4AAA-AEC0-A902713C9459}" type="presParOf" srcId="{A81FA683-EB68-41D6-AB0F-E3631369D7EE}" destId="{F852E5F8-B36B-4C19-85E2-3C8D7B0552AA}" srcOrd="0" destOrd="0" presId="urn:microsoft.com/office/officeart/2005/8/layout/orgChart1"/>
    <dgm:cxn modelId="{487FEC47-5EE4-4983-9EF8-26EB20334D98}" type="presParOf" srcId="{F852E5F8-B36B-4C19-85E2-3C8D7B0552AA}" destId="{7C50745C-BC9E-459A-9966-2C88D42379E2}" srcOrd="0" destOrd="0" presId="urn:microsoft.com/office/officeart/2005/8/layout/orgChart1"/>
    <dgm:cxn modelId="{93FD6929-C724-48F5-B67D-30791DEEA1D5}" type="presParOf" srcId="{F852E5F8-B36B-4C19-85E2-3C8D7B0552AA}" destId="{316A8535-BDF1-4E6B-A344-00093F08FC98}" srcOrd="1" destOrd="0" presId="urn:microsoft.com/office/officeart/2005/8/layout/orgChart1"/>
    <dgm:cxn modelId="{0C738427-104B-4D3B-BACE-6312867974ED}" type="presParOf" srcId="{A81FA683-EB68-41D6-AB0F-E3631369D7EE}" destId="{7994EBC5-435D-47B9-A198-8274DD9877AF}" srcOrd="1" destOrd="0" presId="urn:microsoft.com/office/officeart/2005/8/layout/orgChart1"/>
    <dgm:cxn modelId="{9C1841B2-CE79-4FEE-B2D5-A69357F45251}" type="presParOf" srcId="{A81FA683-EB68-41D6-AB0F-E3631369D7EE}" destId="{C4188A77-6A85-46A9-8343-EF4A87DA49A7}" srcOrd="2" destOrd="0" presId="urn:microsoft.com/office/officeart/2005/8/layout/orgChart1"/>
    <dgm:cxn modelId="{B6CB6D22-1B87-4F06-AB1E-4A60F2CF4C5E}" type="presParOf" srcId="{2893645E-DA61-41C2-9485-00BE3D8C903D}" destId="{952291FE-16D2-4FFF-8FA0-32D0DD943C65}" srcOrd="2" destOrd="0" presId="urn:microsoft.com/office/officeart/2005/8/layout/orgChart1"/>
    <dgm:cxn modelId="{4EB8A568-BF11-44D9-9D4C-F65BAB91AC6E}" type="presParOf" srcId="{2893645E-DA61-41C2-9485-00BE3D8C903D}" destId="{ABB54145-8BC6-418A-9270-30BCBF338F19}" srcOrd="3" destOrd="0" presId="urn:microsoft.com/office/officeart/2005/8/layout/orgChart1"/>
    <dgm:cxn modelId="{40AF1471-5797-4875-B3D4-F46B2B5498B1}" type="presParOf" srcId="{ABB54145-8BC6-418A-9270-30BCBF338F19}" destId="{BBF9271F-A3E7-4D71-A6D7-D12366E720B2}" srcOrd="0" destOrd="0" presId="urn:microsoft.com/office/officeart/2005/8/layout/orgChart1"/>
    <dgm:cxn modelId="{ABE51FCD-D65E-4B71-80D6-B3BCF0EE078D}" type="presParOf" srcId="{BBF9271F-A3E7-4D71-A6D7-D12366E720B2}" destId="{D3D4B9A8-6961-4E13-9C07-2C46341FD0D7}" srcOrd="0" destOrd="0" presId="urn:microsoft.com/office/officeart/2005/8/layout/orgChart1"/>
    <dgm:cxn modelId="{BB4003DF-2E41-43E9-908F-B56A7581AFF9}" type="presParOf" srcId="{BBF9271F-A3E7-4D71-A6D7-D12366E720B2}" destId="{3313EAB0-D892-4099-A0F5-FAF7FE5C94C1}" srcOrd="1" destOrd="0" presId="urn:microsoft.com/office/officeart/2005/8/layout/orgChart1"/>
    <dgm:cxn modelId="{A90E217A-59BD-44B9-AD3F-88FFE8D26FAD}" type="presParOf" srcId="{ABB54145-8BC6-418A-9270-30BCBF338F19}" destId="{93D4AC09-30A8-4D53-BFCB-FFFE23374B51}" srcOrd="1" destOrd="0" presId="urn:microsoft.com/office/officeart/2005/8/layout/orgChart1"/>
    <dgm:cxn modelId="{84D9B31F-A8F7-4039-BA82-36EB06E1C6E4}" type="presParOf" srcId="{ABB54145-8BC6-418A-9270-30BCBF338F19}" destId="{368B1669-3A74-4D66-AA1B-74241AE620BA}" srcOrd="2" destOrd="0" presId="urn:microsoft.com/office/officeart/2005/8/layout/orgChart1"/>
    <dgm:cxn modelId="{7E526BBA-BCB1-4CB9-A996-15FEBFE413B3}" type="presParOf" srcId="{709A79A8-12F7-4592-809B-6C5FBA0642A0}" destId="{772A8E26-248F-4CBF-9615-FDE43BC1E99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DA2601B-8180-40F5-8A30-4F500F22E534}" type="doc">
      <dgm:prSet loTypeId="urn:microsoft.com/office/officeart/2005/8/layout/vList5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es-EC"/>
        </a:p>
      </dgm:t>
    </dgm:pt>
    <dgm:pt modelId="{8B5D89A3-6BB6-42F4-A269-3B8C15B568A6}">
      <dgm:prSet/>
      <dgm:spPr/>
      <dgm:t>
        <a:bodyPr/>
        <a:lstStyle/>
        <a:p>
          <a:pPr rtl="0"/>
          <a:r>
            <a:rPr lang="es-EC" dirty="0" smtClean="0"/>
            <a:t>Gastos de fabricación variable</a:t>
          </a:r>
          <a:endParaRPr lang="es-EC" dirty="0"/>
        </a:p>
      </dgm:t>
    </dgm:pt>
    <dgm:pt modelId="{5E965ACF-9C70-4AE6-9147-ED9C2FC6737A}" type="parTrans" cxnId="{05FECE58-4E03-4B5E-BF4C-8FE6D6B63822}">
      <dgm:prSet/>
      <dgm:spPr/>
      <dgm:t>
        <a:bodyPr/>
        <a:lstStyle/>
        <a:p>
          <a:endParaRPr lang="es-EC"/>
        </a:p>
      </dgm:t>
    </dgm:pt>
    <dgm:pt modelId="{8ABAE81C-3E9B-4255-8999-4E36405BF4C8}" type="sibTrans" cxnId="{05FECE58-4E03-4B5E-BF4C-8FE6D6B63822}">
      <dgm:prSet/>
      <dgm:spPr/>
      <dgm:t>
        <a:bodyPr/>
        <a:lstStyle/>
        <a:p>
          <a:endParaRPr lang="es-EC"/>
        </a:p>
      </dgm:t>
    </dgm:pt>
    <dgm:pt modelId="{4D51343F-E7CC-455B-B488-57493BB1C5FF}">
      <dgm:prSet/>
      <dgm:spPr/>
      <dgm:t>
        <a:bodyPr/>
        <a:lstStyle/>
        <a:p>
          <a:pPr rtl="0"/>
          <a:r>
            <a:rPr lang="es-EC" dirty="0" smtClean="0"/>
            <a:t>Tienen relación directa con la producción</a:t>
          </a:r>
          <a:endParaRPr lang="es-EC" dirty="0"/>
        </a:p>
      </dgm:t>
    </dgm:pt>
    <dgm:pt modelId="{31F6478C-37E1-4684-82E4-D8870FE70E56}" type="parTrans" cxnId="{26B334F6-21C4-4937-BBD3-B8A63F1DCD48}">
      <dgm:prSet/>
      <dgm:spPr/>
      <dgm:t>
        <a:bodyPr/>
        <a:lstStyle/>
        <a:p>
          <a:endParaRPr lang="es-EC"/>
        </a:p>
      </dgm:t>
    </dgm:pt>
    <dgm:pt modelId="{234A0477-4DD6-4A5F-80A7-1904B8B883C0}" type="sibTrans" cxnId="{26B334F6-21C4-4937-BBD3-B8A63F1DCD48}">
      <dgm:prSet/>
      <dgm:spPr/>
      <dgm:t>
        <a:bodyPr/>
        <a:lstStyle/>
        <a:p>
          <a:endParaRPr lang="es-EC"/>
        </a:p>
      </dgm:t>
    </dgm:pt>
    <dgm:pt modelId="{6AC3DA7C-E938-4C9B-9B20-4FA0A8489346}">
      <dgm:prSet/>
      <dgm:spPr/>
      <dgm:t>
        <a:bodyPr/>
        <a:lstStyle/>
        <a:p>
          <a:pPr rtl="0"/>
          <a:r>
            <a:rPr lang="es-EC" dirty="0" smtClean="0"/>
            <a:t>Como en el caso de la MP, se pueden definir estándares y multiplicarlos por la producción presupuestada.</a:t>
          </a:r>
          <a:endParaRPr lang="es-EC" dirty="0"/>
        </a:p>
      </dgm:t>
    </dgm:pt>
    <dgm:pt modelId="{009914A5-B57A-4F61-89AA-806DCBFF1DAF}" type="parTrans" cxnId="{178F5C87-6477-4945-AE59-F8534DA6CB97}">
      <dgm:prSet/>
      <dgm:spPr/>
      <dgm:t>
        <a:bodyPr/>
        <a:lstStyle/>
        <a:p>
          <a:endParaRPr lang="es-EC"/>
        </a:p>
      </dgm:t>
    </dgm:pt>
    <dgm:pt modelId="{908A5A7D-FBAC-4E0C-BDD6-673C45BB51F1}" type="sibTrans" cxnId="{178F5C87-6477-4945-AE59-F8534DA6CB97}">
      <dgm:prSet/>
      <dgm:spPr/>
      <dgm:t>
        <a:bodyPr/>
        <a:lstStyle/>
        <a:p>
          <a:endParaRPr lang="es-EC"/>
        </a:p>
      </dgm:t>
    </dgm:pt>
    <dgm:pt modelId="{D50ACE46-E20C-44FB-B5D2-075A8173B530}">
      <dgm:prSet/>
      <dgm:spPr/>
      <dgm:t>
        <a:bodyPr/>
        <a:lstStyle/>
        <a:p>
          <a:pPr rtl="0"/>
          <a:r>
            <a:rPr lang="es-EC" dirty="0" smtClean="0"/>
            <a:t>Es muy importante tener información histórica para determinar el presupuesto de estos gastos.</a:t>
          </a:r>
          <a:endParaRPr lang="es-EC" dirty="0"/>
        </a:p>
      </dgm:t>
    </dgm:pt>
    <dgm:pt modelId="{1184BC09-FE8E-433C-B54D-E68ED24274C9}" type="parTrans" cxnId="{A1917ABA-4B2F-4D93-BD21-5635932B59FB}">
      <dgm:prSet/>
      <dgm:spPr/>
      <dgm:t>
        <a:bodyPr/>
        <a:lstStyle/>
        <a:p>
          <a:endParaRPr lang="es-EC"/>
        </a:p>
      </dgm:t>
    </dgm:pt>
    <dgm:pt modelId="{5F52A0B3-8BD5-4846-9453-09C9CAA79A93}" type="sibTrans" cxnId="{A1917ABA-4B2F-4D93-BD21-5635932B59FB}">
      <dgm:prSet/>
      <dgm:spPr/>
      <dgm:t>
        <a:bodyPr/>
        <a:lstStyle/>
        <a:p>
          <a:endParaRPr lang="es-EC"/>
        </a:p>
      </dgm:t>
    </dgm:pt>
    <dgm:pt modelId="{1D797E9A-04DB-4503-A88A-C2FA90CCDEB7}" type="pres">
      <dgm:prSet presAssocID="{8DA2601B-8180-40F5-8A30-4F500F22E53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C2D1AAF0-F2E5-4A7D-8486-660CB97BB92D}" type="pres">
      <dgm:prSet presAssocID="{8B5D89A3-6BB6-42F4-A269-3B8C15B568A6}" presName="linNode" presStyleCnt="0"/>
      <dgm:spPr/>
    </dgm:pt>
    <dgm:pt modelId="{18F3DCFF-43F9-4B87-A009-EFDE1A795C30}" type="pres">
      <dgm:prSet presAssocID="{8B5D89A3-6BB6-42F4-A269-3B8C15B568A6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ED6B19CD-8680-4179-A1FF-95C0040EC010}" type="pres">
      <dgm:prSet presAssocID="{8B5D89A3-6BB6-42F4-A269-3B8C15B568A6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178F5C87-6477-4945-AE59-F8534DA6CB97}" srcId="{8B5D89A3-6BB6-42F4-A269-3B8C15B568A6}" destId="{6AC3DA7C-E938-4C9B-9B20-4FA0A8489346}" srcOrd="1" destOrd="0" parTransId="{009914A5-B57A-4F61-89AA-806DCBFF1DAF}" sibTransId="{908A5A7D-FBAC-4E0C-BDD6-673C45BB51F1}"/>
    <dgm:cxn modelId="{5E800FBA-9200-43A4-A7BF-76996E6A4981}" type="presOf" srcId="{6AC3DA7C-E938-4C9B-9B20-4FA0A8489346}" destId="{ED6B19CD-8680-4179-A1FF-95C0040EC010}" srcOrd="0" destOrd="1" presId="urn:microsoft.com/office/officeart/2005/8/layout/vList5"/>
    <dgm:cxn modelId="{62340A58-F753-4096-9A49-691F74E63773}" type="presOf" srcId="{4D51343F-E7CC-455B-B488-57493BB1C5FF}" destId="{ED6B19CD-8680-4179-A1FF-95C0040EC010}" srcOrd="0" destOrd="0" presId="urn:microsoft.com/office/officeart/2005/8/layout/vList5"/>
    <dgm:cxn modelId="{AABAFB34-2FE1-4BED-AEC3-6DA1941EBBE4}" type="presOf" srcId="{8DA2601B-8180-40F5-8A30-4F500F22E534}" destId="{1D797E9A-04DB-4503-A88A-C2FA90CCDEB7}" srcOrd="0" destOrd="0" presId="urn:microsoft.com/office/officeart/2005/8/layout/vList5"/>
    <dgm:cxn modelId="{26B334F6-21C4-4937-BBD3-B8A63F1DCD48}" srcId="{8B5D89A3-6BB6-42F4-A269-3B8C15B568A6}" destId="{4D51343F-E7CC-455B-B488-57493BB1C5FF}" srcOrd="0" destOrd="0" parTransId="{31F6478C-37E1-4684-82E4-D8870FE70E56}" sibTransId="{234A0477-4DD6-4A5F-80A7-1904B8B883C0}"/>
    <dgm:cxn modelId="{4A63C540-4508-43D7-BF61-6CDB10791D57}" type="presOf" srcId="{8B5D89A3-6BB6-42F4-A269-3B8C15B568A6}" destId="{18F3DCFF-43F9-4B87-A009-EFDE1A795C30}" srcOrd="0" destOrd="0" presId="urn:microsoft.com/office/officeart/2005/8/layout/vList5"/>
    <dgm:cxn modelId="{05FECE58-4E03-4B5E-BF4C-8FE6D6B63822}" srcId="{8DA2601B-8180-40F5-8A30-4F500F22E534}" destId="{8B5D89A3-6BB6-42F4-A269-3B8C15B568A6}" srcOrd="0" destOrd="0" parTransId="{5E965ACF-9C70-4AE6-9147-ED9C2FC6737A}" sibTransId="{8ABAE81C-3E9B-4255-8999-4E36405BF4C8}"/>
    <dgm:cxn modelId="{A1917ABA-4B2F-4D93-BD21-5635932B59FB}" srcId="{8B5D89A3-6BB6-42F4-A269-3B8C15B568A6}" destId="{D50ACE46-E20C-44FB-B5D2-075A8173B530}" srcOrd="2" destOrd="0" parTransId="{1184BC09-FE8E-433C-B54D-E68ED24274C9}" sibTransId="{5F52A0B3-8BD5-4846-9453-09C9CAA79A93}"/>
    <dgm:cxn modelId="{232DCE4F-DB36-41EC-BF81-905BEAA87D2C}" type="presOf" srcId="{D50ACE46-E20C-44FB-B5D2-075A8173B530}" destId="{ED6B19CD-8680-4179-A1FF-95C0040EC010}" srcOrd="0" destOrd="2" presId="urn:microsoft.com/office/officeart/2005/8/layout/vList5"/>
    <dgm:cxn modelId="{0B97ECA0-2C24-401D-8FFD-71B2B931A854}" type="presParOf" srcId="{1D797E9A-04DB-4503-A88A-C2FA90CCDEB7}" destId="{C2D1AAF0-F2E5-4A7D-8486-660CB97BB92D}" srcOrd="0" destOrd="0" presId="urn:microsoft.com/office/officeart/2005/8/layout/vList5"/>
    <dgm:cxn modelId="{77A82DCF-72E9-4342-8208-ED5244F157A8}" type="presParOf" srcId="{C2D1AAF0-F2E5-4A7D-8486-660CB97BB92D}" destId="{18F3DCFF-43F9-4B87-A009-EFDE1A795C30}" srcOrd="0" destOrd="0" presId="urn:microsoft.com/office/officeart/2005/8/layout/vList5"/>
    <dgm:cxn modelId="{8C572763-051B-4C48-BA1B-492DE57A556A}" type="presParOf" srcId="{C2D1AAF0-F2E5-4A7D-8486-660CB97BB92D}" destId="{ED6B19CD-8680-4179-A1FF-95C0040EC01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848769-3617-48FC-9CA9-6870BA781E16}">
      <dsp:nvSpPr>
        <dsp:cNvPr id="0" name=""/>
        <dsp:cNvSpPr/>
      </dsp:nvSpPr>
      <dsp:spPr>
        <a:xfrm>
          <a:off x="2286649" y="594461"/>
          <a:ext cx="4067661" cy="4067661"/>
        </a:xfrm>
        <a:prstGeom prst="blockArc">
          <a:avLst>
            <a:gd name="adj1" fmla="val 12600000"/>
            <a:gd name="adj2" fmla="val 16200000"/>
            <a:gd name="adj3" fmla="val 4527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A441AB-DB86-40E3-A404-85C3942A95E9}">
      <dsp:nvSpPr>
        <dsp:cNvPr id="0" name=""/>
        <dsp:cNvSpPr/>
      </dsp:nvSpPr>
      <dsp:spPr>
        <a:xfrm>
          <a:off x="2286649" y="594461"/>
          <a:ext cx="4067661" cy="4067661"/>
        </a:xfrm>
        <a:prstGeom prst="blockArc">
          <a:avLst>
            <a:gd name="adj1" fmla="val 9000000"/>
            <a:gd name="adj2" fmla="val 12600000"/>
            <a:gd name="adj3" fmla="val 4527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5845E6-A0F3-471C-9CFA-E84585CD4EA4}">
      <dsp:nvSpPr>
        <dsp:cNvPr id="0" name=""/>
        <dsp:cNvSpPr/>
      </dsp:nvSpPr>
      <dsp:spPr>
        <a:xfrm>
          <a:off x="2286649" y="594461"/>
          <a:ext cx="4067661" cy="4067661"/>
        </a:xfrm>
        <a:prstGeom prst="blockArc">
          <a:avLst>
            <a:gd name="adj1" fmla="val 5400000"/>
            <a:gd name="adj2" fmla="val 9000000"/>
            <a:gd name="adj3" fmla="val 4527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502E08-A5BC-4DCC-9EE0-B895271C935E}">
      <dsp:nvSpPr>
        <dsp:cNvPr id="0" name=""/>
        <dsp:cNvSpPr/>
      </dsp:nvSpPr>
      <dsp:spPr>
        <a:xfrm>
          <a:off x="2286649" y="594461"/>
          <a:ext cx="4067661" cy="4067661"/>
        </a:xfrm>
        <a:prstGeom prst="blockArc">
          <a:avLst>
            <a:gd name="adj1" fmla="val 1800000"/>
            <a:gd name="adj2" fmla="val 5400000"/>
            <a:gd name="adj3" fmla="val 4527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E3D002-DD91-4ABA-8625-4703A0329ED6}">
      <dsp:nvSpPr>
        <dsp:cNvPr id="0" name=""/>
        <dsp:cNvSpPr/>
      </dsp:nvSpPr>
      <dsp:spPr>
        <a:xfrm>
          <a:off x="2286649" y="594461"/>
          <a:ext cx="4067661" cy="4067661"/>
        </a:xfrm>
        <a:prstGeom prst="blockArc">
          <a:avLst>
            <a:gd name="adj1" fmla="val 19800000"/>
            <a:gd name="adj2" fmla="val 1800000"/>
            <a:gd name="adj3" fmla="val 4527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8D28D8-8095-40DF-882C-33DF577A5865}">
      <dsp:nvSpPr>
        <dsp:cNvPr id="0" name=""/>
        <dsp:cNvSpPr/>
      </dsp:nvSpPr>
      <dsp:spPr>
        <a:xfrm>
          <a:off x="2286649" y="594461"/>
          <a:ext cx="4067661" cy="4067661"/>
        </a:xfrm>
        <a:prstGeom prst="blockArc">
          <a:avLst>
            <a:gd name="adj1" fmla="val 16200000"/>
            <a:gd name="adj2" fmla="val 19800000"/>
            <a:gd name="adj3" fmla="val 4527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E265A3-34F3-4A72-8BA5-A0F2D80E62C8}">
      <dsp:nvSpPr>
        <dsp:cNvPr id="0" name=""/>
        <dsp:cNvSpPr/>
      </dsp:nvSpPr>
      <dsp:spPr>
        <a:xfrm>
          <a:off x="3407019" y="1714831"/>
          <a:ext cx="1826921" cy="18269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600" kern="1200" dirty="0" smtClean="0"/>
            <a:t>Cumplir objetivos</a:t>
          </a:r>
          <a:endParaRPr lang="es-EC" sz="2600" kern="1200" dirty="0"/>
        </a:p>
      </dsp:txBody>
      <dsp:txXfrm>
        <a:off x="3674565" y="1982377"/>
        <a:ext cx="1291829" cy="1291829"/>
      </dsp:txXfrm>
    </dsp:sp>
    <dsp:sp modelId="{A2F5A25E-B80F-473B-AAA9-F2B8647C3015}">
      <dsp:nvSpPr>
        <dsp:cNvPr id="0" name=""/>
        <dsp:cNvSpPr/>
      </dsp:nvSpPr>
      <dsp:spPr>
        <a:xfrm>
          <a:off x="3681057" y="1077"/>
          <a:ext cx="1278845" cy="12788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300" kern="1200" dirty="0" smtClean="0"/>
            <a:t>Plan</a:t>
          </a:r>
          <a:endParaRPr lang="es-EC" sz="1300" kern="1200" dirty="0"/>
        </a:p>
      </dsp:txBody>
      <dsp:txXfrm>
        <a:off x="3868340" y="188360"/>
        <a:ext cx="904279" cy="904279"/>
      </dsp:txXfrm>
    </dsp:sp>
    <dsp:sp modelId="{349BE0A5-FCCA-45EC-861A-7C7D02598180}">
      <dsp:nvSpPr>
        <dsp:cNvPr id="0" name=""/>
        <dsp:cNvSpPr/>
      </dsp:nvSpPr>
      <dsp:spPr>
        <a:xfrm>
          <a:off x="5402536" y="994973"/>
          <a:ext cx="1278845" cy="12788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300" kern="1200" dirty="0" smtClean="0"/>
            <a:t>Integrador </a:t>
          </a:r>
          <a:endParaRPr lang="es-EC" sz="1300" kern="1200" dirty="0"/>
        </a:p>
      </dsp:txBody>
      <dsp:txXfrm>
        <a:off x="5589819" y="1182256"/>
        <a:ext cx="904279" cy="904279"/>
      </dsp:txXfrm>
    </dsp:sp>
    <dsp:sp modelId="{58872463-647D-436F-883A-DD91ECD8F9F2}">
      <dsp:nvSpPr>
        <dsp:cNvPr id="0" name=""/>
        <dsp:cNvSpPr/>
      </dsp:nvSpPr>
      <dsp:spPr>
        <a:xfrm>
          <a:off x="5402536" y="2982765"/>
          <a:ext cx="1278845" cy="12788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300" kern="1200" dirty="0" smtClean="0"/>
            <a:t>Coordinador</a:t>
          </a:r>
          <a:endParaRPr lang="es-EC" sz="1300" kern="1200" dirty="0"/>
        </a:p>
      </dsp:txBody>
      <dsp:txXfrm>
        <a:off x="5589819" y="3170048"/>
        <a:ext cx="904279" cy="904279"/>
      </dsp:txXfrm>
    </dsp:sp>
    <dsp:sp modelId="{CB082F09-E09F-4C81-BCE4-86EE0EA1ABF1}">
      <dsp:nvSpPr>
        <dsp:cNvPr id="0" name=""/>
        <dsp:cNvSpPr/>
      </dsp:nvSpPr>
      <dsp:spPr>
        <a:xfrm>
          <a:off x="3681057" y="3976661"/>
          <a:ext cx="1278845" cy="12788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300" kern="1200" dirty="0" smtClean="0"/>
            <a:t>En términos financieros</a:t>
          </a:r>
          <a:endParaRPr lang="es-EC" sz="1300" kern="1200" dirty="0"/>
        </a:p>
      </dsp:txBody>
      <dsp:txXfrm>
        <a:off x="3868340" y="4163944"/>
        <a:ext cx="904279" cy="904279"/>
      </dsp:txXfrm>
    </dsp:sp>
    <dsp:sp modelId="{9043B62A-C331-4E42-B81B-D153E95E157D}">
      <dsp:nvSpPr>
        <dsp:cNvPr id="0" name=""/>
        <dsp:cNvSpPr/>
      </dsp:nvSpPr>
      <dsp:spPr>
        <a:xfrm>
          <a:off x="1959578" y="2982765"/>
          <a:ext cx="1278845" cy="12788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300" kern="1200" dirty="0" smtClean="0"/>
            <a:t>Operaciones y recursos</a:t>
          </a:r>
          <a:endParaRPr lang="es-EC" sz="1300" kern="1200" dirty="0"/>
        </a:p>
      </dsp:txBody>
      <dsp:txXfrm>
        <a:off x="2146861" y="3170048"/>
        <a:ext cx="904279" cy="904279"/>
      </dsp:txXfrm>
    </dsp:sp>
    <dsp:sp modelId="{77B9ADB3-2DB5-47B6-8380-C9E7711E096C}">
      <dsp:nvSpPr>
        <dsp:cNvPr id="0" name=""/>
        <dsp:cNvSpPr/>
      </dsp:nvSpPr>
      <dsp:spPr>
        <a:xfrm>
          <a:off x="1959578" y="994973"/>
          <a:ext cx="1278845" cy="12788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300" kern="1200" dirty="0" smtClean="0"/>
            <a:t>Periodo determinado</a:t>
          </a:r>
          <a:endParaRPr lang="es-EC" sz="1300" kern="1200" dirty="0"/>
        </a:p>
      </dsp:txBody>
      <dsp:txXfrm>
        <a:off x="2146861" y="1182256"/>
        <a:ext cx="904279" cy="9042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463F7A-F315-48A6-A0E6-B9F8F8265AD6}">
      <dsp:nvSpPr>
        <dsp:cNvPr id="0" name=""/>
        <dsp:cNvSpPr/>
      </dsp:nvSpPr>
      <dsp:spPr>
        <a:xfrm>
          <a:off x="3427580" y="1796"/>
          <a:ext cx="5141371" cy="972776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600" kern="1200" dirty="0" smtClean="0"/>
            <a:t>Diagnóstico de periodos anteriores: resultados, tendencias</a:t>
          </a:r>
          <a:endParaRPr lang="es-EC" sz="1600" kern="1200" dirty="0"/>
        </a:p>
      </dsp:txBody>
      <dsp:txXfrm>
        <a:off x="3427580" y="123393"/>
        <a:ext cx="4776580" cy="729582"/>
      </dsp:txXfrm>
    </dsp:sp>
    <dsp:sp modelId="{C7847582-8A5F-4F9F-8FC0-97EFD0E687A9}">
      <dsp:nvSpPr>
        <dsp:cNvPr id="0" name=""/>
        <dsp:cNvSpPr/>
      </dsp:nvSpPr>
      <dsp:spPr>
        <a:xfrm>
          <a:off x="0" y="1796"/>
          <a:ext cx="3427580" cy="97277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700" kern="1200" dirty="0" err="1" smtClean="0"/>
            <a:t>Preiniciación</a:t>
          </a:r>
          <a:endParaRPr lang="es-EC" sz="2700" kern="1200" dirty="0"/>
        </a:p>
      </dsp:txBody>
      <dsp:txXfrm>
        <a:off x="47487" y="49283"/>
        <a:ext cx="3332606" cy="877802"/>
      </dsp:txXfrm>
    </dsp:sp>
    <dsp:sp modelId="{45F5CEBD-A25E-4B35-B694-65C3B71A1541}">
      <dsp:nvSpPr>
        <dsp:cNvPr id="0" name=""/>
        <dsp:cNvSpPr/>
      </dsp:nvSpPr>
      <dsp:spPr>
        <a:xfrm>
          <a:off x="3427580" y="1071850"/>
          <a:ext cx="5141371" cy="972776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600" kern="1200" dirty="0" smtClean="0"/>
            <a:t>Cuantificación monetaria presupuestal: ventas, niveles de producción, niveles de inventarios, M.O, análisis de futuras inversiones</a:t>
          </a:r>
          <a:endParaRPr lang="es-EC" sz="1600" kern="1200" dirty="0"/>
        </a:p>
      </dsp:txBody>
      <dsp:txXfrm>
        <a:off x="3427580" y="1193447"/>
        <a:ext cx="4776580" cy="729582"/>
      </dsp:txXfrm>
    </dsp:sp>
    <dsp:sp modelId="{D1648644-ACF5-41D5-A83F-0B5CE6735870}">
      <dsp:nvSpPr>
        <dsp:cNvPr id="0" name=""/>
        <dsp:cNvSpPr/>
      </dsp:nvSpPr>
      <dsp:spPr>
        <a:xfrm>
          <a:off x="0" y="1071850"/>
          <a:ext cx="3427580" cy="97277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700" kern="1200" dirty="0" smtClean="0"/>
            <a:t>Elaboración del presupuesto</a:t>
          </a:r>
          <a:endParaRPr lang="es-EC" sz="2700" kern="1200" dirty="0"/>
        </a:p>
      </dsp:txBody>
      <dsp:txXfrm>
        <a:off x="47487" y="1119337"/>
        <a:ext cx="3332606" cy="877802"/>
      </dsp:txXfrm>
    </dsp:sp>
    <dsp:sp modelId="{E61B202B-E3C8-4201-B89E-E41A5D80BD96}">
      <dsp:nvSpPr>
        <dsp:cNvPr id="0" name=""/>
        <dsp:cNvSpPr/>
      </dsp:nvSpPr>
      <dsp:spPr>
        <a:xfrm>
          <a:off x="3427580" y="2141903"/>
          <a:ext cx="5141371" cy="972776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600" kern="1200" dirty="0" smtClean="0"/>
            <a:t>Puesta en marcha de los planes. “Alcanzar los objetivos” </a:t>
          </a:r>
          <a:endParaRPr lang="es-EC" sz="1600" kern="1200" dirty="0"/>
        </a:p>
      </dsp:txBody>
      <dsp:txXfrm>
        <a:off x="3427580" y="2263500"/>
        <a:ext cx="4776580" cy="729582"/>
      </dsp:txXfrm>
    </dsp:sp>
    <dsp:sp modelId="{F0C2B948-D43D-4F96-B627-02E145CABB43}">
      <dsp:nvSpPr>
        <dsp:cNvPr id="0" name=""/>
        <dsp:cNvSpPr/>
      </dsp:nvSpPr>
      <dsp:spPr>
        <a:xfrm>
          <a:off x="0" y="2141903"/>
          <a:ext cx="3427580" cy="97277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700" kern="1200" dirty="0" smtClean="0"/>
            <a:t>Ejecución</a:t>
          </a:r>
          <a:endParaRPr lang="es-EC" sz="2700" kern="1200" dirty="0"/>
        </a:p>
      </dsp:txBody>
      <dsp:txXfrm>
        <a:off x="47487" y="2189390"/>
        <a:ext cx="3332606" cy="877802"/>
      </dsp:txXfrm>
    </dsp:sp>
    <dsp:sp modelId="{EACC6F31-4C77-4D28-A9CB-39954DD24B2A}">
      <dsp:nvSpPr>
        <dsp:cNvPr id="0" name=""/>
        <dsp:cNvSpPr/>
      </dsp:nvSpPr>
      <dsp:spPr>
        <a:xfrm>
          <a:off x="3427580" y="3211957"/>
          <a:ext cx="5141371" cy="972776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600" kern="1200" dirty="0" smtClean="0"/>
            <a:t>Verificar la ejecución, analizar y rectificar falencias, modificar de ser necesario.</a:t>
          </a:r>
          <a:endParaRPr lang="es-EC" sz="1600" kern="1200" dirty="0"/>
        </a:p>
      </dsp:txBody>
      <dsp:txXfrm>
        <a:off x="3427580" y="3333554"/>
        <a:ext cx="4776580" cy="729582"/>
      </dsp:txXfrm>
    </dsp:sp>
    <dsp:sp modelId="{B6CC2D92-FEF5-4409-A9BF-0245680C5855}">
      <dsp:nvSpPr>
        <dsp:cNvPr id="0" name=""/>
        <dsp:cNvSpPr/>
      </dsp:nvSpPr>
      <dsp:spPr>
        <a:xfrm>
          <a:off x="0" y="3211957"/>
          <a:ext cx="3427580" cy="97277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700" kern="1200" dirty="0" smtClean="0"/>
            <a:t>Control</a:t>
          </a:r>
          <a:endParaRPr lang="es-EC" sz="2700" kern="1200" dirty="0"/>
        </a:p>
      </dsp:txBody>
      <dsp:txXfrm>
        <a:off x="47487" y="3259444"/>
        <a:ext cx="3332606" cy="877802"/>
      </dsp:txXfrm>
    </dsp:sp>
    <dsp:sp modelId="{2F6AF43C-E567-4041-98D1-388E1F5FC3F3}">
      <dsp:nvSpPr>
        <dsp:cNvPr id="0" name=""/>
        <dsp:cNvSpPr/>
      </dsp:nvSpPr>
      <dsp:spPr>
        <a:xfrm>
          <a:off x="3427580" y="4282011"/>
          <a:ext cx="5141371" cy="972776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600" kern="1200" dirty="0" smtClean="0"/>
            <a:t>Analiza  errores y éxitos en base a los resultados obtenidos.</a:t>
          </a:r>
          <a:endParaRPr lang="es-EC" sz="1600" kern="1200" dirty="0"/>
        </a:p>
      </dsp:txBody>
      <dsp:txXfrm>
        <a:off x="3427580" y="4403608"/>
        <a:ext cx="4776580" cy="729582"/>
      </dsp:txXfrm>
    </dsp:sp>
    <dsp:sp modelId="{3C84BF5D-76FD-4B7C-A23F-8B697D854CE7}">
      <dsp:nvSpPr>
        <dsp:cNvPr id="0" name=""/>
        <dsp:cNvSpPr/>
      </dsp:nvSpPr>
      <dsp:spPr>
        <a:xfrm>
          <a:off x="0" y="4282011"/>
          <a:ext cx="3427580" cy="97277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700" kern="1200" dirty="0" smtClean="0"/>
            <a:t>Evaluación</a:t>
          </a:r>
          <a:endParaRPr lang="es-EC" sz="2700" kern="1200" dirty="0"/>
        </a:p>
      </dsp:txBody>
      <dsp:txXfrm>
        <a:off x="47487" y="4329498"/>
        <a:ext cx="3332606" cy="8778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6AEB42-EB62-4FC6-BADC-BE5F025B07C6}">
      <dsp:nvSpPr>
        <dsp:cNvPr id="0" name=""/>
        <dsp:cNvSpPr/>
      </dsp:nvSpPr>
      <dsp:spPr>
        <a:xfrm>
          <a:off x="507166" y="2133"/>
          <a:ext cx="7215267" cy="45184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dirty="0" smtClean="0"/>
            <a:t>Presupuesto de Ventas</a:t>
          </a:r>
          <a:endParaRPr lang="es-EC" sz="1600" kern="1200" dirty="0"/>
        </a:p>
      </dsp:txBody>
      <dsp:txXfrm>
        <a:off x="520400" y="15367"/>
        <a:ext cx="7188799" cy="425379"/>
      </dsp:txXfrm>
    </dsp:sp>
    <dsp:sp modelId="{13C75ABD-6286-473E-982B-8BCD6BDAF4ED}">
      <dsp:nvSpPr>
        <dsp:cNvPr id="0" name=""/>
        <dsp:cNvSpPr/>
      </dsp:nvSpPr>
      <dsp:spPr>
        <a:xfrm rot="5400000">
          <a:off x="4021606" y="466407"/>
          <a:ext cx="186387" cy="223664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900" kern="1200"/>
        </a:p>
      </dsp:txBody>
      <dsp:txXfrm rot="-5400000">
        <a:off x="4047701" y="485045"/>
        <a:ext cx="134198" cy="130471"/>
      </dsp:txXfrm>
    </dsp:sp>
    <dsp:sp modelId="{FFDBF364-55E7-42C9-BF0F-5FED05F12769}">
      <dsp:nvSpPr>
        <dsp:cNvPr id="0" name=""/>
        <dsp:cNvSpPr/>
      </dsp:nvSpPr>
      <dsp:spPr>
        <a:xfrm>
          <a:off x="507166" y="702497"/>
          <a:ext cx="7215267" cy="49703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dirty="0" smtClean="0"/>
            <a:t>Presupuesto de Producción</a:t>
          </a:r>
          <a:endParaRPr lang="es-EC" sz="1600" kern="1200" dirty="0"/>
        </a:p>
      </dsp:txBody>
      <dsp:txXfrm>
        <a:off x="521724" y="717055"/>
        <a:ext cx="7186151" cy="467916"/>
      </dsp:txXfrm>
    </dsp:sp>
    <dsp:sp modelId="{7202B741-3A08-4951-8878-133CBB8F985D}">
      <dsp:nvSpPr>
        <dsp:cNvPr id="0" name=""/>
        <dsp:cNvSpPr/>
      </dsp:nvSpPr>
      <dsp:spPr>
        <a:xfrm rot="5400000">
          <a:off x="4021606" y="1211956"/>
          <a:ext cx="186387" cy="223664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900" kern="1200"/>
        </a:p>
      </dsp:txBody>
      <dsp:txXfrm rot="-5400000">
        <a:off x="4047701" y="1230594"/>
        <a:ext cx="134198" cy="130471"/>
      </dsp:txXfrm>
    </dsp:sp>
    <dsp:sp modelId="{062E6234-6371-4D33-B62D-BA193862B8FB}">
      <dsp:nvSpPr>
        <dsp:cNvPr id="0" name=""/>
        <dsp:cNvSpPr/>
      </dsp:nvSpPr>
      <dsp:spPr>
        <a:xfrm>
          <a:off x="507166" y="1448047"/>
          <a:ext cx="7215267" cy="49703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dirty="0" smtClean="0"/>
            <a:t>Presupuesto de necesidades de Materia Prima</a:t>
          </a:r>
          <a:endParaRPr lang="es-EC" sz="1600" kern="1200" dirty="0"/>
        </a:p>
      </dsp:txBody>
      <dsp:txXfrm>
        <a:off x="521724" y="1462605"/>
        <a:ext cx="7186151" cy="467916"/>
      </dsp:txXfrm>
    </dsp:sp>
    <dsp:sp modelId="{AD1E378B-D52B-439B-B4C9-592B2FF3DA0C}">
      <dsp:nvSpPr>
        <dsp:cNvPr id="0" name=""/>
        <dsp:cNvSpPr/>
      </dsp:nvSpPr>
      <dsp:spPr>
        <a:xfrm rot="5400000">
          <a:off x="4021606" y="1957505"/>
          <a:ext cx="186387" cy="223664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900" kern="1200"/>
        </a:p>
      </dsp:txBody>
      <dsp:txXfrm rot="-5400000">
        <a:off x="4047701" y="1976143"/>
        <a:ext cx="134198" cy="130471"/>
      </dsp:txXfrm>
    </dsp:sp>
    <dsp:sp modelId="{9FA51948-3C87-4291-916B-DF07C6041241}">
      <dsp:nvSpPr>
        <dsp:cNvPr id="0" name=""/>
        <dsp:cNvSpPr/>
      </dsp:nvSpPr>
      <dsp:spPr>
        <a:xfrm>
          <a:off x="507166" y="2193596"/>
          <a:ext cx="7215267" cy="49703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dirty="0" smtClean="0"/>
            <a:t>Presupuesto de necesidades Mano de Obra</a:t>
          </a:r>
          <a:endParaRPr lang="es-EC" sz="1600" kern="1200" dirty="0"/>
        </a:p>
      </dsp:txBody>
      <dsp:txXfrm>
        <a:off x="521724" y="2208154"/>
        <a:ext cx="7186151" cy="467916"/>
      </dsp:txXfrm>
    </dsp:sp>
    <dsp:sp modelId="{8548EC18-C738-499A-AF9B-E8223067968E}">
      <dsp:nvSpPr>
        <dsp:cNvPr id="0" name=""/>
        <dsp:cNvSpPr/>
      </dsp:nvSpPr>
      <dsp:spPr>
        <a:xfrm rot="5400000">
          <a:off x="4021606" y="2703055"/>
          <a:ext cx="186387" cy="223664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900" kern="1200"/>
        </a:p>
      </dsp:txBody>
      <dsp:txXfrm rot="-5400000">
        <a:off x="4047701" y="2721693"/>
        <a:ext cx="134198" cy="130471"/>
      </dsp:txXfrm>
    </dsp:sp>
    <dsp:sp modelId="{7532E76E-DD56-477D-9E15-27D7F727E610}">
      <dsp:nvSpPr>
        <dsp:cNvPr id="0" name=""/>
        <dsp:cNvSpPr/>
      </dsp:nvSpPr>
      <dsp:spPr>
        <a:xfrm>
          <a:off x="507166" y="2939145"/>
          <a:ext cx="7215267" cy="49703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dirty="0" smtClean="0"/>
            <a:t>Presupuesto de Gastos Indirectos de Fabricación</a:t>
          </a:r>
          <a:endParaRPr lang="es-EC" sz="1600" kern="1200" dirty="0"/>
        </a:p>
      </dsp:txBody>
      <dsp:txXfrm>
        <a:off x="521724" y="2953703"/>
        <a:ext cx="7186151" cy="467916"/>
      </dsp:txXfrm>
    </dsp:sp>
    <dsp:sp modelId="{1ED1B2E6-018C-42A2-9B8B-EF366C604AC9}">
      <dsp:nvSpPr>
        <dsp:cNvPr id="0" name=""/>
        <dsp:cNvSpPr/>
      </dsp:nvSpPr>
      <dsp:spPr>
        <a:xfrm rot="5400000">
          <a:off x="4021606" y="3448604"/>
          <a:ext cx="186387" cy="223664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900" kern="1200"/>
        </a:p>
      </dsp:txBody>
      <dsp:txXfrm rot="-5400000">
        <a:off x="4047701" y="3467242"/>
        <a:ext cx="134198" cy="130471"/>
      </dsp:txXfrm>
    </dsp:sp>
    <dsp:sp modelId="{2F3726C7-E451-4EA1-81BC-ADA34ED090EB}">
      <dsp:nvSpPr>
        <dsp:cNvPr id="0" name=""/>
        <dsp:cNvSpPr/>
      </dsp:nvSpPr>
      <dsp:spPr>
        <a:xfrm>
          <a:off x="507166" y="3684695"/>
          <a:ext cx="7215267" cy="49703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dirty="0" smtClean="0"/>
            <a:t>Presupuesto de Gastos de Operación</a:t>
          </a:r>
          <a:endParaRPr lang="es-EC" sz="1600" kern="1200" dirty="0"/>
        </a:p>
      </dsp:txBody>
      <dsp:txXfrm>
        <a:off x="521724" y="3699253"/>
        <a:ext cx="7186151" cy="467916"/>
      </dsp:txXfrm>
    </dsp:sp>
    <dsp:sp modelId="{7735339D-5A52-4CCF-8A6B-3743210CE320}">
      <dsp:nvSpPr>
        <dsp:cNvPr id="0" name=""/>
        <dsp:cNvSpPr/>
      </dsp:nvSpPr>
      <dsp:spPr>
        <a:xfrm rot="5400000">
          <a:off x="4021606" y="4194153"/>
          <a:ext cx="186387" cy="223664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900" kern="1200"/>
        </a:p>
      </dsp:txBody>
      <dsp:txXfrm rot="-5400000">
        <a:off x="4047701" y="4212791"/>
        <a:ext cx="134198" cy="130471"/>
      </dsp:txXfrm>
    </dsp:sp>
    <dsp:sp modelId="{5B9D3C8E-0B16-4B52-ABC3-D3B014D76436}">
      <dsp:nvSpPr>
        <dsp:cNvPr id="0" name=""/>
        <dsp:cNvSpPr/>
      </dsp:nvSpPr>
      <dsp:spPr>
        <a:xfrm>
          <a:off x="507166" y="4430244"/>
          <a:ext cx="7215267" cy="49703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dirty="0" smtClean="0"/>
            <a:t>Estados Financieros Proyectados</a:t>
          </a:r>
          <a:endParaRPr lang="es-EC" sz="1600" kern="1200" dirty="0"/>
        </a:p>
      </dsp:txBody>
      <dsp:txXfrm>
        <a:off x="521724" y="4444802"/>
        <a:ext cx="7186151" cy="46791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1A8F9E-3614-4C36-94C8-A43310181ECB}">
      <dsp:nvSpPr>
        <dsp:cNvPr id="0" name=""/>
        <dsp:cNvSpPr/>
      </dsp:nvSpPr>
      <dsp:spPr>
        <a:xfrm>
          <a:off x="1362516" y="1918726"/>
          <a:ext cx="5504566" cy="11596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800" kern="1200" dirty="0" smtClean="0"/>
            <a:t>MP “A” =Producción presupuestada X estándar de MP “A”</a:t>
          </a:r>
          <a:endParaRPr lang="es-EC" sz="1800" kern="1200" dirty="0"/>
        </a:p>
      </dsp:txBody>
      <dsp:txXfrm>
        <a:off x="2168641" y="2088560"/>
        <a:ext cx="3892316" cy="820030"/>
      </dsp:txXfrm>
    </dsp:sp>
    <dsp:sp modelId="{BFABE23A-5422-40CE-82F7-44454DDB4285}">
      <dsp:nvSpPr>
        <dsp:cNvPr id="0" name=""/>
        <dsp:cNvSpPr/>
      </dsp:nvSpPr>
      <dsp:spPr>
        <a:xfrm rot="16200000">
          <a:off x="3991283" y="1495519"/>
          <a:ext cx="247032" cy="394297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1500" kern="1200"/>
        </a:p>
      </dsp:txBody>
      <dsp:txXfrm>
        <a:off x="4028338" y="1611433"/>
        <a:ext cx="172922" cy="236579"/>
      </dsp:txXfrm>
    </dsp:sp>
    <dsp:sp modelId="{9A79A76D-A374-4D21-BD23-6AA081226FD8}">
      <dsp:nvSpPr>
        <dsp:cNvPr id="0" name=""/>
        <dsp:cNvSpPr/>
      </dsp:nvSpPr>
      <dsp:spPr>
        <a:xfrm>
          <a:off x="674445" y="3003"/>
          <a:ext cx="6880708" cy="14496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800" kern="1200" dirty="0" smtClean="0"/>
            <a:t>Para poder elaborar el presupuesto de MP, debemos tener como referencia el presupuesto de producción por cada tipo de producto.</a:t>
          </a:r>
          <a:endParaRPr lang="es-EC" sz="1800" kern="1200" dirty="0"/>
        </a:p>
      </dsp:txBody>
      <dsp:txXfrm>
        <a:off x="1682101" y="215295"/>
        <a:ext cx="4865396" cy="1025039"/>
      </dsp:txXfrm>
    </dsp:sp>
    <dsp:sp modelId="{130DA278-664F-49A4-8E0B-B2734E0CC9B9}">
      <dsp:nvSpPr>
        <dsp:cNvPr id="0" name=""/>
        <dsp:cNvSpPr/>
      </dsp:nvSpPr>
      <dsp:spPr>
        <a:xfrm rot="5400000">
          <a:off x="3991283" y="3107334"/>
          <a:ext cx="247032" cy="394297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1500" kern="1200"/>
        </a:p>
      </dsp:txBody>
      <dsp:txXfrm>
        <a:off x="4028338" y="3149138"/>
        <a:ext cx="172922" cy="236579"/>
      </dsp:txXfrm>
    </dsp:sp>
    <dsp:sp modelId="{BCE5CDFA-4E91-4252-813D-83C11798632D}">
      <dsp:nvSpPr>
        <dsp:cNvPr id="0" name=""/>
        <dsp:cNvSpPr/>
      </dsp:nvSpPr>
      <dsp:spPr>
        <a:xfrm>
          <a:off x="674445" y="3544524"/>
          <a:ext cx="6880708" cy="14496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800" kern="1200" dirty="0" smtClean="0"/>
            <a:t>Además debemos conocer la cantidad presupuesta de MP (estándares)que se utiliza para producir dicho producto.</a:t>
          </a:r>
          <a:endParaRPr lang="es-EC" sz="1800" kern="1200" dirty="0"/>
        </a:p>
      </dsp:txBody>
      <dsp:txXfrm>
        <a:off x="1682101" y="3756816"/>
        <a:ext cx="4865396" cy="102503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907BAD-1F8C-4F17-B0E9-D92AF30AEE55}">
      <dsp:nvSpPr>
        <dsp:cNvPr id="0" name=""/>
        <dsp:cNvSpPr/>
      </dsp:nvSpPr>
      <dsp:spPr>
        <a:xfrm>
          <a:off x="0" y="3406931"/>
          <a:ext cx="8229600" cy="11182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600" kern="1200" dirty="0" smtClean="0"/>
            <a:t>Para así detectar si se necesitan más talento humano, o si el existente es suficiente.</a:t>
          </a:r>
          <a:endParaRPr lang="es-EC" sz="2600" kern="1200" dirty="0"/>
        </a:p>
      </dsp:txBody>
      <dsp:txXfrm>
        <a:off x="0" y="3406931"/>
        <a:ext cx="8229600" cy="1118231"/>
      </dsp:txXfrm>
    </dsp:sp>
    <dsp:sp modelId="{678D1253-9789-4DCF-9E40-CEB544F02AAD}">
      <dsp:nvSpPr>
        <dsp:cNvPr id="0" name=""/>
        <dsp:cNvSpPr/>
      </dsp:nvSpPr>
      <dsp:spPr>
        <a:xfrm rot="10800000">
          <a:off x="0" y="1703865"/>
          <a:ext cx="8229600" cy="1719839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600" kern="1200" dirty="0" smtClean="0"/>
            <a:t>Determinando el estándar en horas de mano de obra que se requiere para cada línea de producción.</a:t>
          </a:r>
          <a:endParaRPr lang="es-EC" sz="2600" kern="1200" dirty="0"/>
        </a:p>
      </dsp:txBody>
      <dsp:txXfrm rot="10800000">
        <a:off x="0" y="1703865"/>
        <a:ext cx="8229600" cy="1117500"/>
      </dsp:txXfrm>
    </dsp:sp>
    <dsp:sp modelId="{0576A070-805B-4D72-9324-E4EF87C20A6B}">
      <dsp:nvSpPr>
        <dsp:cNvPr id="0" name=""/>
        <dsp:cNvSpPr/>
      </dsp:nvSpPr>
      <dsp:spPr>
        <a:xfrm rot="10800000">
          <a:off x="0" y="799"/>
          <a:ext cx="8229600" cy="1719839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600" kern="1200" dirty="0" smtClean="0"/>
            <a:t>Se busca diagnosticar los requerimientos de talento humano (MOD).</a:t>
          </a:r>
          <a:endParaRPr lang="es-EC" sz="2600" kern="1200" dirty="0"/>
        </a:p>
      </dsp:txBody>
      <dsp:txXfrm rot="10800000">
        <a:off x="0" y="799"/>
        <a:ext cx="8229600" cy="11175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1EAFA9-89EC-41D3-BB27-71FFA3AD527D}">
      <dsp:nvSpPr>
        <dsp:cNvPr id="0" name=""/>
        <dsp:cNvSpPr/>
      </dsp:nvSpPr>
      <dsp:spPr>
        <a:xfrm>
          <a:off x="0" y="0"/>
          <a:ext cx="6995160" cy="20366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400" kern="1200" dirty="0" smtClean="0"/>
            <a:t>Los gastos indirectos de fabricación:</a:t>
          </a:r>
          <a:endParaRPr lang="es-EC" sz="24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900" kern="1200" dirty="0" smtClean="0"/>
            <a:t>Materiales indirectos</a:t>
          </a:r>
          <a:endParaRPr lang="es-EC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900" kern="1200" dirty="0" smtClean="0"/>
            <a:t>MO Indirecta</a:t>
          </a:r>
          <a:endParaRPr lang="es-EC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900" kern="1200" dirty="0" smtClean="0"/>
            <a:t>Otros materiales: seguros, depreciaciones, suministros, mantenimiento.</a:t>
          </a:r>
          <a:endParaRPr lang="es-EC" sz="1900" kern="1200" dirty="0"/>
        </a:p>
      </dsp:txBody>
      <dsp:txXfrm>
        <a:off x="59652" y="59652"/>
        <a:ext cx="4890089" cy="1917379"/>
      </dsp:txXfrm>
    </dsp:sp>
    <dsp:sp modelId="{5855780A-5945-4124-AABE-21EB139EDFD9}">
      <dsp:nvSpPr>
        <dsp:cNvPr id="0" name=""/>
        <dsp:cNvSpPr/>
      </dsp:nvSpPr>
      <dsp:spPr>
        <a:xfrm>
          <a:off x="1234439" y="2489279"/>
          <a:ext cx="6995160" cy="20366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400" kern="1200" dirty="0" smtClean="0"/>
            <a:t>El material indirecto se refiere al material que es necesario para elaborar el producto, pero que no se identifica con el mismo. </a:t>
          </a:r>
          <a:endParaRPr lang="es-EC" sz="2400" kern="1200" dirty="0"/>
        </a:p>
      </dsp:txBody>
      <dsp:txXfrm>
        <a:off x="1294091" y="2548931"/>
        <a:ext cx="4317571" cy="1917379"/>
      </dsp:txXfrm>
    </dsp:sp>
    <dsp:sp modelId="{AE32ED99-DFE6-494C-9FA4-FD0300F6A066}">
      <dsp:nvSpPr>
        <dsp:cNvPr id="0" name=""/>
        <dsp:cNvSpPr/>
      </dsp:nvSpPr>
      <dsp:spPr>
        <a:xfrm>
          <a:off x="5671315" y="1601059"/>
          <a:ext cx="1323844" cy="1323844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3600" kern="1200"/>
        </a:p>
      </dsp:txBody>
      <dsp:txXfrm>
        <a:off x="5969180" y="1601059"/>
        <a:ext cx="728114" cy="99619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49BABB-6504-48E1-962C-372B157E66AC}">
      <dsp:nvSpPr>
        <dsp:cNvPr id="0" name=""/>
        <dsp:cNvSpPr/>
      </dsp:nvSpPr>
      <dsp:spPr>
        <a:xfrm rot="5400000">
          <a:off x="-678894" y="678894"/>
          <a:ext cx="4525963" cy="3168174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900" kern="1200" dirty="0" smtClean="0"/>
            <a:t>Para determinar el presupuesto de GIF, primero debemos recordar al clasificación de los costos según su variabilidad</a:t>
          </a:r>
          <a:endParaRPr lang="es-EC" sz="1900" kern="1200" dirty="0"/>
        </a:p>
      </dsp:txBody>
      <dsp:txXfrm rot="-5400000">
        <a:off x="1" y="1584086"/>
        <a:ext cx="3168174" cy="1357789"/>
      </dsp:txXfrm>
    </dsp:sp>
    <dsp:sp modelId="{E443FB68-B978-4E53-8671-5748DD7E0BD7}">
      <dsp:nvSpPr>
        <dsp:cNvPr id="0" name=""/>
        <dsp:cNvSpPr/>
      </dsp:nvSpPr>
      <dsp:spPr>
        <a:xfrm rot="5400000">
          <a:off x="4227949" y="-1059774"/>
          <a:ext cx="2941875" cy="5061425"/>
        </a:xfrm>
        <a:prstGeom prst="round2Same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1160" tIns="34925" rIns="34925" bIns="34925" numCol="1" spcCol="1270" anchor="ctr" anchorCtr="0">
          <a:noAutofit/>
        </a:bodyPr>
        <a:lstStyle/>
        <a:p>
          <a:pPr marL="285750" lvl="1" indent="-285750" algn="l" defTabSz="2444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5500" kern="1200" dirty="0" smtClean="0"/>
            <a:t>Fijos</a:t>
          </a:r>
          <a:endParaRPr lang="es-EC" sz="5500" kern="1200" dirty="0"/>
        </a:p>
        <a:p>
          <a:pPr marL="285750" lvl="1" indent="-285750" algn="l" defTabSz="2444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5500" kern="1200" dirty="0" smtClean="0"/>
            <a:t>Variables</a:t>
          </a:r>
          <a:endParaRPr lang="es-EC" sz="5500" kern="1200" dirty="0"/>
        </a:p>
        <a:p>
          <a:pPr marL="285750" lvl="1" indent="-285750" algn="l" defTabSz="2444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5500" kern="1200" dirty="0" err="1" smtClean="0"/>
            <a:t>Semivariables</a:t>
          </a:r>
          <a:endParaRPr lang="es-EC" sz="5500" kern="1200" dirty="0"/>
        </a:p>
      </dsp:txBody>
      <dsp:txXfrm rot="-5400000">
        <a:off x="3168175" y="143611"/>
        <a:ext cx="4917814" cy="265465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2291FE-16D2-4FFF-8FA0-32D0DD943C65}">
      <dsp:nvSpPr>
        <dsp:cNvPr id="0" name=""/>
        <dsp:cNvSpPr/>
      </dsp:nvSpPr>
      <dsp:spPr>
        <a:xfrm>
          <a:off x="4114800" y="1872170"/>
          <a:ext cx="2251813" cy="781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0810"/>
              </a:lnTo>
              <a:lnTo>
                <a:pt x="2251813" y="390810"/>
              </a:lnTo>
              <a:lnTo>
                <a:pt x="2251813" y="781621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A2FA61-E2C4-46E7-8816-FA829FE8217F}">
      <dsp:nvSpPr>
        <dsp:cNvPr id="0" name=""/>
        <dsp:cNvSpPr/>
      </dsp:nvSpPr>
      <dsp:spPr>
        <a:xfrm>
          <a:off x="1862986" y="1872170"/>
          <a:ext cx="2251813" cy="781621"/>
        </a:xfrm>
        <a:custGeom>
          <a:avLst/>
          <a:gdLst/>
          <a:ahLst/>
          <a:cxnLst/>
          <a:rect l="0" t="0" r="0" b="0"/>
          <a:pathLst>
            <a:path>
              <a:moveTo>
                <a:pt x="2251813" y="0"/>
              </a:moveTo>
              <a:lnTo>
                <a:pt x="2251813" y="390810"/>
              </a:lnTo>
              <a:lnTo>
                <a:pt x="0" y="390810"/>
              </a:lnTo>
              <a:lnTo>
                <a:pt x="0" y="781621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F1E851-1FAF-4D73-A332-11B19D19F0FD}">
      <dsp:nvSpPr>
        <dsp:cNvPr id="0" name=""/>
        <dsp:cNvSpPr/>
      </dsp:nvSpPr>
      <dsp:spPr>
        <a:xfrm>
          <a:off x="2253797" y="11168"/>
          <a:ext cx="3722005" cy="1861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100" kern="1200" dirty="0" smtClean="0"/>
            <a:t>Gastos de fabricación fijos</a:t>
          </a:r>
          <a:endParaRPr lang="es-EC" sz="2100" kern="1200" dirty="0"/>
        </a:p>
      </dsp:txBody>
      <dsp:txXfrm>
        <a:off x="2253797" y="11168"/>
        <a:ext cx="3722005" cy="1861002"/>
      </dsp:txXfrm>
    </dsp:sp>
    <dsp:sp modelId="{7C50745C-BC9E-459A-9966-2C88D42379E2}">
      <dsp:nvSpPr>
        <dsp:cNvPr id="0" name=""/>
        <dsp:cNvSpPr/>
      </dsp:nvSpPr>
      <dsp:spPr>
        <a:xfrm>
          <a:off x="1984" y="2653792"/>
          <a:ext cx="3722005" cy="1861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100" kern="1200" dirty="0" smtClean="0"/>
            <a:t>Se presupuestan en base a la información del periodo anterior.</a:t>
          </a:r>
          <a:endParaRPr lang="es-EC" sz="2100" kern="1200" dirty="0"/>
        </a:p>
      </dsp:txBody>
      <dsp:txXfrm>
        <a:off x="1984" y="2653792"/>
        <a:ext cx="3722005" cy="1861002"/>
      </dsp:txXfrm>
    </dsp:sp>
    <dsp:sp modelId="{D3D4B9A8-6961-4E13-9C07-2C46341FD0D7}">
      <dsp:nvSpPr>
        <dsp:cNvPr id="0" name=""/>
        <dsp:cNvSpPr/>
      </dsp:nvSpPr>
      <dsp:spPr>
        <a:xfrm>
          <a:off x="4505610" y="2653792"/>
          <a:ext cx="3722005" cy="1861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100" kern="1200" dirty="0" smtClean="0"/>
            <a:t>Puede variar cuando se presente cambios importantes en la parte fija del presupuesto: Adquisición de nueva maquinaria, implicaría el aumento de la depreciación.</a:t>
          </a:r>
          <a:endParaRPr lang="es-EC" sz="2100" kern="1200" dirty="0"/>
        </a:p>
      </dsp:txBody>
      <dsp:txXfrm>
        <a:off x="4505610" y="2653792"/>
        <a:ext cx="3722005" cy="186100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6B19CD-8680-4179-A1FF-95C0040EC010}">
      <dsp:nvSpPr>
        <dsp:cNvPr id="0" name=""/>
        <dsp:cNvSpPr/>
      </dsp:nvSpPr>
      <dsp:spPr>
        <a:xfrm rot="5400000">
          <a:off x="3785742" y="-370490"/>
          <a:ext cx="3620770" cy="526694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2400" kern="1200" dirty="0" smtClean="0"/>
            <a:t>Tienen relación directa con la producción</a:t>
          </a:r>
          <a:endParaRPr lang="es-EC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2400" kern="1200" dirty="0" smtClean="0"/>
            <a:t>Como en el caso de la MP, se pueden definir estándares y multiplicarlos por la producción presupuestada.</a:t>
          </a:r>
          <a:endParaRPr lang="es-EC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2400" kern="1200" dirty="0" smtClean="0"/>
            <a:t>Es muy importante tener información histórica para determinar el presupuesto de estos gastos.</a:t>
          </a:r>
          <a:endParaRPr lang="es-EC" sz="2400" kern="1200" dirty="0"/>
        </a:p>
      </dsp:txBody>
      <dsp:txXfrm rot="-5400000">
        <a:off x="2962656" y="629347"/>
        <a:ext cx="5090193" cy="3267268"/>
      </dsp:txXfrm>
    </dsp:sp>
    <dsp:sp modelId="{18F3DCFF-43F9-4B87-A009-EFDE1A795C30}">
      <dsp:nvSpPr>
        <dsp:cNvPr id="0" name=""/>
        <dsp:cNvSpPr/>
      </dsp:nvSpPr>
      <dsp:spPr>
        <a:xfrm>
          <a:off x="0" y="0"/>
          <a:ext cx="2962656" cy="452596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4100" kern="1200" dirty="0" smtClean="0"/>
            <a:t>Gastos de fabricación variable</a:t>
          </a:r>
          <a:endParaRPr lang="es-EC" sz="4100" kern="1200" dirty="0"/>
        </a:p>
      </dsp:txBody>
      <dsp:txXfrm>
        <a:off x="144625" y="144625"/>
        <a:ext cx="2673406" cy="42367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s-EC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01D11C55-5624-4E6F-A67C-3B7AD7C72660}" type="datetimeFigureOut">
              <a:rPr lang="es-EC" smtClean="0"/>
              <a:t>26/10/2017</a:t>
            </a:fld>
            <a:endParaRPr lang="es-EC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s-EC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886298D0-A170-45B4-9575-D6AB773FB8C7}" type="slidenum">
              <a:rPr lang="es-EC" smtClean="0"/>
              <a:t>‹Nº›</a:t>
            </a:fld>
            <a:endParaRPr lang="es-EC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AA9E4C-6D12-4DDD-B56E-0E232DEE92F2}" type="datetimeFigureOut">
              <a:rPr lang="es-EC" smtClean="0"/>
              <a:t>26/10/2017</a:t>
            </a:fld>
            <a:endParaRPr lang="es-EC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10213" cy="4510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957460-7431-4C56-A703-5BF91990D8F5}" type="slidenum">
              <a:rPr lang="es-EC" smtClean="0"/>
              <a:t>‹Nº›</a:t>
            </a:fld>
            <a:endParaRPr lang="es-EC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C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57460-7431-4C56-A703-5BF91990D8F5}" type="slidenum">
              <a:rPr lang="es-EC" smtClean="0"/>
              <a:t>1</a:t>
            </a:fld>
            <a:endParaRPr lang="es-EC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49738-4F8F-4CCF-93F3-1FBA37DEAF49}" type="datetimeFigureOut">
              <a:rPr lang="es-EC" smtClean="0"/>
              <a:pPr/>
              <a:t>26/10/2017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4D2C-B703-46B6-AD1A-785B7A8400D3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49738-4F8F-4CCF-93F3-1FBA37DEAF49}" type="datetimeFigureOut">
              <a:rPr lang="es-EC" smtClean="0"/>
              <a:pPr/>
              <a:t>26/10/2017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4D2C-B703-46B6-AD1A-785B7A8400D3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49738-4F8F-4CCF-93F3-1FBA37DEAF49}" type="datetimeFigureOut">
              <a:rPr lang="es-EC" smtClean="0"/>
              <a:pPr/>
              <a:t>26/10/2017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4D2C-B703-46B6-AD1A-785B7A8400D3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49738-4F8F-4CCF-93F3-1FBA37DEAF49}" type="datetimeFigureOut">
              <a:rPr lang="es-EC" smtClean="0"/>
              <a:pPr/>
              <a:t>26/10/2017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4D2C-B703-46B6-AD1A-785B7A8400D3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49738-4F8F-4CCF-93F3-1FBA37DEAF49}" type="datetimeFigureOut">
              <a:rPr lang="es-EC" smtClean="0"/>
              <a:pPr/>
              <a:t>26/10/2017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4D2C-B703-46B6-AD1A-785B7A8400D3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49738-4F8F-4CCF-93F3-1FBA37DEAF49}" type="datetimeFigureOut">
              <a:rPr lang="es-EC" smtClean="0"/>
              <a:pPr/>
              <a:t>26/10/2017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4D2C-B703-46B6-AD1A-785B7A8400D3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49738-4F8F-4CCF-93F3-1FBA37DEAF49}" type="datetimeFigureOut">
              <a:rPr lang="es-EC" smtClean="0"/>
              <a:pPr/>
              <a:t>26/10/2017</a:t>
            </a:fld>
            <a:endParaRPr lang="es-EC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4D2C-B703-46B6-AD1A-785B7A8400D3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49738-4F8F-4CCF-93F3-1FBA37DEAF49}" type="datetimeFigureOut">
              <a:rPr lang="es-EC" smtClean="0"/>
              <a:pPr/>
              <a:t>26/10/2017</a:t>
            </a:fld>
            <a:endParaRPr lang="es-EC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4D2C-B703-46B6-AD1A-785B7A8400D3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49738-4F8F-4CCF-93F3-1FBA37DEAF49}" type="datetimeFigureOut">
              <a:rPr lang="es-EC" smtClean="0"/>
              <a:pPr/>
              <a:t>26/10/2017</a:t>
            </a:fld>
            <a:endParaRPr lang="es-EC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4D2C-B703-46B6-AD1A-785B7A8400D3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49738-4F8F-4CCF-93F3-1FBA37DEAF49}" type="datetimeFigureOut">
              <a:rPr lang="es-EC" smtClean="0"/>
              <a:pPr/>
              <a:t>26/10/2017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4D2C-B703-46B6-AD1A-785B7A8400D3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49738-4F8F-4CCF-93F3-1FBA37DEAF49}" type="datetimeFigureOut">
              <a:rPr lang="es-EC" smtClean="0"/>
              <a:pPr/>
              <a:t>26/10/2017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4D2C-B703-46B6-AD1A-785B7A8400D3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49738-4F8F-4CCF-93F3-1FBA37DEAF49}" type="datetimeFigureOut">
              <a:rPr lang="es-EC" smtClean="0"/>
              <a:pPr/>
              <a:t>26/10/2017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B4D2C-B703-46B6-AD1A-785B7A8400D3}" type="slidenum">
              <a:rPr lang="es-EC" smtClean="0"/>
              <a:pPr/>
              <a:t>‹Nº›</a:t>
            </a:fld>
            <a:endParaRPr lang="es-EC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3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4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dirty="0" smtClean="0"/>
              <a:t>Universidad Nacional de Chimborazo</a:t>
            </a:r>
            <a:endParaRPr lang="es-EC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C" dirty="0" smtClean="0">
                <a:solidFill>
                  <a:schemeClr val="tx1"/>
                </a:solidFill>
              </a:rPr>
              <a:t>Facultad de Ciencias políticas y Administrativas</a:t>
            </a:r>
          </a:p>
          <a:p>
            <a:r>
              <a:rPr lang="es-EC" dirty="0" smtClean="0">
                <a:solidFill>
                  <a:schemeClr val="tx1"/>
                </a:solidFill>
              </a:rPr>
              <a:t>Carrera de Economía</a:t>
            </a:r>
            <a:endParaRPr lang="es-EC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Presupuesto de mano de obra</a:t>
            </a:r>
            <a:endParaRPr lang="es-EC" dirty="0"/>
          </a:p>
        </p:txBody>
      </p:sp>
      <p:graphicFrame>
        <p:nvGraphicFramePr>
          <p:cNvPr id="41986" name="Object 2"/>
          <p:cNvGraphicFramePr>
            <a:graphicFrameLocks noChangeAspect="1"/>
          </p:cNvGraphicFramePr>
          <p:nvPr/>
        </p:nvGraphicFramePr>
        <p:xfrm>
          <a:off x="1259632" y="1400932"/>
          <a:ext cx="6624736" cy="46965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8" name="Hoja de cálculo" r:id="rId3" imgW="4581436" imgH="3248111" progId="Excel.Sheet.12">
                  <p:embed/>
                </p:oleObj>
              </mc:Choice>
              <mc:Fallback>
                <p:oleObj name="Hoja de cálculo" r:id="rId3" imgW="4581436" imgH="3248111" progId="Excel.Shee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1400932"/>
                        <a:ext cx="6624736" cy="46965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Presupuesto de mano de obra</a:t>
            </a:r>
            <a:endParaRPr lang="es-EC" dirty="0"/>
          </a:p>
        </p:txBody>
      </p:sp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971600" y="1772816"/>
          <a:ext cx="7702293" cy="425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2" name="Hoja de cálculo" r:id="rId3" imgW="4848138" imgH="2676391" progId="Excel.Sheet.12">
                  <p:embed/>
                </p:oleObj>
              </mc:Choice>
              <mc:Fallback>
                <p:oleObj name="Hoja de cálculo" r:id="rId3" imgW="4848138" imgH="2676391" progId="Excel.Shee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1772816"/>
                        <a:ext cx="7702293" cy="425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C" dirty="0" smtClean="0"/>
              <a:t>Presupuesto de gastos indirectos de fabricación</a:t>
            </a:r>
            <a:endParaRPr lang="es-EC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C" dirty="0" smtClean="0"/>
              <a:t>Presupuesto de gastos indirectos de fabricación</a:t>
            </a:r>
            <a:endParaRPr lang="es-EC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C" dirty="0" smtClean="0"/>
              <a:t>Presupuesto de gastos indirectos de fabricación</a:t>
            </a:r>
            <a:endParaRPr lang="es-EC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C" dirty="0" smtClean="0"/>
              <a:t>Presupuesto de gastos indirectos de fabricación</a:t>
            </a:r>
            <a:endParaRPr lang="es-EC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¿Qué es un presupuesto?</a:t>
            </a:r>
            <a:endParaRPr lang="es-EC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251520" y="1196752"/>
          <a:ext cx="864096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Etapas de la preparación de un presupuesto</a:t>
            </a:r>
            <a:r>
              <a:rPr lang="es-EC" dirty="0" smtClean="0"/>
              <a:t/>
            </a:r>
            <a:br>
              <a:rPr lang="es-EC" dirty="0" smtClean="0"/>
            </a:br>
            <a:endParaRPr lang="es-EC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323528" y="1412776"/>
          <a:ext cx="8568952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Secuencia del presupuesto</a:t>
            </a:r>
            <a:endParaRPr lang="es-EC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196752"/>
          <a:ext cx="8229600" cy="49294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C" dirty="0" smtClean="0"/>
              <a:t>Presupuesto de necesidades de materia prima</a:t>
            </a:r>
            <a:endParaRPr lang="es-EC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97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C" dirty="0" smtClean="0"/>
              <a:t>Presupuesto de necesidades de materia prima</a:t>
            </a:r>
            <a:endParaRPr lang="es-EC" dirty="0"/>
          </a:p>
        </p:txBody>
      </p:sp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1914525" y="2204864"/>
          <a:ext cx="5314950" cy="2304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6" name="Hoja de cálculo" r:id="rId3" imgW="5314866" imgH="962043" progId="Excel.Sheet.12">
                  <p:embed/>
                </p:oleObj>
              </mc:Choice>
              <mc:Fallback>
                <p:oleObj name="Hoja de cálculo" r:id="rId3" imgW="5314866" imgH="962043" progId="Excel.Shee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4525" y="2204864"/>
                        <a:ext cx="5314950" cy="23042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C" dirty="0" smtClean="0"/>
              <a:t>Presupuesto de necesidades de materia prima</a:t>
            </a:r>
            <a:endParaRPr lang="es-EC" dirty="0"/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/>
        </p:nvGraphicFramePr>
        <p:xfrm>
          <a:off x="1331640" y="1556793"/>
          <a:ext cx="6552728" cy="4887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0" name="Hoja de cálculo" r:id="rId3" imgW="3705208" imgH="3248111" progId="Excel.Sheet.12">
                  <p:embed/>
                </p:oleObj>
              </mc:Choice>
              <mc:Fallback>
                <p:oleObj name="Hoja de cálculo" r:id="rId3" imgW="3705208" imgH="3248111" progId="Excel.Shee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1556793"/>
                        <a:ext cx="6552728" cy="48879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C" dirty="0" smtClean="0"/>
              <a:t>Presupuesto de necesidades de materia prima</a:t>
            </a:r>
            <a:endParaRPr lang="es-EC" dirty="0"/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1353987" y="1556792"/>
          <a:ext cx="6530382" cy="460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4" name="Hoja de cálculo" r:id="rId3" imgW="4629216" imgH="2486088" progId="Excel.Sheet.12">
                  <p:embed/>
                </p:oleObj>
              </mc:Choice>
              <mc:Fallback>
                <p:oleObj name="Hoja de cálculo" r:id="rId3" imgW="4629216" imgH="2486088" progId="Excel.Shee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3987" y="1556792"/>
                        <a:ext cx="6530382" cy="4608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Presupuesto de mano de obra</a:t>
            </a:r>
            <a:endParaRPr lang="es-EC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990</TotalTime>
  <Words>452</Words>
  <Application>Microsoft Office PowerPoint</Application>
  <PresentationFormat>Presentación en pantalla (4:3)</PresentationFormat>
  <Paragraphs>64</Paragraphs>
  <Slides>15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9" baseType="lpstr">
      <vt:lpstr>Arial</vt:lpstr>
      <vt:lpstr>Calibri</vt:lpstr>
      <vt:lpstr>Tema de Office</vt:lpstr>
      <vt:lpstr>Hoja de cálculo</vt:lpstr>
      <vt:lpstr>Universidad Nacional de Chimborazo</vt:lpstr>
      <vt:lpstr>¿Qué es un presupuesto?</vt:lpstr>
      <vt:lpstr> Etapas de la preparación de un presupuesto </vt:lpstr>
      <vt:lpstr>Secuencia del presupuesto</vt:lpstr>
      <vt:lpstr>Presupuesto de necesidades de materia prima</vt:lpstr>
      <vt:lpstr>Presupuesto de necesidades de materia prima</vt:lpstr>
      <vt:lpstr>Presupuesto de necesidades de materia prima</vt:lpstr>
      <vt:lpstr>Presupuesto de necesidades de materia prima</vt:lpstr>
      <vt:lpstr>Presupuesto de mano de obra</vt:lpstr>
      <vt:lpstr>Presupuesto de mano de obra</vt:lpstr>
      <vt:lpstr>Presupuesto de mano de obra</vt:lpstr>
      <vt:lpstr>Presupuesto de gastos indirectos de fabricación</vt:lpstr>
      <vt:lpstr>Presupuesto de gastos indirectos de fabricación</vt:lpstr>
      <vt:lpstr>Presupuesto de gastos indirectos de fabricación</vt:lpstr>
      <vt:lpstr>Presupuesto de gastos indirectos de fabricación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 Nacional de Chimborazo</dc:title>
  <dc:creator>Corei3</dc:creator>
  <cp:lastModifiedBy>pc</cp:lastModifiedBy>
  <cp:revision>26</cp:revision>
  <dcterms:created xsi:type="dcterms:W3CDTF">2015-01-23T15:02:34Z</dcterms:created>
  <dcterms:modified xsi:type="dcterms:W3CDTF">2017-10-26T11:59:47Z</dcterms:modified>
</cp:coreProperties>
</file>