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4" r:id="rId6"/>
    <p:sldId id="265" r:id="rId7"/>
    <p:sldId id="266" r:id="rId8"/>
    <p:sldId id="268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B9820F-D7FC-4B1A-A36C-04E93DF079C5}" type="doc">
      <dgm:prSet loTypeId="urn:microsoft.com/office/officeart/2005/8/layout/radial6" loCatId="relationship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s-EC"/>
        </a:p>
      </dgm:t>
    </dgm:pt>
    <dgm:pt modelId="{516CCED5-477A-4381-8E50-99C906D96BBC}">
      <dgm:prSet/>
      <dgm:spPr/>
      <dgm:t>
        <a:bodyPr/>
        <a:lstStyle/>
        <a:p>
          <a:pPr rtl="0"/>
          <a:r>
            <a:rPr lang="es-EC" dirty="0" smtClean="0"/>
            <a:t>Cumplir objetivos</a:t>
          </a:r>
          <a:endParaRPr lang="es-EC" dirty="0"/>
        </a:p>
      </dgm:t>
    </dgm:pt>
    <dgm:pt modelId="{932E455A-60A3-4C8C-BA02-CBFC29A21571}" type="parTrans" cxnId="{2AC34CDC-C495-44D6-9A8D-C772F89C2006}">
      <dgm:prSet/>
      <dgm:spPr/>
      <dgm:t>
        <a:bodyPr/>
        <a:lstStyle/>
        <a:p>
          <a:endParaRPr lang="es-EC"/>
        </a:p>
      </dgm:t>
    </dgm:pt>
    <dgm:pt modelId="{29115D0F-0972-4624-9686-F7B0E168B5AF}" type="sibTrans" cxnId="{2AC34CDC-C495-44D6-9A8D-C772F89C2006}">
      <dgm:prSet/>
      <dgm:spPr/>
      <dgm:t>
        <a:bodyPr/>
        <a:lstStyle/>
        <a:p>
          <a:endParaRPr lang="es-EC"/>
        </a:p>
      </dgm:t>
    </dgm:pt>
    <dgm:pt modelId="{AC0D2748-6B96-4835-BDEE-3839C991009C}">
      <dgm:prSet/>
      <dgm:spPr/>
      <dgm:t>
        <a:bodyPr/>
        <a:lstStyle/>
        <a:p>
          <a:pPr rtl="0"/>
          <a:r>
            <a:rPr lang="es-EC" dirty="0" smtClean="0"/>
            <a:t>Plan</a:t>
          </a:r>
          <a:endParaRPr lang="es-EC" dirty="0"/>
        </a:p>
      </dgm:t>
    </dgm:pt>
    <dgm:pt modelId="{6EAD1007-A311-482A-8CC8-CFAB4964EF98}" type="parTrans" cxnId="{6103C6DF-6B0E-4BBD-B3C9-1BF8205E2E28}">
      <dgm:prSet/>
      <dgm:spPr/>
      <dgm:t>
        <a:bodyPr/>
        <a:lstStyle/>
        <a:p>
          <a:endParaRPr lang="es-EC"/>
        </a:p>
      </dgm:t>
    </dgm:pt>
    <dgm:pt modelId="{D3F5B2B0-3A39-41DC-9A16-FF7C3539EBCA}" type="sibTrans" cxnId="{6103C6DF-6B0E-4BBD-B3C9-1BF8205E2E28}">
      <dgm:prSet/>
      <dgm:spPr/>
      <dgm:t>
        <a:bodyPr/>
        <a:lstStyle/>
        <a:p>
          <a:endParaRPr lang="es-EC"/>
        </a:p>
      </dgm:t>
    </dgm:pt>
    <dgm:pt modelId="{2BC7A3A4-E823-4E2D-ADA9-6C451E5892B1}">
      <dgm:prSet/>
      <dgm:spPr/>
      <dgm:t>
        <a:bodyPr/>
        <a:lstStyle/>
        <a:p>
          <a:pPr rtl="0"/>
          <a:r>
            <a:rPr lang="es-EC" dirty="0" smtClean="0"/>
            <a:t>Integrador </a:t>
          </a:r>
          <a:endParaRPr lang="es-EC" dirty="0"/>
        </a:p>
      </dgm:t>
    </dgm:pt>
    <dgm:pt modelId="{3BC809A0-2FF1-45BC-B5D9-5AF5C3D219CF}" type="parTrans" cxnId="{078C092F-4758-428B-9CB9-32079165448F}">
      <dgm:prSet/>
      <dgm:spPr/>
      <dgm:t>
        <a:bodyPr/>
        <a:lstStyle/>
        <a:p>
          <a:endParaRPr lang="es-EC"/>
        </a:p>
      </dgm:t>
    </dgm:pt>
    <dgm:pt modelId="{6436D8EA-881D-468E-8407-68305EA94959}" type="sibTrans" cxnId="{078C092F-4758-428B-9CB9-32079165448F}">
      <dgm:prSet/>
      <dgm:spPr/>
      <dgm:t>
        <a:bodyPr/>
        <a:lstStyle/>
        <a:p>
          <a:endParaRPr lang="es-EC"/>
        </a:p>
      </dgm:t>
    </dgm:pt>
    <dgm:pt modelId="{CDD79B9D-603F-4B2C-BCE8-A0C11B1E5E46}">
      <dgm:prSet/>
      <dgm:spPr/>
      <dgm:t>
        <a:bodyPr/>
        <a:lstStyle/>
        <a:p>
          <a:pPr rtl="0"/>
          <a:r>
            <a:rPr lang="es-EC" dirty="0" smtClean="0"/>
            <a:t>Coordinador</a:t>
          </a:r>
          <a:endParaRPr lang="es-EC" dirty="0"/>
        </a:p>
      </dgm:t>
    </dgm:pt>
    <dgm:pt modelId="{D24D066C-0924-414C-A4BD-7DAF9D875DD3}" type="parTrans" cxnId="{B1DCA762-FA79-40D6-BBF6-F6C27F51F44A}">
      <dgm:prSet/>
      <dgm:spPr/>
      <dgm:t>
        <a:bodyPr/>
        <a:lstStyle/>
        <a:p>
          <a:endParaRPr lang="es-EC"/>
        </a:p>
      </dgm:t>
    </dgm:pt>
    <dgm:pt modelId="{009866E2-910A-4D21-BB6E-77C31287FEB2}" type="sibTrans" cxnId="{B1DCA762-FA79-40D6-BBF6-F6C27F51F44A}">
      <dgm:prSet/>
      <dgm:spPr/>
      <dgm:t>
        <a:bodyPr/>
        <a:lstStyle/>
        <a:p>
          <a:endParaRPr lang="es-EC"/>
        </a:p>
      </dgm:t>
    </dgm:pt>
    <dgm:pt modelId="{1BB3773E-C7DC-4F67-B461-8E04C3FFC3A4}">
      <dgm:prSet/>
      <dgm:spPr/>
      <dgm:t>
        <a:bodyPr/>
        <a:lstStyle/>
        <a:p>
          <a:pPr rtl="0"/>
          <a:r>
            <a:rPr lang="es-EC" dirty="0" smtClean="0"/>
            <a:t>En términos financieros</a:t>
          </a:r>
          <a:endParaRPr lang="es-EC" dirty="0"/>
        </a:p>
      </dgm:t>
    </dgm:pt>
    <dgm:pt modelId="{73CE739F-7B31-4516-935D-F0642FFFE1B7}" type="parTrans" cxnId="{5881E828-2C72-41BC-8FAC-98E05761F63C}">
      <dgm:prSet/>
      <dgm:spPr/>
      <dgm:t>
        <a:bodyPr/>
        <a:lstStyle/>
        <a:p>
          <a:endParaRPr lang="es-EC"/>
        </a:p>
      </dgm:t>
    </dgm:pt>
    <dgm:pt modelId="{D7D34153-1B85-4A43-B0DF-68BB8319A273}" type="sibTrans" cxnId="{5881E828-2C72-41BC-8FAC-98E05761F63C}">
      <dgm:prSet/>
      <dgm:spPr/>
      <dgm:t>
        <a:bodyPr/>
        <a:lstStyle/>
        <a:p>
          <a:endParaRPr lang="es-EC"/>
        </a:p>
      </dgm:t>
    </dgm:pt>
    <dgm:pt modelId="{02A0DFCB-8692-4F79-9900-E9FE8D3009C1}">
      <dgm:prSet/>
      <dgm:spPr/>
      <dgm:t>
        <a:bodyPr/>
        <a:lstStyle/>
        <a:p>
          <a:pPr rtl="0"/>
          <a:r>
            <a:rPr lang="es-EC" dirty="0" smtClean="0"/>
            <a:t>Operaciones y recursos</a:t>
          </a:r>
          <a:endParaRPr lang="es-EC" dirty="0"/>
        </a:p>
      </dgm:t>
    </dgm:pt>
    <dgm:pt modelId="{2FEBEA6B-0976-4D1E-A9BB-5EAB79771083}" type="parTrans" cxnId="{472841E1-2699-40AC-9338-25AAF8F69C5F}">
      <dgm:prSet/>
      <dgm:spPr/>
      <dgm:t>
        <a:bodyPr/>
        <a:lstStyle/>
        <a:p>
          <a:endParaRPr lang="es-EC"/>
        </a:p>
      </dgm:t>
    </dgm:pt>
    <dgm:pt modelId="{FAA69E07-AFE7-434A-944F-F9C1B57C5C34}" type="sibTrans" cxnId="{472841E1-2699-40AC-9338-25AAF8F69C5F}">
      <dgm:prSet/>
      <dgm:spPr/>
      <dgm:t>
        <a:bodyPr/>
        <a:lstStyle/>
        <a:p>
          <a:endParaRPr lang="es-EC"/>
        </a:p>
      </dgm:t>
    </dgm:pt>
    <dgm:pt modelId="{7D307893-4209-46E1-8927-A7CEADAD362A}">
      <dgm:prSet/>
      <dgm:spPr/>
      <dgm:t>
        <a:bodyPr/>
        <a:lstStyle/>
        <a:p>
          <a:pPr rtl="0"/>
          <a:r>
            <a:rPr lang="es-EC" dirty="0" smtClean="0"/>
            <a:t>Periodo determinado</a:t>
          </a:r>
          <a:endParaRPr lang="es-EC" dirty="0"/>
        </a:p>
      </dgm:t>
    </dgm:pt>
    <dgm:pt modelId="{910D1204-E489-4AAC-B2A8-92D450E92C43}" type="parTrans" cxnId="{B4007784-5737-4A6B-8B34-8D5F71CBA8BA}">
      <dgm:prSet/>
      <dgm:spPr/>
      <dgm:t>
        <a:bodyPr/>
        <a:lstStyle/>
        <a:p>
          <a:endParaRPr lang="es-EC"/>
        </a:p>
      </dgm:t>
    </dgm:pt>
    <dgm:pt modelId="{4E5DBE8B-F98B-45C3-B491-6EA8828E9A08}" type="sibTrans" cxnId="{B4007784-5737-4A6B-8B34-8D5F71CBA8BA}">
      <dgm:prSet/>
      <dgm:spPr/>
      <dgm:t>
        <a:bodyPr/>
        <a:lstStyle/>
        <a:p>
          <a:endParaRPr lang="es-EC"/>
        </a:p>
      </dgm:t>
    </dgm:pt>
    <dgm:pt modelId="{14C56F0A-ACB8-4F40-A8C5-5E25125C13EE}" type="pres">
      <dgm:prSet presAssocID="{BAB9820F-D7FC-4B1A-A36C-04E93DF079C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D0E265A3-34F3-4A72-8BA5-A0F2D80E62C8}" type="pres">
      <dgm:prSet presAssocID="{516CCED5-477A-4381-8E50-99C906D96BBC}" presName="centerShape" presStyleLbl="node0" presStyleIdx="0" presStyleCnt="1"/>
      <dgm:spPr/>
      <dgm:t>
        <a:bodyPr/>
        <a:lstStyle/>
        <a:p>
          <a:endParaRPr lang="es-EC"/>
        </a:p>
      </dgm:t>
    </dgm:pt>
    <dgm:pt modelId="{A2F5A25E-B80F-473B-AAA9-F2B8647C3015}" type="pres">
      <dgm:prSet presAssocID="{AC0D2748-6B96-4835-BDEE-3839C991009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11F924B-ECE1-4474-A15C-1E28DAC13216}" type="pres">
      <dgm:prSet presAssocID="{AC0D2748-6B96-4835-BDEE-3839C991009C}" presName="dummy" presStyleCnt="0"/>
      <dgm:spPr/>
    </dgm:pt>
    <dgm:pt modelId="{E18D28D8-8095-40DF-882C-33DF577A5865}" type="pres">
      <dgm:prSet presAssocID="{D3F5B2B0-3A39-41DC-9A16-FF7C3539EBCA}" presName="sibTrans" presStyleLbl="sibTrans2D1" presStyleIdx="0" presStyleCnt="6"/>
      <dgm:spPr/>
      <dgm:t>
        <a:bodyPr/>
        <a:lstStyle/>
        <a:p>
          <a:endParaRPr lang="es-EC"/>
        </a:p>
      </dgm:t>
    </dgm:pt>
    <dgm:pt modelId="{349BE0A5-FCCA-45EC-861A-7C7D02598180}" type="pres">
      <dgm:prSet presAssocID="{2BC7A3A4-E823-4E2D-ADA9-6C451E5892B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4B4D24A-8AC2-49CD-8EB8-0BA95D805430}" type="pres">
      <dgm:prSet presAssocID="{2BC7A3A4-E823-4E2D-ADA9-6C451E5892B1}" presName="dummy" presStyleCnt="0"/>
      <dgm:spPr/>
    </dgm:pt>
    <dgm:pt modelId="{ECE3D002-DD91-4ABA-8625-4703A0329ED6}" type="pres">
      <dgm:prSet presAssocID="{6436D8EA-881D-468E-8407-68305EA94959}" presName="sibTrans" presStyleLbl="sibTrans2D1" presStyleIdx="1" presStyleCnt="6"/>
      <dgm:spPr/>
      <dgm:t>
        <a:bodyPr/>
        <a:lstStyle/>
        <a:p>
          <a:endParaRPr lang="es-EC"/>
        </a:p>
      </dgm:t>
    </dgm:pt>
    <dgm:pt modelId="{58872463-647D-436F-883A-DD91ECD8F9F2}" type="pres">
      <dgm:prSet presAssocID="{CDD79B9D-603F-4B2C-BCE8-A0C11B1E5E4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7F2B3DA-0C26-49B9-B953-159E9B4F73E4}" type="pres">
      <dgm:prSet presAssocID="{CDD79B9D-603F-4B2C-BCE8-A0C11B1E5E46}" presName="dummy" presStyleCnt="0"/>
      <dgm:spPr/>
    </dgm:pt>
    <dgm:pt modelId="{A0502E08-A5BC-4DCC-9EE0-B895271C935E}" type="pres">
      <dgm:prSet presAssocID="{009866E2-910A-4D21-BB6E-77C31287FEB2}" presName="sibTrans" presStyleLbl="sibTrans2D1" presStyleIdx="2" presStyleCnt="6"/>
      <dgm:spPr/>
      <dgm:t>
        <a:bodyPr/>
        <a:lstStyle/>
        <a:p>
          <a:endParaRPr lang="es-EC"/>
        </a:p>
      </dgm:t>
    </dgm:pt>
    <dgm:pt modelId="{CB082F09-E09F-4C81-BCE4-86EE0EA1ABF1}" type="pres">
      <dgm:prSet presAssocID="{1BB3773E-C7DC-4F67-B461-8E04C3FFC3A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209A8F8-24A9-467D-A68B-4A4BFF68FA2C}" type="pres">
      <dgm:prSet presAssocID="{1BB3773E-C7DC-4F67-B461-8E04C3FFC3A4}" presName="dummy" presStyleCnt="0"/>
      <dgm:spPr/>
    </dgm:pt>
    <dgm:pt modelId="{185845E6-A0F3-471C-9CFA-E84585CD4EA4}" type="pres">
      <dgm:prSet presAssocID="{D7D34153-1B85-4A43-B0DF-68BB8319A273}" presName="sibTrans" presStyleLbl="sibTrans2D1" presStyleIdx="3" presStyleCnt="6"/>
      <dgm:spPr/>
      <dgm:t>
        <a:bodyPr/>
        <a:lstStyle/>
        <a:p>
          <a:endParaRPr lang="es-EC"/>
        </a:p>
      </dgm:t>
    </dgm:pt>
    <dgm:pt modelId="{9043B62A-C331-4E42-B81B-D153E95E157D}" type="pres">
      <dgm:prSet presAssocID="{02A0DFCB-8692-4F79-9900-E9FE8D3009C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8E0C8EE-95C2-4B3C-A1FD-EB2480FCC110}" type="pres">
      <dgm:prSet presAssocID="{02A0DFCB-8692-4F79-9900-E9FE8D3009C1}" presName="dummy" presStyleCnt="0"/>
      <dgm:spPr/>
    </dgm:pt>
    <dgm:pt modelId="{04A441AB-DB86-40E3-A404-85C3942A95E9}" type="pres">
      <dgm:prSet presAssocID="{FAA69E07-AFE7-434A-944F-F9C1B57C5C34}" presName="sibTrans" presStyleLbl="sibTrans2D1" presStyleIdx="4" presStyleCnt="6"/>
      <dgm:spPr/>
      <dgm:t>
        <a:bodyPr/>
        <a:lstStyle/>
        <a:p>
          <a:endParaRPr lang="es-EC"/>
        </a:p>
      </dgm:t>
    </dgm:pt>
    <dgm:pt modelId="{77B9ADB3-2DB5-47B6-8380-C9E7711E096C}" type="pres">
      <dgm:prSet presAssocID="{7D307893-4209-46E1-8927-A7CEADAD362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2A72533-9F9B-4B33-BD81-D92B85EC2CA4}" type="pres">
      <dgm:prSet presAssocID="{7D307893-4209-46E1-8927-A7CEADAD362A}" presName="dummy" presStyleCnt="0"/>
      <dgm:spPr/>
    </dgm:pt>
    <dgm:pt modelId="{5B848769-3617-48FC-9CA9-6870BA781E16}" type="pres">
      <dgm:prSet presAssocID="{4E5DBE8B-F98B-45C3-B491-6EA8828E9A08}" presName="sibTrans" presStyleLbl="sibTrans2D1" presStyleIdx="5" presStyleCnt="6"/>
      <dgm:spPr/>
      <dgm:t>
        <a:bodyPr/>
        <a:lstStyle/>
        <a:p>
          <a:endParaRPr lang="es-EC"/>
        </a:p>
      </dgm:t>
    </dgm:pt>
  </dgm:ptLst>
  <dgm:cxnLst>
    <dgm:cxn modelId="{B4007784-5737-4A6B-8B34-8D5F71CBA8BA}" srcId="{516CCED5-477A-4381-8E50-99C906D96BBC}" destId="{7D307893-4209-46E1-8927-A7CEADAD362A}" srcOrd="5" destOrd="0" parTransId="{910D1204-E489-4AAC-B2A8-92D450E92C43}" sibTransId="{4E5DBE8B-F98B-45C3-B491-6EA8828E9A08}"/>
    <dgm:cxn modelId="{27B729B4-3337-44F8-BFC6-5031C2574363}" type="presOf" srcId="{516CCED5-477A-4381-8E50-99C906D96BBC}" destId="{D0E265A3-34F3-4A72-8BA5-A0F2D80E62C8}" srcOrd="0" destOrd="0" presId="urn:microsoft.com/office/officeart/2005/8/layout/radial6"/>
    <dgm:cxn modelId="{B1DCA762-FA79-40D6-BBF6-F6C27F51F44A}" srcId="{516CCED5-477A-4381-8E50-99C906D96BBC}" destId="{CDD79B9D-603F-4B2C-BCE8-A0C11B1E5E46}" srcOrd="2" destOrd="0" parTransId="{D24D066C-0924-414C-A4BD-7DAF9D875DD3}" sibTransId="{009866E2-910A-4D21-BB6E-77C31287FEB2}"/>
    <dgm:cxn modelId="{2847353D-B6B7-49C1-98BD-E7F6CE676630}" type="presOf" srcId="{AC0D2748-6B96-4835-BDEE-3839C991009C}" destId="{A2F5A25E-B80F-473B-AAA9-F2B8647C3015}" srcOrd="0" destOrd="0" presId="urn:microsoft.com/office/officeart/2005/8/layout/radial6"/>
    <dgm:cxn modelId="{0C52106C-9877-4F48-823C-E18959187A4E}" type="presOf" srcId="{D7D34153-1B85-4A43-B0DF-68BB8319A273}" destId="{185845E6-A0F3-471C-9CFA-E84585CD4EA4}" srcOrd="0" destOrd="0" presId="urn:microsoft.com/office/officeart/2005/8/layout/radial6"/>
    <dgm:cxn modelId="{6103C6DF-6B0E-4BBD-B3C9-1BF8205E2E28}" srcId="{516CCED5-477A-4381-8E50-99C906D96BBC}" destId="{AC0D2748-6B96-4835-BDEE-3839C991009C}" srcOrd="0" destOrd="0" parTransId="{6EAD1007-A311-482A-8CC8-CFAB4964EF98}" sibTransId="{D3F5B2B0-3A39-41DC-9A16-FF7C3539EBCA}"/>
    <dgm:cxn modelId="{24CDD4A2-E1D9-47EA-9824-8429DD64343E}" type="presOf" srcId="{02A0DFCB-8692-4F79-9900-E9FE8D3009C1}" destId="{9043B62A-C331-4E42-B81B-D153E95E157D}" srcOrd="0" destOrd="0" presId="urn:microsoft.com/office/officeart/2005/8/layout/radial6"/>
    <dgm:cxn modelId="{9A4A93D3-CC59-4EDD-9B1A-278C0FD67076}" type="presOf" srcId="{D3F5B2B0-3A39-41DC-9A16-FF7C3539EBCA}" destId="{E18D28D8-8095-40DF-882C-33DF577A5865}" srcOrd="0" destOrd="0" presId="urn:microsoft.com/office/officeart/2005/8/layout/radial6"/>
    <dgm:cxn modelId="{38290282-57E0-480F-835E-235FF98665C7}" type="presOf" srcId="{2BC7A3A4-E823-4E2D-ADA9-6C451E5892B1}" destId="{349BE0A5-FCCA-45EC-861A-7C7D02598180}" srcOrd="0" destOrd="0" presId="urn:microsoft.com/office/officeart/2005/8/layout/radial6"/>
    <dgm:cxn modelId="{2538060E-66CD-45BC-86FA-42C4A030ACED}" type="presOf" srcId="{CDD79B9D-603F-4B2C-BCE8-A0C11B1E5E46}" destId="{58872463-647D-436F-883A-DD91ECD8F9F2}" srcOrd="0" destOrd="0" presId="urn:microsoft.com/office/officeart/2005/8/layout/radial6"/>
    <dgm:cxn modelId="{078C092F-4758-428B-9CB9-32079165448F}" srcId="{516CCED5-477A-4381-8E50-99C906D96BBC}" destId="{2BC7A3A4-E823-4E2D-ADA9-6C451E5892B1}" srcOrd="1" destOrd="0" parTransId="{3BC809A0-2FF1-45BC-B5D9-5AF5C3D219CF}" sibTransId="{6436D8EA-881D-468E-8407-68305EA94959}"/>
    <dgm:cxn modelId="{0C342875-78C9-4596-A576-26FA656E8E5C}" type="presOf" srcId="{4E5DBE8B-F98B-45C3-B491-6EA8828E9A08}" destId="{5B848769-3617-48FC-9CA9-6870BA781E16}" srcOrd="0" destOrd="0" presId="urn:microsoft.com/office/officeart/2005/8/layout/radial6"/>
    <dgm:cxn modelId="{472841E1-2699-40AC-9338-25AAF8F69C5F}" srcId="{516CCED5-477A-4381-8E50-99C906D96BBC}" destId="{02A0DFCB-8692-4F79-9900-E9FE8D3009C1}" srcOrd="4" destOrd="0" parTransId="{2FEBEA6B-0976-4D1E-A9BB-5EAB79771083}" sibTransId="{FAA69E07-AFE7-434A-944F-F9C1B57C5C34}"/>
    <dgm:cxn modelId="{56F2D3AE-0371-45DA-8BBF-3FF9F163A9B6}" type="presOf" srcId="{1BB3773E-C7DC-4F67-B461-8E04C3FFC3A4}" destId="{CB082F09-E09F-4C81-BCE4-86EE0EA1ABF1}" srcOrd="0" destOrd="0" presId="urn:microsoft.com/office/officeart/2005/8/layout/radial6"/>
    <dgm:cxn modelId="{60229464-FDE7-46B4-AB39-C7C329BF2BF3}" type="presOf" srcId="{FAA69E07-AFE7-434A-944F-F9C1B57C5C34}" destId="{04A441AB-DB86-40E3-A404-85C3942A95E9}" srcOrd="0" destOrd="0" presId="urn:microsoft.com/office/officeart/2005/8/layout/radial6"/>
    <dgm:cxn modelId="{5881E828-2C72-41BC-8FAC-98E05761F63C}" srcId="{516CCED5-477A-4381-8E50-99C906D96BBC}" destId="{1BB3773E-C7DC-4F67-B461-8E04C3FFC3A4}" srcOrd="3" destOrd="0" parTransId="{73CE739F-7B31-4516-935D-F0642FFFE1B7}" sibTransId="{D7D34153-1B85-4A43-B0DF-68BB8319A273}"/>
    <dgm:cxn modelId="{1C66920C-1DFC-4E5A-97DD-449BD925577F}" type="presOf" srcId="{6436D8EA-881D-468E-8407-68305EA94959}" destId="{ECE3D002-DD91-4ABA-8625-4703A0329ED6}" srcOrd="0" destOrd="0" presId="urn:microsoft.com/office/officeart/2005/8/layout/radial6"/>
    <dgm:cxn modelId="{481169EE-1690-4CBD-B305-0C5D487B2D01}" type="presOf" srcId="{BAB9820F-D7FC-4B1A-A36C-04E93DF079C5}" destId="{14C56F0A-ACB8-4F40-A8C5-5E25125C13EE}" srcOrd="0" destOrd="0" presId="urn:microsoft.com/office/officeart/2005/8/layout/radial6"/>
    <dgm:cxn modelId="{722FE2E1-E381-4074-8E82-3B0AC3AE9635}" type="presOf" srcId="{009866E2-910A-4D21-BB6E-77C31287FEB2}" destId="{A0502E08-A5BC-4DCC-9EE0-B895271C935E}" srcOrd="0" destOrd="0" presId="urn:microsoft.com/office/officeart/2005/8/layout/radial6"/>
    <dgm:cxn modelId="{2AC34CDC-C495-44D6-9A8D-C772F89C2006}" srcId="{BAB9820F-D7FC-4B1A-A36C-04E93DF079C5}" destId="{516CCED5-477A-4381-8E50-99C906D96BBC}" srcOrd="0" destOrd="0" parTransId="{932E455A-60A3-4C8C-BA02-CBFC29A21571}" sibTransId="{29115D0F-0972-4624-9686-F7B0E168B5AF}"/>
    <dgm:cxn modelId="{30A8410D-B93E-4326-8B5C-AA09217DEDBE}" type="presOf" srcId="{7D307893-4209-46E1-8927-A7CEADAD362A}" destId="{77B9ADB3-2DB5-47B6-8380-C9E7711E096C}" srcOrd="0" destOrd="0" presId="urn:microsoft.com/office/officeart/2005/8/layout/radial6"/>
    <dgm:cxn modelId="{B46EB796-02C0-4C8C-9C30-0580534C3F7C}" type="presParOf" srcId="{14C56F0A-ACB8-4F40-A8C5-5E25125C13EE}" destId="{D0E265A3-34F3-4A72-8BA5-A0F2D80E62C8}" srcOrd="0" destOrd="0" presId="urn:microsoft.com/office/officeart/2005/8/layout/radial6"/>
    <dgm:cxn modelId="{8C2E606D-8AA8-4D05-8606-6721A4F1A13A}" type="presParOf" srcId="{14C56F0A-ACB8-4F40-A8C5-5E25125C13EE}" destId="{A2F5A25E-B80F-473B-AAA9-F2B8647C3015}" srcOrd="1" destOrd="0" presId="urn:microsoft.com/office/officeart/2005/8/layout/radial6"/>
    <dgm:cxn modelId="{2581AC94-24A7-42CB-82D5-F31BDAA2789F}" type="presParOf" srcId="{14C56F0A-ACB8-4F40-A8C5-5E25125C13EE}" destId="{311F924B-ECE1-4474-A15C-1E28DAC13216}" srcOrd="2" destOrd="0" presId="urn:microsoft.com/office/officeart/2005/8/layout/radial6"/>
    <dgm:cxn modelId="{2727B764-F8DB-467C-85F7-DBBC01B66954}" type="presParOf" srcId="{14C56F0A-ACB8-4F40-A8C5-5E25125C13EE}" destId="{E18D28D8-8095-40DF-882C-33DF577A5865}" srcOrd="3" destOrd="0" presId="urn:microsoft.com/office/officeart/2005/8/layout/radial6"/>
    <dgm:cxn modelId="{3CB4C576-5FDC-45D8-B5D5-BB1D6B3CDD7B}" type="presParOf" srcId="{14C56F0A-ACB8-4F40-A8C5-5E25125C13EE}" destId="{349BE0A5-FCCA-45EC-861A-7C7D02598180}" srcOrd="4" destOrd="0" presId="urn:microsoft.com/office/officeart/2005/8/layout/radial6"/>
    <dgm:cxn modelId="{7732C055-4768-4CD3-86C0-9DADC379C505}" type="presParOf" srcId="{14C56F0A-ACB8-4F40-A8C5-5E25125C13EE}" destId="{64B4D24A-8AC2-49CD-8EB8-0BA95D805430}" srcOrd="5" destOrd="0" presId="urn:microsoft.com/office/officeart/2005/8/layout/radial6"/>
    <dgm:cxn modelId="{5F7BCF8E-2D84-4748-BCE2-9B0D87BE1216}" type="presParOf" srcId="{14C56F0A-ACB8-4F40-A8C5-5E25125C13EE}" destId="{ECE3D002-DD91-4ABA-8625-4703A0329ED6}" srcOrd="6" destOrd="0" presId="urn:microsoft.com/office/officeart/2005/8/layout/radial6"/>
    <dgm:cxn modelId="{6B6FEC18-EF7A-4E51-BAD0-B466CABFD894}" type="presParOf" srcId="{14C56F0A-ACB8-4F40-A8C5-5E25125C13EE}" destId="{58872463-647D-436F-883A-DD91ECD8F9F2}" srcOrd="7" destOrd="0" presId="urn:microsoft.com/office/officeart/2005/8/layout/radial6"/>
    <dgm:cxn modelId="{D588D8B0-8EBE-45E8-84A6-4576871A8FCE}" type="presParOf" srcId="{14C56F0A-ACB8-4F40-A8C5-5E25125C13EE}" destId="{D7F2B3DA-0C26-49B9-B953-159E9B4F73E4}" srcOrd="8" destOrd="0" presId="urn:microsoft.com/office/officeart/2005/8/layout/radial6"/>
    <dgm:cxn modelId="{C1FA4972-C3C8-41B2-942D-3FB627C97309}" type="presParOf" srcId="{14C56F0A-ACB8-4F40-A8C5-5E25125C13EE}" destId="{A0502E08-A5BC-4DCC-9EE0-B895271C935E}" srcOrd="9" destOrd="0" presId="urn:microsoft.com/office/officeart/2005/8/layout/radial6"/>
    <dgm:cxn modelId="{3E67EBAC-3B3E-4DC5-922A-FA5D7885EAB5}" type="presParOf" srcId="{14C56F0A-ACB8-4F40-A8C5-5E25125C13EE}" destId="{CB082F09-E09F-4C81-BCE4-86EE0EA1ABF1}" srcOrd="10" destOrd="0" presId="urn:microsoft.com/office/officeart/2005/8/layout/radial6"/>
    <dgm:cxn modelId="{F626831E-4618-4B27-8010-DF21D2D8341A}" type="presParOf" srcId="{14C56F0A-ACB8-4F40-A8C5-5E25125C13EE}" destId="{7209A8F8-24A9-467D-A68B-4A4BFF68FA2C}" srcOrd="11" destOrd="0" presId="urn:microsoft.com/office/officeart/2005/8/layout/radial6"/>
    <dgm:cxn modelId="{7486A4EC-D5DF-418D-91F9-608E4007E0C8}" type="presParOf" srcId="{14C56F0A-ACB8-4F40-A8C5-5E25125C13EE}" destId="{185845E6-A0F3-471C-9CFA-E84585CD4EA4}" srcOrd="12" destOrd="0" presId="urn:microsoft.com/office/officeart/2005/8/layout/radial6"/>
    <dgm:cxn modelId="{94351577-874B-4B09-8ADE-1B5700301555}" type="presParOf" srcId="{14C56F0A-ACB8-4F40-A8C5-5E25125C13EE}" destId="{9043B62A-C331-4E42-B81B-D153E95E157D}" srcOrd="13" destOrd="0" presId="urn:microsoft.com/office/officeart/2005/8/layout/radial6"/>
    <dgm:cxn modelId="{B48E2C1A-1539-4282-AF2A-1C28ACD62E09}" type="presParOf" srcId="{14C56F0A-ACB8-4F40-A8C5-5E25125C13EE}" destId="{08E0C8EE-95C2-4B3C-A1FD-EB2480FCC110}" srcOrd="14" destOrd="0" presId="urn:microsoft.com/office/officeart/2005/8/layout/radial6"/>
    <dgm:cxn modelId="{56B26608-01BC-481B-BE4F-7B5918C26365}" type="presParOf" srcId="{14C56F0A-ACB8-4F40-A8C5-5E25125C13EE}" destId="{04A441AB-DB86-40E3-A404-85C3942A95E9}" srcOrd="15" destOrd="0" presId="urn:microsoft.com/office/officeart/2005/8/layout/radial6"/>
    <dgm:cxn modelId="{64C4F65D-E76B-4D01-80BE-E81FC725AD25}" type="presParOf" srcId="{14C56F0A-ACB8-4F40-A8C5-5E25125C13EE}" destId="{77B9ADB3-2DB5-47B6-8380-C9E7711E096C}" srcOrd="16" destOrd="0" presId="urn:microsoft.com/office/officeart/2005/8/layout/radial6"/>
    <dgm:cxn modelId="{2D5B3EAD-7FAA-4A77-8530-2FFCAF2B910D}" type="presParOf" srcId="{14C56F0A-ACB8-4F40-A8C5-5E25125C13EE}" destId="{32A72533-9F9B-4B33-BD81-D92B85EC2CA4}" srcOrd="17" destOrd="0" presId="urn:microsoft.com/office/officeart/2005/8/layout/radial6"/>
    <dgm:cxn modelId="{982748CF-0AE4-4A08-9560-FEFB5161D182}" type="presParOf" srcId="{14C56F0A-ACB8-4F40-A8C5-5E25125C13EE}" destId="{5B848769-3617-48FC-9CA9-6870BA781E16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6AE42AE-6C2C-4BBE-9CDE-53143811ADA4}" type="doc">
      <dgm:prSet loTypeId="urn:microsoft.com/office/officeart/2005/8/layout/hierarchy3" loCatId="hierarchy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DF7340DD-277B-4279-BE3D-71E8D8D3CBBB}">
      <dgm:prSet/>
      <dgm:spPr/>
      <dgm:t>
        <a:bodyPr/>
        <a:lstStyle/>
        <a:p>
          <a:pPr rtl="0"/>
          <a:r>
            <a:rPr lang="es-EC" dirty="0" smtClean="0"/>
            <a:t>Verificar el sistema de producción</a:t>
          </a:r>
          <a:endParaRPr lang="es-EC" dirty="0"/>
        </a:p>
      </dgm:t>
    </dgm:pt>
    <dgm:pt modelId="{E4536C50-4580-44A0-A92E-E9223AEFB8C8}" type="parTrans" cxnId="{DFF6EEC9-837F-4BA7-9D7B-6DD514116F7F}">
      <dgm:prSet/>
      <dgm:spPr/>
      <dgm:t>
        <a:bodyPr/>
        <a:lstStyle/>
        <a:p>
          <a:endParaRPr lang="es-EC"/>
        </a:p>
      </dgm:t>
    </dgm:pt>
    <dgm:pt modelId="{71CBBCCE-C78A-42A8-B027-DE376538F182}" type="sibTrans" cxnId="{DFF6EEC9-837F-4BA7-9D7B-6DD514116F7F}">
      <dgm:prSet/>
      <dgm:spPr/>
      <dgm:t>
        <a:bodyPr/>
        <a:lstStyle/>
        <a:p>
          <a:endParaRPr lang="es-EC"/>
        </a:p>
      </dgm:t>
    </dgm:pt>
    <dgm:pt modelId="{C9CC8E6B-3680-45AA-AA77-FF49E679A541}">
      <dgm:prSet/>
      <dgm:spPr/>
      <dgm:t>
        <a:bodyPr/>
        <a:lstStyle/>
        <a:p>
          <a:pPr rtl="0"/>
          <a:r>
            <a:rPr lang="es-EC" dirty="0" smtClean="0">
              <a:sym typeface="Symbol"/>
            </a:rPr>
            <a:t></a:t>
          </a:r>
          <a:r>
            <a:rPr lang="es-EC" dirty="0" smtClean="0"/>
            <a:t>= (IF-II)/12, si es fijo, si es variable se debe calcular las variaciones mensuales</a:t>
          </a:r>
          <a:endParaRPr lang="es-EC" dirty="0"/>
        </a:p>
      </dgm:t>
    </dgm:pt>
    <dgm:pt modelId="{A1224AAD-499A-4284-8902-A7D036D29F11}" type="parTrans" cxnId="{808F15A0-C8EB-4BBD-9601-843E1B68952C}">
      <dgm:prSet/>
      <dgm:spPr/>
      <dgm:t>
        <a:bodyPr/>
        <a:lstStyle/>
        <a:p>
          <a:endParaRPr lang="es-EC"/>
        </a:p>
      </dgm:t>
    </dgm:pt>
    <dgm:pt modelId="{F59DAB4C-B22E-4268-BF5B-580A95A98599}" type="sibTrans" cxnId="{808F15A0-C8EB-4BBD-9601-843E1B68952C}">
      <dgm:prSet/>
      <dgm:spPr/>
      <dgm:t>
        <a:bodyPr/>
        <a:lstStyle/>
        <a:p>
          <a:endParaRPr lang="es-EC"/>
        </a:p>
      </dgm:t>
    </dgm:pt>
    <dgm:pt modelId="{E85ECD57-279B-4C79-AA74-257A6BA1D27E}">
      <dgm:prSet/>
      <dgm:spPr/>
      <dgm:t>
        <a:bodyPr/>
        <a:lstStyle/>
        <a:p>
          <a:pPr rtl="0"/>
          <a:r>
            <a:rPr lang="es-EC" dirty="0" smtClean="0"/>
            <a:t>Calcular los inventarios esperados por periodo</a:t>
          </a:r>
          <a:endParaRPr lang="es-EC" dirty="0"/>
        </a:p>
      </dgm:t>
    </dgm:pt>
    <dgm:pt modelId="{EE7B7781-0415-451F-B60C-E9F556B310CA}" type="parTrans" cxnId="{98690865-0030-4DC2-A473-C54FD5D0C3C5}">
      <dgm:prSet/>
      <dgm:spPr/>
      <dgm:t>
        <a:bodyPr/>
        <a:lstStyle/>
        <a:p>
          <a:endParaRPr lang="es-EC"/>
        </a:p>
      </dgm:t>
    </dgm:pt>
    <dgm:pt modelId="{83EF9FBA-BD6F-487F-B59C-D3935EAC0505}" type="sibTrans" cxnId="{98690865-0030-4DC2-A473-C54FD5D0C3C5}">
      <dgm:prSet/>
      <dgm:spPr/>
      <dgm:t>
        <a:bodyPr/>
        <a:lstStyle/>
        <a:p>
          <a:endParaRPr lang="es-EC"/>
        </a:p>
      </dgm:t>
    </dgm:pt>
    <dgm:pt modelId="{CD0F7510-1A45-4D61-8C5E-1FEA09977F68}">
      <dgm:prSet/>
      <dgm:spPr/>
      <dgm:t>
        <a:bodyPr/>
        <a:lstStyle/>
        <a:p>
          <a:pPr rtl="0"/>
          <a:r>
            <a:rPr lang="es-EC" dirty="0" smtClean="0"/>
            <a:t>Si la variación es positiva se incrementan los inventarios</a:t>
          </a:r>
          <a:endParaRPr lang="es-EC" dirty="0"/>
        </a:p>
      </dgm:t>
    </dgm:pt>
    <dgm:pt modelId="{A804BCD9-146B-47CB-8B7F-F8E025483151}" type="parTrans" cxnId="{76D55022-2890-4599-8B46-DA1956126E16}">
      <dgm:prSet/>
      <dgm:spPr/>
      <dgm:t>
        <a:bodyPr/>
        <a:lstStyle/>
        <a:p>
          <a:endParaRPr lang="es-EC"/>
        </a:p>
      </dgm:t>
    </dgm:pt>
    <dgm:pt modelId="{42E5F5EF-0DB5-4699-AC8F-76786FAA853F}" type="sibTrans" cxnId="{76D55022-2890-4599-8B46-DA1956126E16}">
      <dgm:prSet/>
      <dgm:spPr/>
      <dgm:t>
        <a:bodyPr/>
        <a:lstStyle/>
        <a:p>
          <a:endParaRPr lang="es-EC"/>
        </a:p>
      </dgm:t>
    </dgm:pt>
    <dgm:pt modelId="{103A82D4-0DA8-4D80-9A95-FA79EF434D5F}">
      <dgm:prSet/>
      <dgm:spPr/>
      <dgm:t>
        <a:bodyPr/>
        <a:lstStyle/>
        <a:p>
          <a:pPr rtl="0"/>
          <a:r>
            <a:rPr lang="es-EC" dirty="0" smtClean="0"/>
            <a:t>Si es negativa se disminuye hasta alcanzar la proyección deseada</a:t>
          </a:r>
          <a:endParaRPr lang="es-EC" dirty="0"/>
        </a:p>
      </dgm:t>
    </dgm:pt>
    <dgm:pt modelId="{A8883FA6-1527-4314-B79A-6091A6390DFE}" type="parTrans" cxnId="{42BAFD6A-F203-456B-B1B9-DD80F6D62038}">
      <dgm:prSet/>
      <dgm:spPr/>
      <dgm:t>
        <a:bodyPr/>
        <a:lstStyle/>
        <a:p>
          <a:endParaRPr lang="es-EC"/>
        </a:p>
      </dgm:t>
    </dgm:pt>
    <dgm:pt modelId="{12DF435C-4187-47AC-AC89-8615801322A1}" type="sibTrans" cxnId="{42BAFD6A-F203-456B-B1B9-DD80F6D62038}">
      <dgm:prSet/>
      <dgm:spPr/>
      <dgm:t>
        <a:bodyPr/>
        <a:lstStyle/>
        <a:p>
          <a:endParaRPr lang="es-EC"/>
        </a:p>
      </dgm:t>
    </dgm:pt>
    <dgm:pt modelId="{1DF2FDEB-D977-44C6-AFE3-955B61441043}">
      <dgm:prSet/>
      <dgm:spPr/>
      <dgm:t>
        <a:bodyPr/>
        <a:lstStyle/>
        <a:p>
          <a:pPr rtl="0"/>
          <a:r>
            <a:rPr lang="es-EC" dirty="0" smtClean="0"/>
            <a:t>Se calcula el presupuesto de producción con la siguiente formula</a:t>
          </a:r>
          <a:endParaRPr lang="es-EC" dirty="0"/>
        </a:p>
      </dgm:t>
    </dgm:pt>
    <dgm:pt modelId="{7CA57D98-3138-4B9C-B873-DC8960081D5B}" type="parTrans" cxnId="{C87582BD-A2FF-4C59-94DA-0214985E6321}">
      <dgm:prSet/>
      <dgm:spPr/>
      <dgm:t>
        <a:bodyPr/>
        <a:lstStyle/>
        <a:p>
          <a:endParaRPr lang="es-EC"/>
        </a:p>
      </dgm:t>
    </dgm:pt>
    <dgm:pt modelId="{F5CB8986-F3C3-4EC8-9CF0-C476085D80E4}" type="sibTrans" cxnId="{C87582BD-A2FF-4C59-94DA-0214985E6321}">
      <dgm:prSet/>
      <dgm:spPr/>
      <dgm:t>
        <a:bodyPr/>
        <a:lstStyle/>
        <a:p>
          <a:endParaRPr lang="es-EC"/>
        </a:p>
      </dgm:t>
    </dgm:pt>
    <dgm:pt modelId="{A7829786-20DA-439D-AE01-FC2191AAD3B4}">
      <dgm:prSet/>
      <dgm:spPr/>
      <dgm:t>
        <a:bodyPr/>
        <a:lstStyle/>
        <a:p>
          <a:pPr rtl="0"/>
          <a:r>
            <a:rPr lang="es-EC" dirty="0" err="1" smtClean="0"/>
            <a:t>Pp</a:t>
          </a:r>
          <a:r>
            <a:rPr lang="es-EC" dirty="0" smtClean="0"/>
            <a:t>= </a:t>
          </a:r>
          <a:r>
            <a:rPr lang="es-EC" dirty="0" err="1" smtClean="0"/>
            <a:t>Pv</a:t>
          </a:r>
          <a:r>
            <a:rPr lang="es-EC" dirty="0" smtClean="0"/>
            <a:t> - </a:t>
          </a:r>
          <a:r>
            <a:rPr lang="es-EC" dirty="0" err="1" smtClean="0"/>
            <a:t>Ii</a:t>
          </a:r>
          <a:r>
            <a:rPr lang="es-EC" dirty="0" smtClean="0"/>
            <a:t> + </a:t>
          </a:r>
          <a:r>
            <a:rPr lang="es-EC" dirty="0" err="1" smtClean="0"/>
            <a:t>If</a:t>
          </a:r>
          <a:endParaRPr lang="es-EC" dirty="0"/>
        </a:p>
      </dgm:t>
    </dgm:pt>
    <dgm:pt modelId="{2EA736F4-63C0-4D83-A3C8-742D47D40CA0}" type="parTrans" cxnId="{121F90D8-0603-45C2-8A9D-ADF74B0E32D9}">
      <dgm:prSet/>
      <dgm:spPr/>
      <dgm:t>
        <a:bodyPr/>
        <a:lstStyle/>
        <a:p>
          <a:endParaRPr lang="es-EC"/>
        </a:p>
      </dgm:t>
    </dgm:pt>
    <dgm:pt modelId="{666EDCED-67D3-4C5A-9FFE-C6056EE52144}" type="sibTrans" cxnId="{121F90D8-0603-45C2-8A9D-ADF74B0E32D9}">
      <dgm:prSet/>
      <dgm:spPr/>
      <dgm:t>
        <a:bodyPr/>
        <a:lstStyle/>
        <a:p>
          <a:endParaRPr lang="es-EC"/>
        </a:p>
      </dgm:t>
    </dgm:pt>
    <dgm:pt modelId="{1226F1EB-C44C-4B00-B8EA-F4B180F42D75}" type="pres">
      <dgm:prSet presAssocID="{46AE42AE-6C2C-4BBE-9CDE-53143811ADA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C"/>
        </a:p>
      </dgm:t>
    </dgm:pt>
    <dgm:pt modelId="{6AF4181F-01FF-4EAE-B336-98641446248D}" type="pres">
      <dgm:prSet presAssocID="{DF7340DD-277B-4279-BE3D-71E8D8D3CBBB}" presName="root" presStyleCnt="0"/>
      <dgm:spPr/>
    </dgm:pt>
    <dgm:pt modelId="{85BA941A-6BEE-4724-89AF-0C3F412C6902}" type="pres">
      <dgm:prSet presAssocID="{DF7340DD-277B-4279-BE3D-71E8D8D3CBBB}" presName="rootComposite" presStyleCnt="0"/>
      <dgm:spPr/>
    </dgm:pt>
    <dgm:pt modelId="{16849A55-622F-44D9-B7A6-005CDE4714C3}" type="pres">
      <dgm:prSet presAssocID="{DF7340DD-277B-4279-BE3D-71E8D8D3CBBB}" presName="rootText" presStyleLbl="node1" presStyleIdx="0" presStyleCnt="3"/>
      <dgm:spPr/>
      <dgm:t>
        <a:bodyPr/>
        <a:lstStyle/>
        <a:p>
          <a:endParaRPr lang="es-EC"/>
        </a:p>
      </dgm:t>
    </dgm:pt>
    <dgm:pt modelId="{90D1F040-14D4-4A8E-B6C2-4F53B1222CCD}" type="pres">
      <dgm:prSet presAssocID="{DF7340DD-277B-4279-BE3D-71E8D8D3CBBB}" presName="rootConnector" presStyleLbl="node1" presStyleIdx="0" presStyleCnt="3"/>
      <dgm:spPr/>
      <dgm:t>
        <a:bodyPr/>
        <a:lstStyle/>
        <a:p>
          <a:endParaRPr lang="es-EC"/>
        </a:p>
      </dgm:t>
    </dgm:pt>
    <dgm:pt modelId="{E5547F68-69A1-4D5A-9B19-C8AC2D25872B}" type="pres">
      <dgm:prSet presAssocID="{DF7340DD-277B-4279-BE3D-71E8D8D3CBBB}" presName="childShape" presStyleCnt="0"/>
      <dgm:spPr/>
    </dgm:pt>
    <dgm:pt modelId="{729BF4D4-79D1-4C16-8918-BA032A167E0B}" type="pres">
      <dgm:prSet presAssocID="{A1224AAD-499A-4284-8902-A7D036D29F11}" presName="Name13" presStyleLbl="parChTrans1D2" presStyleIdx="0" presStyleCnt="4"/>
      <dgm:spPr/>
      <dgm:t>
        <a:bodyPr/>
        <a:lstStyle/>
        <a:p>
          <a:endParaRPr lang="es-EC"/>
        </a:p>
      </dgm:t>
    </dgm:pt>
    <dgm:pt modelId="{0F123218-F863-4CE9-AB1F-7BBBAD8E32CD}" type="pres">
      <dgm:prSet presAssocID="{C9CC8E6B-3680-45AA-AA77-FF49E679A541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E054FC1-68D8-477E-96D3-0C452A7E4B06}" type="pres">
      <dgm:prSet presAssocID="{E85ECD57-279B-4C79-AA74-257A6BA1D27E}" presName="root" presStyleCnt="0"/>
      <dgm:spPr/>
    </dgm:pt>
    <dgm:pt modelId="{30FF44F7-FE8C-4C37-8BB6-51A26E8F8C87}" type="pres">
      <dgm:prSet presAssocID="{E85ECD57-279B-4C79-AA74-257A6BA1D27E}" presName="rootComposite" presStyleCnt="0"/>
      <dgm:spPr/>
    </dgm:pt>
    <dgm:pt modelId="{0B831305-B1DB-43DE-9070-DFBFD992ECB4}" type="pres">
      <dgm:prSet presAssocID="{E85ECD57-279B-4C79-AA74-257A6BA1D27E}" presName="rootText" presStyleLbl="node1" presStyleIdx="1" presStyleCnt="3"/>
      <dgm:spPr/>
      <dgm:t>
        <a:bodyPr/>
        <a:lstStyle/>
        <a:p>
          <a:endParaRPr lang="es-EC"/>
        </a:p>
      </dgm:t>
    </dgm:pt>
    <dgm:pt modelId="{1BB9CC8D-644E-4BE6-974C-B3AC09E5578C}" type="pres">
      <dgm:prSet presAssocID="{E85ECD57-279B-4C79-AA74-257A6BA1D27E}" presName="rootConnector" presStyleLbl="node1" presStyleIdx="1" presStyleCnt="3"/>
      <dgm:spPr/>
      <dgm:t>
        <a:bodyPr/>
        <a:lstStyle/>
        <a:p>
          <a:endParaRPr lang="es-EC"/>
        </a:p>
      </dgm:t>
    </dgm:pt>
    <dgm:pt modelId="{8FA36911-6FAC-4299-9157-2D87282FFB94}" type="pres">
      <dgm:prSet presAssocID="{E85ECD57-279B-4C79-AA74-257A6BA1D27E}" presName="childShape" presStyleCnt="0"/>
      <dgm:spPr/>
    </dgm:pt>
    <dgm:pt modelId="{58E1E7B5-9D67-4437-A0D6-7AFCD5C5C7FB}" type="pres">
      <dgm:prSet presAssocID="{A804BCD9-146B-47CB-8B7F-F8E025483151}" presName="Name13" presStyleLbl="parChTrans1D2" presStyleIdx="1" presStyleCnt="4"/>
      <dgm:spPr/>
      <dgm:t>
        <a:bodyPr/>
        <a:lstStyle/>
        <a:p>
          <a:endParaRPr lang="es-EC"/>
        </a:p>
      </dgm:t>
    </dgm:pt>
    <dgm:pt modelId="{524BB37B-529E-4F13-AE54-E6584AAC75B4}" type="pres">
      <dgm:prSet presAssocID="{CD0F7510-1A45-4D61-8C5E-1FEA09977F68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D3D2C72-DDF2-40D8-9E2C-6AA201F072AE}" type="pres">
      <dgm:prSet presAssocID="{A8883FA6-1527-4314-B79A-6091A6390DFE}" presName="Name13" presStyleLbl="parChTrans1D2" presStyleIdx="2" presStyleCnt="4"/>
      <dgm:spPr/>
      <dgm:t>
        <a:bodyPr/>
        <a:lstStyle/>
        <a:p>
          <a:endParaRPr lang="es-EC"/>
        </a:p>
      </dgm:t>
    </dgm:pt>
    <dgm:pt modelId="{A4477D52-724E-4639-9560-B2BAB6667EDC}" type="pres">
      <dgm:prSet presAssocID="{103A82D4-0DA8-4D80-9A95-FA79EF434D5F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D43F65E-B73A-4465-88A3-D1EBD8573BA6}" type="pres">
      <dgm:prSet presAssocID="{1DF2FDEB-D977-44C6-AFE3-955B61441043}" presName="root" presStyleCnt="0"/>
      <dgm:spPr/>
    </dgm:pt>
    <dgm:pt modelId="{D713082C-F4AE-4E14-B498-467FA0CFF185}" type="pres">
      <dgm:prSet presAssocID="{1DF2FDEB-D977-44C6-AFE3-955B61441043}" presName="rootComposite" presStyleCnt="0"/>
      <dgm:spPr/>
    </dgm:pt>
    <dgm:pt modelId="{8CDA0782-783C-44FA-A1D9-693D74DDA0C6}" type="pres">
      <dgm:prSet presAssocID="{1DF2FDEB-D977-44C6-AFE3-955B61441043}" presName="rootText" presStyleLbl="node1" presStyleIdx="2" presStyleCnt="3"/>
      <dgm:spPr/>
      <dgm:t>
        <a:bodyPr/>
        <a:lstStyle/>
        <a:p>
          <a:endParaRPr lang="es-EC"/>
        </a:p>
      </dgm:t>
    </dgm:pt>
    <dgm:pt modelId="{653C89F3-E2DD-46DC-99CD-CE2D888834EB}" type="pres">
      <dgm:prSet presAssocID="{1DF2FDEB-D977-44C6-AFE3-955B61441043}" presName="rootConnector" presStyleLbl="node1" presStyleIdx="2" presStyleCnt="3"/>
      <dgm:spPr/>
      <dgm:t>
        <a:bodyPr/>
        <a:lstStyle/>
        <a:p>
          <a:endParaRPr lang="es-EC"/>
        </a:p>
      </dgm:t>
    </dgm:pt>
    <dgm:pt modelId="{5A2B1ED2-86C4-4019-A316-F010A40562E6}" type="pres">
      <dgm:prSet presAssocID="{1DF2FDEB-D977-44C6-AFE3-955B61441043}" presName="childShape" presStyleCnt="0"/>
      <dgm:spPr/>
    </dgm:pt>
    <dgm:pt modelId="{175814AA-2349-4774-BE48-BEDE9684C4A2}" type="pres">
      <dgm:prSet presAssocID="{2EA736F4-63C0-4D83-A3C8-742D47D40CA0}" presName="Name13" presStyleLbl="parChTrans1D2" presStyleIdx="3" presStyleCnt="4"/>
      <dgm:spPr/>
      <dgm:t>
        <a:bodyPr/>
        <a:lstStyle/>
        <a:p>
          <a:endParaRPr lang="es-EC"/>
        </a:p>
      </dgm:t>
    </dgm:pt>
    <dgm:pt modelId="{67A086E0-827F-46FC-BF33-BFFD2821DA3E}" type="pres">
      <dgm:prSet presAssocID="{A7829786-20DA-439D-AE01-FC2191AAD3B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D85EA78-3B8C-47A9-9EB5-6610827D38C4}" type="presOf" srcId="{1DF2FDEB-D977-44C6-AFE3-955B61441043}" destId="{8CDA0782-783C-44FA-A1D9-693D74DDA0C6}" srcOrd="0" destOrd="0" presId="urn:microsoft.com/office/officeart/2005/8/layout/hierarchy3"/>
    <dgm:cxn modelId="{98690865-0030-4DC2-A473-C54FD5D0C3C5}" srcId="{46AE42AE-6C2C-4BBE-9CDE-53143811ADA4}" destId="{E85ECD57-279B-4C79-AA74-257A6BA1D27E}" srcOrd="1" destOrd="0" parTransId="{EE7B7781-0415-451F-B60C-E9F556B310CA}" sibTransId="{83EF9FBA-BD6F-487F-B59C-D3935EAC0505}"/>
    <dgm:cxn modelId="{8D151417-054D-4384-B05E-E70050B6FB87}" type="presOf" srcId="{C9CC8E6B-3680-45AA-AA77-FF49E679A541}" destId="{0F123218-F863-4CE9-AB1F-7BBBAD8E32CD}" srcOrd="0" destOrd="0" presId="urn:microsoft.com/office/officeart/2005/8/layout/hierarchy3"/>
    <dgm:cxn modelId="{76D55022-2890-4599-8B46-DA1956126E16}" srcId="{E85ECD57-279B-4C79-AA74-257A6BA1D27E}" destId="{CD0F7510-1A45-4D61-8C5E-1FEA09977F68}" srcOrd="0" destOrd="0" parTransId="{A804BCD9-146B-47CB-8B7F-F8E025483151}" sibTransId="{42E5F5EF-0DB5-4699-AC8F-76786FAA853F}"/>
    <dgm:cxn modelId="{E273AC1B-E618-465E-B237-2B85E00E0C19}" type="presOf" srcId="{DF7340DD-277B-4279-BE3D-71E8D8D3CBBB}" destId="{90D1F040-14D4-4A8E-B6C2-4F53B1222CCD}" srcOrd="1" destOrd="0" presId="urn:microsoft.com/office/officeart/2005/8/layout/hierarchy3"/>
    <dgm:cxn modelId="{8D56F339-7D63-40D8-B78F-155D6A055742}" type="presOf" srcId="{A804BCD9-146B-47CB-8B7F-F8E025483151}" destId="{58E1E7B5-9D67-4437-A0D6-7AFCD5C5C7FB}" srcOrd="0" destOrd="0" presId="urn:microsoft.com/office/officeart/2005/8/layout/hierarchy3"/>
    <dgm:cxn modelId="{2FD7420D-C564-42EA-B105-1B3A52AE4975}" type="presOf" srcId="{CD0F7510-1A45-4D61-8C5E-1FEA09977F68}" destId="{524BB37B-529E-4F13-AE54-E6584AAC75B4}" srcOrd="0" destOrd="0" presId="urn:microsoft.com/office/officeart/2005/8/layout/hierarchy3"/>
    <dgm:cxn modelId="{F18DAE3A-C67D-4A4B-A7F2-980C7B3980B4}" type="presOf" srcId="{46AE42AE-6C2C-4BBE-9CDE-53143811ADA4}" destId="{1226F1EB-C44C-4B00-B8EA-F4B180F42D75}" srcOrd="0" destOrd="0" presId="urn:microsoft.com/office/officeart/2005/8/layout/hierarchy3"/>
    <dgm:cxn modelId="{6F21F071-FFA1-4479-B3AB-E97B785D68EF}" type="presOf" srcId="{E85ECD57-279B-4C79-AA74-257A6BA1D27E}" destId="{0B831305-B1DB-43DE-9070-DFBFD992ECB4}" srcOrd="0" destOrd="0" presId="urn:microsoft.com/office/officeart/2005/8/layout/hierarchy3"/>
    <dgm:cxn modelId="{DFF6EEC9-837F-4BA7-9D7B-6DD514116F7F}" srcId="{46AE42AE-6C2C-4BBE-9CDE-53143811ADA4}" destId="{DF7340DD-277B-4279-BE3D-71E8D8D3CBBB}" srcOrd="0" destOrd="0" parTransId="{E4536C50-4580-44A0-A92E-E9223AEFB8C8}" sibTransId="{71CBBCCE-C78A-42A8-B027-DE376538F182}"/>
    <dgm:cxn modelId="{0BF27432-968C-4411-BA23-23EBD20A993D}" type="presOf" srcId="{103A82D4-0DA8-4D80-9A95-FA79EF434D5F}" destId="{A4477D52-724E-4639-9560-B2BAB6667EDC}" srcOrd="0" destOrd="0" presId="urn:microsoft.com/office/officeart/2005/8/layout/hierarchy3"/>
    <dgm:cxn modelId="{42BAFD6A-F203-456B-B1B9-DD80F6D62038}" srcId="{E85ECD57-279B-4C79-AA74-257A6BA1D27E}" destId="{103A82D4-0DA8-4D80-9A95-FA79EF434D5F}" srcOrd="1" destOrd="0" parTransId="{A8883FA6-1527-4314-B79A-6091A6390DFE}" sibTransId="{12DF435C-4187-47AC-AC89-8615801322A1}"/>
    <dgm:cxn modelId="{5AB881DA-C647-419E-B381-8D85FB8A181E}" type="presOf" srcId="{A7829786-20DA-439D-AE01-FC2191AAD3B4}" destId="{67A086E0-827F-46FC-BF33-BFFD2821DA3E}" srcOrd="0" destOrd="0" presId="urn:microsoft.com/office/officeart/2005/8/layout/hierarchy3"/>
    <dgm:cxn modelId="{6E802970-FAA6-4712-8C09-C156345D9FBF}" type="presOf" srcId="{E85ECD57-279B-4C79-AA74-257A6BA1D27E}" destId="{1BB9CC8D-644E-4BE6-974C-B3AC09E5578C}" srcOrd="1" destOrd="0" presId="urn:microsoft.com/office/officeart/2005/8/layout/hierarchy3"/>
    <dgm:cxn modelId="{7929C9C1-1EA2-4891-ACE0-6AC587007FD9}" type="presOf" srcId="{A1224AAD-499A-4284-8902-A7D036D29F11}" destId="{729BF4D4-79D1-4C16-8918-BA032A167E0B}" srcOrd="0" destOrd="0" presId="urn:microsoft.com/office/officeart/2005/8/layout/hierarchy3"/>
    <dgm:cxn modelId="{B869FD38-EC72-40D5-B574-C92DB323D911}" type="presOf" srcId="{1DF2FDEB-D977-44C6-AFE3-955B61441043}" destId="{653C89F3-E2DD-46DC-99CD-CE2D888834EB}" srcOrd="1" destOrd="0" presId="urn:microsoft.com/office/officeart/2005/8/layout/hierarchy3"/>
    <dgm:cxn modelId="{121F90D8-0603-45C2-8A9D-ADF74B0E32D9}" srcId="{1DF2FDEB-D977-44C6-AFE3-955B61441043}" destId="{A7829786-20DA-439D-AE01-FC2191AAD3B4}" srcOrd="0" destOrd="0" parTransId="{2EA736F4-63C0-4D83-A3C8-742D47D40CA0}" sibTransId="{666EDCED-67D3-4C5A-9FFE-C6056EE52144}"/>
    <dgm:cxn modelId="{808F15A0-C8EB-4BBD-9601-843E1B68952C}" srcId="{DF7340DD-277B-4279-BE3D-71E8D8D3CBBB}" destId="{C9CC8E6B-3680-45AA-AA77-FF49E679A541}" srcOrd="0" destOrd="0" parTransId="{A1224AAD-499A-4284-8902-A7D036D29F11}" sibTransId="{F59DAB4C-B22E-4268-BF5B-580A95A98599}"/>
    <dgm:cxn modelId="{C87582BD-A2FF-4C59-94DA-0214985E6321}" srcId="{46AE42AE-6C2C-4BBE-9CDE-53143811ADA4}" destId="{1DF2FDEB-D977-44C6-AFE3-955B61441043}" srcOrd="2" destOrd="0" parTransId="{7CA57D98-3138-4B9C-B873-DC8960081D5B}" sibTransId="{F5CB8986-F3C3-4EC8-9CF0-C476085D80E4}"/>
    <dgm:cxn modelId="{0EC5C3B2-5E1C-455E-97AB-E90398478CA1}" type="presOf" srcId="{A8883FA6-1527-4314-B79A-6091A6390DFE}" destId="{3D3D2C72-DDF2-40D8-9E2C-6AA201F072AE}" srcOrd="0" destOrd="0" presId="urn:microsoft.com/office/officeart/2005/8/layout/hierarchy3"/>
    <dgm:cxn modelId="{3F8691E4-052C-4124-A3CB-AB56DEA8053B}" type="presOf" srcId="{2EA736F4-63C0-4D83-A3C8-742D47D40CA0}" destId="{175814AA-2349-4774-BE48-BEDE9684C4A2}" srcOrd="0" destOrd="0" presId="urn:microsoft.com/office/officeart/2005/8/layout/hierarchy3"/>
    <dgm:cxn modelId="{5D8AD61D-55A6-450A-BA66-EB3389A54012}" type="presOf" srcId="{DF7340DD-277B-4279-BE3D-71E8D8D3CBBB}" destId="{16849A55-622F-44D9-B7A6-005CDE4714C3}" srcOrd="0" destOrd="0" presId="urn:microsoft.com/office/officeart/2005/8/layout/hierarchy3"/>
    <dgm:cxn modelId="{B64DBD9B-99DB-400D-B875-52E2103308B0}" type="presParOf" srcId="{1226F1EB-C44C-4B00-B8EA-F4B180F42D75}" destId="{6AF4181F-01FF-4EAE-B336-98641446248D}" srcOrd="0" destOrd="0" presId="urn:microsoft.com/office/officeart/2005/8/layout/hierarchy3"/>
    <dgm:cxn modelId="{D2A3E0AA-58EC-4C98-B6DB-B98ABF8BB1B5}" type="presParOf" srcId="{6AF4181F-01FF-4EAE-B336-98641446248D}" destId="{85BA941A-6BEE-4724-89AF-0C3F412C6902}" srcOrd="0" destOrd="0" presId="urn:microsoft.com/office/officeart/2005/8/layout/hierarchy3"/>
    <dgm:cxn modelId="{1A98F4B9-C4EB-461C-92CE-7F1420C591AB}" type="presParOf" srcId="{85BA941A-6BEE-4724-89AF-0C3F412C6902}" destId="{16849A55-622F-44D9-B7A6-005CDE4714C3}" srcOrd="0" destOrd="0" presId="urn:microsoft.com/office/officeart/2005/8/layout/hierarchy3"/>
    <dgm:cxn modelId="{5FC7FD70-927E-44CE-A6E6-AD197BF08C21}" type="presParOf" srcId="{85BA941A-6BEE-4724-89AF-0C3F412C6902}" destId="{90D1F040-14D4-4A8E-B6C2-4F53B1222CCD}" srcOrd="1" destOrd="0" presId="urn:microsoft.com/office/officeart/2005/8/layout/hierarchy3"/>
    <dgm:cxn modelId="{C3559D4F-5E3B-420F-865A-FD7438BBC05F}" type="presParOf" srcId="{6AF4181F-01FF-4EAE-B336-98641446248D}" destId="{E5547F68-69A1-4D5A-9B19-C8AC2D25872B}" srcOrd="1" destOrd="0" presId="urn:microsoft.com/office/officeart/2005/8/layout/hierarchy3"/>
    <dgm:cxn modelId="{2DB92515-7E38-4C8E-B9BA-9E06283BDCA0}" type="presParOf" srcId="{E5547F68-69A1-4D5A-9B19-C8AC2D25872B}" destId="{729BF4D4-79D1-4C16-8918-BA032A167E0B}" srcOrd="0" destOrd="0" presId="urn:microsoft.com/office/officeart/2005/8/layout/hierarchy3"/>
    <dgm:cxn modelId="{55E2BB20-FA94-4689-A2AB-8AE75989528B}" type="presParOf" srcId="{E5547F68-69A1-4D5A-9B19-C8AC2D25872B}" destId="{0F123218-F863-4CE9-AB1F-7BBBAD8E32CD}" srcOrd="1" destOrd="0" presId="urn:microsoft.com/office/officeart/2005/8/layout/hierarchy3"/>
    <dgm:cxn modelId="{3ED10A41-2364-4628-9A7F-92CCF88FDD81}" type="presParOf" srcId="{1226F1EB-C44C-4B00-B8EA-F4B180F42D75}" destId="{DE054FC1-68D8-477E-96D3-0C452A7E4B06}" srcOrd="1" destOrd="0" presId="urn:microsoft.com/office/officeart/2005/8/layout/hierarchy3"/>
    <dgm:cxn modelId="{FF987DD2-33FA-4CF2-9031-E0DFC39302D3}" type="presParOf" srcId="{DE054FC1-68D8-477E-96D3-0C452A7E4B06}" destId="{30FF44F7-FE8C-4C37-8BB6-51A26E8F8C87}" srcOrd="0" destOrd="0" presId="urn:microsoft.com/office/officeart/2005/8/layout/hierarchy3"/>
    <dgm:cxn modelId="{CF2486ED-D014-4E04-8B39-C6340773EC6F}" type="presParOf" srcId="{30FF44F7-FE8C-4C37-8BB6-51A26E8F8C87}" destId="{0B831305-B1DB-43DE-9070-DFBFD992ECB4}" srcOrd="0" destOrd="0" presId="urn:microsoft.com/office/officeart/2005/8/layout/hierarchy3"/>
    <dgm:cxn modelId="{6DF8C31A-92DF-4CF4-BCB9-458D82261441}" type="presParOf" srcId="{30FF44F7-FE8C-4C37-8BB6-51A26E8F8C87}" destId="{1BB9CC8D-644E-4BE6-974C-B3AC09E5578C}" srcOrd="1" destOrd="0" presId="urn:microsoft.com/office/officeart/2005/8/layout/hierarchy3"/>
    <dgm:cxn modelId="{F7119BA6-DD88-4441-80D1-407D124BF24B}" type="presParOf" srcId="{DE054FC1-68D8-477E-96D3-0C452A7E4B06}" destId="{8FA36911-6FAC-4299-9157-2D87282FFB94}" srcOrd="1" destOrd="0" presId="urn:microsoft.com/office/officeart/2005/8/layout/hierarchy3"/>
    <dgm:cxn modelId="{ED815F88-0BFF-49BF-AD0F-A1C77C206FCF}" type="presParOf" srcId="{8FA36911-6FAC-4299-9157-2D87282FFB94}" destId="{58E1E7B5-9D67-4437-A0D6-7AFCD5C5C7FB}" srcOrd="0" destOrd="0" presId="urn:microsoft.com/office/officeart/2005/8/layout/hierarchy3"/>
    <dgm:cxn modelId="{A8431D26-50C4-4BA7-B6CB-FC69538345DE}" type="presParOf" srcId="{8FA36911-6FAC-4299-9157-2D87282FFB94}" destId="{524BB37B-529E-4F13-AE54-E6584AAC75B4}" srcOrd="1" destOrd="0" presId="urn:microsoft.com/office/officeart/2005/8/layout/hierarchy3"/>
    <dgm:cxn modelId="{DEE52A2B-D3F0-4BCF-8E00-34AC332254B9}" type="presParOf" srcId="{8FA36911-6FAC-4299-9157-2D87282FFB94}" destId="{3D3D2C72-DDF2-40D8-9E2C-6AA201F072AE}" srcOrd="2" destOrd="0" presId="urn:microsoft.com/office/officeart/2005/8/layout/hierarchy3"/>
    <dgm:cxn modelId="{E0FD5FD1-0698-482F-AFF1-B70466DF5837}" type="presParOf" srcId="{8FA36911-6FAC-4299-9157-2D87282FFB94}" destId="{A4477D52-724E-4639-9560-B2BAB6667EDC}" srcOrd="3" destOrd="0" presId="urn:microsoft.com/office/officeart/2005/8/layout/hierarchy3"/>
    <dgm:cxn modelId="{0BB371D1-036E-49A4-9C6F-0E8C4934BAFB}" type="presParOf" srcId="{1226F1EB-C44C-4B00-B8EA-F4B180F42D75}" destId="{2D43F65E-B73A-4465-88A3-D1EBD8573BA6}" srcOrd="2" destOrd="0" presId="urn:microsoft.com/office/officeart/2005/8/layout/hierarchy3"/>
    <dgm:cxn modelId="{F20B8207-1A76-4F68-8BFF-7AB19025DA81}" type="presParOf" srcId="{2D43F65E-B73A-4465-88A3-D1EBD8573BA6}" destId="{D713082C-F4AE-4E14-B498-467FA0CFF185}" srcOrd="0" destOrd="0" presId="urn:microsoft.com/office/officeart/2005/8/layout/hierarchy3"/>
    <dgm:cxn modelId="{463B1772-4C8E-4FDC-BCD8-E46DA3825621}" type="presParOf" srcId="{D713082C-F4AE-4E14-B498-467FA0CFF185}" destId="{8CDA0782-783C-44FA-A1D9-693D74DDA0C6}" srcOrd="0" destOrd="0" presId="urn:microsoft.com/office/officeart/2005/8/layout/hierarchy3"/>
    <dgm:cxn modelId="{80F162F3-1940-4FED-A85A-E7E81CCFC101}" type="presParOf" srcId="{D713082C-F4AE-4E14-B498-467FA0CFF185}" destId="{653C89F3-E2DD-46DC-99CD-CE2D888834EB}" srcOrd="1" destOrd="0" presId="urn:microsoft.com/office/officeart/2005/8/layout/hierarchy3"/>
    <dgm:cxn modelId="{5D8C57B3-B7BB-44A6-BE2F-2F48256E1536}" type="presParOf" srcId="{2D43F65E-B73A-4465-88A3-D1EBD8573BA6}" destId="{5A2B1ED2-86C4-4019-A316-F010A40562E6}" srcOrd="1" destOrd="0" presId="urn:microsoft.com/office/officeart/2005/8/layout/hierarchy3"/>
    <dgm:cxn modelId="{C56883D0-44FC-4754-B742-B1DFA17ECF92}" type="presParOf" srcId="{5A2B1ED2-86C4-4019-A316-F010A40562E6}" destId="{175814AA-2349-4774-BE48-BEDE9684C4A2}" srcOrd="0" destOrd="0" presId="urn:microsoft.com/office/officeart/2005/8/layout/hierarchy3"/>
    <dgm:cxn modelId="{F1677CA5-4078-4E38-8727-EBB2A93D24BB}" type="presParOf" srcId="{5A2B1ED2-86C4-4019-A316-F010A40562E6}" destId="{67A086E0-827F-46FC-BF33-BFFD2821DA3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8612BD-1BD6-4D01-8F30-DBD1DB5829FE}" type="doc">
      <dgm:prSet loTypeId="urn:microsoft.com/office/officeart/2005/8/layout/vList6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s-EC"/>
        </a:p>
      </dgm:t>
    </dgm:pt>
    <dgm:pt modelId="{50C7697B-E7DE-40DB-B837-7B22642F1188}">
      <dgm:prSet/>
      <dgm:spPr/>
      <dgm:t>
        <a:bodyPr/>
        <a:lstStyle/>
        <a:p>
          <a:pPr rtl="0"/>
          <a:r>
            <a:rPr lang="es-EC" dirty="0" err="1" smtClean="0"/>
            <a:t>Preiniciación</a:t>
          </a:r>
          <a:endParaRPr lang="es-EC" dirty="0"/>
        </a:p>
      </dgm:t>
    </dgm:pt>
    <dgm:pt modelId="{203E51B1-1D2B-449A-B858-922B7EADA577}" type="parTrans" cxnId="{78910D94-654A-476A-8594-96B86F1E97F2}">
      <dgm:prSet/>
      <dgm:spPr/>
      <dgm:t>
        <a:bodyPr/>
        <a:lstStyle/>
        <a:p>
          <a:endParaRPr lang="es-EC"/>
        </a:p>
      </dgm:t>
    </dgm:pt>
    <dgm:pt modelId="{C88829CB-29E3-4D16-8518-91401842ADEC}" type="sibTrans" cxnId="{78910D94-654A-476A-8594-96B86F1E97F2}">
      <dgm:prSet/>
      <dgm:spPr/>
      <dgm:t>
        <a:bodyPr/>
        <a:lstStyle/>
        <a:p>
          <a:endParaRPr lang="es-EC"/>
        </a:p>
      </dgm:t>
    </dgm:pt>
    <dgm:pt modelId="{D03A3330-531F-4E9A-93AB-9B35AE04FC8A}">
      <dgm:prSet/>
      <dgm:spPr/>
      <dgm:t>
        <a:bodyPr/>
        <a:lstStyle/>
        <a:p>
          <a:pPr rtl="0"/>
          <a:r>
            <a:rPr lang="es-EC" dirty="0" smtClean="0"/>
            <a:t>Diagnóstico de periodos anteriores: resultados, tendencias</a:t>
          </a:r>
          <a:endParaRPr lang="es-EC" dirty="0"/>
        </a:p>
      </dgm:t>
    </dgm:pt>
    <dgm:pt modelId="{8153870C-8D9C-416A-8884-547A1CFA92C5}" type="parTrans" cxnId="{CBDA723E-5D40-4674-87CB-6D43A1182C84}">
      <dgm:prSet/>
      <dgm:spPr/>
      <dgm:t>
        <a:bodyPr/>
        <a:lstStyle/>
        <a:p>
          <a:endParaRPr lang="es-EC"/>
        </a:p>
      </dgm:t>
    </dgm:pt>
    <dgm:pt modelId="{8953B594-A92A-4BC5-92AF-9AA5CE72F611}" type="sibTrans" cxnId="{CBDA723E-5D40-4674-87CB-6D43A1182C84}">
      <dgm:prSet/>
      <dgm:spPr/>
      <dgm:t>
        <a:bodyPr/>
        <a:lstStyle/>
        <a:p>
          <a:endParaRPr lang="es-EC"/>
        </a:p>
      </dgm:t>
    </dgm:pt>
    <dgm:pt modelId="{92C1F6FE-4265-488B-8051-F987F43188FF}">
      <dgm:prSet/>
      <dgm:spPr/>
      <dgm:t>
        <a:bodyPr/>
        <a:lstStyle/>
        <a:p>
          <a:pPr rtl="0"/>
          <a:r>
            <a:rPr lang="es-EC" dirty="0" smtClean="0"/>
            <a:t>Elaboración del presupuesto</a:t>
          </a:r>
          <a:endParaRPr lang="es-EC" dirty="0"/>
        </a:p>
      </dgm:t>
    </dgm:pt>
    <dgm:pt modelId="{0B475811-F480-401B-B8EB-834E3A46DA2C}" type="parTrans" cxnId="{560BAF02-0AF3-44AE-BA53-E28E5C3C9DD1}">
      <dgm:prSet/>
      <dgm:spPr/>
      <dgm:t>
        <a:bodyPr/>
        <a:lstStyle/>
        <a:p>
          <a:endParaRPr lang="es-EC"/>
        </a:p>
      </dgm:t>
    </dgm:pt>
    <dgm:pt modelId="{273C69F8-E1EC-438F-B3E6-AD6252626934}" type="sibTrans" cxnId="{560BAF02-0AF3-44AE-BA53-E28E5C3C9DD1}">
      <dgm:prSet/>
      <dgm:spPr/>
      <dgm:t>
        <a:bodyPr/>
        <a:lstStyle/>
        <a:p>
          <a:endParaRPr lang="es-EC"/>
        </a:p>
      </dgm:t>
    </dgm:pt>
    <dgm:pt modelId="{E719B291-6530-4C01-950C-4D79464BA654}">
      <dgm:prSet/>
      <dgm:spPr/>
      <dgm:t>
        <a:bodyPr/>
        <a:lstStyle/>
        <a:p>
          <a:pPr rtl="0"/>
          <a:r>
            <a:rPr lang="es-EC" dirty="0" smtClean="0"/>
            <a:t>Cuantificación monetaria presupuestal: ventas, niveles de producción, niveles de inventarios, M.O, análisis de futuras inversiones</a:t>
          </a:r>
          <a:endParaRPr lang="es-EC" dirty="0"/>
        </a:p>
      </dgm:t>
    </dgm:pt>
    <dgm:pt modelId="{F03625FC-E01D-4EE4-AD17-BF7A66CCD1F4}" type="parTrans" cxnId="{797D4110-D81B-488E-8BAA-090EDC3249CB}">
      <dgm:prSet/>
      <dgm:spPr/>
      <dgm:t>
        <a:bodyPr/>
        <a:lstStyle/>
        <a:p>
          <a:endParaRPr lang="es-EC"/>
        </a:p>
      </dgm:t>
    </dgm:pt>
    <dgm:pt modelId="{FC1B35B8-429C-4E7B-B9BF-CD409001B5FB}" type="sibTrans" cxnId="{797D4110-D81B-488E-8BAA-090EDC3249CB}">
      <dgm:prSet/>
      <dgm:spPr/>
      <dgm:t>
        <a:bodyPr/>
        <a:lstStyle/>
        <a:p>
          <a:endParaRPr lang="es-EC"/>
        </a:p>
      </dgm:t>
    </dgm:pt>
    <dgm:pt modelId="{2D46D572-0185-4C59-B303-7345137028E4}">
      <dgm:prSet/>
      <dgm:spPr/>
      <dgm:t>
        <a:bodyPr/>
        <a:lstStyle/>
        <a:p>
          <a:pPr rtl="0"/>
          <a:r>
            <a:rPr lang="es-EC" dirty="0" smtClean="0"/>
            <a:t>Ejecución</a:t>
          </a:r>
          <a:endParaRPr lang="es-EC" dirty="0"/>
        </a:p>
      </dgm:t>
    </dgm:pt>
    <dgm:pt modelId="{457E57B5-B090-40E0-916D-DF6511F1FB8D}" type="parTrans" cxnId="{D46ABBDC-0460-4118-9D06-4A91DEFCB81C}">
      <dgm:prSet/>
      <dgm:spPr/>
      <dgm:t>
        <a:bodyPr/>
        <a:lstStyle/>
        <a:p>
          <a:endParaRPr lang="es-EC"/>
        </a:p>
      </dgm:t>
    </dgm:pt>
    <dgm:pt modelId="{B577B977-35F5-48D0-B499-9D55BAA0EC08}" type="sibTrans" cxnId="{D46ABBDC-0460-4118-9D06-4A91DEFCB81C}">
      <dgm:prSet/>
      <dgm:spPr/>
      <dgm:t>
        <a:bodyPr/>
        <a:lstStyle/>
        <a:p>
          <a:endParaRPr lang="es-EC"/>
        </a:p>
      </dgm:t>
    </dgm:pt>
    <dgm:pt modelId="{CDC5658C-CF4E-456F-97F5-77AF595EFEA8}">
      <dgm:prSet/>
      <dgm:spPr/>
      <dgm:t>
        <a:bodyPr/>
        <a:lstStyle/>
        <a:p>
          <a:pPr rtl="0"/>
          <a:r>
            <a:rPr lang="es-EC" dirty="0" smtClean="0"/>
            <a:t>Puesta en marcha de los planes. “Alcanzar los objetivos” </a:t>
          </a:r>
          <a:endParaRPr lang="es-EC" dirty="0"/>
        </a:p>
      </dgm:t>
    </dgm:pt>
    <dgm:pt modelId="{8F6EC69D-4586-4CB3-A6D6-89DFA97E0D48}" type="parTrans" cxnId="{90FADE1C-8B89-485E-A547-3B30CF4465AD}">
      <dgm:prSet/>
      <dgm:spPr/>
      <dgm:t>
        <a:bodyPr/>
        <a:lstStyle/>
        <a:p>
          <a:endParaRPr lang="es-EC"/>
        </a:p>
      </dgm:t>
    </dgm:pt>
    <dgm:pt modelId="{DA962FB0-885C-4D76-922D-060CEB45E815}" type="sibTrans" cxnId="{90FADE1C-8B89-485E-A547-3B30CF4465AD}">
      <dgm:prSet/>
      <dgm:spPr/>
      <dgm:t>
        <a:bodyPr/>
        <a:lstStyle/>
        <a:p>
          <a:endParaRPr lang="es-EC"/>
        </a:p>
      </dgm:t>
    </dgm:pt>
    <dgm:pt modelId="{4985B43B-B212-46D0-9824-B77ED651163B}">
      <dgm:prSet/>
      <dgm:spPr/>
      <dgm:t>
        <a:bodyPr/>
        <a:lstStyle/>
        <a:p>
          <a:pPr rtl="0"/>
          <a:r>
            <a:rPr lang="es-EC" dirty="0" smtClean="0"/>
            <a:t>Control</a:t>
          </a:r>
          <a:endParaRPr lang="es-EC" dirty="0"/>
        </a:p>
      </dgm:t>
    </dgm:pt>
    <dgm:pt modelId="{4063808C-0711-4915-AF7A-442C8F13215D}" type="parTrans" cxnId="{3B7ED4AE-DB46-4645-90B9-886969946AF8}">
      <dgm:prSet/>
      <dgm:spPr/>
      <dgm:t>
        <a:bodyPr/>
        <a:lstStyle/>
        <a:p>
          <a:endParaRPr lang="es-EC"/>
        </a:p>
      </dgm:t>
    </dgm:pt>
    <dgm:pt modelId="{5A2EA500-3449-4993-B16D-F8AB5617EC4E}" type="sibTrans" cxnId="{3B7ED4AE-DB46-4645-90B9-886969946AF8}">
      <dgm:prSet/>
      <dgm:spPr/>
      <dgm:t>
        <a:bodyPr/>
        <a:lstStyle/>
        <a:p>
          <a:endParaRPr lang="es-EC"/>
        </a:p>
      </dgm:t>
    </dgm:pt>
    <dgm:pt modelId="{174B54BA-AD1F-46BB-87B7-926EF8152300}">
      <dgm:prSet/>
      <dgm:spPr/>
      <dgm:t>
        <a:bodyPr/>
        <a:lstStyle/>
        <a:p>
          <a:pPr rtl="0"/>
          <a:r>
            <a:rPr lang="es-EC" dirty="0" smtClean="0"/>
            <a:t>Verificar la ejecución, analizar y rectificar falencias, modificar de ser necesario.</a:t>
          </a:r>
          <a:endParaRPr lang="es-EC" dirty="0"/>
        </a:p>
      </dgm:t>
    </dgm:pt>
    <dgm:pt modelId="{4BFEADFA-64F0-4F97-AE4F-695E7B6CF828}" type="parTrans" cxnId="{D0EE218E-7BE9-49E9-B0CE-DD41AFB11755}">
      <dgm:prSet/>
      <dgm:spPr/>
      <dgm:t>
        <a:bodyPr/>
        <a:lstStyle/>
        <a:p>
          <a:endParaRPr lang="es-EC"/>
        </a:p>
      </dgm:t>
    </dgm:pt>
    <dgm:pt modelId="{FFC3753A-792A-46CD-A807-394A640CBF0D}" type="sibTrans" cxnId="{D0EE218E-7BE9-49E9-B0CE-DD41AFB11755}">
      <dgm:prSet/>
      <dgm:spPr/>
      <dgm:t>
        <a:bodyPr/>
        <a:lstStyle/>
        <a:p>
          <a:endParaRPr lang="es-EC"/>
        </a:p>
      </dgm:t>
    </dgm:pt>
    <dgm:pt modelId="{B29557FA-3F3E-4C48-9FEA-F74791312592}">
      <dgm:prSet/>
      <dgm:spPr/>
      <dgm:t>
        <a:bodyPr/>
        <a:lstStyle/>
        <a:p>
          <a:pPr rtl="0"/>
          <a:r>
            <a:rPr lang="es-EC" dirty="0" smtClean="0"/>
            <a:t>Evaluación</a:t>
          </a:r>
          <a:endParaRPr lang="es-EC" dirty="0"/>
        </a:p>
      </dgm:t>
    </dgm:pt>
    <dgm:pt modelId="{95ADD882-F2F0-4A15-944E-054F2A2EC45B}" type="parTrans" cxnId="{E8A99216-1BF7-491A-B02E-CFB56F84D956}">
      <dgm:prSet/>
      <dgm:spPr/>
      <dgm:t>
        <a:bodyPr/>
        <a:lstStyle/>
        <a:p>
          <a:endParaRPr lang="es-EC"/>
        </a:p>
      </dgm:t>
    </dgm:pt>
    <dgm:pt modelId="{51A86668-F680-4817-81C4-4DCE8F9791C4}" type="sibTrans" cxnId="{E8A99216-1BF7-491A-B02E-CFB56F84D956}">
      <dgm:prSet/>
      <dgm:spPr/>
      <dgm:t>
        <a:bodyPr/>
        <a:lstStyle/>
        <a:p>
          <a:endParaRPr lang="es-EC"/>
        </a:p>
      </dgm:t>
    </dgm:pt>
    <dgm:pt modelId="{A6E2CAEF-90D0-44AE-8D08-AB57DA909C8D}">
      <dgm:prSet/>
      <dgm:spPr/>
      <dgm:t>
        <a:bodyPr/>
        <a:lstStyle/>
        <a:p>
          <a:pPr rtl="0"/>
          <a:r>
            <a:rPr lang="es-EC" dirty="0" smtClean="0"/>
            <a:t>Analiza  errores y éxitos en base a los resultados obtenidos.</a:t>
          </a:r>
          <a:endParaRPr lang="es-EC" dirty="0"/>
        </a:p>
      </dgm:t>
    </dgm:pt>
    <dgm:pt modelId="{8A2023E0-7FD5-49C0-9789-0D2F1E832D7C}" type="parTrans" cxnId="{7E96D7B6-0464-48C0-AA5F-2456A8F0A41A}">
      <dgm:prSet/>
      <dgm:spPr/>
      <dgm:t>
        <a:bodyPr/>
        <a:lstStyle/>
        <a:p>
          <a:endParaRPr lang="es-EC"/>
        </a:p>
      </dgm:t>
    </dgm:pt>
    <dgm:pt modelId="{F227D370-1E1F-4E76-9FC0-F466A859EB47}" type="sibTrans" cxnId="{7E96D7B6-0464-48C0-AA5F-2456A8F0A41A}">
      <dgm:prSet/>
      <dgm:spPr/>
      <dgm:t>
        <a:bodyPr/>
        <a:lstStyle/>
        <a:p>
          <a:endParaRPr lang="es-EC"/>
        </a:p>
      </dgm:t>
    </dgm:pt>
    <dgm:pt modelId="{6E0F8560-2360-4D6A-BF5F-630F3366CAED}" type="pres">
      <dgm:prSet presAssocID="{018612BD-1BD6-4D01-8F30-DBD1DB5829F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C"/>
        </a:p>
      </dgm:t>
    </dgm:pt>
    <dgm:pt modelId="{DE2165B6-2950-47C3-B298-C1F2211E4245}" type="pres">
      <dgm:prSet presAssocID="{50C7697B-E7DE-40DB-B837-7B22642F1188}" presName="linNode" presStyleCnt="0"/>
      <dgm:spPr/>
    </dgm:pt>
    <dgm:pt modelId="{C7847582-8A5F-4F9F-8FC0-97EFD0E687A9}" type="pres">
      <dgm:prSet presAssocID="{50C7697B-E7DE-40DB-B837-7B22642F1188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5463F7A-F315-48A6-A0E6-B9F8F8265AD6}" type="pres">
      <dgm:prSet presAssocID="{50C7697B-E7DE-40DB-B837-7B22642F1188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5BCD2E3-87F5-4440-94E3-501BC7FDA34C}" type="pres">
      <dgm:prSet presAssocID="{C88829CB-29E3-4D16-8518-91401842ADEC}" presName="spacing" presStyleCnt="0"/>
      <dgm:spPr/>
    </dgm:pt>
    <dgm:pt modelId="{54C1D599-978D-4DBF-95EF-0BD3DD805909}" type="pres">
      <dgm:prSet presAssocID="{92C1F6FE-4265-488B-8051-F987F43188FF}" presName="linNode" presStyleCnt="0"/>
      <dgm:spPr/>
    </dgm:pt>
    <dgm:pt modelId="{D1648644-ACF5-41D5-A83F-0B5CE6735870}" type="pres">
      <dgm:prSet presAssocID="{92C1F6FE-4265-488B-8051-F987F43188FF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5F5CEBD-A25E-4B35-B694-65C3B71A1541}" type="pres">
      <dgm:prSet presAssocID="{92C1F6FE-4265-488B-8051-F987F43188FF}" presName="childShp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ECE2C5D-26FD-4500-93C9-2C93AA7F1521}" type="pres">
      <dgm:prSet presAssocID="{273C69F8-E1EC-438F-B3E6-AD6252626934}" presName="spacing" presStyleCnt="0"/>
      <dgm:spPr/>
    </dgm:pt>
    <dgm:pt modelId="{465AF7F8-B47C-48B0-BD54-E6F64E672F86}" type="pres">
      <dgm:prSet presAssocID="{2D46D572-0185-4C59-B303-7345137028E4}" presName="linNode" presStyleCnt="0"/>
      <dgm:spPr/>
    </dgm:pt>
    <dgm:pt modelId="{F0C2B948-D43D-4F96-B627-02E145CABB43}" type="pres">
      <dgm:prSet presAssocID="{2D46D572-0185-4C59-B303-7345137028E4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61B202B-E3C8-4201-B89E-E41A5D80BD96}" type="pres">
      <dgm:prSet presAssocID="{2D46D572-0185-4C59-B303-7345137028E4}" presName="childShp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CE6BCBA-789B-4D0B-A672-0CF2C5DE2EE7}" type="pres">
      <dgm:prSet presAssocID="{B577B977-35F5-48D0-B499-9D55BAA0EC08}" presName="spacing" presStyleCnt="0"/>
      <dgm:spPr/>
    </dgm:pt>
    <dgm:pt modelId="{D029AB37-A069-4645-BA8C-8E819B5581C8}" type="pres">
      <dgm:prSet presAssocID="{4985B43B-B212-46D0-9824-B77ED651163B}" presName="linNode" presStyleCnt="0"/>
      <dgm:spPr/>
    </dgm:pt>
    <dgm:pt modelId="{B6CC2D92-FEF5-4409-A9BF-0245680C5855}" type="pres">
      <dgm:prSet presAssocID="{4985B43B-B212-46D0-9824-B77ED651163B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ACC6F31-4C77-4D28-A9CB-39954DD24B2A}" type="pres">
      <dgm:prSet presAssocID="{4985B43B-B212-46D0-9824-B77ED651163B}" presName="childShp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2BC58A6-DB94-4860-B921-558525B64897}" type="pres">
      <dgm:prSet presAssocID="{5A2EA500-3449-4993-B16D-F8AB5617EC4E}" presName="spacing" presStyleCnt="0"/>
      <dgm:spPr/>
    </dgm:pt>
    <dgm:pt modelId="{2E776550-055E-43D2-B395-6EAA6707382F}" type="pres">
      <dgm:prSet presAssocID="{B29557FA-3F3E-4C48-9FEA-F74791312592}" presName="linNode" presStyleCnt="0"/>
      <dgm:spPr/>
    </dgm:pt>
    <dgm:pt modelId="{3C84BF5D-76FD-4B7C-A23F-8B697D854CE7}" type="pres">
      <dgm:prSet presAssocID="{B29557FA-3F3E-4C48-9FEA-F74791312592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F6AF43C-E567-4041-98D1-388E1F5FC3F3}" type="pres">
      <dgm:prSet presAssocID="{B29557FA-3F3E-4C48-9FEA-F74791312592}" presName="childShp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D46ABBDC-0460-4118-9D06-4A91DEFCB81C}" srcId="{018612BD-1BD6-4D01-8F30-DBD1DB5829FE}" destId="{2D46D572-0185-4C59-B303-7345137028E4}" srcOrd="2" destOrd="0" parTransId="{457E57B5-B090-40E0-916D-DF6511F1FB8D}" sibTransId="{B577B977-35F5-48D0-B499-9D55BAA0EC08}"/>
    <dgm:cxn modelId="{7E96D7B6-0464-48C0-AA5F-2456A8F0A41A}" srcId="{B29557FA-3F3E-4C48-9FEA-F74791312592}" destId="{A6E2CAEF-90D0-44AE-8D08-AB57DA909C8D}" srcOrd="0" destOrd="0" parTransId="{8A2023E0-7FD5-49C0-9789-0D2F1E832D7C}" sibTransId="{F227D370-1E1F-4E76-9FC0-F466A859EB47}"/>
    <dgm:cxn modelId="{90FADE1C-8B89-485E-A547-3B30CF4465AD}" srcId="{2D46D572-0185-4C59-B303-7345137028E4}" destId="{CDC5658C-CF4E-456F-97F5-77AF595EFEA8}" srcOrd="0" destOrd="0" parTransId="{8F6EC69D-4586-4CB3-A6D6-89DFA97E0D48}" sibTransId="{DA962FB0-885C-4D76-922D-060CEB45E815}"/>
    <dgm:cxn modelId="{78910D94-654A-476A-8594-96B86F1E97F2}" srcId="{018612BD-1BD6-4D01-8F30-DBD1DB5829FE}" destId="{50C7697B-E7DE-40DB-B837-7B22642F1188}" srcOrd="0" destOrd="0" parTransId="{203E51B1-1D2B-449A-B858-922B7EADA577}" sibTransId="{C88829CB-29E3-4D16-8518-91401842ADEC}"/>
    <dgm:cxn modelId="{5A489D23-64D9-417B-96C7-45C4FBA377A7}" type="presOf" srcId="{4985B43B-B212-46D0-9824-B77ED651163B}" destId="{B6CC2D92-FEF5-4409-A9BF-0245680C5855}" srcOrd="0" destOrd="0" presId="urn:microsoft.com/office/officeart/2005/8/layout/vList6"/>
    <dgm:cxn modelId="{DC966EF6-1EBE-429E-B7B2-410ACDB3A587}" type="presOf" srcId="{018612BD-1BD6-4D01-8F30-DBD1DB5829FE}" destId="{6E0F8560-2360-4D6A-BF5F-630F3366CAED}" srcOrd="0" destOrd="0" presId="urn:microsoft.com/office/officeart/2005/8/layout/vList6"/>
    <dgm:cxn modelId="{763C2000-B598-4A88-9FE8-0EAA2F0D3D6C}" type="presOf" srcId="{174B54BA-AD1F-46BB-87B7-926EF8152300}" destId="{EACC6F31-4C77-4D28-A9CB-39954DD24B2A}" srcOrd="0" destOrd="0" presId="urn:microsoft.com/office/officeart/2005/8/layout/vList6"/>
    <dgm:cxn modelId="{2269401B-5D2C-4D68-AB1B-3733F8155E34}" type="presOf" srcId="{50C7697B-E7DE-40DB-B837-7B22642F1188}" destId="{C7847582-8A5F-4F9F-8FC0-97EFD0E687A9}" srcOrd="0" destOrd="0" presId="urn:microsoft.com/office/officeart/2005/8/layout/vList6"/>
    <dgm:cxn modelId="{3B7ED4AE-DB46-4645-90B9-886969946AF8}" srcId="{018612BD-1BD6-4D01-8F30-DBD1DB5829FE}" destId="{4985B43B-B212-46D0-9824-B77ED651163B}" srcOrd="3" destOrd="0" parTransId="{4063808C-0711-4915-AF7A-442C8F13215D}" sibTransId="{5A2EA500-3449-4993-B16D-F8AB5617EC4E}"/>
    <dgm:cxn modelId="{E8A99216-1BF7-491A-B02E-CFB56F84D956}" srcId="{018612BD-1BD6-4D01-8F30-DBD1DB5829FE}" destId="{B29557FA-3F3E-4C48-9FEA-F74791312592}" srcOrd="4" destOrd="0" parTransId="{95ADD882-F2F0-4A15-944E-054F2A2EC45B}" sibTransId="{51A86668-F680-4817-81C4-4DCE8F9791C4}"/>
    <dgm:cxn modelId="{F2CEAA96-E6D8-4C6F-A46B-3F002DAEE18F}" type="presOf" srcId="{92C1F6FE-4265-488B-8051-F987F43188FF}" destId="{D1648644-ACF5-41D5-A83F-0B5CE6735870}" srcOrd="0" destOrd="0" presId="urn:microsoft.com/office/officeart/2005/8/layout/vList6"/>
    <dgm:cxn modelId="{0A778659-FD41-44CD-A60E-AD9A1DE61452}" type="presOf" srcId="{CDC5658C-CF4E-456F-97F5-77AF595EFEA8}" destId="{E61B202B-E3C8-4201-B89E-E41A5D80BD96}" srcOrd="0" destOrd="0" presId="urn:microsoft.com/office/officeart/2005/8/layout/vList6"/>
    <dgm:cxn modelId="{629178C3-54A0-474C-B27F-340B1D1E2C54}" type="presOf" srcId="{B29557FA-3F3E-4C48-9FEA-F74791312592}" destId="{3C84BF5D-76FD-4B7C-A23F-8B697D854CE7}" srcOrd="0" destOrd="0" presId="urn:microsoft.com/office/officeart/2005/8/layout/vList6"/>
    <dgm:cxn modelId="{F41738B2-0904-45F8-A673-11B04614DE26}" type="presOf" srcId="{2D46D572-0185-4C59-B303-7345137028E4}" destId="{F0C2B948-D43D-4F96-B627-02E145CABB43}" srcOrd="0" destOrd="0" presId="urn:microsoft.com/office/officeart/2005/8/layout/vList6"/>
    <dgm:cxn modelId="{797D4110-D81B-488E-8BAA-090EDC3249CB}" srcId="{92C1F6FE-4265-488B-8051-F987F43188FF}" destId="{E719B291-6530-4C01-950C-4D79464BA654}" srcOrd="0" destOrd="0" parTransId="{F03625FC-E01D-4EE4-AD17-BF7A66CCD1F4}" sibTransId="{FC1B35B8-429C-4E7B-B9BF-CD409001B5FB}"/>
    <dgm:cxn modelId="{560BAF02-0AF3-44AE-BA53-E28E5C3C9DD1}" srcId="{018612BD-1BD6-4D01-8F30-DBD1DB5829FE}" destId="{92C1F6FE-4265-488B-8051-F987F43188FF}" srcOrd="1" destOrd="0" parTransId="{0B475811-F480-401B-B8EB-834E3A46DA2C}" sibTransId="{273C69F8-E1EC-438F-B3E6-AD6252626934}"/>
    <dgm:cxn modelId="{14DDF07B-3EDA-4A20-99D4-6102CABC48E7}" type="presOf" srcId="{A6E2CAEF-90D0-44AE-8D08-AB57DA909C8D}" destId="{2F6AF43C-E567-4041-98D1-388E1F5FC3F3}" srcOrd="0" destOrd="0" presId="urn:microsoft.com/office/officeart/2005/8/layout/vList6"/>
    <dgm:cxn modelId="{1ED07419-8FA1-4787-9B2B-987DE0724DEE}" type="presOf" srcId="{E719B291-6530-4C01-950C-4D79464BA654}" destId="{45F5CEBD-A25E-4B35-B694-65C3B71A1541}" srcOrd="0" destOrd="0" presId="urn:microsoft.com/office/officeart/2005/8/layout/vList6"/>
    <dgm:cxn modelId="{66DF479A-E938-4D64-9A04-90E37A8B4A1E}" type="presOf" srcId="{D03A3330-531F-4E9A-93AB-9B35AE04FC8A}" destId="{25463F7A-F315-48A6-A0E6-B9F8F8265AD6}" srcOrd="0" destOrd="0" presId="urn:microsoft.com/office/officeart/2005/8/layout/vList6"/>
    <dgm:cxn modelId="{D0EE218E-7BE9-49E9-B0CE-DD41AFB11755}" srcId="{4985B43B-B212-46D0-9824-B77ED651163B}" destId="{174B54BA-AD1F-46BB-87B7-926EF8152300}" srcOrd="0" destOrd="0" parTransId="{4BFEADFA-64F0-4F97-AE4F-695E7B6CF828}" sibTransId="{FFC3753A-792A-46CD-A807-394A640CBF0D}"/>
    <dgm:cxn modelId="{CBDA723E-5D40-4674-87CB-6D43A1182C84}" srcId="{50C7697B-E7DE-40DB-B837-7B22642F1188}" destId="{D03A3330-531F-4E9A-93AB-9B35AE04FC8A}" srcOrd="0" destOrd="0" parTransId="{8153870C-8D9C-416A-8884-547A1CFA92C5}" sibTransId="{8953B594-A92A-4BC5-92AF-9AA5CE72F611}"/>
    <dgm:cxn modelId="{33044D8B-CD8A-4504-BE07-1A652DDD6057}" type="presParOf" srcId="{6E0F8560-2360-4D6A-BF5F-630F3366CAED}" destId="{DE2165B6-2950-47C3-B298-C1F2211E4245}" srcOrd="0" destOrd="0" presId="urn:microsoft.com/office/officeart/2005/8/layout/vList6"/>
    <dgm:cxn modelId="{B7323334-62EF-4CCF-8D33-CB54949BCFD3}" type="presParOf" srcId="{DE2165B6-2950-47C3-B298-C1F2211E4245}" destId="{C7847582-8A5F-4F9F-8FC0-97EFD0E687A9}" srcOrd="0" destOrd="0" presId="urn:microsoft.com/office/officeart/2005/8/layout/vList6"/>
    <dgm:cxn modelId="{2F619822-1230-4152-BCD6-9B023040BBAE}" type="presParOf" srcId="{DE2165B6-2950-47C3-B298-C1F2211E4245}" destId="{25463F7A-F315-48A6-A0E6-B9F8F8265AD6}" srcOrd="1" destOrd="0" presId="urn:microsoft.com/office/officeart/2005/8/layout/vList6"/>
    <dgm:cxn modelId="{5CBCF86F-5F0B-48B7-BAF5-45FB2F55C3B2}" type="presParOf" srcId="{6E0F8560-2360-4D6A-BF5F-630F3366CAED}" destId="{65BCD2E3-87F5-4440-94E3-501BC7FDA34C}" srcOrd="1" destOrd="0" presId="urn:microsoft.com/office/officeart/2005/8/layout/vList6"/>
    <dgm:cxn modelId="{CE5B0535-D8CF-412E-9A4B-127CEC258444}" type="presParOf" srcId="{6E0F8560-2360-4D6A-BF5F-630F3366CAED}" destId="{54C1D599-978D-4DBF-95EF-0BD3DD805909}" srcOrd="2" destOrd="0" presId="urn:microsoft.com/office/officeart/2005/8/layout/vList6"/>
    <dgm:cxn modelId="{6AFC1314-D587-4F14-A952-64C3F13A7426}" type="presParOf" srcId="{54C1D599-978D-4DBF-95EF-0BD3DD805909}" destId="{D1648644-ACF5-41D5-A83F-0B5CE6735870}" srcOrd="0" destOrd="0" presId="urn:microsoft.com/office/officeart/2005/8/layout/vList6"/>
    <dgm:cxn modelId="{02DF6CA7-52ED-463E-AFC7-1A0E91B2D8E1}" type="presParOf" srcId="{54C1D599-978D-4DBF-95EF-0BD3DD805909}" destId="{45F5CEBD-A25E-4B35-B694-65C3B71A1541}" srcOrd="1" destOrd="0" presId="urn:microsoft.com/office/officeart/2005/8/layout/vList6"/>
    <dgm:cxn modelId="{AB2B4009-75CE-48C8-9FB4-04828DF50271}" type="presParOf" srcId="{6E0F8560-2360-4D6A-BF5F-630F3366CAED}" destId="{DECE2C5D-26FD-4500-93C9-2C93AA7F1521}" srcOrd="3" destOrd="0" presId="urn:microsoft.com/office/officeart/2005/8/layout/vList6"/>
    <dgm:cxn modelId="{C5421CC6-F829-43F5-B8C6-707A2A95AF53}" type="presParOf" srcId="{6E0F8560-2360-4D6A-BF5F-630F3366CAED}" destId="{465AF7F8-B47C-48B0-BD54-E6F64E672F86}" srcOrd="4" destOrd="0" presId="urn:microsoft.com/office/officeart/2005/8/layout/vList6"/>
    <dgm:cxn modelId="{D97CD213-23D5-416B-9B73-9296E4BFD145}" type="presParOf" srcId="{465AF7F8-B47C-48B0-BD54-E6F64E672F86}" destId="{F0C2B948-D43D-4F96-B627-02E145CABB43}" srcOrd="0" destOrd="0" presId="urn:microsoft.com/office/officeart/2005/8/layout/vList6"/>
    <dgm:cxn modelId="{23361C04-331B-457F-9DF6-DF5896EF7EE5}" type="presParOf" srcId="{465AF7F8-B47C-48B0-BD54-E6F64E672F86}" destId="{E61B202B-E3C8-4201-B89E-E41A5D80BD96}" srcOrd="1" destOrd="0" presId="urn:microsoft.com/office/officeart/2005/8/layout/vList6"/>
    <dgm:cxn modelId="{F36DC5D0-991A-4540-B8BB-8FBE1A50160C}" type="presParOf" srcId="{6E0F8560-2360-4D6A-BF5F-630F3366CAED}" destId="{FCE6BCBA-789B-4D0B-A672-0CF2C5DE2EE7}" srcOrd="5" destOrd="0" presId="urn:microsoft.com/office/officeart/2005/8/layout/vList6"/>
    <dgm:cxn modelId="{027F08EB-67CC-4A2A-A00A-8578A18B41D2}" type="presParOf" srcId="{6E0F8560-2360-4D6A-BF5F-630F3366CAED}" destId="{D029AB37-A069-4645-BA8C-8E819B5581C8}" srcOrd="6" destOrd="0" presId="urn:microsoft.com/office/officeart/2005/8/layout/vList6"/>
    <dgm:cxn modelId="{77B0F266-62C4-4FED-A40F-633867B3321B}" type="presParOf" srcId="{D029AB37-A069-4645-BA8C-8E819B5581C8}" destId="{B6CC2D92-FEF5-4409-A9BF-0245680C5855}" srcOrd="0" destOrd="0" presId="urn:microsoft.com/office/officeart/2005/8/layout/vList6"/>
    <dgm:cxn modelId="{48AA057B-28AB-4B2A-AFD9-6F2412E651E4}" type="presParOf" srcId="{D029AB37-A069-4645-BA8C-8E819B5581C8}" destId="{EACC6F31-4C77-4D28-A9CB-39954DD24B2A}" srcOrd="1" destOrd="0" presId="urn:microsoft.com/office/officeart/2005/8/layout/vList6"/>
    <dgm:cxn modelId="{F9BE9E84-A044-41A2-9068-22D43B3F6CB1}" type="presParOf" srcId="{6E0F8560-2360-4D6A-BF5F-630F3366CAED}" destId="{22BC58A6-DB94-4860-B921-558525B64897}" srcOrd="7" destOrd="0" presId="urn:microsoft.com/office/officeart/2005/8/layout/vList6"/>
    <dgm:cxn modelId="{056CFDAB-048A-416F-8282-F32FF7708A9E}" type="presParOf" srcId="{6E0F8560-2360-4D6A-BF5F-630F3366CAED}" destId="{2E776550-055E-43D2-B395-6EAA6707382F}" srcOrd="8" destOrd="0" presId="urn:microsoft.com/office/officeart/2005/8/layout/vList6"/>
    <dgm:cxn modelId="{06006D95-0DE1-4B6E-8401-4B9110DD2024}" type="presParOf" srcId="{2E776550-055E-43D2-B395-6EAA6707382F}" destId="{3C84BF5D-76FD-4B7C-A23F-8B697D854CE7}" srcOrd="0" destOrd="0" presId="urn:microsoft.com/office/officeart/2005/8/layout/vList6"/>
    <dgm:cxn modelId="{46B8AA86-3946-42E7-8C4F-1A039BFB9611}" type="presParOf" srcId="{2E776550-055E-43D2-B395-6EAA6707382F}" destId="{2F6AF43C-E567-4041-98D1-388E1F5FC3F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0C342A-4A72-439B-AAAB-86F251C2840A}" type="doc">
      <dgm:prSet loTypeId="urn:microsoft.com/office/officeart/2005/8/layout/process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C687AA7A-52C5-4AFB-9F04-8C752F5BDDFC}">
      <dgm:prSet/>
      <dgm:spPr/>
      <dgm:t>
        <a:bodyPr/>
        <a:lstStyle/>
        <a:p>
          <a:pPr rtl="0"/>
          <a:r>
            <a:rPr lang="es-EC" dirty="0" smtClean="0"/>
            <a:t>Presupuesto de Ventas</a:t>
          </a:r>
          <a:endParaRPr lang="es-EC" dirty="0"/>
        </a:p>
      </dgm:t>
    </dgm:pt>
    <dgm:pt modelId="{808FD2DD-A0B4-4DF0-A463-046B7EB13FFF}" type="parTrans" cxnId="{21EA9443-CBFC-441A-8AB4-6CC96818E481}">
      <dgm:prSet/>
      <dgm:spPr/>
      <dgm:t>
        <a:bodyPr/>
        <a:lstStyle/>
        <a:p>
          <a:endParaRPr lang="es-EC"/>
        </a:p>
      </dgm:t>
    </dgm:pt>
    <dgm:pt modelId="{D3FAF431-1693-48A8-8083-1637A7AD22A2}" type="sibTrans" cxnId="{21EA9443-CBFC-441A-8AB4-6CC96818E481}">
      <dgm:prSet/>
      <dgm:spPr/>
      <dgm:t>
        <a:bodyPr/>
        <a:lstStyle/>
        <a:p>
          <a:endParaRPr lang="es-EC"/>
        </a:p>
      </dgm:t>
    </dgm:pt>
    <dgm:pt modelId="{4156B753-91E0-450A-B1A0-4B7B85D01F9B}">
      <dgm:prSet/>
      <dgm:spPr/>
      <dgm:t>
        <a:bodyPr/>
        <a:lstStyle/>
        <a:p>
          <a:pPr rtl="0"/>
          <a:r>
            <a:rPr lang="es-EC" dirty="0" smtClean="0"/>
            <a:t>Presupuesto de Producción</a:t>
          </a:r>
          <a:endParaRPr lang="es-EC" dirty="0"/>
        </a:p>
      </dgm:t>
    </dgm:pt>
    <dgm:pt modelId="{A20F7A83-73FA-4E65-9B3A-BBDE2ABFF395}" type="parTrans" cxnId="{F6130D9A-1827-4CBF-B6A1-88221815503B}">
      <dgm:prSet/>
      <dgm:spPr/>
      <dgm:t>
        <a:bodyPr/>
        <a:lstStyle/>
        <a:p>
          <a:endParaRPr lang="es-EC"/>
        </a:p>
      </dgm:t>
    </dgm:pt>
    <dgm:pt modelId="{9193A45F-93A1-4C64-A1C1-15A79DE58FD7}" type="sibTrans" cxnId="{F6130D9A-1827-4CBF-B6A1-88221815503B}">
      <dgm:prSet/>
      <dgm:spPr/>
      <dgm:t>
        <a:bodyPr/>
        <a:lstStyle/>
        <a:p>
          <a:endParaRPr lang="es-EC"/>
        </a:p>
      </dgm:t>
    </dgm:pt>
    <dgm:pt modelId="{CB743F86-3C35-4811-9040-887C8AA4AA8A}">
      <dgm:prSet/>
      <dgm:spPr/>
      <dgm:t>
        <a:bodyPr/>
        <a:lstStyle/>
        <a:p>
          <a:pPr rtl="0"/>
          <a:r>
            <a:rPr lang="es-EC" dirty="0" smtClean="0"/>
            <a:t>Presupuesto de necesidades de Materia Prima</a:t>
          </a:r>
          <a:endParaRPr lang="es-EC" dirty="0"/>
        </a:p>
      </dgm:t>
    </dgm:pt>
    <dgm:pt modelId="{A5F1EB1C-4E1E-474F-90D5-ED7FD2D9910F}" type="parTrans" cxnId="{5DF8F8C1-331B-4B4B-B8A2-2267B3D80C3E}">
      <dgm:prSet/>
      <dgm:spPr/>
      <dgm:t>
        <a:bodyPr/>
        <a:lstStyle/>
        <a:p>
          <a:endParaRPr lang="es-EC"/>
        </a:p>
      </dgm:t>
    </dgm:pt>
    <dgm:pt modelId="{EF11592D-0F23-4B0A-A12B-545397190B6C}" type="sibTrans" cxnId="{5DF8F8C1-331B-4B4B-B8A2-2267B3D80C3E}">
      <dgm:prSet/>
      <dgm:spPr/>
      <dgm:t>
        <a:bodyPr/>
        <a:lstStyle/>
        <a:p>
          <a:endParaRPr lang="es-EC"/>
        </a:p>
      </dgm:t>
    </dgm:pt>
    <dgm:pt modelId="{066A2E32-73E0-40A2-B203-34E238005AE6}">
      <dgm:prSet/>
      <dgm:spPr/>
      <dgm:t>
        <a:bodyPr/>
        <a:lstStyle/>
        <a:p>
          <a:pPr rtl="0"/>
          <a:r>
            <a:rPr lang="es-EC" dirty="0" smtClean="0"/>
            <a:t>Presupuesto de necesidades Mano de Obra</a:t>
          </a:r>
          <a:endParaRPr lang="es-EC" dirty="0"/>
        </a:p>
      </dgm:t>
    </dgm:pt>
    <dgm:pt modelId="{087FB018-227D-4FC3-A7EA-12542DBF966F}" type="parTrans" cxnId="{731B767E-D3A3-4C38-ADCE-4F4ABD13952E}">
      <dgm:prSet/>
      <dgm:spPr/>
      <dgm:t>
        <a:bodyPr/>
        <a:lstStyle/>
        <a:p>
          <a:endParaRPr lang="es-EC"/>
        </a:p>
      </dgm:t>
    </dgm:pt>
    <dgm:pt modelId="{6B3C597F-DF58-4F81-B4E5-98A619ED77FA}" type="sibTrans" cxnId="{731B767E-D3A3-4C38-ADCE-4F4ABD13952E}">
      <dgm:prSet/>
      <dgm:spPr/>
      <dgm:t>
        <a:bodyPr/>
        <a:lstStyle/>
        <a:p>
          <a:endParaRPr lang="es-EC"/>
        </a:p>
      </dgm:t>
    </dgm:pt>
    <dgm:pt modelId="{06297BC8-EA0D-40F5-BE9E-BCEF4104BF4D}">
      <dgm:prSet/>
      <dgm:spPr/>
      <dgm:t>
        <a:bodyPr/>
        <a:lstStyle/>
        <a:p>
          <a:pPr rtl="0"/>
          <a:r>
            <a:rPr lang="es-EC" dirty="0" smtClean="0"/>
            <a:t>Presupuesto de Gastos Indirectos de Fabricación</a:t>
          </a:r>
          <a:endParaRPr lang="es-EC" dirty="0"/>
        </a:p>
      </dgm:t>
    </dgm:pt>
    <dgm:pt modelId="{1DDA7C4D-2BBF-4B7E-9FF6-AC6E8221D6D2}" type="parTrans" cxnId="{DC79C839-C0B1-4EA4-AC99-D980135ADB81}">
      <dgm:prSet/>
      <dgm:spPr/>
      <dgm:t>
        <a:bodyPr/>
        <a:lstStyle/>
        <a:p>
          <a:endParaRPr lang="es-EC"/>
        </a:p>
      </dgm:t>
    </dgm:pt>
    <dgm:pt modelId="{C2AE6595-F51C-493F-90BC-30D1183D5AC3}" type="sibTrans" cxnId="{DC79C839-C0B1-4EA4-AC99-D980135ADB81}">
      <dgm:prSet/>
      <dgm:spPr/>
      <dgm:t>
        <a:bodyPr/>
        <a:lstStyle/>
        <a:p>
          <a:endParaRPr lang="es-EC"/>
        </a:p>
      </dgm:t>
    </dgm:pt>
    <dgm:pt modelId="{8E7141A7-265D-4F91-8EB4-08B9AE2FE831}">
      <dgm:prSet/>
      <dgm:spPr/>
      <dgm:t>
        <a:bodyPr/>
        <a:lstStyle/>
        <a:p>
          <a:pPr rtl="0"/>
          <a:r>
            <a:rPr lang="es-EC" dirty="0" smtClean="0"/>
            <a:t>Presupuesto de Gastos de Operación</a:t>
          </a:r>
          <a:endParaRPr lang="es-EC" dirty="0"/>
        </a:p>
      </dgm:t>
    </dgm:pt>
    <dgm:pt modelId="{3517A7DD-BCDD-4C7B-8E8B-233693A7EDA2}" type="parTrans" cxnId="{44BF1AFD-26AC-41D4-9300-E001CBD0B5DE}">
      <dgm:prSet/>
      <dgm:spPr/>
      <dgm:t>
        <a:bodyPr/>
        <a:lstStyle/>
        <a:p>
          <a:endParaRPr lang="es-EC"/>
        </a:p>
      </dgm:t>
    </dgm:pt>
    <dgm:pt modelId="{DE645040-B987-40D9-8E83-11F5499C9F0F}" type="sibTrans" cxnId="{44BF1AFD-26AC-41D4-9300-E001CBD0B5DE}">
      <dgm:prSet/>
      <dgm:spPr/>
      <dgm:t>
        <a:bodyPr/>
        <a:lstStyle/>
        <a:p>
          <a:endParaRPr lang="es-EC"/>
        </a:p>
      </dgm:t>
    </dgm:pt>
    <dgm:pt modelId="{6F498096-23AB-4F86-A361-90609D901587}">
      <dgm:prSet/>
      <dgm:spPr/>
      <dgm:t>
        <a:bodyPr/>
        <a:lstStyle/>
        <a:p>
          <a:pPr rtl="0"/>
          <a:r>
            <a:rPr lang="es-EC" dirty="0" smtClean="0"/>
            <a:t>Estados Financieros Proyectados</a:t>
          </a:r>
          <a:endParaRPr lang="es-EC" dirty="0"/>
        </a:p>
      </dgm:t>
    </dgm:pt>
    <dgm:pt modelId="{482351CE-CA6B-4DFB-B704-8278F9124EE9}" type="parTrans" cxnId="{50364047-EF11-4D1C-9578-41B8B95F634E}">
      <dgm:prSet/>
      <dgm:spPr/>
      <dgm:t>
        <a:bodyPr/>
        <a:lstStyle/>
        <a:p>
          <a:endParaRPr lang="es-EC"/>
        </a:p>
      </dgm:t>
    </dgm:pt>
    <dgm:pt modelId="{B1A1424F-BF49-48AB-895C-86C4028B04C8}" type="sibTrans" cxnId="{50364047-EF11-4D1C-9578-41B8B95F634E}">
      <dgm:prSet/>
      <dgm:spPr/>
      <dgm:t>
        <a:bodyPr/>
        <a:lstStyle/>
        <a:p>
          <a:endParaRPr lang="es-EC"/>
        </a:p>
      </dgm:t>
    </dgm:pt>
    <dgm:pt modelId="{24AACD74-C3D1-4B85-AA07-94CA82C417DC}" type="pres">
      <dgm:prSet presAssocID="{4E0C342A-4A72-439B-AAAB-86F251C2840A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B46AEB42-EB62-4FC6-BADC-BE5F025B07C6}" type="pres">
      <dgm:prSet presAssocID="{C687AA7A-52C5-4AFB-9F04-8C752F5BDDFC}" presName="node" presStyleLbl="node1" presStyleIdx="0" presStyleCnt="7" custScaleX="362917" custScaleY="9090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3C75ABD-6286-473E-982B-8BCD6BDAF4ED}" type="pres">
      <dgm:prSet presAssocID="{D3FAF431-1693-48A8-8083-1637A7AD22A2}" presName="sibTrans" presStyleLbl="sibTrans2D1" presStyleIdx="0" presStyleCnt="6"/>
      <dgm:spPr/>
      <dgm:t>
        <a:bodyPr/>
        <a:lstStyle/>
        <a:p>
          <a:endParaRPr lang="es-EC"/>
        </a:p>
      </dgm:t>
    </dgm:pt>
    <dgm:pt modelId="{5CE4E2CD-1C62-48E6-B283-979ADBCBCB8B}" type="pres">
      <dgm:prSet presAssocID="{D3FAF431-1693-48A8-8083-1637A7AD22A2}" presName="connectorText" presStyleLbl="sibTrans2D1" presStyleIdx="0" presStyleCnt="6"/>
      <dgm:spPr/>
      <dgm:t>
        <a:bodyPr/>
        <a:lstStyle/>
        <a:p>
          <a:endParaRPr lang="es-EC"/>
        </a:p>
      </dgm:t>
    </dgm:pt>
    <dgm:pt modelId="{FFDBF364-55E7-42C9-BF0F-5FED05F12769}" type="pres">
      <dgm:prSet presAssocID="{4156B753-91E0-450A-B1A0-4B7B85D01F9B}" presName="node" presStyleLbl="node1" presStyleIdx="1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202B741-3A08-4951-8878-133CBB8F985D}" type="pres">
      <dgm:prSet presAssocID="{9193A45F-93A1-4C64-A1C1-15A79DE58FD7}" presName="sibTrans" presStyleLbl="sibTrans2D1" presStyleIdx="1" presStyleCnt="6"/>
      <dgm:spPr/>
      <dgm:t>
        <a:bodyPr/>
        <a:lstStyle/>
        <a:p>
          <a:endParaRPr lang="es-EC"/>
        </a:p>
      </dgm:t>
    </dgm:pt>
    <dgm:pt modelId="{61588922-F979-4C88-B828-06F127151577}" type="pres">
      <dgm:prSet presAssocID="{9193A45F-93A1-4C64-A1C1-15A79DE58FD7}" presName="connectorText" presStyleLbl="sibTrans2D1" presStyleIdx="1" presStyleCnt="6"/>
      <dgm:spPr/>
      <dgm:t>
        <a:bodyPr/>
        <a:lstStyle/>
        <a:p>
          <a:endParaRPr lang="es-EC"/>
        </a:p>
      </dgm:t>
    </dgm:pt>
    <dgm:pt modelId="{062E6234-6371-4D33-B62D-BA193862B8FB}" type="pres">
      <dgm:prSet presAssocID="{CB743F86-3C35-4811-9040-887C8AA4AA8A}" presName="node" presStyleLbl="node1" presStyleIdx="2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D1E378B-D52B-439B-B4C9-592B2FF3DA0C}" type="pres">
      <dgm:prSet presAssocID="{EF11592D-0F23-4B0A-A12B-545397190B6C}" presName="sibTrans" presStyleLbl="sibTrans2D1" presStyleIdx="2" presStyleCnt="6"/>
      <dgm:spPr/>
      <dgm:t>
        <a:bodyPr/>
        <a:lstStyle/>
        <a:p>
          <a:endParaRPr lang="es-EC"/>
        </a:p>
      </dgm:t>
    </dgm:pt>
    <dgm:pt modelId="{0D00FE37-16BB-46E6-A7BF-BB373229D4A1}" type="pres">
      <dgm:prSet presAssocID="{EF11592D-0F23-4B0A-A12B-545397190B6C}" presName="connectorText" presStyleLbl="sibTrans2D1" presStyleIdx="2" presStyleCnt="6"/>
      <dgm:spPr/>
      <dgm:t>
        <a:bodyPr/>
        <a:lstStyle/>
        <a:p>
          <a:endParaRPr lang="es-EC"/>
        </a:p>
      </dgm:t>
    </dgm:pt>
    <dgm:pt modelId="{9FA51948-3C87-4291-916B-DF07C6041241}" type="pres">
      <dgm:prSet presAssocID="{066A2E32-73E0-40A2-B203-34E238005AE6}" presName="node" presStyleLbl="node1" presStyleIdx="3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548EC18-C738-499A-AF9B-E8223067968E}" type="pres">
      <dgm:prSet presAssocID="{6B3C597F-DF58-4F81-B4E5-98A619ED77FA}" presName="sibTrans" presStyleLbl="sibTrans2D1" presStyleIdx="3" presStyleCnt="6"/>
      <dgm:spPr/>
      <dgm:t>
        <a:bodyPr/>
        <a:lstStyle/>
        <a:p>
          <a:endParaRPr lang="es-EC"/>
        </a:p>
      </dgm:t>
    </dgm:pt>
    <dgm:pt modelId="{736AD27F-BE16-4FE8-80EC-5603BDC2AF6B}" type="pres">
      <dgm:prSet presAssocID="{6B3C597F-DF58-4F81-B4E5-98A619ED77FA}" presName="connectorText" presStyleLbl="sibTrans2D1" presStyleIdx="3" presStyleCnt="6"/>
      <dgm:spPr/>
      <dgm:t>
        <a:bodyPr/>
        <a:lstStyle/>
        <a:p>
          <a:endParaRPr lang="es-EC"/>
        </a:p>
      </dgm:t>
    </dgm:pt>
    <dgm:pt modelId="{7532E76E-DD56-477D-9E15-27D7F727E610}" type="pres">
      <dgm:prSet presAssocID="{06297BC8-EA0D-40F5-BE9E-BCEF4104BF4D}" presName="node" presStyleLbl="node1" presStyleIdx="4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ED1B2E6-018C-42A2-9B8B-EF366C604AC9}" type="pres">
      <dgm:prSet presAssocID="{C2AE6595-F51C-493F-90BC-30D1183D5AC3}" presName="sibTrans" presStyleLbl="sibTrans2D1" presStyleIdx="4" presStyleCnt="6"/>
      <dgm:spPr/>
      <dgm:t>
        <a:bodyPr/>
        <a:lstStyle/>
        <a:p>
          <a:endParaRPr lang="es-EC"/>
        </a:p>
      </dgm:t>
    </dgm:pt>
    <dgm:pt modelId="{41D9DDF7-43D4-4732-AA3B-8899B62C73BA}" type="pres">
      <dgm:prSet presAssocID="{C2AE6595-F51C-493F-90BC-30D1183D5AC3}" presName="connectorText" presStyleLbl="sibTrans2D1" presStyleIdx="4" presStyleCnt="6"/>
      <dgm:spPr/>
      <dgm:t>
        <a:bodyPr/>
        <a:lstStyle/>
        <a:p>
          <a:endParaRPr lang="es-EC"/>
        </a:p>
      </dgm:t>
    </dgm:pt>
    <dgm:pt modelId="{2F3726C7-E451-4EA1-81BC-ADA34ED090EB}" type="pres">
      <dgm:prSet presAssocID="{8E7141A7-265D-4F91-8EB4-08B9AE2FE831}" presName="node" presStyleLbl="node1" presStyleIdx="5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735339D-5A52-4CCF-8A6B-3743210CE320}" type="pres">
      <dgm:prSet presAssocID="{DE645040-B987-40D9-8E83-11F5499C9F0F}" presName="sibTrans" presStyleLbl="sibTrans2D1" presStyleIdx="5" presStyleCnt="6"/>
      <dgm:spPr/>
      <dgm:t>
        <a:bodyPr/>
        <a:lstStyle/>
        <a:p>
          <a:endParaRPr lang="es-EC"/>
        </a:p>
      </dgm:t>
    </dgm:pt>
    <dgm:pt modelId="{0176A3DE-29C2-4409-863F-C8AF5F7C01A2}" type="pres">
      <dgm:prSet presAssocID="{DE645040-B987-40D9-8E83-11F5499C9F0F}" presName="connectorText" presStyleLbl="sibTrans2D1" presStyleIdx="5" presStyleCnt="6"/>
      <dgm:spPr/>
      <dgm:t>
        <a:bodyPr/>
        <a:lstStyle/>
        <a:p>
          <a:endParaRPr lang="es-EC"/>
        </a:p>
      </dgm:t>
    </dgm:pt>
    <dgm:pt modelId="{5B9D3C8E-0B16-4B52-ABC3-D3B014D76436}" type="pres">
      <dgm:prSet presAssocID="{6F498096-23AB-4F86-A361-90609D901587}" presName="node" presStyleLbl="node1" presStyleIdx="6" presStyleCnt="7" custScaleX="36291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FB633FEA-6FAF-4B86-B67D-1C56FB6FEE08}" type="presOf" srcId="{066A2E32-73E0-40A2-B203-34E238005AE6}" destId="{9FA51948-3C87-4291-916B-DF07C6041241}" srcOrd="0" destOrd="0" presId="urn:microsoft.com/office/officeart/2005/8/layout/process2"/>
    <dgm:cxn modelId="{04FAC77C-49B8-497D-92B6-F8B682286B15}" type="presOf" srcId="{DE645040-B987-40D9-8E83-11F5499C9F0F}" destId="{0176A3DE-29C2-4409-863F-C8AF5F7C01A2}" srcOrd="1" destOrd="0" presId="urn:microsoft.com/office/officeart/2005/8/layout/process2"/>
    <dgm:cxn modelId="{6728414F-3072-496F-8908-734D4E694D6D}" type="presOf" srcId="{C2AE6595-F51C-493F-90BC-30D1183D5AC3}" destId="{1ED1B2E6-018C-42A2-9B8B-EF366C604AC9}" srcOrd="0" destOrd="0" presId="urn:microsoft.com/office/officeart/2005/8/layout/process2"/>
    <dgm:cxn modelId="{ED4B79B9-D476-4299-B349-ECE89745D51A}" type="presOf" srcId="{6B3C597F-DF58-4F81-B4E5-98A619ED77FA}" destId="{8548EC18-C738-499A-AF9B-E8223067968E}" srcOrd="0" destOrd="0" presId="urn:microsoft.com/office/officeart/2005/8/layout/process2"/>
    <dgm:cxn modelId="{44BF1AFD-26AC-41D4-9300-E001CBD0B5DE}" srcId="{4E0C342A-4A72-439B-AAAB-86F251C2840A}" destId="{8E7141A7-265D-4F91-8EB4-08B9AE2FE831}" srcOrd="5" destOrd="0" parTransId="{3517A7DD-BCDD-4C7B-8E8B-233693A7EDA2}" sibTransId="{DE645040-B987-40D9-8E83-11F5499C9F0F}"/>
    <dgm:cxn modelId="{32F1AC73-5F70-4B33-B272-1C9693EC1166}" type="presOf" srcId="{9193A45F-93A1-4C64-A1C1-15A79DE58FD7}" destId="{61588922-F979-4C88-B828-06F127151577}" srcOrd="1" destOrd="0" presId="urn:microsoft.com/office/officeart/2005/8/layout/process2"/>
    <dgm:cxn modelId="{A227D48E-4572-4C0D-B544-E4F37A303065}" type="presOf" srcId="{06297BC8-EA0D-40F5-BE9E-BCEF4104BF4D}" destId="{7532E76E-DD56-477D-9E15-27D7F727E610}" srcOrd="0" destOrd="0" presId="urn:microsoft.com/office/officeart/2005/8/layout/process2"/>
    <dgm:cxn modelId="{F6130D9A-1827-4CBF-B6A1-88221815503B}" srcId="{4E0C342A-4A72-439B-AAAB-86F251C2840A}" destId="{4156B753-91E0-450A-B1A0-4B7B85D01F9B}" srcOrd="1" destOrd="0" parTransId="{A20F7A83-73FA-4E65-9B3A-BBDE2ABFF395}" sibTransId="{9193A45F-93A1-4C64-A1C1-15A79DE58FD7}"/>
    <dgm:cxn modelId="{5C65BFFC-D736-4109-B0CE-846233793DDF}" type="presOf" srcId="{CB743F86-3C35-4811-9040-887C8AA4AA8A}" destId="{062E6234-6371-4D33-B62D-BA193862B8FB}" srcOrd="0" destOrd="0" presId="urn:microsoft.com/office/officeart/2005/8/layout/process2"/>
    <dgm:cxn modelId="{EED81B02-AC76-4335-9488-7E897151A6F2}" type="presOf" srcId="{8E7141A7-265D-4F91-8EB4-08B9AE2FE831}" destId="{2F3726C7-E451-4EA1-81BC-ADA34ED090EB}" srcOrd="0" destOrd="0" presId="urn:microsoft.com/office/officeart/2005/8/layout/process2"/>
    <dgm:cxn modelId="{5E48ED06-BCBB-49C9-B112-7142A6552222}" type="presOf" srcId="{DE645040-B987-40D9-8E83-11F5499C9F0F}" destId="{7735339D-5A52-4CCF-8A6B-3743210CE320}" srcOrd="0" destOrd="0" presId="urn:microsoft.com/office/officeart/2005/8/layout/process2"/>
    <dgm:cxn modelId="{664CC681-3B24-4870-B05F-1733BE7DD33D}" type="presOf" srcId="{9193A45F-93A1-4C64-A1C1-15A79DE58FD7}" destId="{7202B741-3A08-4951-8878-133CBB8F985D}" srcOrd="0" destOrd="0" presId="urn:microsoft.com/office/officeart/2005/8/layout/process2"/>
    <dgm:cxn modelId="{2BFA6700-02FB-4A85-921E-B45551692A50}" type="presOf" srcId="{C2AE6595-F51C-493F-90BC-30D1183D5AC3}" destId="{41D9DDF7-43D4-4732-AA3B-8899B62C73BA}" srcOrd="1" destOrd="0" presId="urn:microsoft.com/office/officeart/2005/8/layout/process2"/>
    <dgm:cxn modelId="{EC305306-9A3C-4E18-B19B-4EDEFABD6948}" type="presOf" srcId="{EF11592D-0F23-4B0A-A12B-545397190B6C}" destId="{0D00FE37-16BB-46E6-A7BF-BB373229D4A1}" srcOrd="1" destOrd="0" presId="urn:microsoft.com/office/officeart/2005/8/layout/process2"/>
    <dgm:cxn modelId="{B3DB53CE-FA61-42F7-AE93-E509107DB9B6}" type="presOf" srcId="{EF11592D-0F23-4B0A-A12B-545397190B6C}" destId="{AD1E378B-D52B-439B-B4C9-592B2FF3DA0C}" srcOrd="0" destOrd="0" presId="urn:microsoft.com/office/officeart/2005/8/layout/process2"/>
    <dgm:cxn modelId="{028B6CDF-CEF9-498A-A990-CA8601B01C6A}" type="presOf" srcId="{6F498096-23AB-4F86-A361-90609D901587}" destId="{5B9D3C8E-0B16-4B52-ABC3-D3B014D76436}" srcOrd="0" destOrd="0" presId="urn:microsoft.com/office/officeart/2005/8/layout/process2"/>
    <dgm:cxn modelId="{B0811517-C780-4EE0-81B0-B2B72BF74672}" type="presOf" srcId="{6B3C597F-DF58-4F81-B4E5-98A619ED77FA}" destId="{736AD27F-BE16-4FE8-80EC-5603BDC2AF6B}" srcOrd="1" destOrd="0" presId="urn:microsoft.com/office/officeart/2005/8/layout/process2"/>
    <dgm:cxn modelId="{E582A83E-2633-43B9-8981-CA910A052492}" type="presOf" srcId="{D3FAF431-1693-48A8-8083-1637A7AD22A2}" destId="{5CE4E2CD-1C62-48E6-B283-979ADBCBCB8B}" srcOrd="1" destOrd="0" presId="urn:microsoft.com/office/officeart/2005/8/layout/process2"/>
    <dgm:cxn modelId="{21DA3531-C32D-48C4-A4B3-62549373CF5A}" type="presOf" srcId="{D3FAF431-1693-48A8-8083-1637A7AD22A2}" destId="{13C75ABD-6286-473E-982B-8BCD6BDAF4ED}" srcOrd="0" destOrd="0" presId="urn:microsoft.com/office/officeart/2005/8/layout/process2"/>
    <dgm:cxn modelId="{DC79C839-C0B1-4EA4-AC99-D980135ADB81}" srcId="{4E0C342A-4A72-439B-AAAB-86F251C2840A}" destId="{06297BC8-EA0D-40F5-BE9E-BCEF4104BF4D}" srcOrd="4" destOrd="0" parTransId="{1DDA7C4D-2BBF-4B7E-9FF6-AC6E8221D6D2}" sibTransId="{C2AE6595-F51C-493F-90BC-30D1183D5AC3}"/>
    <dgm:cxn modelId="{41058929-144E-4966-9A6C-141C5425709E}" type="presOf" srcId="{4156B753-91E0-450A-B1A0-4B7B85D01F9B}" destId="{FFDBF364-55E7-42C9-BF0F-5FED05F12769}" srcOrd="0" destOrd="0" presId="urn:microsoft.com/office/officeart/2005/8/layout/process2"/>
    <dgm:cxn modelId="{5DF8F8C1-331B-4B4B-B8A2-2267B3D80C3E}" srcId="{4E0C342A-4A72-439B-AAAB-86F251C2840A}" destId="{CB743F86-3C35-4811-9040-887C8AA4AA8A}" srcOrd="2" destOrd="0" parTransId="{A5F1EB1C-4E1E-474F-90D5-ED7FD2D9910F}" sibTransId="{EF11592D-0F23-4B0A-A12B-545397190B6C}"/>
    <dgm:cxn modelId="{50364047-EF11-4D1C-9578-41B8B95F634E}" srcId="{4E0C342A-4A72-439B-AAAB-86F251C2840A}" destId="{6F498096-23AB-4F86-A361-90609D901587}" srcOrd="6" destOrd="0" parTransId="{482351CE-CA6B-4DFB-B704-8278F9124EE9}" sibTransId="{B1A1424F-BF49-48AB-895C-86C4028B04C8}"/>
    <dgm:cxn modelId="{21EA9443-CBFC-441A-8AB4-6CC96818E481}" srcId="{4E0C342A-4A72-439B-AAAB-86F251C2840A}" destId="{C687AA7A-52C5-4AFB-9F04-8C752F5BDDFC}" srcOrd="0" destOrd="0" parTransId="{808FD2DD-A0B4-4DF0-A463-046B7EB13FFF}" sibTransId="{D3FAF431-1693-48A8-8083-1637A7AD22A2}"/>
    <dgm:cxn modelId="{731B767E-D3A3-4C38-ADCE-4F4ABD13952E}" srcId="{4E0C342A-4A72-439B-AAAB-86F251C2840A}" destId="{066A2E32-73E0-40A2-B203-34E238005AE6}" srcOrd="3" destOrd="0" parTransId="{087FB018-227D-4FC3-A7EA-12542DBF966F}" sibTransId="{6B3C597F-DF58-4F81-B4E5-98A619ED77FA}"/>
    <dgm:cxn modelId="{12C6F25E-D28D-4B98-8ED7-00E31EF2174F}" type="presOf" srcId="{4E0C342A-4A72-439B-AAAB-86F251C2840A}" destId="{24AACD74-C3D1-4B85-AA07-94CA82C417DC}" srcOrd="0" destOrd="0" presId="urn:microsoft.com/office/officeart/2005/8/layout/process2"/>
    <dgm:cxn modelId="{73021B3A-8916-4C01-A144-F153AFF15AB7}" type="presOf" srcId="{C687AA7A-52C5-4AFB-9F04-8C752F5BDDFC}" destId="{B46AEB42-EB62-4FC6-BADC-BE5F025B07C6}" srcOrd="0" destOrd="0" presId="urn:microsoft.com/office/officeart/2005/8/layout/process2"/>
    <dgm:cxn modelId="{7B98C9C6-D99B-468C-BB61-8415F3C8AFFA}" type="presParOf" srcId="{24AACD74-C3D1-4B85-AA07-94CA82C417DC}" destId="{B46AEB42-EB62-4FC6-BADC-BE5F025B07C6}" srcOrd="0" destOrd="0" presId="urn:microsoft.com/office/officeart/2005/8/layout/process2"/>
    <dgm:cxn modelId="{8EE97413-356C-4C34-8ACF-A2E33CB91896}" type="presParOf" srcId="{24AACD74-C3D1-4B85-AA07-94CA82C417DC}" destId="{13C75ABD-6286-473E-982B-8BCD6BDAF4ED}" srcOrd="1" destOrd="0" presId="urn:microsoft.com/office/officeart/2005/8/layout/process2"/>
    <dgm:cxn modelId="{0CBF04C7-C5EE-41DB-A0D8-CBBEC76CF784}" type="presParOf" srcId="{13C75ABD-6286-473E-982B-8BCD6BDAF4ED}" destId="{5CE4E2CD-1C62-48E6-B283-979ADBCBCB8B}" srcOrd="0" destOrd="0" presId="urn:microsoft.com/office/officeart/2005/8/layout/process2"/>
    <dgm:cxn modelId="{C71B7063-273B-4761-BDCE-8C8CA565DCD7}" type="presParOf" srcId="{24AACD74-C3D1-4B85-AA07-94CA82C417DC}" destId="{FFDBF364-55E7-42C9-BF0F-5FED05F12769}" srcOrd="2" destOrd="0" presId="urn:microsoft.com/office/officeart/2005/8/layout/process2"/>
    <dgm:cxn modelId="{A4E26B39-AE0B-4B98-BF0E-0BFE0E98D02C}" type="presParOf" srcId="{24AACD74-C3D1-4B85-AA07-94CA82C417DC}" destId="{7202B741-3A08-4951-8878-133CBB8F985D}" srcOrd="3" destOrd="0" presId="urn:microsoft.com/office/officeart/2005/8/layout/process2"/>
    <dgm:cxn modelId="{1288E796-E372-44A7-BDF9-BF102019A519}" type="presParOf" srcId="{7202B741-3A08-4951-8878-133CBB8F985D}" destId="{61588922-F979-4C88-B828-06F127151577}" srcOrd="0" destOrd="0" presId="urn:microsoft.com/office/officeart/2005/8/layout/process2"/>
    <dgm:cxn modelId="{A9D36788-E5BE-4883-B948-9635EB649679}" type="presParOf" srcId="{24AACD74-C3D1-4B85-AA07-94CA82C417DC}" destId="{062E6234-6371-4D33-B62D-BA193862B8FB}" srcOrd="4" destOrd="0" presId="urn:microsoft.com/office/officeart/2005/8/layout/process2"/>
    <dgm:cxn modelId="{21ABF512-E3DE-406F-A941-4E4BF3F210FC}" type="presParOf" srcId="{24AACD74-C3D1-4B85-AA07-94CA82C417DC}" destId="{AD1E378B-D52B-439B-B4C9-592B2FF3DA0C}" srcOrd="5" destOrd="0" presId="urn:microsoft.com/office/officeart/2005/8/layout/process2"/>
    <dgm:cxn modelId="{DDD58FCE-69E0-48E3-A31F-A5FE340FA6B4}" type="presParOf" srcId="{AD1E378B-D52B-439B-B4C9-592B2FF3DA0C}" destId="{0D00FE37-16BB-46E6-A7BF-BB373229D4A1}" srcOrd="0" destOrd="0" presId="urn:microsoft.com/office/officeart/2005/8/layout/process2"/>
    <dgm:cxn modelId="{97EA4DA8-2A62-42A1-A4A4-3701447955B0}" type="presParOf" srcId="{24AACD74-C3D1-4B85-AA07-94CA82C417DC}" destId="{9FA51948-3C87-4291-916B-DF07C6041241}" srcOrd="6" destOrd="0" presId="urn:microsoft.com/office/officeart/2005/8/layout/process2"/>
    <dgm:cxn modelId="{80E5E37B-8E60-4C6B-AE56-0AEE377A1ED6}" type="presParOf" srcId="{24AACD74-C3D1-4B85-AA07-94CA82C417DC}" destId="{8548EC18-C738-499A-AF9B-E8223067968E}" srcOrd="7" destOrd="0" presId="urn:microsoft.com/office/officeart/2005/8/layout/process2"/>
    <dgm:cxn modelId="{B277C6F4-299B-4276-BE0F-8FF3E5886D02}" type="presParOf" srcId="{8548EC18-C738-499A-AF9B-E8223067968E}" destId="{736AD27F-BE16-4FE8-80EC-5603BDC2AF6B}" srcOrd="0" destOrd="0" presId="urn:microsoft.com/office/officeart/2005/8/layout/process2"/>
    <dgm:cxn modelId="{3F6DB768-6F03-46BB-A45C-382C46FC7549}" type="presParOf" srcId="{24AACD74-C3D1-4B85-AA07-94CA82C417DC}" destId="{7532E76E-DD56-477D-9E15-27D7F727E610}" srcOrd="8" destOrd="0" presId="urn:microsoft.com/office/officeart/2005/8/layout/process2"/>
    <dgm:cxn modelId="{9FEE4ED4-41B5-4EE0-AEBD-73803DACEF67}" type="presParOf" srcId="{24AACD74-C3D1-4B85-AA07-94CA82C417DC}" destId="{1ED1B2E6-018C-42A2-9B8B-EF366C604AC9}" srcOrd="9" destOrd="0" presId="urn:microsoft.com/office/officeart/2005/8/layout/process2"/>
    <dgm:cxn modelId="{660F3302-95EE-4DC5-8286-C2365BCC3400}" type="presParOf" srcId="{1ED1B2E6-018C-42A2-9B8B-EF366C604AC9}" destId="{41D9DDF7-43D4-4732-AA3B-8899B62C73BA}" srcOrd="0" destOrd="0" presId="urn:microsoft.com/office/officeart/2005/8/layout/process2"/>
    <dgm:cxn modelId="{A53C8482-2169-4DA2-9C24-1EF48D4FD9E2}" type="presParOf" srcId="{24AACD74-C3D1-4B85-AA07-94CA82C417DC}" destId="{2F3726C7-E451-4EA1-81BC-ADA34ED090EB}" srcOrd="10" destOrd="0" presId="urn:microsoft.com/office/officeart/2005/8/layout/process2"/>
    <dgm:cxn modelId="{B13535C9-CB4C-4E31-8386-2D0BF2064391}" type="presParOf" srcId="{24AACD74-C3D1-4B85-AA07-94CA82C417DC}" destId="{7735339D-5A52-4CCF-8A6B-3743210CE320}" srcOrd="11" destOrd="0" presId="urn:microsoft.com/office/officeart/2005/8/layout/process2"/>
    <dgm:cxn modelId="{59358AC6-106C-45CA-BCF5-DD37B03A01EE}" type="presParOf" srcId="{7735339D-5A52-4CCF-8A6B-3743210CE320}" destId="{0176A3DE-29C2-4409-863F-C8AF5F7C01A2}" srcOrd="0" destOrd="0" presId="urn:microsoft.com/office/officeart/2005/8/layout/process2"/>
    <dgm:cxn modelId="{1BDEBD76-D84D-4BA8-B262-329F5C9E50B6}" type="presParOf" srcId="{24AACD74-C3D1-4B85-AA07-94CA82C417DC}" destId="{5B9D3C8E-0B16-4B52-ABC3-D3B014D76436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A90618-70C9-4363-83E6-DE8BD46E04C7}" type="doc">
      <dgm:prSet loTypeId="urn:microsoft.com/office/officeart/2005/8/layout/hList6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CA94C5ED-5C46-4020-91E4-31C11952BC32}">
      <dgm:prSet/>
      <dgm:spPr/>
      <dgm:t>
        <a:bodyPr/>
        <a:lstStyle/>
        <a:p>
          <a:pPr rtl="0"/>
          <a:r>
            <a:rPr lang="es-EC" dirty="0" smtClean="0"/>
            <a:t>Es la representación de una estimada programación de ventas, en términos cuantitativos de una determinada empresa.</a:t>
          </a:r>
          <a:endParaRPr lang="es-EC" dirty="0"/>
        </a:p>
      </dgm:t>
    </dgm:pt>
    <dgm:pt modelId="{6B4EFFD8-DBB1-4113-8DC3-D47D31E07FE6}" type="parTrans" cxnId="{AAF5B6F5-826D-4039-9E80-8696A79CE446}">
      <dgm:prSet/>
      <dgm:spPr/>
      <dgm:t>
        <a:bodyPr/>
        <a:lstStyle/>
        <a:p>
          <a:endParaRPr lang="es-EC"/>
        </a:p>
      </dgm:t>
    </dgm:pt>
    <dgm:pt modelId="{9451B53F-7532-4B1F-929F-82333B774AED}" type="sibTrans" cxnId="{AAF5B6F5-826D-4039-9E80-8696A79CE446}">
      <dgm:prSet/>
      <dgm:spPr/>
      <dgm:t>
        <a:bodyPr/>
        <a:lstStyle/>
        <a:p>
          <a:endParaRPr lang="es-EC"/>
        </a:p>
      </dgm:t>
    </dgm:pt>
    <dgm:pt modelId="{945FA75E-2B52-48C8-9363-D16CAA3F3975}">
      <dgm:prSet/>
      <dgm:spPr/>
      <dgm:t>
        <a:bodyPr/>
        <a:lstStyle/>
        <a:p>
          <a:pPr rtl="0"/>
          <a:r>
            <a:rPr lang="es-EC" dirty="0" smtClean="0"/>
            <a:t>El presupuesto de ventas implica estimar futuros niveles de ingresos y gastos de ventas y, en consecuencia, las contribuciones de utilidades que hace la función de ventas</a:t>
          </a:r>
          <a:endParaRPr lang="es-EC" dirty="0"/>
        </a:p>
      </dgm:t>
    </dgm:pt>
    <dgm:pt modelId="{23CC17B8-9F63-4D78-9DF7-5A22CB49F3BB}" type="parTrans" cxnId="{555E194E-1C26-4373-9858-133AEBAEFAAD}">
      <dgm:prSet/>
      <dgm:spPr/>
      <dgm:t>
        <a:bodyPr/>
        <a:lstStyle/>
        <a:p>
          <a:endParaRPr lang="es-EC"/>
        </a:p>
      </dgm:t>
    </dgm:pt>
    <dgm:pt modelId="{1FE91864-FCD7-44E2-A4CC-C0D695E99079}" type="sibTrans" cxnId="{555E194E-1C26-4373-9858-133AEBAEFAAD}">
      <dgm:prSet/>
      <dgm:spPr/>
      <dgm:t>
        <a:bodyPr/>
        <a:lstStyle/>
        <a:p>
          <a:endParaRPr lang="es-EC"/>
        </a:p>
      </dgm:t>
    </dgm:pt>
    <dgm:pt modelId="{95A69058-7B40-4FE9-A070-329EF67C1082}" type="pres">
      <dgm:prSet presAssocID="{62A90618-70C9-4363-83E6-DE8BD46E04C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E11A9193-1CA4-4D53-A35A-101391F7490F}" type="pres">
      <dgm:prSet presAssocID="{CA94C5ED-5C46-4020-91E4-31C11952BC3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82F8D6C-EAAB-460B-85F9-26D39971EBDA}" type="pres">
      <dgm:prSet presAssocID="{9451B53F-7532-4B1F-929F-82333B774AED}" presName="sibTrans" presStyleCnt="0"/>
      <dgm:spPr/>
    </dgm:pt>
    <dgm:pt modelId="{FA6509BD-C8DB-424F-B160-8E4D959EB5CC}" type="pres">
      <dgm:prSet presAssocID="{945FA75E-2B52-48C8-9363-D16CAA3F397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E238909D-8574-4818-8C7E-26805E9E72A9}" type="presOf" srcId="{945FA75E-2B52-48C8-9363-D16CAA3F3975}" destId="{FA6509BD-C8DB-424F-B160-8E4D959EB5CC}" srcOrd="0" destOrd="0" presId="urn:microsoft.com/office/officeart/2005/8/layout/hList6"/>
    <dgm:cxn modelId="{2312F380-14ED-46D5-B40D-7704D7A23498}" type="presOf" srcId="{62A90618-70C9-4363-83E6-DE8BD46E04C7}" destId="{95A69058-7B40-4FE9-A070-329EF67C1082}" srcOrd="0" destOrd="0" presId="urn:microsoft.com/office/officeart/2005/8/layout/hList6"/>
    <dgm:cxn modelId="{AAF5B6F5-826D-4039-9E80-8696A79CE446}" srcId="{62A90618-70C9-4363-83E6-DE8BD46E04C7}" destId="{CA94C5ED-5C46-4020-91E4-31C11952BC32}" srcOrd="0" destOrd="0" parTransId="{6B4EFFD8-DBB1-4113-8DC3-D47D31E07FE6}" sibTransId="{9451B53F-7532-4B1F-929F-82333B774AED}"/>
    <dgm:cxn modelId="{555E194E-1C26-4373-9858-133AEBAEFAAD}" srcId="{62A90618-70C9-4363-83E6-DE8BD46E04C7}" destId="{945FA75E-2B52-48C8-9363-D16CAA3F3975}" srcOrd="1" destOrd="0" parTransId="{23CC17B8-9F63-4D78-9DF7-5A22CB49F3BB}" sibTransId="{1FE91864-FCD7-44E2-A4CC-C0D695E99079}"/>
    <dgm:cxn modelId="{A3B9F92C-AEF4-435A-B3C5-0929024EE348}" type="presOf" srcId="{CA94C5ED-5C46-4020-91E4-31C11952BC32}" destId="{E11A9193-1CA4-4D53-A35A-101391F7490F}" srcOrd="0" destOrd="0" presId="urn:microsoft.com/office/officeart/2005/8/layout/hList6"/>
    <dgm:cxn modelId="{C16B14CE-3566-4B96-92CE-D93173CC0C51}" type="presParOf" srcId="{95A69058-7B40-4FE9-A070-329EF67C1082}" destId="{E11A9193-1CA4-4D53-A35A-101391F7490F}" srcOrd="0" destOrd="0" presId="urn:microsoft.com/office/officeart/2005/8/layout/hList6"/>
    <dgm:cxn modelId="{22953936-137F-44AE-A043-FADAB2C13C63}" type="presParOf" srcId="{95A69058-7B40-4FE9-A070-329EF67C1082}" destId="{082F8D6C-EAAB-460B-85F9-26D39971EBDA}" srcOrd="1" destOrd="0" presId="urn:microsoft.com/office/officeart/2005/8/layout/hList6"/>
    <dgm:cxn modelId="{882DC0E4-2D03-48D3-93C4-FD5F4B06A7ED}" type="presParOf" srcId="{95A69058-7B40-4FE9-A070-329EF67C1082}" destId="{FA6509BD-C8DB-424F-B160-8E4D959EB5CC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8E56CD-9DFC-483C-A56A-E197AD19AA5E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D7CE8D0B-0314-4E87-B747-63271351C7C5}">
      <dgm:prSet/>
      <dgm:spPr/>
      <dgm:t>
        <a:bodyPr/>
        <a:lstStyle/>
        <a:p>
          <a:pPr rtl="0"/>
          <a:r>
            <a:rPr lang="es-EC" dirty="0" smtClean="0"/>
            <a:t>El presupuesto de ventas es el primer paso en la elaboración del presupuesto maestro.</a:t>
          </a:r>
          <a:endParaRPr lang="es-EC" dirty="0"/>
        </a:p>
      </dgm:t>
    </dgm:pt>
    <dgm:pt modelId="{E72FA5E8-1233-4C9D-B17A-5E358E83548D}" type="parTrans" cxnId="{BBDAF34D-65C4-4D2C-84E5-3828BBA98F90}">
      <dgm:prSet/>
      <dgm:spPr/>
      <dgm:t>
        <a:bodyPr/>
        <a:lstStyle/>
        <a:p>
          <a:endParaRPr lang="es-EC"/>
        </a:p>
      </dgm:t>
    </dgm:pt>
    <dgm:pt modelId="{FDA5FEED-2D60-4282-A7DA-6217E79C8CB7}" type="sibTrans" cxnId="{BBDAF34D-65C4-4D2C-84E5-3828BBA98F90}">
      <dgm:prSet/>
      <dgm:spPr/>
      <dgm:t>
        <a:bodyPr/>
        <a:lstStyle/>
        <a:p>
          <a:endParaRPr lang="es-EC"/>
        </a:p>
      </dgm:t>
    </dgm:pt>
    <dgm:pt modelId="{FE3A9C77-4545-43C7-A474-5B683F26BFB9}">
      <dgm:prSet/>
      <dgm:spPr/>
      <dgm:t>
        <a:bodyPr/>
        <a:lstStyle/>
        <a:p>
          <a:pPr rtl="0"/>
          <a:r>
            <a:rPr lang="es-EC" dirty="0" smtClean="0"/>
            <a:t>Suministra la información para el presupuesto de producción, de compra, gastos operativos.</a:t>
          </a:r>
          <a:endParaRPr lang="es-EC" dirty="0"/>
        </a:p>
      </dgm:t>
    </dgm:pt>
    <dgm:pt modelId="{7D4A98B5-D597-4D0A-AB42-9C2315AFDAB5}" type="parTrans" cxnId="{8583051C-A750-4C30-A94C-0A3D98D97855}">
      <dgm:prSet/>
      <dgm:spPr/>
      <dgm:t>
        <a:bodyPr/>
        <a:lstStyle/>
        <a:p>
          <a:endParaRPr lang="es-EC"/>
        </a:p>
      </dgm:t>
    </dgm:pt>
    <dgm:pt modelId="{E19ECD54-22C8-48B1-A7A7-709E5B4827DC}" type="sibTrans" cxnId="{8583051C-A750-4C30-A94C-0A3D98D97855}">
      <dgm:prSet/>
      <dgm:spPr/>
      <dgm:t>
        <a:bodyPr/>
        <a:lstStyle/>
        <a:p>
          <a:endParaRPr lang="es-EC"/>
        </a:p>
      </dgm:t>
    </dgm:pt>
    <dgm:pt modelId="{6069FB2F-E5A4-46FC-B0DC-53565F627638}">
      <dgm:prSet/>
      <dgm:spPr/>
      <dgm:t>
        <a:bodyPr/>
        <a:lstStyle/>
        <a:p>
          <a:pPr rtl="0"/>
          <a:r>
            <a:rPr lang="es-EC" dirty="0" smtClean="0"/>
            <a:t>Si no es realista y los pronósticos no son los adecuados los pasos siguientes no serán confiables.</a:t>
          </a:r>
          <a:endParaRPr lang="es-EC" dirty="0"/>
        </a:p>
      </dgm:t>
    </dgm:pt>
    <dgm:pt modelId="{A5D8B2C9-5A1D-46F7-A4E6-C08E03D77C2E}" type="parTrans" cxnId="{68BD200E-EE98-4A06-B83C-35E2C46AC22F}">
      <dgm:prSet/>
      <dgm:spPr/>
      <dgm:t>
        <a:bodyPr/>
        <a:lstStyle/>
        <a:p>
          <a:endParaRPr lang="es-EC"/>
        </a:p>
      </dgm:t>
    </dgm:pt>
    <dgm:pt modelId="{F3ED72FE-D7BC-4BF2-80D6-D6DB799F6230}" type="sibTrans" cxnId="{68BD200E-EE98-4A06-B83C-35E2C46AC22F}">
      <dgm:prSet/>
      <dgm:spPr/>
      <dgm:t>
        <a:bodyPr/>
        <a:lstStyle/>
        <a:p>
          <a:endParaRPr lang="es-EC"/>
        </a:p>
      </dgm:t>
    </dgm:pt>
    <dgm:pt modelId="{D4726E0C-C703-4F6F-9F5A-7DF902531BCC}" type="pres">
      <dgm:prSet presAssocID="{DD8E56CD-9DFC-483C-A56A-E197AD19AA5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B98C2D35-D4BA-48CF-9CA8-02CF096C9F17}" type="pres">
      <dgm:prSet presAssocID="{DD8E56CD-9DFC-483C-A56A-E197AD19AA5E}" presName="arrow" presStyleLbl="bgShp" presStyleIdx="0" presStyleCnt="1"/>
      <dgm:spPr/>
    </dgm:pt>
    <dgm:pt modelId="{3F92BB35-4669-4876-82E8-4C5ADF0B4821}" type="pres">
      <dgm:prSet presAssocID="{DD8E56CD-9DFC-483C-A56A-E197AD19AA5E}" presName="linearProcess" presStyleCnt="0"/>
      <dgm:spPr/>
    </dgm:pt>
    <dgm:pt modelId="{29E06B41-06AC-4764-97B5-D1DDDD80D589}" type="pres">
      <dgm:prSet presAssocID="{D7CE8D0B-0314-4E87-B747-63271351C7C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2B9BDE1-585F-4A21-ADD0-DD243CB88109}" type="pres">
      <dgm:prSet presAssocID="{FDA5FEED-2D60-4282-A7DA-6217E79C8CB7}" presName="sibTrans" presStyleCnt="0"/>
      <dgm:spPr/>
    </dgm:pt>
    <dgm:pt modelId="{A5BBEBF4-0AF1-41E4-AFC2-A8C582E1B3F4}" type="pres">
      <dgm:prSet presAssocID="{FE3A9C77-4545-43C7-A474-5B683F26BFB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0F9F4AB-1607-4C03-AD12-B21F65670AB1}" type="pres">
      <dgm:prSet presAssocID="{E19ECD54-22C8-48B1-A7A7-709E5B4827DC}" presName="sibTrans" presStyleCnt="0"/>
      <dgm:spPr/>
    </dgm:pt>
    <dgm:pt modelId="{9F0A1834-26E7-42CD-B527-C78520F333E1}" type="pres">
      <dgm:prSet presAssocID="{6069FB2F-E5A4-46FC-B0DC-53565F62763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24955133-C7B4-471C-8BB4-85503E85286D}" type="presOf" srcId="{DD8E56CD-9DFC-483C-A56A-E197AD19AA5E}" destId="{D4726E0C-C703-4F6F-9F5A-7DF902531BCC}" srcOrd="0" destOrd="0" presId="urn:microsoft.com/office/officeart/2005/8/layout/hProcess9"/>
    <dgm:cxn modelId="{DEBA2F95-9FF3-4061-A8CF-37AA9FEEA47C}" type="presOf" srcId="{D7CE8D0B-0314-4E87-B747-63271351C7C5}" destId="{29E06B41-06AC-4764-97B5-D1DDDD80D589}" srcOrd="0" destOrd="0" presId="urn:microsoft.com/office/officeart/2005/8/layout/hProcess9"/>
    <dgm:cxn modelId="{68BD200E-EE98-4A06-B83C-35E2C46AC22F}" srcId="{DD8E56CD-9DFC-483C-A56A-E197AD19AA5E}" destId="{6069FB2F-E5A4-46FC-B0DC-53565F627638}" srcOrd="2" destOrd="0" parTransId="{A5D8B2C9-5A1D-46F7-A4E6-C08E03D77C2E}" sibTransId="{F3ED72FE-D7BC-4BF2-80D6-D6DB799F6230}"/>
    <dgm:cxn modelId="{58D18E07-C6A5-418E-A28E-DE9CF2BF88C8}" type="presOf" srcId="{FE3A9C77-4545-43C7-A474-5B683F26BFB9}" destId="{A5BBEBF4-0AF1-41E4-AFC2-A8C582E1B3F4}" srcOrd="0" destOrd="0" presId="urn:microsoft.com/office/officeart/2005/8/layout/hProcess9"/>
    <dgm:cxn modelId="{BBDAF34D-65C4-4D2C-84E5-3828BBA98F90}" srcId="{DD8E56CD-9DFC-483C-A56A-E197AD19AA5E}" destId="{D7CE8D0B-0314-4E87-B747-63271351C7C5}" srcOrd="0" destOrd="0" parTransId="{E72FA5E8-1233-4C9D-B17A-5E358E83548D}" sibTransId="{FDA5FEED-2D60-4282-A7DA-6217E79C8CB7}"/>
    <dgm:cxn modelId="{8583051C-A750-4C30-A94C-0A3D98D97855}" srcId="{DD8E56CD-9DFC-483C-A56A-E197AD19AA5E}" destId="{FE3A9C77-4545-43C7-A474-5B683F26BFB9}" srcOrd="1" destOrd="0" parTransId="{7D4A98B5-D597-4D0A-AB42-9C2315AFDAB5}" sibTransId="{E19ECD54-22C8-48B1-A7A7-709E5B4827DC}"/>
    <dgm:cxn modelId="{C74FB053-B1D3-4A22-989F-C869F77E4DD1}" type="presOf" srcId="{6069FB2F-E5A4-46FC-B0DC-53565F627638}" destId="{9F0A1834-26E7-42CD-B527-C78520F333E1}" srcOrd="0" destOrd="0" presId="urn:microsoft.com/office/officeart/2005/8/layout/hProcess9"/>
    <dgm:cxn modelId="{BB32DAFE-9FC6-43F4-8D19-A39F09032009}" type="presParOf" srcId="{D4726E0C-C703-4F6F-9F5A-7DF902531BCC}" destId="{B98C2D35-D4BA-48CF-9CA8-02CF096C9F17}" srcOrd="0" destOrd="0" presId="urn:microsoft.com/office/officeart/2005/8/layout/hProcess9"/>
    <dgm:cxn modelId="{53E31E31-B9F2-4746-B8C0-EF37B0CD093D}" type="presParOf" srcId="{D4726E0C-C703-4F6F-9F5A-7DF902531BCC}" destId="{3F92BB35-4669-4876-82E8-4C5ADF0B4821}" srcOrd="1" destOrd="0" presId="urn:microsoft.com/office/officeart/2005/8/layout/hProcess9"/>
    <dgm:cxn modelId="{03316764-96DD-4E67-B692-47B47EEBF38E}" type="presParOf" srcId="{3F92BB35-4669-4876-82E8-4C5ADF0B4821}" destId="{29E06B41-06AC-4764-97B5-D1DDDD80D589}" srcOrd="0" destOrd="0" presId="urn:microsoft.com/office/officeart/2005/8/layout/hProcess9"/>
    <dgm:cxn modelId="{E619560B-80F6-4404-8A68-4001B01923D7}" type="presParOf" srcId="{3F92BB35-4669-4876-82E8-4C5ADF0B4821}" destId="{A2B9BDE1-585F-4A21-ADD0-DD243CB88109}" srcOrd="1" destOrd="0" presId="urn:microsoft.com/office/officeart/2005/8/layout/hProcess9"/>
    <dgm:cxn modelId="{008F1DE3-A288-4D66-84FD-652A0BD7E316}" type="presParOf" srcId="{3F92BB35-4669-4876-82E8-4C5ADF0B4821}" destId="{A5BBEBF4-0AF1-41E4-AFC2-A8C582E1B3F4}" srcOrd="2" destOrd="0" presId="urn:microsoft.com/office/officeart/2005/8/layout/hProcess9"/>
    <dgm:cxn modelId="{6C82B086-0FA3-4AF0-916D-8FAD58BC0690}" type="presParOf" srcId="{3F92BB35-4669-4876-82E8-4C5ADF0B4821}" destId="{60F9F4AB-1607-4C03-AD12-B21F65670AB1}" srcOrd="3" destOrd="0" presId="urn:microsoft.com/office/officeart/2005/8/layout/hProcess9"/>
    <dgm:cxn modelId="{76A25342-EFE4-446B-BA14-7FB8616DC239}" type="presParOf" srcId="{3F92BB35-4669-4876-82E8-4C5ADF0B4821}" destId="{9F0A1834-26E7-42CD-B527-C78520F333E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F99D9E-36C1-400C-B8E4-8AA2080B825C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C"/>
        </a:p>
      </dgm:t>
    </dgm:pt>
    <dgm:pt modelId="{8DF31499-A58A-40B4-AD60-E15086A7BBFC}">
      <dgm:prSet/>
      <dgm:spPr/>
      <dgm:t>
        <a:bodyPr/>
        <a:lstStyle/>
        <a:p>
          <a:pPr rtl="0"/>
          <a:r>
            <a:rPr lang="es-EC" dirty="0" smtClean="0"/>
            <a:t>Factores externos o de mercado</a:t>
          </a:r>
          <a:endParaRPr lang="es-EC" dirty="0"/>
        </a:p>
      </dgm:t>
    </dgm:pt>
    <dgm:pt modelId="{094AB6B7-B02D-440C-B0D6-13C645734E75}" type="parTrans" cxnId="{2C4FFBEC-8A5B-479E-9C65-BCBE2D7FA12B}">
      <dgm:prSet/>
      <dgm:spPr/>
      <dgm:t>
        <a:bodyPr/>
        <a:lstStyle/>
        <a:p>
          <a:endParaRPr lang="es-EC"/>
        </a:p>
      </dgm:t>
    </dgm:pt>
    <dgm:pt modelId="{8F6D4098-2783-406D-BB5D-2B779F94327B}" type="sibTrans" cxnId="{2C4FFBEC-8A5B-479E-9C65-BCBE2D7FA12B}">
      <dgm:prSet/>
      <dgm:spPr/>
      <dgm:t>
        <a:bodyPr/>
        <a:lstStyle/>
        <a:p>
          <a:endParaRPr lang="es-EC"/>
        </a:p>
      </dgm:t>
    </dgm:pt>
    <dgm:pt modelId="{64FE205A-22A8-458A-9F29-2D195FFFE308}">
      <dgm:prSet/>
      <dgm:spPr/>
      <dgm:t>
        <a:bodyPr/>
        <a:lstStyle/>
        <a:p>
          <a:pPr rtl="0"/>
          <a:r>
            <a:rPr lang="es-EC" dirty="0" smtClean="0"/>
            <a:t>Situación económica en general</a:t>
          </a:r>
          <a:endParaRPr lang="es-EC" dirty="0"/>
        </a:p>
      </dgm:t>
    </dgm:pt>
    <dgm:pt modelId="{7D874C4B-C9BD-4226-B5C6-5208514B862F}" type="parTrans" cxnId="{E5620788-03B3-4906-8DCA-57DAE831D262}">
      <dgm:prSet/>
      <dgm:spPr/>
      <dgm:t>
        <a:bodyPr/>
        <a:lstStyle/>
        <a:p>
          <a:endParaRPr lang="es-EC"/>
        </a:p>
      </dgm:t>
    </dgm:pt>
    <dgm:pt modelId="{EFB15E55-6149-4C9F-8DC3-A1A4CA758D87}" type="sibTrans" cxnId="{E5620788-03B3-4906-8DCA-57DAE831D262}">
      <dgm:prSet/>
      <dgm:spPr/>
      <dgm:t>
        <a:bodyPr/>
        <a:lstStyle/>
        <a:p>
          <a:endParaRPr lang="es-EC"/>
        </a:p>
      </dgm:t>
    </dgm:pt>
    <dgm:pt modelId="{130279BB-DD5B-43A6-8538-4E1FF90B4889}">
      <dgm:prSet/>
      <dgm:spPr/>
      <dgm:t>
        <a:bodyPr/>
        <a:lstStyle/>
        <a:p>
          <a:pPr rtl="0"/>
          <a:r>
            <a:rPr lang="es-EC" dirty="0" smtClean="0"/>
            <a:t>Competencia</a:t>
          </a:r>
          <a:endParaRPr lang="es-EC" dirty="0"/>
        </a:p>
      </dgm:t>
    </dgm:pt>
    <dgm:pt modelId="{4668D553-5A95-4DBC-8A41-6A6EC4AB820F}" type="parTrans" cxnId="{82E83F11-51B8-4EB8-84E3-CD7A9374B5F5}">
      <dgm:prSet/>
      <dgm:spPr/>
      <dgm:t>
        <a:bodyPr/>
        <a:lstStyle/>
        <a:p>
          <a:endParaRPr lang="es-EC"/>
        </a:p>
      </dgm:t>
    </dgm:pt>
    <dgm:pt modelId="{2CAADB21-CC91-4D73-8D8D-97410473AEFF}" type="sibTrans" cxnId="{82E83F11-51B8-4EB8-84E3-CD7A9374B5F5}">
      <dgm:prSet/>
      <dgm:spPr/>
      <dgm:t>
        <a:bodyPr/>
        <a:lstStyle/>
        <a:p>
          <a:endParaRPr lang="es-EC"/>
        </a:p>
      </dgm:t>
    </dgm:pt>
    <dgm:pt modelId="{85485218-F3F3-45FD-AD5A-9522D76821C6}">
      <dgm:prSet/>
      <dgm:spPr/>
      <dgm:t>
        <a:bodyPr/>
        <a:lstStyle/>
        <a:p>
          <a:pPr rtl="0"/>
          <a:r>
            <a:rPr lang="es-EC" dirty="0" smtClean="0"/>
            <a:t>Fijación de precios y elasticidad de la demanda</a:t>
          </a:r>
          <a:endParaRPr lang="es-EC" dirty="0"/>
        </a:p>
      </dgm:t>
    </dgm:pt>
    <dgm:pt modelId="{EB394F7A-C234-4F6F-ADF0-593F61C7AC97}" type="parTrans" cxnId="{3069C871-B6F3-4195-AAFF-C0258866E423}">
      <dgm:prSet/>
      <dgm:spPr/>
      <dgm:t>
        <a:bodyPr/>
        <a:lstStyle/>
        <a:p>
          <a:endParaRPr lang="es-EC"/>
        </a:p>
      </dgm:t>
    </dgm:pt>
    <dgm:pt modelId="{65F33D29-85DA-4FAB-A662-7527BCE9AF32}" type="sibTrans" cxnId="{3069C871-B6F3-4195-AAFF-C0258866E423}">
      <dgm:prSet/>
      <dgm:spPr/>
      <dgm:t>
        <a:bodyPr/>
        <a:lstStyle/>
        <a:p>
          <a:endParaRPr lang="es-EC"/>
        </a:p>
      </dgm:t>
    </dgm:pt>
    <dgm:pt modelId="{212848AD-C21D-4A5B-8F1E-CA96E1FDF14B}">
      <dgm:prSet/>
      <dgm:spPr/>
      <dgm:t>
        <a:bodyPr/>
        <a:lstStyle/>
        <a:p>
          <a:pPr rtl="0"/>
          <a:r>
            <a:rPr lang="es-EC" dirty="0" smtClean="0"/>
            <a:t>Tasa de crecimiento de las ventas</a:t>
          </a:r>
          <a:endParaRPr lang="es-EC" dirty="0"/>
        </a:p>
      </dgm:t>
    </dgm:pt>
    <dgm:pt modelId="{5EDE70CD-1148-4280-8517-1AEFC952F289}" type="parTrans" cxnId="{D3DB3B55-4DB6-41B6-8598-FAF850F4019A}">
      <dgm:prSet/>
      <dgm:spPr/>
      <dgm:t>
        <a:bodyPr/>
        <a:lstStyle/>
        <a:p>
          <a:endParaRPr lang="es-EC"/>
        </a:p>
      </dgm:t>
    </dgm:pt>
    <dgm:pt modelId="{392D79D5-D810-435B-8949-49352C3876E9}" type="sibTrans" cxnId="{D3DB3B55-4DB6-41B6-8598-FAF850F4019A}">
      <dgm:prSet/>
      <dgm:spPr/>
      <dgm:t>
        <a:bodyPr/>
        <a:lstStyle/>
        <a:p>
          <a:endParaRPr lang="es-EC"/>
        </a:p>
      </dgm:t>
    </dgm:pt>
    <dgm:pt modelId="{F5E345C3-FEF5-48F2-BF92-8E5A6113662A}">
      <dgm:prSet/>
      <dgm:spPr/>
      <dgm:t>
        <a:bodyPr/>
        <a:lstStyle/>
        <a:p>
          <a:pPr rtl="0"/>
          <a:r>
            <a:rPr lang="es-EC" dirty="0" smtClean="0"/>
            <a:t>Variaciones estacionales</a:t>
          </a:r>
          <a:endParaRPr lang="es-EC" dirty="0"/>
        </a:p>
      </dgm:t>
    </dgm:pt>
    <dgm:pt modelId="{7466B6D2-1346-4EE1-8DA1-80CED03A99B5}" type="parTrans" cxnId="{4C0E8DB9-D12D-4EF8-856C-6130ADEB56C4}">
      <dgm:prSet/>
      <dgm:spPr/>
      <dgm:t>
        <a:bodyPr/>
        <a:lstStyle/>
        <a:p>
          <a:endParaRPr lang="es-EC"/>
        </a:p>
      </dgm:t>
    </dgm:pt>
    <dgm:pt modelId="{C9A8AC1D-BFC1-4674-95C4-FE97FFE6834C}" type="sibTrans" cxnId="{4C0E8DB9-D12D-4EF8-856C-6130ADEB56C4}">
      <dgm:prSet/>
      <dgm:spPr/>
      <dgm:t>
        <a:bodyPr/>
        <a:lstStyle/>
        <a:p>
          <a:endParaRPr lang="es-EC"/>
        </a:p>
      </dgm:t>
    </dgm:pt>
    <dgm:pt modelId="{ABD596DD-D214-4AEE-8649-0685FDEA49DA}">
      <dgm:prSet/>
      <dgm:spPr/>
      <dgm:t>
        <a:bodyPr/>
        <a:lstStyle/>
        <a:p>
          <a:pPr rtl="0"/>
          <a:r>
            <a:rPr lang="es-EC" dirty="0" smtClean="0"/>
            <a:t>Fuentes de aprovisionamiento </a:t>
          </a:r>
          <a:endParaRPr lang="es-EC" dirty="0"/>
        </a:p>
      </dgm:t>
    </dgm:pt>
    <dgm:pt modelId="{5EE3915F-CD4D-44E3-B96A-0D1C2D95E009}" type="parTrans" cxnId="{25BBF715-DC0C-497A-A720-8BF39D33D869}">
      <dgm:prSet/>
      <dgm:spPr/>
      <dgm:t>
        <a:bodyPr/>
        <a:lstStyle/>
        <a:p>
          <a:endParaRPr lang="es-EC"/>
        </a:p>
      </dgm:t>
    </dgm:pt>
    <dgm:pt modelId="{657B16F7-DAEB-4BC9-8B05-1F6C886DF51B}" type="sibTrans" cxnId="{25BBF715-DC0C-497A-A720-8BF39D33D869}">
      <dgm:prSet/>
      <dgm:spPr/>
      <dgm:t>
        <a:bodyPr/>
        <a:lstStyle/>
        <a:p>
          <a:endParaRPr lang="es-EC"/>
        </a:p>
      </dgm:t>
    </dgm:pt>
    <dgm:pt modelId="{24FB39BA-2A86-4D1C-94C3-29173569FAB1}">
      <dgm:prSet/>
      <dgm:spPr/>
      <dgm:t>
        <a:bodyPr/>
        <a:lstStyle/>
        <a:p>
          <a:pPr rtl="0"/>
          <a:r>
            <a:rPr lang="es-EC" dirty="0" smtClean="0"/>
            <a:t>Factores internos o de la empresa</a:t>
          </a:r>
          <a:endParaRPr lang="es-EC" dirty="0"/>
        </a:p>
      </dgm:t>
    </dgm:pt>
    <dgm:pt modelId="{50973620-4C2C-48D8-9F1C-412FDD14E62B}" type="parTrans" cxnId="{13BBC379-9619-4D94-AC51-C76C0F376890}">
      <dgm:prSet/>
      <dgm:spPr/>
      <dgm:t>
        <a:bodyPr/>
        <a:lstStyle/>
        <a:p>
          <a:endParaRPr lang="es-EC"/>
        </a:p>
      </dgm:t>
    </dgm:pt>
    <dgm:pt modelId="{EB231DF1-71A3-487A-919C-295E421F8A8E}" type="sibTrans" cxnId="{13BBC379-9619-4D94-AC51-C76C0F376890}">
      <dgm:prSet/>
      <dgm:spPr/>
      <dgm:t>
        <a:bodyPr/>
        <a:lstStyle/>
        <a:p>
          <a:endParaRPr lang="es-EC"/>
        </a:p>
      </dgm:t>
    </dgm:pt>
    <dgm:pt modelId="{F4A0B343-4A09-4E79-B04C-2B67194EBACC}">
      <dgm:prSet/>
      <dgm:spPr/>
      <dgm:t>
        <a:bodyPr/>
        <a:lstStyle/>
        <a:p>
          <a:pPr rtl="0"/>
          <a:r>
            <a:rPr lang="es-EC" dirty="0" smtClean="0"/>
            <a:t>Organización de ventas</a:t>
          </a:r>
          <a:endParaRPr lang="es-EC" dirty="0"/>
        </a:p>
      </dgm:t>
    </dgm:pt>
    <dgm:pt modelId="{0396A743-1DC8-4458-8B36-6FCCFF60A5EB}" type="parTrans" cxnId="{302BF6CE-FC11-48BE-9187-A9056F8A2604}">
      <dgm:prSet/>
      <dgm:spPr/>
      <dgm:t>
        <a:bodyPr/>
        <a:lstStyle/>
        <a:p>
          <a:endParaRPr lang="es-EC"/>
        </a:p>
      </dgm:t>
    </dgm:pt>
    <dgm:pt modelId="{0BCE8F95-A1CF-433C-A344-C4DCB3D81353}" type="sibTrans" cxnId="{302BF6CE-FC11-48BE-9187-A9056F8A2604}">
      <dgm:prSet/>
      <dgm:spPr/>
      <dgm:t>
        <a:bodyPr/>
        <a:lstStyle/>
        <a:p>
          <a:endParaRPr lang="es-EC"/>
        </a:p>
      </dgm:t>
    </dgm:pt>
    <dgm:pt modelId="{2329F67C-81B8-4AB1-AB13-DAFE8B5DFEEF}">
      <dgm:prSet/>
      <dgm:spPr/>
      <dgm:t>
        <a:bodyPr/>
        <a:lstStyle/>
        <a:p>
          <a:pPr rtl="0"/>
          <a:r>
            <a:rPr lang="es-EC" dirty="0" smtClean="0"/>
            <a:t>Política de promoción de ventas</a:t>
          </a:r>
          <a:endParaRPr lang="es-EC" dirty="0"/>
        </a:p>
      </dgm:t>
    </dgm:pt>
    <dgm:pt modelId="{68F2DE89-19BC-4793-B5A7-0DE0DA63C17E}" type="parTrans" cxnId="{97508344-602D-429C-AC7A-C82A845E682B}">
      <dgm:prSet/>
      <dgm:spPr/>
      <dgm:t>
        <a:bodyPr/>
        <a:lstStyle/>
        <a:p>
          <a:endParaRPr lang="es-EC"/>
        </a:p>
      </dgm:t>
    </dgm:pt>
    <dgm:pt modelId="{B0B91ACA-1B6B-4DDD-9092-2F401D189319}" type="sibTrans" cxnId="{97508344-602D-429C-AC7A-C82A845E682B}">
      <dgm:prSet/>
      <dgm:spPr/>
      <dgm:t>
        <a:bodyPr/>
        <a:lstStyle/>
        <a:p>
          <a:endParaRPr lang="es-EC"/>
        </a:p>
      </dgm:t>
    </dgm:pt>
    <dgm:pt modelId="{9F77FC68-B6E6-4D61-8A9B-C0E8E7C422BD}">
      <dgm:prSet/>
      <dgm:spPr/>
      <dgm:t>
        <a:bodyPr/>
        <a:lstStyle/>
        <a:p>
          <a:pPr rtl="0"/>
          <a:r>
            <a:rPr lang="es-EC" dirty="0" smtClean="0"/>
            <a:t>Cambios de los productos</a:t>
          </a:r>
          <a:endParaRPr lang="es-EC" dirty="0"/>
        </a:p>
      </dgm:t>
    </dgm:pt>
    <dgm:pt modelId="{DE4B79E7-C2E2-4CF7-ABCE-1561601B94E6}" type="parTrans" cxnId="{22E6FA51-0BA7-4C3D-973A-892A3C7AC2DF}">
      <dgm:prSet/>
      <dgm:spPr/>
      <dgm:t>
        <a:bodyPr/>
        <a:lstStyle/>
        <a:p>
          <a:endParaRPr lang="es-EC"/>
        </a:p>
      </dgm:t>
    </dgm:pt>
    <dgm:pt modelId="{AC591EC8-47BD-4054-AEE0-DA9CB2D60DB3}" type="sibTrans" cxnId="{22E6FA51-0BA7-4C3D-973A-892A3C7AC2DF}">
      <dgm:prSet/>
      <dgm:spPr/>
      <dgm:t>
        <a:bodyPr/>
        <a:lstStyle/>
        <a:p>
          <a:endParaRPr lang="es-EC"/>
        </a:p>
      </dgm:t>
    </dgm:pt>
    <dgm:pt modelId="{04A85BE6-C83D-49EB-B229-98A5F61734D3}">
      <dgm:prSet/>
      <dgm:spPr/>
      <dgm:t>
        <a:bodyPr/>
        <a:lstStyle/>
        <a:p>
          <a:pPr rtl="0"/>
          <a:r>
            <a:rPr lang="es-EC" dirty="0" smtClean="0"/>
            <a:t>Capacidad de producción</a:t>
          </a:r>
          <a:endParaRPr lang="es-EC" dirty="0"/>
        </a:p>
      </dgm:t>
    </dgm:pt>
    <dgm:pt modelId="{885AEDB9-2019-4C28-AF06-E3D3A2FDC75E}" type="parTrans" cxnId="{A8C46761-0B89-43D1-8B88-5B80E9C329AA}">
      <dgm:prSet/>
      <dgm:spPr/>
      <dgm:t>
        <a:bodyPr/>
        <a:lstStyle/>
        <a:p>
          <a:endParaRPr lang="es-EC"/>
        </a:p>
      </dgm:t>
    </dgm:pt>
    <dgm:pt modelId="{D3E8BF2A-8D3F-4D26-86B7-9F3203766181}" type="sibTrans" cxnId="{A8C46761-0B89-43D1-8B88-5B80E9C329AA}">
      <dgm:prSet/>
      <dgm:spPr/>
      <dgm:t>
        <a:bodyPr/>
        <a:lstStyle/>
        <a:p>
          <a:endParaRPr lang="es-EC"/>
        </a:p>
      </dgm:t>
    </dgm:pt>
    <dgm:pt modelId="{95BDFA8E-4469-409B-97C3-F21531CCF44E}">
      <dgm:prSet/>
      <dgm:spPr/>
      <dgm:t>
        <a:bodyPr/>
        <a:lstStyle/>
        <a:p>
          <a:pPr rtl="0"/>
          <a:r>
            <a:rPr lang="es-EC" dirty="0" smtClean="0"/>
            <a:t>Régimen financiero</a:t>
          </a:r>
          <a:endParaRPr lang="es-EC" dirty="0"/>
        </a:p>
      </dgm:t>
    </dgm:pt>
    <dgm:pt modelId="{25D99002-0FD2-4F95-ABA8-C849B4A0912F}" type="parTrans" cxnId="{CF4AB112-4AEC-4B72-A8C5-DDBC14FC3A05}">
      <dgm:prSet/>
      <dgm:spPr/>
      <dgm:t>
        <a:bodyPr/>
        <a:lstStyle/>
        <a:p>
          <a:endParaRPr lang="es-EC"/>
        </a:p>
      </dgm:t>
    </dgm:pt>
    <dgm:pt modelId="{4120C499-A2E2-45A9-80EC-F95BC3B1F8C3}" type="sibTrans" cxnId="{CF4AB112-4AEC-4B72-A8C5-DDBC14FC3A05}">
      <dgm:prSet/>
      <dgm:spPr/>
      <dgm:t>
        <a:bodyPr/>
        <a:lstStyle/>
        <a:p>
          <a:endParaRPr lang="es-EC"/>
        </a:p>
      </dgm:t>
    </dgm:pt>
    <dgm:pt modelId="{6B552E3B-38A4-4691-B6BC-51B50366B0AE}">
      <dgm:prSet/>
      <dgm:spPr/>
      <dgm:t>
        <a:bodyPr/>
        <a:lstStyle/>
        <a:p>
          <a:pPr rtl="0"/>
          <a:r>
            <a:rPr lang="es-EC" dirty="0" smtClean="0"/>
            <a:t>Proyección de la utilidad</a:t>
          </a:r>
          <a:endParaRPr lang="es-EC" dirty="0"/>
        </a:p>
      </dgm:t>
    </dgm:pt>
    <dgm:pt modelId="{0955D097-8746-4712-9901-280423423772}" type="parTrans" cxnId="{BB0E862A-6D46-484F-9C71-74A36D7A7400}">
      <dgm:prSet/>
      <dgm:spPr/>
      <dgm:t>
        <a:bodyPr/>
        <a:lstStyle/>
        <a:p>
          <a:endParaRPr lang="es-EC"/>
        </a:p>
      </dgm:t>
    </dgm:pt>
    <dgm:pt modelId="{569EED84-9036-4482-84EF-199C82CE4546}" type="sibTrans" cxnId="{BB0E862A-6D46-484F-9C71-74A36D7A7400}">
      <dgm:prSet/>
      <dgm:spPr/>
      <dgm:t>
        <a:bodyPr/>
        <a:lstStyle/>
        <a:p>
          <a:endParaRPr lang="es-EC"/>
        </a:p>
      </dgm:t>
    </dgm:pt>
    <dgm:pt modelId="{B4EFFAD0-92BD-4060-838A-CF0D137AF47A}" type="pres">
      <dgm:prSet presAssocID="{0FF99D9E-36C1-400C-B8E4-8AA2080B825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C"/>
        </a:p>
      </dgm:t>
    </dgm:pt>
    <dgm:pt modelId="{F630CEAF-5E40-4BB0-AF16-EB6FB92562AE}" type="pres">
      <dgm:prSet presAssocID="{8DF31499-A58A-40B4-AD60-E15086A7BBFC}" presName="root" presStyleCnt="0"/>
      <dgm:spPr/>
    </dgm:pt>
    <dgm:pt modelId="{D1190D23-B801-485E-8C65-FB51C649E711}" type="pres">
      <dgm:prSet presAssocID="{8DF31499-A58A-40B4-AD60-E15086A7BBFC}" presName="rootComposite" presStyleCnt="0"/>
      <dgm:spPr/>
    </dgm:pt>
    <dgm:pt modelId="{07778B2B-1E1B-41A5-A223-8364DD7A1F6F}" type="pres">
      <dgm:prSet presAssocID="{8DF31499-A58A-40B4-AD60-E15086A7BBFC}" presName="rootText" presStyleLbl="node1" presStyleIdx="0" presStyleCnt="2" custScaleX="342818"/>
      <dgm:spPr/>
      <dgm:t>
        <a:bodyPr/>
        <a:lstStyle/>
        <a:p>
          <a:endParaRPr lang="es-EC"/>
        </a:p>
      </dgm:t>
    </dgm:pt>
    <dgm:pt modelId="{686EB3BC-8EA9-4E60-A288-91CD01B5D450}" type="pres">
      <dgm:prSet presAssocID="{8DF31499-A58A-40B4-AD60-E15086A7BBFC}" presName="rootConnector" presStyleLbl="node1" presStyleIdx="0" presStyleCnt="2"/>
      <dgm:spPr/>
      <dgm:t>
        <a:bodyPr/>
        <a:lstStyle/>
        <a:p>
          <a:endParaRPr lang="es-EC"/>
        </a:p>
      </dgm:t>
    </dgm:pt>
    <dgm:pt modelId="{34B33E42-047C-47C7-92EA-72C002368146}" type="pres">
      <dgm:prSet presAssocID="{8DF31499-A58A-40B4-AD60-E15086A7BBFC}" presName="childShape" presStyleCnt="0"/>
      <dgm:spPr/>
    </dgm:pt>
    <dgm:pt modelId="{4ABA9D08-83AC-4A99-A80F-7FF0027AB335}" type="pres">
      <dgm:prSet presAssocID="{7D874C4B-C9BD-4226-B5C6-5208514B862F}" presName="Name13" presStyleLbl="parChTrans1D2" presStyleIdx="0" presStyleCnt="12"/>
      <dgm:spPr/>
      <dgm:t>
        <a:bodyPr/>
        <a:lstStyle/>
        <a:p>
          <a:endParaRPr lang="es-EC"/>
        </a:p>
      </dgm:t>
    </dgm:pt>
    <dgm:pt modelId="{D17770C4-FF80-41C9-AAF7-D3DD201EFF07}" type="pres">
      <dgm:prSet presAssocID="{64FE205A-22A8-458A-9F29-2D195FFFE308}" presName="childText" presStyleLbl="bgAcc1" presStyleIdx="0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3515649-4953-4BDC-9D92-CD5B6592287D}" type="pres">
      <dgm:prSet presAssocID="{4668D553-5A95-4DBC-8A41-6A6EC4AB820F}" presName="Name13" presStyleLbl="parChTrans1D2" presStyleIdx="1" presStyleCnt="12"/>
      <dgm:spPr/>
      <dgm:t>
        <a:bodyPr/>
        <a:lstStyle/>
        <a:p>
          <a:endParaRPr lang="es-EC"/>
        </a:p>
      </dgm:t>
    </dgm:pt>
    <dgm:pt modelId="{AF1CCCAF-7D79-4895-B241-3EF6174789F3}" type="pres">
      <dgm:prSet presAssocID="{130279BB-DD5B-43A6-8538-4E1FF90B4889}" presName="childText" presStyleLbl="bgAcc1" presStyleIdx="1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593B431-5FC6-4AF6-BE89-D18472148BB8}" type="pres">
      <dgm:prSet presAssocID="{EB394F7A-C234-4F6F-ADF0-593F61C7AC97}" presName="Name13" presStyleLbl="parChTrans1D2" presStyleIdx="2" presStyleCnt="12"/>
      <dgm:spPr/>
      <dgm:t>
        <a:bodyPr/>
        <a:lstStyle/>
        <a:p>
          <a:endParaRPr lang="es-EC"/>
        </a:p>
      </dgm:t>
    </dgm:pt>
    <dgm:pt modelId="{422B029F-A7C8-4E36-94B4-BB49B75F2636}" type="pres">
      <dgm:prSet presAssocID="{85485218-F3F3-45FD-AD5A-9522D76821C6}" presName="childText" presStyleLbl="bgAcc1" presStyleIdx="2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2D18428-03C7-489B-B8FD-4DFDDA6B447B}" type="pres">
      <dgm:prSet presAssocID="{5EDE70CD-1148-4280-8517-1AEFC952F289}" presName="Name13" presStyleLbl="parChTrans1D2" presStyleIdx="3" presStyleCnt="12"/>
      <dgm:spPr/>
      <dgm:t>
        <a:bodyPr/>
        <a:lstStyle/>
        <a:p>
          <a:endParaRPr lang="es-EC"/>
        </a:p>
      </dgm:t>
    </dgm:pt>
    <dgm:pt modelId="{9350041A-CA9D-4AF0-A143-378C5AF27960}" type="pres">
      <dgm:prSet presAssocID="{212848AD-C21D-4A5B-8F1E-CA96E1FDF14B}" presName="childText" presStyleLbl="bgAcc1" presStyleIdx="3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91999C3-40AF-437C-9D3C-484AC7370C83}" type="pres">
      <dgm:prSet presAssocID="{7466B6D2-1346-4EE1-8DA1-80CED03A99B5}" presName="Name13" presStyleLbl="parChTrans1D2" presStyleIdx="4" presStyleCnt="12"/>
      <dgm:spPr/>
      <dgm:t>
        <a:bodyPr/>
        <a:lstStyle/>
        <a:p>
          <a:endParaRPr lang="es-EC"/>
        </a:p>
      </dgm:t>
    </dgm:pt>
    <dgm:pt modelId="{9F2E46BD-800E-41B0-A187-DE34A286B70D}" type="pres">
      <dgm:prSet presAssocID="{F5E345C3-FEF5-48F2-BF92-8E5A6113662A}" presName="childText" presStyleLbl="bgAcc1" presStyleIdx="4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04C932D-AC15-4EC8-95A8-93DC6EE26131}" type="pres">
      <dgm:prSet presAssocID="{5EE3915F-CD4D-44E3-B96A-0D1C2D95E009}" presName="Name13" presStyleLbl="parChTrans1D2" presStyleIdx="5" presStyleCnt="12"/>
      <dgm:spPr/>
      <dgm:t>
        <a:bodyPr/>
        <a:lstStyle/>
        <a:p>
          <a:endParaRPr lang="es-EC"/>
        </a:p>
      </dgm:t>
    </dgm:pt>
    <dgm:pt modelId="{9D57EC52-F969-4E15-87A4-DF9A1CBEE64C}" type="pres">
      <dgm:prSet presAssocID="{ABD596DD-D214-4AEE-8649-0685FDEA49DA}" presName="childText" presStyleLbl="bgAcc1" presStyleIdx="5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7BA3F6D-DDC4-4D51-895F-B54C22E8D308}" type="pres">
      <dgm:prSet presAssocID="{24FB39BA-2A86-4D1C-94C3-29173569FAB1}" presName="root" presStyleCnt="0"/>
      <dgm:spPr/>
    </dgm:pt>
    <dgm:pt modelId="{59F54D3F-A583-4650-9CD1-01E1DCFEE192}" type="pres">
      <dgm:prSet presAssocID="{24FB39BA-2A86-4D1C-94C3-29173569FAB1}" presName="rootComposite" presStyleCnt="0"/>
      <dgm:spPr/>
    </dgm:pt>
    <dgm:pt modelId="{873AAD33-876F-4284-B5F1-F072507E7244}" type="pres">
      <dgm:prSet presAssocID="{24FB39BA-2A86-4D1C-94C3-29173569FAB1}" presName="rootText" presStyleLbl="node1" presStyleIdx="1" presStyleCnt="2" custScaleX="342818"/>
      <dgm:spPr/>
      <dgm:t>
        <a:bodyPr/>
        <a:lstStyle/>
        <a:p>
          <a:endParaRPr lang="es-EC"/>
        </a:p>
      </dgm:t>
    </dgm:pt>
    <dgm:pt modelId="{85BB3BF8-2DB4-4873-A0CF-27708BAC4D2B}" type="pres">
      <dgm:prSet presAssocID="{24FB39BA-2A86-4D1C-94C3-29173569FAB1}" presName="rootConnector" presStyleLbl="node1" presStyleIdx="1" presStyleCnt="2"/>
      <dgm:spPr/>
      <dgm:t>
        <a:bodyPr/>
        <a:lstStyle/>
        <a:p>
          <a:endParaRPr lang="es-EC"/>
        </a:p>
      </dgm:t>
    </dgm:pt>
    <dgm:pt modelId="{AB1BF988-3F68-4BB4-BF52-C28945FC0E4F}" type="pres">
      <dgm:prSet presAssocID="{24FB39BA-2A86-4D1C-94C3-29173569FAB1}" presName="childShape" presStyleCnt="0"/>
      <dgm:spPr/>
    </dgm:pt>
    <dgm:pt modelId="{CA21EC8F-2EF0-4A93-92D6-60AEAABA5E61}" type="pres">
      <dgm:prSet presAssocID="{0396A743-1DC8-4458-8B36-6FCCFF60A5EB}" presName="Name13" presStyleLbl="parChTrans1D2" presStyleIdx="6" presStyleCnt="12"/>
      <dgm:spPr/>
      <dgm:t>
        <a:bodyPr/>
        <a:lstStyle/>
        <a:p>
          <a:endParaRPr lang="es-EC"/>
        </a:p>
      </dgm:t>
    </dgm:pt>
    <dgm:pt modelId="{7FF8E1D2-775C-447E-A029-65C25D3C4E49}" type="pres">
      <dgm:prSet presAssocID="{F4A0B343-4A09-4E79-B04C-2B67194EBACC}" presName="childText" presStyleLbl="bgAcc1" presStyleIdx="6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0D818F0-D597-41A5-9E06-4D7F2B01F592}" type="pres">
      <dgm:prSet presAssocID="{68F2DE89-19BC-4793-B5A7-0DE0DA63C17E}" presName="Name13" presStyleLbl="parChTrans1D2" presStyleIdx="7" presStyleCnt="12"/>
      <dgm:spPr/>
      <dgm:t>
        <a:bodyPr/>
        <a:lstStyle/>
        <a:p>
          <a:endParaRPr lang="es-EC"/>
        </a:p>
      </dgm:t>
    </dgm:pt>
    <dgm:pt modelId="{8F6A0A76-3F91-4C58-82AD-C93ACAD88BA5}" type="pres">
      <dgm:prSet presAssocID="{2329F67C-81B8-4AB1-AB13-DAFE8B5DFEEF}" presName="childText" presStyleLbl="bgAcc1" presStyleIdx="7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3E1FAE0-9EF5-490B-93AF-00CC52226CC2}" type="pres">
      <dgm:prSet presAssocID="{DE4B79E7-C2E2-4CF7-ABCE-1561601B94E6}" presName="Name13" presStyleLbl="parChTrans1D2" presStyleIdx="8" presStyleCnt="12"/>
      <dgm:spPr/>
      <dgm:t>
        <a:bodyPr/>
        <a:lstStyle/>
        <a:p>
          <a:endParaRPr lang="es-EC"/>
        </a:p>
      </dgm:t>
    </dgm:pt>
    <dgm:pt modelId="{F6DB35FC-D084-47D8-B11F-02785BF323AA}" type="pres">
      <dgm:prSet presAssocID="{9F77FC68-B6E6-4D61-8A9B-C0E8E7C422BD}" presName="childText" presStyleLbl="bgAcc1" presStyleIdx="8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5E092F2-9F09-4F84-A895-D6E728271C5D}" type="pres">
      <dgm:prSet presAssocID="{885AEDB9-2019-4C28-AF06-E3D3A2FDC75E}" presName="Name13" presStyleLbl="parChTrans1D2" presStyleIdx="9" presStyleCnt="12"/>
      <dgm:spPr/>
      <dgm:t>
        <a:bodyPr/>
        <a:lstStyle/>
        <a:p>
          <a:endParaRPr lang="es-EC"/>
        </a:p>
      </dgm:t>
    </dgm:pt>
    <dgm:pt modelId="{DC01DD8D-79DF-4F39-923C-B3402DD72199}" type="pres">
      <dgm:prSet presAssocID="{04A85BE6-C83D-49EB-B229-98A5F61734D3}" presName="childText" presStyleLbl="bgAcc1" presStyleIdx="9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73B6D15-74EE-41FC-899A-A0FC4CE147CB}" type="pres">
      <dgm:prSet presAssocID="{25D99002-0FD2-4F95-ABA8-C849B4A0912F}" presName="Name13" presStyleLbl="parChTrans1D2" presStyleIdx="10" presStyleCnt="12"/>
      <dgm:spPr/>
      <dgm:t>
        <a:bodyPr/>
        <a:lstStyle/>
        <a:p>
          <a:endParaRPr lang="es-EC"/>
        </a:p>
      </dgm:t>
    </dgm:pt>
    <dgm:pt modelId="{78D146F7-6E2D-4305-8A06-AB18ECD5BF53}" type="pres">
      <dgm:prSet presAssocID="{95BDFA8E-4469-409B-97C3-F21531CCF44E}" presName="childText" presStyleLbl="bgAcc1" presStyleIdx="10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AD6E169-3A51-4C14-ABB9-561C7154CEE1}" type="pres">
      <dgm:prSet presAssocID="{0955D097-8746-4712-9901-280423423772}" presName="Name13" presStyleLbl="parChTrans1D2" presStyleIdx="11" presStyleCnt="12"/>
      <dgm:spPr/>
      <dgm:t>
        <a:bodyPr/>
        <a:lstStyle/>
        <a:p>
          <a:endParaRPr lang="es-EC"/>
        </a:p>
      </dgm:t>
    </dgm:pt>
    <dgm:pt modelId="{5688FE89-7408-426A-AB1C-95F1BB5A21B5}" type="pres">
      <dgm:prSet presAssocID="{6B552E3B-38A4-4691-B6BC-51B50366B0AE}" presName="childText" presStyleLbl="bgAcc1" presStyleIdx="11" presStyleCnt="12" custScaleX="34281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1CCE1A0E-FF9C-4C2F-B458-BE71B1FA9D57}" type="presOf" srcId="{2329F67C-81B8-4AB1-AB13-DAFE8B5DFEEF}" destId="{8F6A0A76-3F91-4C58-82AD-C93ACAD88BA5}" srcOrd="0" destOrd="0" presId="urn:microsoft.com/office/officeart/2005/8/layout/hierarchy3"/>
    <dgm:cxn modelId="{059FEC94-3DF8-4AC8-8DCF-49E6D6F16E4B}" type="presOf" srcId="{04A85BE6-C83D-49EB-B229-98A5F61734D3}" destId="{DC01DD8D-79DF-4F39-923C-B3402DD72199}" srcOrd="0" destOrd="0" presId="urn:microsoft.com/office/officeart/2005/8/layout/hierarchy3"/>
    <dgm:cxn modelId="{13BBC379-9619-4D94-AC51-C76C0F376890}" srcId="{0FF99D9E-36C1-400C-B8E4-8AA2080B825C}" destId="{24FB39BA-2A86-4D1C-94C3-29173569FAB1}" srcOrd="1" destOrd="0" parTransId="{50973620-4C2C-48D8-9F1C-412FDD14E62B}" sibTransId="{EB231DF1-71A3-487A-919C-295E421F8A8E}"/>
    <dgm:cxn modelId="{F59403BF-AA82-41E1-A091-4F940B772C0C}" type="presOf" srcId="{7466B6D2-1346-4EE1-8DA1-80CED03A99B5}" destId="{291999C3-40AF-437C-9D3C-484AC7370C83}" srcOrd="0" destOrd="0" presId="urn:microsoft.com/office/officeart/2005/8/layout/hierarchy3"/>
    <dgm:cxn modelId="{7DAAD593-26AC-4A6E-B495-45BE6A55887E}" type="presOf" srcId="{8DF31499-A58A-40B4-AD60-E15086A7BBFC}" destId="{07778B2B-1E1B-41A5-A223-8364DD7A1F6F}" srcOrd="0" destOrd="0" presId="urn:microsoft.com/office/officeart/2005/8/layout/hierarchy3"/>
    <dgm:cxn modelId="{A0DB8A80-B8D4-4B16-B9D9-441CF267A184}" type="presOf" srcId="{885AEDB9-2019-4C28-AF06-E3D3A2FDC75E}" destId="{35E092F2-9F09-4F84-A895-D6E728271C5D}" srcOrd="0" destOrd="0" presId="urn:microsoft.com/office/officeart/2005/8/layout/hierarchy3"/>
    <dgm:cxn modelId="{F593BA14-443D-4A79-B340-CA85AE161A9F}" type="presOf" srcId="{0955D097-8746-4712-9901-280423423772}" destId="{3AD6E169-3A51-4C14-ABB9-561C7154CEE1}" srcOrd="0" destOrd="0" presId="urn:microsoft.com/office/officeart/2005/8/layout/hierarchy3"/>
    <dgm:cxn modelId="{97508344-602D-429C-AC7A-C82A845E682B}" srcId="{24FB39BA-2A86-4D1C-94C3-29173569FAB1}" destId="{2329F67C-81B8-4AB1-AB13-DAFE8B5DFEEF}" srcOrd="1" destOrd="0" parTransId="{68F2DE89-19BC-4793-B5A7-0DE0DA63C17E}" sibTransId="{B0B91ACA-1B6B-4DDD-9092-2F401D189319}"/>
    <dgm:cxn modelId="{2C4FFBEC-8A5B-479E-9C65-BCBE2D7FA12B}" srcId="{0FF99D9E-36C1-400C-B8E4-8AA2080B825C}" destId="{8DF31499-A58A-40B4-AD60-E15086A7BBFC}" srcOrd="0" destOrd="0" parTransId="{094AB6B7-B02D-440C-B0D6-13C645734E75}" sibTransId="{8F6D4098-2783-406D-BB5D-2B779F94327B}"/>
    <dgm:cxn modelId="{6D427FBB-EA2F-4DAF-B7C2-0FEC041A86EE}" type="presOf" srcId="{F4A0B343-4A09-4E79-B04C-2B67194EBACC}" destId="{7FF8E1D2-775C-447E-A029-65C25D3C4E49}" srcOrd="0" destOrd="0" presId="urn:microsoft.com/office/officeart/2005/8/layout/hierarchy3"/>
    <dgm:cxn modelId="{B991BEAA-43FC-4272-8264-F42441699F18}" type="presOf" srcId="{0396A743-1DC8-4458-8B36-6FCCFF60A5EB}" destId="{CA21EC8F-2EF0-4A93-92D6-60AEAABA5E61}" srcOrd="0" destOrd="0" presId="urn:microsoft.com/office/officeart/2005/8/layout/hierarchy3"/>
    <dgm:cxn modelId="{74998CCE-9BCF-47E8-B3B7-9C4216C4CBB3}" type="presOf" srcId="{212848AD-C21D-4A5B-8F1E-CA96E1FDF14B}" destId="{9350041A-CA9D-4AF0-A143-378C5AF27960}" srcOrd="0" destOrd="0" presId="urn:microsoft.com/office/officeart/2005/8/layout/hierarchy3"/>
    <dgm:cxn modelId="{E5620788-03B3-4906-8DCA-57DAE831D262}" srcId="{8DF31499-A58A-40B4-AD60-E15086A7BBFC}" destId="{64FE205A-22A8-458A-9F29-2D195FFFE308}" srcOrd="0" destOrd="0" parTransId="{7D874C4B-C9BD-4226-B5C6-5208514B862F}" sibTransId="{EFB15E55-6149-4C9F-8DC3-A1A4CA758D87}"/>
    <dgm:cxn modelId="{3069C871-B6F3-4195-AAFF-C0258866E423}" srcId="{8DF31499-A58A-40B4-AD60-E15086A7BBFC}" destId="{85485218-F3F3-45FD-AD5A-9522D76821C6}" srcOrd="2" destOrd="0" parTransId="{EB394F7A-C234-4F6F-ADF0-593F61C7AC97}" sibTransId="{65F33D29-85DA-4FAB-A662-7527BCE9AF32}"/>
    <dgm:cxn modelId="{3BF19C15-E59F-4D77-AB15-32663F13AC46}" type="presOf" srcId="{7D874C4B-C9BD-4226-B5C6-5208514B862F}" destId="{4ABA9D08-83AC-4A99-A80F-7FF0027AB335}" srcOrd="0" destOrd="0" presId="urn:microsoft.com/office/officeart/2005/8/layout/hierarchy3"/>
    <dgm:cxn modelId="{2194918C-0E9C-4AB0-80E6-6741FCB89E7D}" type="presOf" srcId="{6B552E3B-38A4-4691-B6BC-51B50366B0AE}" destId="{5688FE89-7408-426A-AB1C-95F1BB5A21B5}" srcOrd="0" destOrd="0" presId="urn:microsoft.com/office/officeart/2005/8/layout/hierarchy3"/>
    <dgm:cxn modelId="{A93F267D-B16F-4573-8398-9934C324BA83}" type="presOf" srcId="{ABD596DD-D214-4AEE-8649-0685FDEA49DA}" destId="{9D57EC52-F969-4E15-87A4-DF9A1CBEE64C}" srcOrd="0" destOrd="0" presId="urn:microsoft.com/office/officeart/2005/8/layout/hierarchy3"/>
    <dgm:cxn modelId="{09F3F77D-9773-464A-A6B7-C29412C2C595}" type="presOf" srcId="{24FB39BA-2A86-4D1C-94C3-29173569FAB1}" destId="{873AAD33-876F-4284-B5F1-F072507E7244}" srcOrd="0" destOrd="0" presId="urn:microsoft.com/office/officeart/2005/8/layout/hierarchy3"/>
    <dgm:cxn modelId="{A6E99A86-A2EE-4B48-B805-B708AEE00816}" type="presOf" srcId="{8DF31499-A58A-40B4-AD60-E15086A7BBFC}" destId="{686EB3BC-8EA9-4E60-A288-91CD01B5D450}" srcOrd="1" destOrd="0" presId="urn:microsoft.com/office/officeart/2005/8/layout/hierarchy3"/>
    <dgm:cxn modelId="{8C1E1003-3715-4996-A995-539BD4A00F0D}" type="presOf" srcId="{4668D553-5A95-4DBC-8A41-6A6EC4AB820F}" destId="{93515649-4953-4BDC-9D92-CD5B6592287D}" srcOrd="0" destOrd="0" presId="urn:microsoft.com/office/officeart/2005/8/layout/hierarchy3"/>
    <dgm:cxn modelId="{4C54A300-13F4-4DF1-8E52-CF28E0195CD1}" type="presOf" srcId="{68F2DE89-19BC-4793-B5A7-0DE0DA63C17E}" destId="{20D818F0-D597-41A5-9E06-4D7F2B01F592}" srcOrd="0" destOrd="0" presId="urn:microsoft.com/office/officeart/2005/8/layout/hierarchy3"/>
    <dgm:cxn modelId="{D3DB3B55-4DB6-41B6-8598-FAF850F4019A}" srcId="{8DF31499-A58A-40B4-AD60-E15086A7BBFC}" destId="{212848AD-C21D-4A5B-8F1E-CA96E1FDF14B}" srcOrd="3" destOrd="0" parTransId="{5EDE70CD-1148-4280-8517-1AEFC952F289}" sibTransId="{392D79D5-D810-435B-8949-49352C3876E9}"/>
    <dgm:cxn modelId="{82E83F11-51B8-4EB8-84E3-CD7A9374B5F5}" srcId="{8DF31499-A58A-40B4-AD60-E15086A7BBFC}" destId="{130279BB-DD5B-43A6-8538-4E1FF90B4889}" srcOrd="1" destOrd="0" parTransId="{4668D553-5A95-4DBC-8A41-6A6EC4AB820F}" sibTransId="{2CAADB21-CC91-4D73-8D8D-97410473AEFF}"/>
    <dgm:cxn modelId="{26BD12D5-D341-4E96-B1F9-98C435F5D226}" type="presOf" srcId="{64FE205A-22A8-458A-9F29-2D195FFFE308}" destId="{D17770C4-FF80-41C9-AAF7-D3DD201EFF07}" srcOrd="0" destOrd="0" presId="urn:microsoft.com/office/officeart/2005/8/layout/hierarchy3"/>
    <dgm:cxn modelId="{302BF6CE-FC11-48BE-9187-A9056F8A2604}" srcId="{24FB39BA-2A86-4D1C-94C3-29173569FAB1}" destId="{F4A0B343-4A09-4E79-B04C-2B67194EBACC}" srcOrd="0" destOrd="0" parTransId="{0396A743-1DC8-4458-8B36-6FCCFF60A5EB}" sibTransId="{0BCE8F95-A1CF-433C-A344-C4DCB3D81353}"/>
    <dgm:cxn modelId="{4F03729E-5FC3-4C09-9258-B8ECE2333FAF}" type="presOf" srcId="{25D99002-0FD2-4F95-ABA8-C849B4A0912F}" destId="{A73B6D15-74EE-41FC-899A-A0FC4CE147CB}" srcOrd="0" destOrd="0" presId="urn:microsoft.com/office/officeart/2005/8/layout/hierarchy3"/>
    <dgm:cxn modelId="{4A4B43F1-A476-4A42-82E5-EDB003DE3CE9}" type="presOf" srcId="{130279BB-DD5B-43A6-8538-4E1FF90B4889}" destId="{AF1CCCAF-7D79-4895-B241-3EF6174789F3}" srcOrd="0" destOrd="0" presId="urn:microsoft.com/office/officeart/2005/8/layout/hierarchy3"/>
    <dgm:cxn modelId="{CF4AB112-4AEC-4B72-A8C5-DDBC14FC3A05}" srcId="{24FB39BA-2A86-4D1C-94C3-29173569FAB1}" destId="{95BDFA8E-4469-409B-97C3-F21531CCF44E}" srcOrd="4" destOrd="0" parTransId="{25D99002-0FD2-4F95-ABA8-C849B4A0912F}" sibTransId="{4120C499-A2E2-45A9-80EC-F95BC3B1F8C3}"/>
    <dgm:cxn modelId="{E99997A7-E89C-42F3-BA23-DF7AB99F70F3}" type="presOf" srcId="{5EE3915F-CD4D-44E3-B96A-0D1C2D95E009}" destId="{904C932D-AC15-4EC8-95A8-93DC6EE26131}" srcOrd="0" destOrd="0" presId="urn:microsoft.com/office/officeart/2005/8/layout/hierarchy3"/>
    <dgm:cxn modelId="{E38CF31B-958A-4398-815F-5EF63C9D501E}" type="presOf" srcId="{24FB39BA-2A86-4D1C-94C3-29173569FAB1}" destId="{85BB3BF8-2DB4-4873-A0CF-27708BAC4D2B}" srcOrd="1" destOrd="0" presId="urn:microsoft.com/office/officeart/2005/8/layout/hierarchy3"/>
    <dgm:cxn modelId="{D665C047-F355-41E6-9D8A-D5747DC925D6}" type="presOf" srcId="{5EDE70CD-1148-4280-8517-1AEFC952F289}" destId="{B2D18428-03C7-489B-B8FD-4DFDDA6B447B}" srcOrd="0" destOrd="0" presId="urn:microsoft.com/office/officeart/2005/8/layout/hierarchy3"/>
    <dgm:cxn modelId="{F13233DC-9FD6-4D45-8FDB-7230E6B9D3F1}" type="presOf" srcId="{F5E345C3-FEF5-48F2-BF92-8E5A6113662A}" destId="{9F2E46BD-800E-41B0-A187-DE34A286B70D}" srcOrd="0" destOrd="0" presId="urn:microsoft.com/office/officeart/2005/8/layout/hierarchy3"/>
    <dgm:cxn modelId="{C81AD623-C67C-4F02-9884-7C7811853A1C}" type="presOf" srcId="{EB394F7A-C234-4F6F-ADF0-593F61C7AC97}" destId="{1593B431-5FC6-4AF6-BE89-D18472148BB8}" srcOrd="0" destOrd="0" presId="urn:microsoft.com/office/officeart/2005/8/layout/hierarchy3"/>
    <dgm:cxn modelId="{C12AB89F-4CC4-47B5-9B80-FC764B107200}" type="presOf" srcId="{0FF99D9E-36C1-400C-B8E4-8AA2080B825C}" destId="{B4EFFAD0-92BD-4060-838A-CF0D137AF47A}" srcOrd="0" destOrd="0" presId="urn:microsoft.com/office/officeart/2005/8/layout/hierarchy3"/>
    <dgm:cxn modelId="{22E6FA51-0BA7-4C3D-973A-892A3C7AC2DF}" srcId="{24FB39BA-2A86-4D1C-94C3-29173569FAB1}" destId="{9F77FC68-B6E6-4D61-8A9B-C0E8E7C422BD}" srcOrd="2" destOrd="0" parTransId="{DE4B79E7-C2E2-4CF7-ABCE-1561601B94E6}" sibTransId="{AC591EC8-47BD-4054-AEE0-DA9CB2D60DB3}"/>
    <dgm:cxn modelId="{25BBF715-DC0C-497A-A720-8BF39D33D869}" srcId="{8DF31499-A58A-40B4-AD60-E15086A7BBFC}" destId="{ABD596DD-D214-4AEE-8649-0685FDEA49DA}" srcOrd="5" destOrd="0" parTransId="{5EE3915F-CD4D-44E3-B96A-0D1C2D95E009}" sibTransId="{657B16F7-DAEB-4BC9-8B05-1F6C886DF51B}"/>
    <dgm:cxn modelId="{A8C46761-0B89-43D1-8B88-5B80E9C329AA}" srcId="{24FB39BA-2A86-4D1C-94C3-29173569FAB1}" destId="{04A85BE6-C83D-49EB-B229-98A5F61734D3}" srcOrd="3" destOrd="0" parTransId="{885AEDB9-2019-4C28-AF06-E3D3A2FDC75E}" sibTransId="{D3E8BF2A-8D3F-4D26-86B7-9F3203766181}"/>
    <dgm:cxn modelId="{A1D1FAD3-70F1-4AD7-859C-2AD64B9C2147}" type="presOf" srcId="{DE4B79E7-C2E2-4CF7-ABCE-1561601B94E6}" destId="{D3E1FAE0-9EF5-490B-93AF-00CC52226CC2}" srcOrd="0" destOrd="0" presId="urn:microsoft.com/office/officeart/2005/8/layout/hierarchy3"/>
    <dgm:cxn modelId="{4C0E8DB9-D12D-4EF8-856C-6130ADEB56C4}" srcId="{8DF31499-A58A-40B4-AD60-E15086A7BBFC}" destId="{F5E345C3-FEF5-48F2-BF92-8E5A6113662A}" srcOrd="4" destOrd="0" parTransId="{7466B6D2-1346-4EE1-8DA1-80CED03A99B5}" sibTransId="{C9A8AC1D-BFC1-4674-95C4-FE97FFE6834C}"/>
    <dgm:cxn modelId="{BB0E862A-6D46-484F-9C71-74A36D7A7400}" srcId="{24FB39BA-2A86-4D1C-94C3-29173569FAB1}" destId="{6B552E3B-38A4-4691-B6BC-51B50366B0AE}" srcOrd="5" destOrd="0" parTransId="{0955D097-8746-4712-9901-280423423772}" sibTransId="{569EED84-9036-4482-84EF-199C82CE4546}"/>
    <dgm:cxn modelId="{237C94F3-F039-4320-8B3A-EBBB2961796F}" type="presOf" srcId="{95BDFA8E-4469-409B-97C3-F21531CCF44E}" destId="{78D146F7-6E2D-4305-8A06-AB18ECD5BF53}" srcOrd="0" destOrd="0" presId="urn:microsoft.com/office/officeart/2005/8/layout/hierarchy3"/>
    <dgm:cxn modelId="{1582386F-E1AA-44DD-A19E-72BA82D8AE96}" type="presOf" srcId="{85485218-F3F3-45FD-AD5A-9522D76821C6}" destId="{422B029F-A7C8-4E36-94B4-BB49B75F2636}" srcOrd="0" destOrd="0" presId="urn:microsoft.com/office/officeart/2005/8/layout/hierarchy3"/>
    <dgm:cxn modelId="{A48EA20E-5E6F-4FBE-A36C-82166CC38479}" type="presOf" srcId="{9F77FC68-B6E6-4D61-8A9B-C0E8E7C422BD}" destId="{F6DB35FC-D084-47D8-B11F-02785BF323AA}" srcOrd="0" destOrd="0" presId="urn:microsoft.com/office/officeart/2005/8/layout/hierarchy3"/>
    <dgm:cxn modelId="{9E9CA9E0-7B4D-4889-85E9-79629D260C03}" type="presParOf" srcId="{B4EFFAD0-92BD-4060-838A-CF0D137AF47A}" destId="{F630CEAF-5E40-4BB0-AF16-EB6FB92562AE}" srcOrd="0" destOrd="0" presId="urn:microsoft.com/office/officeart/2005/8/layout/hierarchy3"/>
    <dgm:cxn modelId="{E85A3E09-A820-4DE4-BF34-D4306D59A9EA}" type="presParOf" srcId="{F630CEAF-5E40-4BB0-AF16-EB6FB92562AE}" destId="{D1190D23-B801-485E-8C65-FB51C649E711}" srcOrd="0" destOrd="0" presId="urn:microsoft.com/office/officeart/2005/8/layout/hierarchy3"/>
    <dgm:cxn modelId="{CFBF7DDD-F069-44F1-9DC0-98E4255EFBAD}" type="presParOf" srcId="{D1190D23-B801-485E-8C65-FB51C649E711}" destId="{07778B2B-1E1B-41A5-A223-8364DD7A1F6F}" srcOrd="0" destOrd="0" presId="urn:microsoft.com/office/officeart/2005/8/layout/hierarchy3"/>
    <dgm:cxn modelId="{489BBF92-59B6-4F63-937B-2F60A87376C7}" type="presParOf" srcId="{D1190D23-B801-485E-8C65-FB51C649E711}" destId="{686EB3BC-8EA9-4E60-A288-91CD01B5D450}" srcOrd="1" destOrd="0" presId="urn:microsoft.com/office/officeart/2005/8/layout/hierarchy3"/>
    <dgm:cxn modelId="{ED914715-A86D-4B06-B42E-F8697A5DC9D9}" type="presParOf" srcId="{F630CEAF-5E40-4BB0-AF16-EB6FB92562AE}" destId="{34B33E42-047C-47C7-92EA-72C002368146}" srcOrd="1" destOrd="0" presId="urn:microsoft.com/office/officeart/2005/8/layout/hierarchy3"/>
    <dgm:cxn modelId="{7F186C32-1C25-4BED-90F4-2B9A75F23350}" type="presParOf" srcId="{34B33E42-047C-47C7-92EA-72C002368146}" destId="{4ABA9D08-83AC-4A99-A80F-7FF0027AB335}" srcOrd="0" destOrd="0" presId="urn:microsoft.com/office/officeart/2005/8/layout/hierarchy3"/>
    <dgm:cxn modelId="{B060C086-1345-4378-B4A3-73708414EABE}" type="presParOf" srcId="{34B33E42-047C-47C7-92EA-72C002368146}" destId="{D17770C4-FF80-41C9-AAF7-D3DD201EFF07}" srcOrd="1" destOrd="0" presId="urn:microsoft.com/office/officeart/2005/8/layout/hierarchy3"/>
    <dgm:cxn modelId="{3274A039-C0A2-48BF-B527-C3BBDD90E114}" type="presParOf" srcId="{34B33E42-047C-47C7-92EA-72C002368146}" destId="{93515649-4953-4BDC-9D92-CD5B6592287D}" srcOrd="2" destOrd="0" presId="urn:microsoft.com/office/officeart/2005/8/layout/hierarchy3"/>
    <dgm:cxn modelId="{D10EF583-B4CE-41DF-94D2-F4C61A9706DA}" type="presParOf" srcId="{34B33E42-047C-47C7-92EA-72C002368146}" destId="{AF1CCCAF-7D79-4895-B241-3EF6174789F3}" srcOrd="3" destOrd="0" presId="urn:microsoft.com/office/officeart/2005/8/layout/hierarchy3"/>
    <dgm:cxn modelId="{99B8F7A6-C1A9-44F5-83C0-923E9B45E5F0}" type="presParOf" srcId="{34B33E42-047C-47C7-92EA-72C002368146}" destId="{1593B431-5FC6-4AF6-BE89-D18472148BB8}" srcOrd="4" destOrd="0" presId="urn:microsoft.com/office/officeart/2005/8/layout/hierarchy3"/>
    <dgm:cxn modelId="{18973DBB-8730-4229-8250-EB01634CF990}" type="presParOf" srcId="{34B33E42-047C-47C7-92EA-72C002368146}" destId="{422B029F-A7C8-4E36-94B4-BB49B75F2636}" srcOrd="5" destOrd="0" presId="urn:microsoft.com/office/officeart/2005/8/layout/hierarchy3"/>
    <dgm:cxn modelId="{254F1FBD-7AB1-43C4-958B-77854B551493}" type="presParOf" srcId="{34B33E42-047C-47C7-92EA-72C002368146}" destId="{B2D18428-03C7-489B-B8FD-4DFDDA6B447B}" srcOrd="6" destOrd="0" presId="urn:microsoft.com/office/officeart/2005/8/layout/hierarchy3"/>
    <dgm:cxn modelId="{65E0D238-1CB9-4349-8768-3117FF73F293}" type="presParOf" srcId="{34B33E42-047C-47C7-92EA-72C002368146}" destId="{9350041A-CA9D-4AF0-A143-378C5AF27960}" srcOrd="7" destOrd="0" presId="urn:microsoft.com/office/officeart/2005/8/layout/hierarchy3"/>
    <dgm:cxn modelId="{CF55F9EA-D754-4B19-BD2F-12B8FAFE5D11}" type="presParOf" srcId="{34B33E42-047C-47C7-92EA-72C002368146}" destId="{291999C3-40AF-437C-9D3C-484AC7370C83}" srcOrd="8" destOrd="0" presId="urn:microsoft.com/office/officeart/2005/8/layout/hierarchy3"/>
    <dgm:cxn modelId="{D587D48F-8B93-4276-A618-1FB748CD4E15}" type="presParOf" srcId="{34B33E42-047C-47C7-92EA-72C002368146}" destId="{9F2E46BD-800E-41B0-A187-DE34A286B70D}" srcOrd="9" destOrd="0" presId="urn:microsoft.com/office/officeart/2005/8/layout/hierarchy3"/>
    <dgm:cxn modelId="{CD4E32EC-DE36-4D7A-A5F9-B212D3AA8A89}" type="presParOf" srcId="{34B33E42-047C-47C7-92EA-72C002368146}" destId="{904C932D-AC15-4EC8-95A8-93DC6EE26131}" srcOrd="10" destOrd="0" presId="urn:microsoft.com/office/officeart/2005/8/layout/hierarchy3"/>
    <dgm:cxn modelId="{C82B05B8-AAD3-42FA-B753-ED55DF9F632B}" type="presParOf" srcId="{34B33E42-047C-47C7-92EA-72C002368146}" destId="{9D57EC52-F969-4E15-87A4-DF9A1CBEE64C}" srcOrd="11" destOrd="0" presId="urn:microsoft.com/office/officeart/2005/8/layout/hierarchy3"/>
    <dgm:cxn modelId="{2861C6E9-0E18-488E-AC10-156C0426BAA2}" type="presParOf" srcId="{B4EFFAD0-92BD-4060-838A-CF0D137AF47A}" destId="{D7BA3F6D-DDC4-4D51-895F-B54C22E8D308}" srcOrd="1" destOrd="0" presId="urn:microsoft.com/office/officeart/2005/8/layout/hierarchy3"/>
    <dgm:cxn modelId="{3D260BC8-799E-4CF9-8BCF-2F84AA4D3A7A}" type="presParOf" srcId="{D7BA3F6D-DDC4-4D51-895F-B54C22E8D308}" destId="{59F54D3F-A583-4650-9CD1-01E1DCFEE192}" srcOrd="0" destOrd="0" presId="urn:microsoft.com/office/officeart/2005/8/layout/hierarchy3"/>
    <dgm:cxn modelId="{CD8E6067-37BA-43BB-AD1E-E8C4BFD8862C}" type="presParOf" srcId="{59F54D3F-A583-4650-9CD1-01E1DCFEE192}" destId="{873AAD33-876F-4284-B5F1-F072507E7244}" srcOrd="0" destOrd="0" presId="urn:microsoft.com/office/officeart/2005/8/layout/hierarchy3"/>
    <dgm:cxn modelId="{2F07B10B-E7E6-4AEF-AE31-96DC20B02DEA}" type="presParOf" srcId="{59F54D3F-A583-4650-9CD1-01E1DCFEE192}" destId="{85BB3BF8-2DB4-4873-A0CF-27708BAC4D2B}" srcOrd="1" destOrd="0" presId="urn:microsoft.com/office/officeart/2005/8/layout/hierarchy3"/>
    <dgm:cxn modelId="{BCA599A8-788E-4103-ACB1-75E6C6D2ACA6}" type="presParOf" srcId="{D7BA3F6D-DDC4-4D51-895F-B54C22E8D308}" destId="{AB1BF988-3F68-4BB4-BF52-C28945FC0E4F}" srcOrd="1" destOrd="0" presId="urn:microsoft.com/office/officeart/2005/8/layout/hierarchy3"/>
    <dgm:cxn modelId="{354F98BC-0DC1-45AB-A7B6-BE49266A0ED7}" type="presParOf" srcId="{AB1BF988-3F68-4BB4-BF52-C28945FC0E4F}" destId="{CA21EC8F-2EF0-4A93-92D6-60AEAABA5E61}" srcOrd="0" destOrd="0" presId="urn:microsoft.com/office/officeart/2005/8/layout/hierarchy3"/>
    <dgm:cxn modelId="{2D361121-C979-4041-8629-87B983DCC733}" type="presParOf" srcId="{AB1BF988-3F68-4BB4-BF52-C28945FC0E4F}" destId="{7FF8E1D2-775C-447E-A029-65C25D3C4E49}" srcOrd="1" destOrd="0" presId="urn:microsoft.com/office/officeart/2005/8/layout/hierarchy3"/>
    <dgm:cxn modelId="{15EC8477-5FCD-43EE-9079-77087A48746A}" type="presParOf" srcId="{AB1BF988-3F68-4BB4-BF52-C28945FC0E4F}" destId="{20D818F0-D597-41A5-9E06-4D7F2B01F592}" srcOrd="2" destOrd="0" presId="urn:microsoft.com/office/officeart/2005/8/layout/hierarchy3"/>
    <dgm:cxn modelId="{94D1DE77-B661-4354-9928-3EBB0D2FBEFC}" type="presParOf" srcId="{AB1BF988-3F68-4BB4-BF52-C28945FC0E4F}" destId="{8F6A0A76-3F91-4C58-82AD-C93ACAD88BA5}" srcOrd="3" destOrd="0" presId="urn:microsoft.com/office/officeart/2005/8/layout/hierarchy3"/>
    <dgm:cxn modelId="{FFDDC306-8C1B-4D1A-BDDC-AD516AA85783}" type="presParOf" srcId="{AB1BF988-3F68-4BB4-BF52-C28945FC0E4F}" destId="{D3E1FAE0-9EF5-490B-93AF-00CC52226CC2}" srcOrd="4" destOrd="0" presId="urn:microsoft.com/office/officeart/2005/8/layout/hierarchy3"/>
    <dgm:cxn modelId="{723E9912-6252-468D-AA14-31F1725DC9D9}" type="presParOf" srcId="{AB1BF988-3F68-4BB4-BF52-C28945FC0E4F}" destId="{F6DB35FC-D084-47D8-B11F-02785BF323AA}" srcOrd="5" destOrd="0" presId="urn:microsoft.com/office/officeart/2005/8/layout/hierarchy3"/>
    <dgm:cxn modelId="{4CE19D12-49B8-4754-B32E-0A0085EB8040}" type="presParOf" srcId="{AB1BF988-3F68-4BB4-BF52-C28945FC0E4F}" destId="{35E092F2-9F09-4F84-A895-D6E728271C5D}" srcOrd="6" destOrd="0" presId="urn:microsoft.com/office/officeart/2005/8/layout/hierarchy3"/>
    <dgm:cxn modelId="{05BE6836-38DA-4D98-80CB-68A0AEB80C34}" type="presParOf" srcId="{AB1BF988-3F68-4BB4-BF52-C28945FC0E4F}" destId="{DC01DD8D-79DF-4F39-923C-B3402DD72199}" srcOrd="7" destOrd="0" presId="urn:microsoft.com/office/officeart/2005/8/layout/hierarchy3"/>
    <dgm:cxn modelId="{5A0C735B-326E-4D23-98B0-568A969E8D74}" type="presParOf" srcId="{AB1BF988-3F68-4BB4-BF52-C28945FC0E4F}" destId="{A73B6D15-74EE-41FC-899A-A0FC4CE147CB}" srcOrd="8" destOrd="0" presId="urn:microsoft.com/office/officeart/2005/8/layout/hierarchy3"/>
    <dgm:cxn modelId="{5572A50C-98EE-4155-B8D2-59C02334324D}" type="presParOf" srcId="{AB1BF988-3F68-4BB4-BF52-C28945FC0E4F}" destId="{78D146F7-6E2D-4305-8A06-AB18ECD5BF53}" srcOrd="9" destOrd="0" presId="urn:microsoft.com/office/officeart/2005/8/layout/hierarchy3"/>
    <dgm:cxn modelId="{CE6F4CE4-4F37-4851-9EE5-A3DD418BCFCE}" type="presParOf" srcId="{AB1BF988-3F68-4BB4-BF52-C28945FC0E4F}" destId="{3AD6E169-3A51-4C14-ABB9-561C7154CEE1}" srcOrd="10" destOrd="0" presId="urn:microsoft.com/office/officeart/2005/8/layout/hierarchy3"/>
    <dgm:cxn modelId="{5A713493-53AD-42AA-8D58-151E8D95E48B}" type="presParOf" srcId="{AB1BF988-3F68-4BB4-BF52-C28945FC0E4F}" destId="{5688FE89-7408-426A-AB1C-95F1BB5A21B5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35B14F-DF49-401D-BDA3-CDEB8FF0DEB9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D1F6B5E9-0E0E-48AC-A25E-92FAFCB9C6A5}">
      <dgm:prSet/>
      <dgm:spPr/>
      <dgm:t>
        <a:bodyPr/>
        <a:lstStyle/>
        <a:p>
          <a:pPr rtl="0"/>
          <a:r>
            <a:rPr lang="es-EC" dirty="0" smtClean="0"/>
            <a:t>Factores específicos</a:t>
          </a:r>
          <a:endParaRPr lang="es-EC" dirty="0"/>
        </a:p>
      </dgm:t>
    </dgm:pt>
    <dgm:pt modelId="{3170210B-56C5-4F34-ABEB-7DA4570575A5}" type="parTrans" cxnId="{C0F83B11-F242-42E4-A44E-211EC80F377D}">
      <dgm:prSet/>
      <dgm:spPr/>
      <dgm:t>
        <a:bodyPr/>
        <a:lstStyle/>
        <a:p>
          <a:endParaRPr lang="es-EC"/>
        </a:p>
      </dgm:t>
    </dgm:pt>
    <dgm:pt modelId="{6B656D8A-84FA-487F-A027-2DE1E15C388F}" type="sibTrans" cxnId="{C0F83B11-F242-42E4-A44E-211EC80F377D}">
      <dgm:prSet/>
      <dgm:spPr/>
      <dgm:t>
        <a:bodyPr/>
        <a:lstStyle/>
        <a:p>
          <a:endParaRPr lang="es-EC"/>
        </a:p>
      </dgm:t>
    </dgm:pt>
    <dgm:pt modelId="{78329DD2-8311-4BE5-9C0E-65AB621A92DB}">
      <dgm:prSet/>
      <dgm:spPr/>
      <dgm:t>
        <a:bodyPr/>
        <a:lstStyle/>
        <a:p>
          <a:pPr rtl="0"/>
          <a:r>
            <a:rPr lang="es-EC" dirty="0" smtClean="0"/>
            <a:t>Ajuste: huelgas, incendios, robos, productos sin competencia, contratos especiales de venta, etc.</a:t>
          </a:r>
          <a:endParaRPr lang="es-EC" dirty="0"/>
        </a:p>
      </dgm:t>
    </dgm:pt>
    <dgm:pt modelId="{CF9FE258-35AA-4CDB-80DB-B3612D974B14}" type="parTrans" cxnId="{225D70D8-1323-48ED-8B97-69F6895F2EC3}">
      <dgm:prSet/>
      <dgm:spPr/>
      <dgm:t>
        <a:bodyPr/>
        <a:lstStyle/>
        <a:p>
          <a:endParaRPr lang="es-EC"/>
        </a:p>
      </dgm:t>
    </dgm:pt>
    <dgm:pt modelId="{F8573321-9967-4D16-BD4D-64E8BC4ACFBF}" type="sibTrans" cxnId="{225D70D8-1323-48ED-8B97-69F6895F2EC3}">
      <dgm:prSet/>
      <dgm:spPr/>
      <dgm:t>
        <a:bodyPr/>
        <a:lstStyle/>
        <a:p>
          <a:endParaRPr lang="es-EC"/>
        </a:p>
      </dgm:t>
    </dgm:pt>
    <dgm:pt modelId="{AD189678-419A-42C9-951F-5EBD7B04C951}">
      <dgm:prSet/>
      <dgm:spPr/>
      <dgm:t>
        <a:bodyPr/>
        <a:lstStyle/>
        <a:p>
          <a:pPr rtl="0"/>
          <a:r>
            <a:rPr lang="es-EC" dirty="0" smtClean="0"/>
            <a:t>Cambio: modificaciones: productos presentaciones etc.</a:t>
          </a:r>
          <a:endParaRPr lang="es-EC" dirty="0"/>
        </a:p>
      </dgm:t>
    </dgm:pt>
    <dgm:pt modelId="{9867584F-8FEC-4CA4-A167-F5AE9E04D49C}" type="parTrans" cxnId="{5D096BE2-ACD1-4798-AAE1-6EB2C6096DD3}">
      <dgm:prSet/>
      <dgm:spPr/>
      <dgm:t>
        <a:bodyPr/>
        <a:lstStyle/>
        <a:p>
          <a:endParaRPr lang="es-EC"/>
        </a:p>
      </dgm:t>
    </dgm:pt>
    <dgm:pt modelId="{F31F2827-BE28-4F33-9695-2B210A5052F4}" type="sibTrans" cxnId="{5D096BE2-ACD1-4798-AAE1-6EB2C6096DD3}">
      <dgm:prSet/>
      <dgm:spPr/>
      <dgm:t>
        <a:bodyPr/>
        <a:lstStyle/>
        <a:p>
          <a:endParaRPr lang="es-EC"/>
        </a:p>
      </dgm:t>
    </dgm:pt>
    <dgm:pt modelId="{61C8A6FD-F41D-422E-9974-74EEB296DD78}">
      <dgm:prSet/>
      <dgm:spPr/>
      <dgm:t>
        <a:bodyPr/>
        <a:lstStyle/>
        <a:p>
          <a:pPr rtl="0"/>
          <a:r>
            <a:rPr lang="es-EC" dirty="0" smtClean="0"/>
            <a:t>Crecimiento: desarrollo en las ventas</a:t>
          </a:r>
          <a:endParaRPr lang="es-EC" dirty="0"/>
        </a:p>
      </dgm:t>
    </dgm:pt>
    <dgm:pt modelId="{7082F1B9-289D-4181-8643-EF348CCE183C}" type="parTrans" cxnId="{2155E1D3-9144-4C96-837E-3343D8BA5525}">
      <dgm:prSet/>
      <dgm:spPr/>
      <dgm:t>
        <a:bodyPr/>
        <a:lstStyle/>
        <a:p>
          <a:endParaRPr lang="es-EC"/>
        </a:p>
      </dgm:t>
    </dgm:pt>
    <dgm:pt modelId="{7DCAD8CE-11C0-44D3-95E5-141827299B33}" type="sibTrans" cxnId="{2155E1D3-9144-4C96-837E-3343D8BA5525}">
      <dgm:prSet/>
      <dgm:spPr/>
      <dgm:t>
        <a:bodyPr/>
        <a:lstStyle/>
        <a:p>
          <a:endParaRPr lang="es-EC"/>
        </a:p>
      </dgm:t>
    </dgm:pt>
    <dgm:pt modelId="{3E5978B8-B9E7-4BE6-8135-7F1C8504C853}">
      <dgm:prSet/>
      <dgm:spPr/>
      <dgm:t>
        <a:bodyPr/>
        <a:lstStyle/>
        <a:p>
          <a:pPr rtl="0"/>
          <a:r>
            <a:rPr lang="es-EC" dirty="0" smtClean="0"/>
            <a:t>Fuerzas económicas generales</a:t>
          </a:r>
          <a:endParaRPr lang="es-EC" dirty="0"/>
        </a:p>
      </dgm:t>
    </dgm:pt>
    <dgm:pt modelId="{9096FFAD-9447-4609-8BAE-A59F11C8A300}" type="parTrans" cxnId="{AE62C5BC-F5C4-42D4-BBA5-C9433FB0C22D}">
      <dgm:prSet/>
      <dgm:spPr/>
      <dgm:t>
        <a:bodyPr/>
        <a:lstStyle/>
        <a:p>
          <a:endParaRPr lang="es-EC"/>
        </a:p>
      </dgm:t>
    </dgm:pt>
    <dgm:pt modelId="{26D17C80-A36C-4144-AB55-17FF6A2F0289}" type="sibTrans" cxnId="{AE62C5BC-F5C4-42D4-BBA5-C9433FB0C22D}">
      <dgm:prSet/>
      <dgm:spPr/>
      <dgm:t>
        <a:bodyPr/>
        <a:lstStyle/>
        <a:p>
          <a:endParaRPr lang="es-EC"/>
        </a:p>
      </dgm:t>
    </dgm:pt>
    <dgm:pt modelId="{0186FAB2-B40F-464D-BA68-E7F7E990EF9D}">
      <dgm:prSet/>
      <dgm:spPr/>
      <dgm:t>
        <a:bodyPr/>
        <a:lstStyle/>
        <a:p>
          <a:pPr rtl="0"/>
          <a:r>
            <a:rPr lang="es-EC" dirty="0" smtClean="0"/>
            <a:t>Crecimiento del sector</a:t>
          </a:r>
          <a:endParaRPr lang="es-EC" dirty="0"/>
        </a:p>
      </dgm:t>
    </dgm:pt>
    <dgm:pt modelId="{180B2048-B7E8-43CE-94F6-EEE85C8ECA8E}" type="parTrans" cxnId="{1FB82C48-6111-444C-B4EF-1299B5B52D35}">
      <dgm:prSet/>
      <dgm:spPr/>
      <dgm:t>
        <a:bodyPr/>
        <a:lstStyle/>
        <a:p>
          <a:endParaRPr lang="es-EC"/>
        </a:p>
      </dgm:t>
    </dgm:pt>
    <dgm:pt modelId="{1398E713-B995-4B55-B5A2-5959653A0AB7}" type="sibTrans" cxnId="{1FB82C48-6111-444C-B4EF-1299B5B52D35}">
      <dgm:prSet/>
      <dgm:spPr/>
      <dgm:t>
        <a:bodyPr/>
        <a:lstStyle/>
        <a:p>
          <a:endParaRPr lang="es-EC"/>
        </a:p>
      </dgm:t>
    </dgm:pt>
    <dgm:pt modelId="{22EECD82-0922-453A-9234-45A2423E002A}">
      <dgm:prSet/>
      <dgm:spPr/>
      <dgm:t>
        <a:bodyPr/>
        <a:lstStyle/>
        <a:p>
          <a:pPr rtl="0"/>
          <a:r>
            <a:rPr lang="es-EC" dirty="0" smtClean="0"/>
            <a:t>Niveles de ingresos</a:t>
          </a:r>
          <a:endParaRPr lang="es-EC" dirty="0"/>
        </a:p>
      </dgm:t>
    </dgm:pt>
    <dgm:pt modelId="{4CABA12B-1FB8-45D6-9319-E6825DA2371D}" type="parTrans" cxnId="{746FB8C4-DAC9-4CC1-894C-9E4762CF752B}">
      <dgm:prSet/>
      <dgm:spPr/>
      <dgm:t>
        <a:bodyPr/>
        <a:lstStyle/>
        <a:p>
          <a:endParaRPr lang="es-EC"/>
        </a:p>
      </dgm:t>
    </dgm:pt>
    <dgm:pt modelId="{5AEFAECF-B1AD-49CE-8370-B8A72DE53E7D}" type="sibTrans" cxnId="{746FB8C4-DAC9-4CC1-894C-9E4762CF752B}">
      <dgm:prSet/>
      <dgm:spPr/>
      <dgm:t>
        <a:bodyPr/>
        <a:lstStyle/>
        <a:p>
          <a:endParaRPr lang="es-EC"/>
        </a:p>
      </dgm:t>
    </dgm:pt>
    <dgm:pt modelId="{7D1BCF8B-915E-454F-A74C-E71084735C9D}">
      <dgm:prSet/>
      <dgm:spPr/>
      <dgm:t>
        <a:bodyPr/>
        <a:lstStyle/>
        <a:p>
          <a:pPr rtl="0"/>
          <a:r>
            <a:rPr lang="es-EC" dirty="0" smtClean="0"/>
            <a:t>Niveles de producción</a:t>
          </a:r>
          <a:endParaRPr lang="es-EC" dirty="0"/>
        </a:p>
      </dgm:t>
    </dgm:pt>
    <dgm:pt modelId="{93EC508E-8F37-461B-99AD-DE7172BA7B9C}" type="parTrans" cxnId="{0C6E628F-387F-471D-A322-BFB08EEEBA7C}">
      <dgm:prSet/>
      <dgm:spPr/>
      <dgm:t>
        <a:bodyPr/>
        <a:lstStyle/>
        <a:p>
          <a:endParaRPr lang="es-EC"/>
        </a:p>
      </dgm:t>
    </dgm:pt>
    <dgm:pt modelId="{64A1A9AA-EC55-40F1-BCB6-DF2AAF698D26}" type="sibTrans" cxnId="{0C6E628F-387F-471D-A322-BFB08EEEBA7C}">
      <dgm:prSet/>
      <dgm:spPr/>
      <dgm:t>
        <a:bodyPr/>
        <a:lstStyle/>
        <a:p>
          <a:endParaRPr lang="es-EC"/>
        </a:p>
      </dgm:t>
    </dgm:pt>
    <dgm:pt modelId="{07F908C1-2788-4469-8C6F-FB57439665D8}">
      <dgm:prSet/>
      <dgm:spPr/>
      <dgm:t>
        <a:bodyPr/>
        <a:lstStyle/>
        <a:p>
          <a:pPr rtl="0"/>
          <a:r>
            <a:rPr lang="es-EC" dirty="0" smtClean="0"/>
            <a:t>Factores administrativos</a:t>
          </a:r>
          <a:endParaRPr lang="es-EC" dirty="0"/>
        </a:p>
      </dgm:t>
    </dgm:pt>
    <dgm:pt modelId="{C44D6C09-41CF-4ABF-AFA2-8E08E8EBDC12}" type="parTrans" cxnId="{AFF58852-1F08-47C9-8A39-CD38B0641982}">
      <dgm:prSet/>
      <dgm:spPr/>
      <dgm:t>
        <a:bodyPr/>
        <a:lstStyle/>
        <a:p>
          <a:endParaRPr lang="es-EC"/>
        </a:p>
      </dgm:t>
    </dgm:pt>
    <dgm:pt modelId="{859D5C13-F932-4508-81D2-966DE5A40DEB}" type="sibTrans" cxnId="{AFF58852-1F08-47C9-8A39-CD38B0641982}">
      <dgm:prSet/>
      <dgm:spPr/>
      <dgm:t>
        <a:bodyPr/>
        <a:lstStyle/>
        <a:p>
          <a:endParaRPr lang="es-EC"/>
        </a:p>
      </dgm:t>
    </dgm:pt>
    <dgm:pt modelId="{1F2D2F5D-7B10-4312-A2D6-FE5531F3209A}">
      <dgm:prSet/>
      <dgm:spPr/>
      <dgm:t>
        <a:bodyPr/>
        <a:lstStyle/>
        <a:p>
          <a:pPr rtl="0"/>
          <a:r>
            <a:rPr lang="es-EC" dirty="0" smtClean="0"/>
            <a:t>Factores específicos de ventas</a:t>
          </a:r>
          <a:endParaRPr lang="es-EC" dirty="0"/>
        </a:p>
      </dgm:t>
    </dgm:pt>
    <dgm:pt modelId="{F945BB7A-8A5D-4302-95F8-594EA3EBC219}" type="parTrans" cxnId="{54369CEA-60DA-4139-9DF0-0C1CE81C3B17}">
      <dgm:prSet/>
      <dgm:spPr/>
      <dgm:t>
        <a:bodyPr/>
        <a:lstStyle/>
        <a:p>
          <a:endParaRPr lang="es-EC"/>
        </a:p>
      </dgm:t>
    </dgm:pt>
    <dgm:pt modelId="{424E02AD-47A1-44BD-BBF2-DA72D918AA6F}" type="sibTrans" cxnId="{54369CEA-60DA-4139-9DF0-0C1CE81C3B17}">
      <dgm:prSet/>
      <dgm:spPr/>
      <dgm:t>
        <a:bodyPr/>
        <a:lstStyle/>
        <a:p>
          <a:endParaRPr lang="es-EC"/>
        </a:p>
      </dgm:t>
    </dgm:pt>
    <dgm:pt modelId="{12FB4B05-DC8D-4674-8509-E3C4090BF64B}">
      <dgm:prSet/>
      <dgm:spPr/>
      <dgm:t>
        <a:bodyPr/>
        <a:lstStyle/>
        <a:p>
          <a:pPr rtl="0"/>
          <a:r>
            <a:rPr lang="es-EC" dirty="0" smtClean="0"/>
            <a:t>Otras políticas de publicidad</a:t>
          </a:r>
          <a:endParaRPr lang="es-EC" dirty="0"/>
        </a:p>
      </dgm:t>
    </dgm:pt>
    <dgm:pt modelId="{458C18B2-9491-479E-A3DA-258A17A5D79F}" type="parTrans" cxnId="{33AF7C7F-2C65-4F23-A2FC-C336DA139C3A}">
      <dgm:prSet/>
      <dgm:spPr/>
      <dgm:t>
        <a:bodyPr/>
        <a:lstStyle/>
        <a:p>
          <a:endParaRPr lang="es-EC"/>
        </a:p>
      </dgm:t>
    </dgm:pt>
    <dgm:pt modelId="{C9E186A8-5697-4D93-833C-7258B9DDBE8B}" type="sibTrans" cxnId="{33AF7C7F-2C65-4F23-A2FC-C336DA139C3A}">
      <dgm:prSet/>
      <dgm:spPr/>
      <dgm:t>
        <a:bodyPr/>
        <a:lstStyle/>
        <a:p>
          <a:endParaRPr lang="es-EC"/>
        </a:p>
      </dgm:t>
    </dgm:pt>
    <dgm:pt modelId="{D18C1451-5903-4C0C-A6B0-6EF9ACB2DA08}" type="pres">
      <dgm:prSet presAssocID="{9535B14F-DF49-401D-BDA3-CDEB8FF0DE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FB137158-AD15-4C88-A7BD-AD0132AFF182}" type="pres">
      <dgm:prSet presAssocID="{D1F6B5E9-0E0E-48AC-A25E-92FAFCB9C6A5}" presName="linNode" presStyleCnt="0"/>
      <dgm:spPr/>
    </dgm:pt>
    <dgm:pt modelId="{4E1E262B-597C-4AFB-B76C-871F3EF63CE7}" type="pres">
      <dgm:prSet presAssocID="{D1F6B5E9-0E0E-48AC-A25E-92FAFCB9C6A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552C663-2FD9-473E-B138-1CDA9454FA02}" type="pres">
      <dgm:prSet presAssocID="{D1F6B5E9-0E0E-48AC-A25E-92FAFCB9C6A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A7B7DDF-E4A0-4F23-B8B1-0EE081A26AB7}" type="pres">
      <dgm:prSet presAssocID="{6B656D8A-84FA-487F-A027-2DE1E15C388F}" presName="sp" presStyleCnt="0"/>
      <dgm:spPr/>
    </dgm:pt>
    <dgm:pt modelId="{4724AE6C-3E54-40BC-BAA9-A505C930058B}" type="pres">
      <dgm:prSet presAssocID="{3E5978B8-B9E7-4BE6-8135-7F1C8504C853}" presName="linNode" presStyleCnt="0"/>
      <dgm:spPr/>
    </dgm:pt>
    <dgm:pt modelId="{D7F43624-A93D-44A5-8F93-2B72CC8DF9D1}" type="pres">
      <dgm:prSet presAssocID="{3E5978B8-B9E7-4BE6-8135-7F1C8504C85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D023FE4-078A-4253-A7BC-91EA2F493957}" type="pres">
      <dgm:prSet presAssocID="{3E5978B8-B9E7-4BE6-8135-7F1C8504C85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BC6964A-8C35-4C0F-B0A8-8517FF386586}" type="pres">
      <dgm:prSet presAssocID="{26D17C80-A36C-4144-AB55-17FF6A2F0289}" presName="sp" presStyleCnt="0"/>
      <dgm:spPr/>
    </dgm:pt>
    <dgm:pt modelId="{4C3706D8-01FC-490E-95C9-3DA2D760112D}" type="pres">
      <dgm:prSet presAssocID="{07F908C1-2788-4469-8C6F-FB57439665D8}" presName="linNode" presStyleCnt="0"/>
      <dgm:spPr/>
    </dgm:pt>
    <dgm:pt modelId="{6CD1A7E0-7DA6-4E85-90CA-1C6DD2617533}" type="pres">
      <dgm:prSet presAssocID="{07F908C1-2788-4469-8C6F-FB57439665D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43D0D3C-4880-450C-82CD-C25E9B4CF9D6}" type="pres">
      <dgm:prSet presAssocID="{07F908C1-2788-4469-8C6F-FB57439665D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C0F83B11-F242-42E4-A44E-211EC80F377D}" srcId="{9535B14F-DF49-401D-BDA3-CDEB8FF0DEB9}" destId="{D1F6B5E9-0E0E-48AC-A25E-92FAFCB9C6A5}" srcOrd="0" destOrd="0" parTransId="{3170210B-56C5-4F34-ABEB-7DA4570575A5}" sibTransId="{6B656D8A-84FA-487F-A027-2DE1E15C388F}"/>
    <dgm:cxn modelId="{BFF42ACE-B52C-47FF-BD18-7682B28C0131}" type="presOf" srcId="{07F908C1-2788-4469-8C6F-FB57439665D8}" destId="{6CD1A7E0-7DA6-4E85-90CA-1C6DD2617533}" srcOrd="0" destOrd="0" presId="urn:microsoft.com/office/officeart/2005/8/layout/vList5"/>
    <dgm:cxn modelId="{4BDBDAA2-A65A-4B19-87B9-9595C5638484}" type="presOf" srcId="{9535B14F-DF49-401D-BDA3-CDEB8FF0DEB9}" destId="{D18C1451-5903-4C0C-A6B0-6EF9ACB2DA08}" srcOrd="0" destOrd="0" presId="urn:microsoft.com/office/officeart/2005/8/layout/vList5"/>
    <dgm:cxn modelId="{225D70D8-1323-48ED-8B97-69F6895F2EC3}" srcId="{D1F6B5E9-0E0E-48AC-A25E-92FAFCB9C6A5}" destId="{78329DD2-8311-4BE5-9C0E-65AB621A92DB}" srcOrd="0" destOrd="0" parTransId="{CF9FE258-35AA-4CDB-80DB-B3612D974B14}" sibTransId="{F8573321-9967-4D16-BD4D-64E8BC4ACFBF}"/>
    <dgm:cxn modelId="{3552C00E-14A5-4635-BC2B-DDA0BEC69031}" type="presOf" srcId="{3E5978B8-B9E7-4BE6-8135-7F1C8504C853}" destId="{D7F43624-A93D-44A5-8F93-2B72CC8DF9D1}" srcOrd="0" destOrd="0" presId="urn:microsoft.com/office/officeart/2005/8/layout/vList5"/>
    <dgm:cxn modelId="{2155E1D3-9144-4C96-837E-3343D8BA5525}" srcId="{D1F6B5E9-0E0E-48AC-A25E-92FAFCB9C6A5}" destId="{61C8A6FD-F41D-422E-9974-74EEB296DD78}" srcOrd="2" destOrd="0" parTransId="{7082F1B9-289D-4181-8643-EF348CCE183C}" sibTransId="{7DCAD8CE-11C0-44D3-95E5-141827299B33}"/>
    <dgm:cxn modelId="{C883423A-AA62-4C47-ABE1-95754601C241}" type="presOf" srcId="{7D1BCF8B-915E-454F-A74C-E71084735C9D}" destId="{DD023FE4-078A-4253-A7BC-91EA2F493957}" srcOrd="0" destOrd="2" presId="urn:microsoft.com/office/officeart/2005/8/layout/vList5"/>
    <dgm:cxn modelId="{15DC302D-D02C-4B02-86FC-F768B9AF90DE}" type="presOf" srcId="{AD189678-419A-42C9-951F-5EBD7B04C951}" destId="{6552C663-2FD9-473E-B138-1CDA9454FA02}" srcOrd="0" destOrd="1" presId="urn:microsoft.com/office/officeart/2005/8/layout/vList5"/>
    <dgm:cxn modelId="{850CB973-68A9-47CF-93EE-6F1D5C7A7C7E}" type="presOf" srcId="{22EECD82-0922-453A-9234-45A2423E002A}" destId="{DD023FE4-078A-4253-A7BC-91EA2F493957}" srcOrd="0" destOrd="1" presId="urn:microsoft.com/office/officeart/2005/8/layout/vList5"/>
    <dgm:cxn modelId="{F5F55B96-1013-4DEB-9BEA-D55696A12B23}" type="presOf" srcId="{61C8A6FD-F41D-422E-9974-74EEB296DD78}" destId="{6552C663-2FD9-473E-B138-1CDA9454FA02}" srcOrd="0" destOrd="2" presId="urn:microsoft.com/office/officeart/2005/8/layout/vList5"/>
    <dgm:cxn modelId="{54369CEA-60DA-4139-9DF0-0C1CE81C3B17}" srcId="{07F908C1-2788-4469-8C6F-FB57439665D8}" destId="{1F2D2F5D-7B10-4312-A2D6-FE5531F3209A}" srcOrd="0" destOrd="0" parTransId="{F945BB7A-8A5D-4302-95F8-594EA3EBC219}" sibTransId="{424E02AD-47A1-44BD-BBF2-DA72D918AA6F}"/>
    <dgm:cxn modelId="{A0A45126-C56B-4AF3-9399-0523C47DF8BE}" type="presOf" srcId="{0186FAB2-B40F-464D-BA68-E7F7E990EF9D}" destId="{DD023FE4-078A-4253-A7BC-91EA2F493957}" srcOrd="0" destOrd="0" presId="urn:microsoft.com/office/officeart/2005/8/layout/vList5"/>
    <dgm:cxn modelId="{074498C8-950C-4DAB-8F53-3478FEC4A76B}" type="presOf" srcId="{78329DD2-8311-4BE5-9C0E-65AB621A92DB}" destId="{6552C663-2FD9-473E-B138-1CDA9454FA02}" srcOrd="0" destOrd="0" presId="urn:microsoft.com/office/officeart/2005/8/layout/vList5"/>
    <dgm:cxn modelId="{746FB8C4-DAC9-4CC1-894C-9E4762CF752B}" srcId="{3E5978B8-B9E7-4BE6-8135-7F1C8504C853}" destId="{22EECD82-0922-453A-9234-45A2423E002A}" srcOrd="1" destOrd="0" parTransId="{4CABA12B-1FB8-45D6-9319-E6825DA2371D}" sibTransId="{5AEFAECF-B1AD-49CE-8370-B8A72DE53E7D}"/>
    <dgm:cxn modelId="{0C6E628F-387F-471D-A322-BFB08EEEBA7C}" srcId="{3E5978B8-B9E7-4BE6-8135-7F1C8504C853}" destId="{7D1BCF8B-915E-454F-A74C-E71084735C9D}" srcOrd="2" destOrd="0" parTransId="{93EC508E-8F37-461B-99AD-DE7172BA7B9C}" sibTransId="{64A1A9AA-EC55-40F1-BCB6-DF2AAF698D26}"/>
    <dgm:cxn modelId="{F3F6995F-D98C-414F-B4E2-D7DCBAA0B3C3}" type="presOf" srcId="{1F2D2F5D-7B10-4312-A2D6-FE5531F3209A}" destId="{343D0D3C-4880-450C-82CD-C25E9B4CF9D6}" srcOrd="0" destOrd="0" presId="urn:microsoft.com/office/officeart/2005/8/layout/vList5"/>
    <dgm:cxn modelId="{AFF58852-1F08-47C9-8A39-CD38B0641982}" srcId="{9535B14F-DF49-401D-BDA3-CDEB8FF0DEB9}" destId="{07F908C1-2788-4469-8C6F-FB57439665D8}" srcOrd="2" destOrd="0" parTransId="{C44D6C09-41CF-4ABF-AFA2-8E08E8EBDC12}" sibTransId="{859D5C13-F932-4508-81D2-966DE5A40DEB}"/>
    <dgm:cxn modelId="{5D096BE2-ACD1-4798-AAE1-6EB2C6096DD3}" srcId="{D1F6B5E9-0E0E-48AC-A25E-92FAFCB9C6A5}" destId="{AD189678-419A-42C9-951F-5EBD7B04C951}" srcOrd="1" destOrd="0" parTransId="{9867584F-8FEC-4CA4-A167-F5AE9E04D49C}" sibTransId="{F31F2827-BE28-4F33-9695-2B210A5052F4}"/>
    <dgm:cxn modelId="{F197299A-C9E7-4C96-93A3-A88898F64A5D}" type="presOf" srcId="{12FB4B05-DC8D-4674-8509-E3C4090BF64B}" destId="{343D0D3C-4880-450C-82CD-C25E9B4CF9D6}" srcOrd="0" destOrd="1" presId="urn:microsoft.com/office/officeart/2005/8/layout/vList5"/>
    <dgm:cxn modelId="{AE62C5BC-F5C4-42D4-BBA5-C9433FB0C22D}" srcId="{9535B14F-DF49-401D-BDA3-CDEB8FF0DEB9}" destId="{3E5978B8-B9E7-4BE6-8135-7F1C8504C853}" srcOrd="1" destOrd="0" parTransId="{9096FFAD-9447-4609-8BAE-A59F11C8A300}" sibTransId="{26D17C80-A36C-4144-AB55-17FF6A2F0289}"/>
    <dgm:cxn modelId="{33AF7C7F-2C65-4F23-A2FC-C336DA139C3A}" srcId="{07F908C1-2788-4469-8C6F-FB57439665D8}" destId="{12FB4B05-DC8D-4674-8509-E3C4090BF64B}" srcOrd="1" destOrd="0" parTransId="{458C18B2-9491-479E-A3DA-258A17A5D79F}" sibTransId="{C9E186A8-5697-4D93-833C-7258B9DDBE8B}"/>
    <dgm:cxn modelId="{76FF6C60-C323-41EA-9757-BDC9930C7BD7}" type="presOf" srcId="{D1F6B5E9-0E0E-48AC-A25E-92FAFCB9C6A5}" destId="{4E1E262B-597C-4AFB-B76C-871F3EF63CE7}" srcOrd="0" destOrd="0" presId="urn:microsoft.com/office/officeart/2005/8/layout/vList5"/>
    <dgm:cxn modelId="{1FB82C48-6111-444C-B4EF-1299B5B52D35}" srcId="{3E5978B8-B9E7-4BE6-8135-7F1C8504C853}" destId="{0186FAB2-B40F-464D-BA68-E7F7E990EF9D}" srcOrd="0" destOrd="0" parTransId="{180B2048-B7E8-43CE-94F6-EEE85C8ECA8E}" sibTransId="{1398E713-B995-4B55-B5A2-5959653A0AB7}"/>
    <dgm:cxn modelId="{EFE60ECB-22FC-49F8-AEFF-9F16BD91AC45}" type="presParOf" srcId="{D18C1451-5903-4C0C-A6B0-6EF9ACB2DA08}" destId="{FB137158-AD15-4C88-A7BD-AD0132AFF182}" srcOrd="0" destOrd="0" presId="urn:microsoft.com/office/officeart/2005/8/layout/vList5"/>
    <dgm:cxn modelId="{9E0F4D5F-7FA1-4582-BAD4-BBF65A247747}" type="presParOf" srcId="{FB137158-AD15-4C88-A7BD-AD0132AFF182}" destId="{4E1E262B-597C-4AFB-B76C-871F3EF63CE7}" srcOrd="0" destOrd="0" presId="urn:microsoft.com/office/officeart/2005/8/layout/vList5"/>
    <dgm:cxn modelId="{C098CA37-98C0-4EEC-80C7-C096A83318B1}" type="presParOf" srcId="{FB137158-AD15-4C88-A7BD-AD0132AFF182}" destId="{6552C663-2FD9-473E-B138-1CDA9454FA02}" srcOrd="1" destOrd="0" presId="urn:microsoft.com/office/officeart/2005/8/layout/vList5"/>
    <dgm:cxn modelId="{E0D75C46-5A0B-4603-ACD0-D0683C2166B7}" type="presParOf" srcId="{D18C1451-5903-4C0C-A6B0-6EF9ACB2DA08}" destId="{AA7B7DDF-E4A0-4F23-B8B1-0EE081A26AB7}" srcOrd="1" destOrd="0" presId="urn:microsoft.com/office/officeart/2005/8/layout/vList5"/>
    <dgm:cxn modelId="{D711ADAB-24AD-4677-A072-C5D17F4F423C}" type="presParOf" srcId="{D18C1451-5903-4C0C-A6B0-6EF9ACB2DA08}" destId="{4724AE6C-3E54-40BC-BAA9-A505C930058B}" srcOrd="2" destOrd="0" presId="urn:microsoft.com/office/officeart/2005/8/layout/vList5"/>
    <dgm:cxn modelId="{AAF05DBC-ADC1-44D1-AFE6-4126AC2BA1F6}" type="presParOf" srcId="{4724AE6C-3E54-40BC-BAA9-A505C930058B}" destId="{D7F43624-A93D-44A5-8F93-2B72CC8DF9D1}" srcOrd="0" destOrd="0" presId="urn:microsoft.com/office/officeart/2005/8/layout/vList5"/>
    <dgm:cxn modelId="{7B497A03-B6ED-4370-9D19-47954CEA44FD}" type="presParOf" srcId="{4724AE6C-3E54-40BC-BAA9-A505C930058B}" destId="{DD023FE4-078A-4253-A7BC-91EA2F493957}" srcOrd="1" destOrd="0" presId="urn:microsoft.com/office/officeart/2005/8/layout/vList5"/>
    <dgm:cxn modelId="{6413F773-6746-4E8D-A24E-28DDB1F219B9}" type="presParOf" srcId="{D18C1451-5903-4C0C-A6B0-6EF9ACB2DA08}" destId="{2BC6964A-8C35-4C0F-B0A8-8517FF386586}" srcOrd="3" destOrd="0" presId="urn:microsoft.com/office/officeart/2005/8/layout/vList5"/>
    <dgm:cxn modelId="{49F2840B-B29F-4D6C-8C10-790988512615}" type="presParOf" srcId="{D18C1451-5903-4C0C-A6B0-6EF9ACB2DA08}" destId="{4C3706D8-01FC-490E-95C9-3DA2D760112D}" srcOrd="4" destOrd="0" presId="urn:microsoft.com/office/officeart/2005/8/layout/vList5"/>
    <dgm:cxn modelId="{4B051067-E7B5-4444-9460-C25AFEBF6768}" type="presParOf" srcId="{4C3706D8-01FC-490E-95C9-3DA2D760112D}" destId="{6CD1A7E0-7DA6-4E85-90CA-1C6DD2617533}" srcOrd="0" destOrd="0" presId="urn:microsoft.com/office/officeart/2005/8/layout/vList5"/>
    <dgm:cxn modelId="{84B01D28-BD65-4D82-AA0C-EB8BA782CFA0}" type="presParOf" srcId="{4C3706D8-01FC-490E-95C9-3DA2D760112D}" destId="{343D0D3C-4880-450C-82CD-C25E9B4CF9D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2407B9D-8345-4A8C-9EC0-8F9F854D836D}" type="doc">
      <dgm:prSet loTypeId="urn:microsoft.com/office/officeart/2005/8/layout/venn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C89B5D69-0607-46B6-ABC1-0510B85E5C1E}">
      <dgm:prSet/>
      <dgm:spPr/>
      <dgm:t>
        <a:bodyPr/>
        <a:lstStyle/>
        <a:p>
          <a:pPr rtl="0"/>
          <a:r>
            <a:rPr lang="es-EC" dirty="0" smtClean="0"/>
            <a:t>Una vez elaborado el presupuesto de ventas, lo siguiente que hay que elaborar es el presupuesto de producción, que viene a ser el primer presupuesto operativo dentro del presupuesto maestro.</a:t>
          </a:r>
          <a:endParaRPr lang="es-EC" dirty="0"/>
        </a:p>
      </dgm:t>
    </dgm:pt>
    <dgm:pt modelId="{74F2C4EA-05E8-4B7E-BB3C-7EA8672AEFE0}" type="parTrans" cxnId="{D5D93DCB-3C95-422A-B7C3-5278A137C4BF}">
      <dgm:prSet/>
      <dgm:spPr/>
      <dgm:t>
        <a:bodyPr/>
        <a:lstStyle/>
        <a:p>
          <a:endParaRPr lang="es-EC"/>
        </a:p>
      </dgm:t>
    </dgm:pt>
    <dgm:pt modelId="{F6C4622F-2811-4675-9CB3-B50DD1A76F63}" type="sibTrans" cxnId="{D5D93DCB-3C95-422A-B7C3-5278A137C4BF}">
      <dgm:prSet/>
      <dgm:spPr/>
      <dgm:t>
        <a:bodyPr/>
        <a:lstStyle/>
        <a:p>
          <a:endParaRPr lang="es-EC"/>
        </a:p>
      </dgm:t>
    </dgm:pt>
    <dgm:pt modelId="{72279D78-256D-439A-90A8-3394CA0208C9}" type="pres">
      <dgm:prSet presAssocID="{F2407B9D-8345-4A8C-9EC0-8F9F854D836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672A6748-CB2B-4F7C-948D-8D8307D09B4B}" type="pres">
      <dgm:prSet presAssocID="{C89B5D69-0607-46B6-ABC1-0510B85E5C1E}" presName="circ1TxSh" presStyleLbl="vennNode1" presStyleIdx="0" presStyleCnt="1" custScaleX="155918"/>
      <dgm:spPr/>
      <dgm:t>
        <a:bodyPr/>
        <a:lstStyle/>
        <a:p>
          <a:endParaRPr lang="es-EC"/>
        </a:p>
      </dgm:t>
    </dgm:pt>
  </dgm:ptLst>
  <dgm:cxnLst>
    <dgm:cxn modelId="{ED441A5B-F501-474D-82B8-2F5DBC76FF2F}" type="presOf" srcId="{C89B5D69-0607-46B6-ABC1-0510B85E5C1E}" destId="{672A6748-CB2B-4F7C-948D-8D8307D09B4B}" srcOrd="0" destOrd="0" presId="urn:microsoft.com/office/officeart/2005/8/layout/venn1"/>
    <dgm:cxn modelId="{D5D93DCB-3C95-422A-B7C3-5278A137C4BF}" srcId="{F2407B9D-8345-4A8C-9EC0-8F9F854D836D}" destId="{C89B5D69-0607-46B6-ABC1-0510B85E5C1E}" srcOrd="0" destOrd="0" parTransId="{74F2C4EA-05E8-4B7E-BB3C-7EA8672AEFE0}" sibTransId="{F6C4622F-2811-4675-9CB3-B50DD1A76F63}"/>
    <dgm:cxn modelId="{C080098A-AD47-478A-A32C-8CE818730EFD}" type="presOf" srcId="{F2407B9D-8345-4A8C-9EC0-8F9F854D836D}" destId="{72279D78-256D-439A-90A8-3394CA0208C9}" srcOrd="0" destOrd="0" presId="urn:microsoft.com/office/officeart/2005/8/layout/venn1"/>
    <dgm:cxn modelId="{22FAE5E1-6C3E-44E5-85A3-847476B1F27D}" type="presParOf" srcId="{72279D78-256D-439A-90A8-3394CA0208C9}" destId="{672A6748-CB2B-4F7C-948D-8D8307D09B4B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8F6FC0-39D7-4406-8DD0-2344CBBF6F8F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9BE833D9-343F-4487-9D6C-8BC19DE8BD10}">
      <dgm:prSet/>
      <dgm:spPr/>
      <dgm:t>
        <a:bodyPr/>
        <a:lstStyle/>
        <a:p>
          <a:pPr rtl="0"/>
          <a:r>
            <a:rPr lang="es-EC" dirty="0" smtClean="0"/>
            <a:t>La base del presupuesto de producción es el de ventas, además debe considerarse los siguiente:</a:t>
          </a:r>
          <a:endParaRPr lang="es-EC" dirty="0"/>
        </a:p>
      </dgm:t>
    </dgm:pt>
    <dgm:pt modelId="{F9E7D1C4-84A8-4188-8453-7444301F148F}" type="parTrans" cxnId="{EC6A380D-E2FC-4C32-991C-A336685DE90B}">
      <dgm:prSet/>
      <dgm:spPr/>
      <dgm:t>
        <a:bodyPr/>
        <a:lstStyle/>
        <a:p>
          <a:endParaRPr lang="es-EC"/>
        </a:p>
      </dgm:t>
    </dgm:pt>
    <dgm:pt modelId="{603EEF5E-B960-402F-8112-80BF0316CE82}" type="sibTrans" cxnId="{EC6A380D-E2FC-4C32-991C-A336685DE90B}">
      <dgm:prSet/>
      <dgm:spPr/>
      <dgm:t>
        <a:bodyPr/>
        <a:lstStyle/>
        <a:p>
          <a:endParaRPr lang="es-EC"/>
        </a:p>
      </dgm:t>
    </dgm:pt>
    <dgm:pt modelId="{8A846841-0E88-467C-86A7-F4D18019405D}">
      <dgm:prSet/>
      <dgm:spPr/>
      <dgm:t>
        <a:bodyPr/>
        <a:lstStyle/>
        <a:p>
          <a:pPr rtl="0"/>
          <a:r>
            <a:rPr lang="es-EC" dirty="0" smtClean="0"/>
            <a:t>Inventarios iniciales y finales de artículos terminados y en proceso</a:t>
          </a:r>
          <a:endParaRPr lang="es-EC" dirty="0"/>
        </a:p>
      </dgm:t>
    </dgm:pt>
    <dgm:pt modelId="{78B3EBCF-C91E-46CF-A708-287AD893A9B0}" type="parTrans" cxnId="{200B89FE-45EC-4CD2-8EE0-D7D641A7387B}">
      <dgm:prSet/>
      <dgm:spPr/>
      <dgm:t>
        <a:bodyPr/>
        <a:lstStyle/>
        <a:p>
          <a:endParaRPr lang="es-EC"/>
        </a:p>
      </dgm:t>
    </dgm:pt>
    <dgm:pt modelId="{8C6F106D-71F8-4CC6-8DCC-E2632F97225D}" type="sibTrans" cxnId="{200B89FE-45EC-4CD2-8EE0-D7D641A7387B}">
      <dgm:prSet/>
      <dgm:spPr/>
      <dgm:t>
        <a:bodyPr/>
        <a:lstStyle/>
        <a:p>
          <a:endParaRPr lang="es-EC"/>
        </a:p>
      </dgm:t>
    </dgm:pt>
    <dgm:pt modelId="{3DF9D7FF-8BAD-4AD3-8FD2-F864084FFBDD}">
      <dgm:prSet/>
      <dgm:spPr/>
      <dgm:t>
        <a:bodyPr/>
        <a:lstStyle/>
        <a:p>
          <a:pPr rtl="0"/>
          <a:r>
            <a:rPr lang="es-EC" dirty="0" smtClean="0"/>
            <a:t>Capacidad instalada y recursos existentes y posibles expansiones (Presupuesto de ventas)</a:t>
          </a:r>
          <a:endParaRPr lang="es-EC" dirty="0"/>
        </a:p>
      </dgm:t>
    </dgm:pt>
    <dgm:pt modelId="{A2AA2C74-6DA5-4A40-A3C9-9FD9E8D1BCF7}" type="parTrans" cxnId="{84C9DF18-7B15-4613-9EBA-FC9C41DD54AA}">
      <dgm:prSet/>
      <dgm:spPr/>
      <dgm:t>
        <a:bodyPr/>
        <a:lstStyle/>
        <a:p>
          <a:endParaRPr lang="es-EC"/>
        </a:p>
      </dgm:t>
    </dgm:pt>
    <dgm:pt modelId="{52C19B2A-46DF-4F5C-977A-5A0BE32B9F3D}" type="sibTrans" cxnId="{84C9DF18-7B15-4613-9EBA-FC9C41DD54AA}">
      <dgm:prSet/>
      <dgm:spPr/>
      <dgm:t>
        <a:bodyPr/>
        <a:lstStyle/>
        <a:p>
          <a:endParaRPr lang="es-EC"/>
        </a:p>
      </dgm:t>
    </dgm:pt>
    <dgm:pt modelId="{4A9299AF-D885-4966-A5AD-A07D6A67F58B}">
      <dgm:prSet/>
      <dgm:spPr/>
      <dgm:t>
        <a:bodyPr/>
        <a:lstStyle/>
        <a:p>
          <a:pPr rtl="0"/>
          <a:r>
            <a:rPr lang="es-EC" dirty="0" smtClean="0"/>
            <a:t>Posibles cierres de las plantas, eliminación de líneas de producción, etc.</a:t>
          </a:r>
          <a:endParaRPr lang="es-EC" dirty="0"/>
        </a:p>
      </dgm:t>
    </dgm:pt>
    <dgm:pt modelId="{519964C1-0A4E-4CBE-A042-960F6B5BF633}" type="parTrans" cxnId="{889B6D5B-5943-4D14-AF8E-711A039545C3}">
      <dgm:prSet/>
      <dgm:spPr/>
      <dgm:t>
        <a:bodyPr/>
        <a:lstStyle/>
        <a:p>
          <a:endParaRPr lang="es-EC"/>
        </a:p>
      </dgm:t>
    </dgm:pt>
    <dgm:pt modelId="{EEBF5B8E-7F7D-4752-8518-27DDC54841F6}" type="sibTrans" cxnId="{889B6D5B-5943-4D14-AF8E-711A039545C3}">
      <dgm:prSet/>
      <dgm:spPr/>
      <dgm:t>
        <a:bodyPr/>
        <a:lstStyle/>
        <a:p>
          <a:endParaRPr lang="es-EC"/>
        </a:p>
      </dgm:t>
    </dgm:pt>
    <dgm:pt modelId="{C932643B-6E66-4367-A5C5-B751193762B1}" type="pres">
      <dgm:prSet presAssocID="{5D8F6FC0-39D7-4406-8DD0-2344CBBF6F8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56D616EB-22A8-4CAE-B2D7-5EF32F2A5C6D}" type="pres">
      <dgm:prSet presAssocID="{9BE833D9-343F-4487-9D6C-8BC19DE8BD10}" presName="centerShape" presStyleLbl="node0" presStyleIdx="0" presStyleCnt="1"/>
      <dgm:spPr/>
      <dgm:t>
        <a:bodyPr/>
        <a:lstStyle/>
        <a:p>
          <a:endParaRPr lang="es-EC"/>
        </a:p>
      </dgm:t>
    </dgm:pt>
    <dgm:pt modelId="{9F53454F-0FDB-442F-BA94-B78DC03913FD}" type="pres">
      <dgm:prSet presAssocID="{8A846841-0E88-467C-86A7-F4D18019405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6308028-CDAB-486A-B34A-E05413961675}" type="pres">
      <dgm:prSet presAssocID="{8A846841-0E88-467C-86A7-F4D18019405D}" presName="dummy" presStyleCnt="0"/>
      <dgm:spPr/>
    </dgm:pt>
    <dgm:pt modelId="{FC9D747C-50BE-4210-9ECE-9A866BCA19C1}" type="pres">
      <dgm:prSet presAssocID="{8C6F106D-71F8-4CC6-8DCC-E2632F97225D}" presName="sibTrans" presStyleLbl="sibTrans2D1" presStyleIdx="0" presStyleCnt="3"/>
      <dgm:spPr/>
      <dgm:t>
        <a:bodyPr/>
        <a:lstStyle/>
        <a:p>
          <a:endParaRPr lang="es-EC"/>
        </a:p>
      </dgm:t>
    </dgm:pt>
    <dgm:pt modelId="{B04E8943-8B5F-4012-949E-B4997D48DBB9}" type="pres">
      <dgm:prSet presAssocID="{3DF9D7FF-8BAD-4AD3-8FD2-F864084FFBD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6F08B68-08AB-4DA9-A57F-6B0DA22CDD04}" type="pres">
      <dgm:prSet presAssocID="{3DF9D7FF-8BAD-4AD3-8FD2-F864084FFBDD}" presName="dummy" presStyleCnt="0"/>
      <dgm:spPr/>
    </dgm:pt>
    <dgm:pt modelId="{713D267C-F3C4-4EDA-8437-50D44287CCEB}" type="pres">
      <dgm:prSet presAssocID="{52C19B2A-46DF-4F5C-977A-5A0BE32B9F3D}" presName="sibTrans" presStyleLbl="sibTrans2D1" presStyleIdx="1" presStyleCnt="3"/>
      <dgm:spPr/>
      <dgm:t>
        <a:bodyPr/>
        <a:lstStyle/>
        <a:p>
          <a:endParaRPr lang="es-EC"/>
        </a:p>
      </dgm:t>
    </dgm:pt>
    <dgm:pt modelId="{FE8DC596-7638-453E-9F70-4294A645D49A}" type="pres">
      <dgm:prSet presAssocID="{4A9299AF-D885-4966-A5AD-A07D6A67F58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EB2A159-AC0C-481E-8BAD-7C66EB4945A6}" type="pres">
      <dgm:prSet presAssocID="{4A9299AF-D885-4966-A5AD-A07D6A67F58B}" presName="dummy" presStyleCnt="0"/>
      <dgm:spPr/>
    </dgm:pt>
    <dgm:pt modelId="{D12BCB32-7284-409C-8D67-0F56AB3A4C72}" type="pres">
      <dgm:prSet presAssocID="{EEBF5B8E-7F7D-4752-8518-27DDC54841F6}" presName="sibTrans" presStyleLbl="sibTrans2D1" presStyleIdx="2" presStyleCnt="3"/>
      <dgm:spPr/>
      <dgm:t>
        <a:bodyPr/>
        <a:lstStyle/>
        <a:p>
          <a:endParaRPr lang="es-EC"/>
        </a:p>
      </dgm:t>
    </dgm:pt>
  </dgm:ptLst>
  <dgm:cxnLst>
    <dgm:cxn modelId="{D64A0B68-F7F3-49E3-B460-FE542A85C131}" type="presOf" srcId="{3DF9D7FF-8BAD-4AD3-8FD2-F864084FFBDD}" destId="{B04E8943-8B5F-4012-949E-B4997D48DBB9}" srcOrd="0" destOrd="0" presId="urn:microsoft.com/office/officeart/2005/8/layout/radial6"/>
    <dgm:cxn modelId="{29E104DE-5100-477F-B1DD-DCBB9BFB1C3A}" type="presOf" srcId="{8C6F106D-71F8-4CC6-8DCC-E2632F97225D}" destId="{FC9D747C-50BE-4210-9ECE-9A866BCA19C1}" srcOrd="0" destOrd="0" presId="urn:microsoft.com/office/officeart/2005/8/layout/radial6"/>
    <dgm:cxn modelId="{24EEC084-CF88-43F4-B3B0-C482389964F1}" type="presOf" srcId="{5D8F6FC0-39D7-4406-8DD0-2344CBBF6F8F}" destId="{C932643B-6E66-4367-A5C5-B751193762B1}" srcOrd="0" destOrd="0" presId="urn:microsoft.com/office/officeart/2005/8/layout/radial6"/>
    <dgm:cxn modelId="{A87EDFD7-8E28-48C0-9B7A-DA1FADD59523}" type="presOf" srcId="{8A846841-0E88-467C-86A7-F4D18019405D}" destId="{9F53454F-0FDB-442F-BA94-B78DC03913FD}" srcOrd="0" destOrd="0" presId="urn:microsoft.com/office/officeart/2005/8/layout/radial6"/>
    <dgm:cxn modelId="{C87D7CD3-9A9B-4EA0-BE10-8C04D2061FEF}" type="presOf" srcId="{4A9299AF-D885-4966-A5AD-A07D6A67F58B}" destId="{FE8DC596-7638-453E-9F70-4294A645D49A}" srcOrd="0" destOrd="0" presId="urn:microsoft.com/office/officeart/2005/8/layout/radial6"/>
    <dgm:cxn modelId="{32140E7C-D9B1-4851-B8C6-C0D472EF204F}" type="presOf" srcId="{52C19B2A-46DF-4F5C-977A-5A0BE32B9F3D}" destId="{713D267C-F3C4-4EDA-8437-50D44287CCEB}" srcOrd="0" destOrd="0" presId="urn:microsoft.com/office/officeart/2005/8/layout/radial6"/>
    <dgm:cxn modelId="{2FF63C64-03AB-443B-A9F7-168FC70A9749}" type="presOf" srcId="{EEBF5B8E-7F7D-4752-8518-27DDC54841F6}" destId="{D12BCB32-7284-409C-8D67-0F56AB3A4C72}" srcOrd="0" destOrd="0" presId="urn:microsoft.com/office/officeart/2005/8/layout/radial6"/>
    <dgm:cxn modelId="{84C9DF18-7B15-4613-9EBA-FC9C41DD54AA}" srcId="{9BE833D9-343F-4487-9D6C-8BC19DE8BD10}" destId="{3DF9D7FF-8BAD-4AD3-8FD2-F864084FFBDD}" srcOrd="1" destOrd="0" parTransId="{A2AA2C74-6DA5-4A40-A3C9-9FD9E8D1BCF7}" sibTransId="{52C19B2A-46DF-4F5C-977A-5A0BE32B9F3D}"/>
    <dgm:cxn modelId="{200B89FE-45EC-4CD2-8EE0-D7D641A7387B}" srcId="{9BE833D9-343F-4487-9D6C-8BC19DE8BD10}" destId="{8A846841-0E88-467C-86A7-F4D18019405D}" srcOrd="0" destOrd="0" parTransId="{78B3EBCF-C91E-46CF-A708-287AD893A9B0}" sibTransId="{8C6F106D-71F8-4CC6-8DCC-E2632F97225D}"/>
    <dgm:cxn modelId="{889B6D5B-5943-4D14-AF8E-711A039545C3}" srcId="{9BE833D9-343F-4487-9D6C-8BC19DE8BD10}" destId="{4A9299AF-D885-4966-A5AD-A07D6A67F58B}" srcOrd="2" destOrd="0" parTransId="{519964C1-0A4E-4CBE-A042-960F6B5BF633}" sibTransId="{EEBF5B8E-7F7D-4752-8518-27DDC54841F6}"/>
    <dgm:cxn modelId="{235B5F69-7B26-4E0B-9A57-872E1F0AF76E}" type="presOf" srcId="{9BE833D9-343F-4487-9D6C-8BC19DE8BD10}" destId="{56D616EB-22A8-4CAE-B2D7-5EF32F2A5C6D}" srcOrd="0" destOrd="0" presId="urn:microsoft.com/office/officeart/2005/8/layout/radial6"/>
    <dgm:cxn modelId="{EC6A380D-E2FC-4C32-991C-A336685DE90B}" srcId="{5D8F6FC0-39D7-4406-8DD0-2344CBBF6F8F}" destId="{9BE833D9-343F-4487-9D6C-8BC19DE8BD10}" srcOrd="0" destOrd="0" parTransId="{F9E7D1C4-84A8-4188-8453-7444301F148F}" sibTransId="{603EEF5E-B960-402F-8112-80BF0316CE82}"/>
    <dgm:cxn modelId="{50C7FFCD-CB7E-43B3-89A8-B39B1272C697}" type="presParOf" srcId="{C932643B-6E66-4367-A5C5-B751193762B1}" destId="{56D616EB-22A8-4CAE-B2D7-5EF32F2A5C6D}" srcOrd="0" destOrd="0" presId="urn:microsoft.com/office/officeart/2005/8/layout/radial6"/>
    <dgm:cxn modelId="{7AFD9898-D04A-4898-9E4C-A5A864FDDDF4}" type="presParOf" srcId="{C932643B-6E66-4367-A5C5-B751193762B1}" destId="{9F53454F-0FDB-442F-BA94-B78DC03913FD}" srcOrd="1" destOrd="0" presId="urn:microsoft.com/office/officeart/2005/8/layout/radial6"/>
    <dgm:cxn modelId="{BFCAF881-3242-460B-ACF6-483CFE60E431}" type="presParOf" srcId="{C932643B-6E66-4367-A5C5-B751193762B1}" destId="{A6308028-CDAB-486A-B34A-E05413961675}" srcOrd="2" destOrd="0" presId="urn:microsoft.com/office/officeart/2005/8/layout/radial6"/>
    <dgm:cxn modelId="{7FEBDB9F-ADF5-4FEF-96E5-14A95EA0C60F}" type="presParOf" srcId="{C932643B-6E66-4367-A5C5-B751193762B1}" destId="{FC9D747C-50BE-4210-9ECE-9A866BCA19C1}" srcOrd="3" destOrd="0" presId="urn:microsoft.com/office/officeart/2005/8/layout/radial6"/>
    <dgm:cxn modelId="{E078D457-75EE-4E1B-A86C-E31A826D2A2B}" type="presParOf" srcId="{C932643B-6E66-4367-A5C5-B751193762B1}" destId="{B04E8943-8B5F-4012-949E-B4997D48DBB9}" srcOrd="4" destOrd="0" presId="urn:microsoft.com/office/officeart/2005/8/layout/radial6"/>
    <dgm:cxn modelId="{17FAAE3D-C911-40CF-9EFB-4972558967A6}" type="presParOf" srcId="{C932643B-6E66-4367-A5C5-B751193762B1}" destId="{86F08B68-08AB-4DA9-A57F-6B0DA22CDD04}" srcOrd="5" destOrd="0" presId="urn:microsoft.com/office/officeart/2005/8/layout/radial6"/>
    <dgm:cxn modelId="{163695E1-AD85-4F7C-8582-2BC0BD154123}" type="presParOf" srcId="{C932643B-6E66-4367-A5C5-B751193762B1}" destId="{713D267C-F3C4-4EDA-8437-50D44287CCEB}" srcOrd="6" destOrd="0" presId="urn:microsoft.com/office/officeart/2005/8/layout/radial6"/>
    <dgm:cxn modelId="{50F33277-C8AC-4E42-9403-0A6663F20217}" type="presParOf" srcId="{C932643B-6E66-4367-A5C5-B751193762B1}" destId="{FE8DC596-7638-453E-9F70-4294A645D49A}" srcOrd="7" destOrd="0" presId="urn:microsoft.com/office/officeart/2005/8/layout/radial6"/>
    <dgm:cxn modelId="{0AF67C1F-12C1-4AD5-8360-C5D03494A0A8}" type="presParOf" srcId="{C932643B-6E66-4367-A5C5-B751193762B1}" destId="{BEB2A159-AC0C-481E-8BAD-7C66EB4945A6}" srcOrd="8" destOrd="0" presId="urn:microsoft.com/office/officeart/2005/8/layout/radial6"/>
    <dgm:cxn modelId="{C0A13EC6-2991-4253-A377-1347DC34DA70}" type="presParOf" srcId="{C932643B-6E66-4367-A5C5-B751193762B1}" destId="{D12BCB32-7284-409C-8D67-0F56AB3A4C72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48769-3617-48FC-9CA9-6870BA781E16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2600000"/>
            <a:gd name="adj2" fmla="val 162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441AB-DB86-40E3-A404-85C3942A95E9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9000000"/>
            <a:gd name="adj2" fmla="val 126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5845E6-A0F3-471C-9CFA-E84585CD4EA4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5400000"/>
            <a:gd name="adj2" fmla="val 90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02E08-A5BC-4DCC-9EE0-B895271C935E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800000"/>
            <a:gd name="adj2" fmla="val 54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3D002-DD91-4ABA-8625-4703A0329ED6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9800000"/>
            <a:gd name="adj2" fmla="val 18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8D28D8-8095-40DF-882C-33DF577A5865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6200000"/>
            <a:gd name="adj2" fmla="val 198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E265A3-34F3-4A72-8BA5-A0F2D80E62C8}">
      <dsp:nvSpPr>
        <dsp:cNvPr id="0" name=""/>
        <dsp:cNvSpPr/>
      </dsp:nvSpPr>
      <dsp:spPr>
        <a:xfrm>
          <a:off x="3407019" y="1714831"/>
          <a:ext cx="1826921" cy="1826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dirty="0" smtClean="0"/>
            <a:t>Cumplir objetivos</a:t>
          </a:r>
          <a:endParaRPr lang="es-EC" sz="2600" kern="1200" dirty="0"/>
        </a:p>
      </dsp:txBody>
      <dsp:txXfrm>
        <a:off x="3674565" y="1982377"/>
        <a:ext cx="1291829" cy="1291829"/>
      </dsp:txXfrm>
    </dsp:sp>
    <dsp:sp modelId="{A2F5A25E-B80F-473B-AAA9-F2B8647C3015}">
      <dsp:nvSpPr>
        <dsp:cNvPr id="0" name=""/>
        <dsp:cNvSpPr/>
      </dsp:nvSpPr>
      <dsp:spPr>
        <a:xfrm>
          <a:off x="3681057" y="1077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Plan</a:t>
          </a:r>
          <a:endParaRPr lang="es-EC" sz="1300" kern="1200" dirty="0"/>
        </a:p>
      </dsp:txBody>
      <dsp:txXfrm>
        <a:off x="3868340" y="188360"/>
        <a:ext cx="904279" cy="904279"/>
      </dsp:txXfrm>
    </dsp:sp>
    <dsp:sp modelId="{349BE0A5-FCCA-45EC-861A-7C7D02598180}">
      <dsp:nvSpPr>
        <dsp:cNvPr id="0" name=""/>
        <dsp:cNvSpPr/>
      </dsp:nvSpPr>
      <dsp:spPr>
        <a:xfrm>
          <a:off x="5402536" y="994973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Integrador </a:t>
          </a:r>
          <a:endParaRPr lang="es-EC" sz="1300" kern="1200" dirty="0"/>
        </a:p>
      </dsp:txBody>
      <dsp:txXfrm>
        <a:off x="5589819" y="1182256"/>
        <a:ext cx="904279" cy="904279"/>
      </dsp:txXfrm>
    </dsp:sp>
    <dsp:sp modelId="{58872463-647D-436F-883A-DD91ECD8F9F2}">
      <dsp:nvSpPr>
        <dsp:cNvPr id="0" name=""/>
        <dsp:cNvSpPr/>
      </dsp:nvSpPr>
      <dsp:spPr>
        <a:xfrm>
          <a:off x="5402536" y="2982765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Coordinador</a:t>
          </a:r>
          <a:endParaRPr lang="es-EC" sz="1300" kern="1200" dirty="0"/>
        </a:p>
      </dsp:txBody>
      <dsp:txXfrm>
        <a:off x="5589819" y="3170048"/>
        <a:ext cx="904279" cy="904279"/>
      </dsp:txXfrm>
    </dsp:sp>
    <dsp:sp modelId="{CB082F09-E09F-4C81-BCE4-86EE0EA1ABF1}">
      <dsp:nvSpPr>
        <dsp:cNvPr id="0" name=""/>
        <dsp:cNvSpPr/>
      </dsp:nvSpPr>
      <dsp:spPr>
        <a:xfrm>
          <a:off x="3681057" y="3976661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En términos financieros</a:t>
          </a:r>
          <a:endParaRPr lang="es-EC" sz="1300" kern="1200" dirty="0"/>
        </a:p>
      </dsp:txBody>
      <dsp:txXfrm>
        <a:off x="3868340" y="4163944"/>
        <a:ext cx="904279" cy="904279"/>
      </dsp:txXfrm>
    </dsp:sp>
    <dsp:sp modelId="{9043B62A-C331-4E42-B81B-D153E95E157D}">
      <dsp:nvSpPr>
        <dsp:cNvPr id="0" name=""/>
        <dsp:cNvSpPr/>
      </dsp:nvSpPr>
      <dsp:spPr>
        <a:xfrm>
          <a:off x="1959578" y="2982765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Operaciones y recursos</a:t>
          </a:r>
          <a:endParaRPr lang="es-EC" sz="1300" kern="1200" dirty="0"/>
        </a:p>
      </dsp:txBody>
      <dsp:txXfrm>
        <a:off x="2146861" y="3170048"/>
        <a:ext cx="904279" cy="904279"/>
      </dsp:txXfrm>
    </dsp:sp>
    <dsp:sp modelId="{77B9ADB3-2DB5-47B6-8380-C9E7711E096C}">
      <dsp:nvSpPr>
        <dsp:cNvPr id="0" name=""/>
        <dsp:cNvSpPr/>
      </dsp:nvSpPr>
      <dsp:spPr>
        <a:xfrm>
          <a:off x="1959578" y="994973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Periodo determinado</a:t>
          </a:r>
          <a:endParaRPr lang="es-EC" sz="1300" kern="1200" dirty="0"/>
        </a:p>
      </dsp:txBody>
      <dsp:txXfrm>
        <a:off x="2146861" y="1182256"/>
        <a:ext cx="904279" cy="9042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49A55-622F-44D9-B7A6-005CDE4714C3}">
      <dsp:nvSpPr>
        <dsp:cNvPr id="0" name=""/>
        <dsp:cNvSpPr/>
      </dsp:nvSpPr>
      <dsp:spPr>
        <a:xfrm>
          <a:off x="1004" y="206083"/>
          <a:ext cx="2350740" cy="1175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Verificar el sistema de producción</a:t>
          </a:r>
          <a:endParaRPr lang="es-EC" sz="1800" kern="1200" dirty="0"/>
        </a:p>
      </dsp:txBody>
      <dsp:txXfrm>
        <a:off x="35429" y="240508"/>
        <a:ext cx="2281890" cy="1106520"/>
      </dsp:txXfrm>
    </dsp:sp>
    <dsp:sp modelId="{729BF4D4-79D1-4C16-8918-BA032A167E0B}">
      <dsp:nvSpPr>
        <dsp:cNvPr id="0" name=""/>
        <dsp:cNvSpPr/>
      </dsp:nvSpPr>
      <dsp:spPr>
        <a:xfrm>
          <a:off x="236078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23218-F863-4CE9-AB1F-7BBBAD8E32CD}">
      <dsp:nvSpPr>
        <dsp:cNvPr id="0" name=""/>
        <dsp:cNvSpPr/>
      </dsp:nvSpPr>
      <dsp:spPr>
        <a:xfrm>
          <a:off x="471152" y="1675296"/>
          <a:ext cx="1880592" cy="1175370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>
              <a:sym typeface="Symbol"/>
            </a:rPr>
            <a:t></a:t>
          </a:r>
          <a:r>
            <a:rPr lang="es-EC" sz="1500" kern="1200" dirty="0" smtClean="0"/>
            <a:t>= (IF-II)/12, si es fijo, si es variable se debe calcular las variaciones mensuales</a:t>
          </a:r>
          <a:endParaRPr lang="es-EC" sz="1500" kern="1200" dirty="0"/>
        </a:p>
      </dsp:txBody>
      <dsp:txXfrm>
        <a:off x="505577" y="1709721"/>
        <a:ext cx="1811742" cy="1106520"/>
      </dsp:txXfrm>
    </dsp:sp>
    <dsp:sp modelId="{0B831305-B1DB-43DE-9070-DFBFD992ECB4}">
      <dsp:nvSpPr>
        <dsp:cNvPr id="0" name=""/>
        <dsp:cNvSpPr/>
      </dsp:nvSpPr>
      <dsp:spPr>
        <a:xfrm>
          <a:off x="2939429" y="206083"/>
          <a:ext cx="2350740" cy="1175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Calcular los inventarios esperados por periodo</a:t>
          </a:r>
          <a:endParaRPr lang="es-EC" sz="1800" kern="1200" dirty="0"/>
        </a:p>
      </dsp:txBody>
      <dsp:txXfrm>
        <a:off x="2973854" y="240508"/>
        <a:ext cx="2281890" cy="1106520"/>
      </dsp:txXfrm>
    </dsp:sp>
    <dsp:sp modelId="{58E1E7B5-9D67-4437-A0D6-7AFCD5C5C7FB}">
      <dsp:nvSpPr>
        <dsp:cNvPr id="0" name=""/>
        <dsp:cNvSpPr/>
      </dsp:nvSpPr>
      <dsp:spPr>
        <a:xfrm>
          <a:off x="3174503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BB37B-529E-4F13-AE54-E6584AAC75B4}">
      <dsp:nvSpPr>
        <dsp:cNvPr id="0" name=""/>
        <dsp:cNvSpPr/>
      </dsp:nvSpPr>
      <dsp:spPr>
        <a:xfrm>
          <a:off x="3409577" y="1675296"/>
          <a:ext cx="1880592" cy="1175370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Si la variación es positiva se incrementan los inventarios</a:t>
          </a:r>
          <a:endParaRPr lang="es-EC" sz="1500" kern="1200" dirty="0"/>
        </a:p>
      </dsp:txBody>
      <dsp:txXfrm>
        <a:off x="3444002" y="1709721"/>
        <a:ext cx="1811742" cy="1106520"/>
      </dsp:txXfrm>
    </dsp:sp>
    <dsp:sp modelId="{3D3D2C72-DDF2-40D8-9E2C-6AA201F072AE}">
      <dsp:nvSpPr>
        <dsp:cNvPr id="0" name=""/>
        <dsp:cNvSpPr/>
      </dsp:nvSpPr>
      <dsp:spPr>
        <a:xfrm>
          <a:off x="3174503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77D52-724E-4639-9560-B2BAB6667EDC}">
      <dsp:nvSpPr>
        <dsp:cNvPr id="0" name=""/>
        <dsp:cNvSpPr/>
      </dsp:nvSpPr>
      <dsp:spPr>
        <a:xfrm>
          <a:off x="3409577" y="3144509"/>
          <a:ext cx="1880592" cy="1175370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Si es negativa se disminuye hasta alcanzar la proyección deseada</a:t>
          </a:r>
          <a:endParaRPr lang="es-EC" sz="1500" kern="1200" dirty="0"/>
        </a:p>
      </dsp:txBody>
      <dsp:txXfrm>
        <a:off x="3444002" y="3178934"/>
        <a:ext cx="1811742" cy="1106520"/>
      </dsp:txXfrm>
    </dsp:sp>
    <dsp:sp modelId="{8CDA0782-783C-44FA-A1D9-693D74DDA0C6}">
      <dsp:nvSpPr>
        <dsp:cNvPr id="0" name=""/>
        <dsp:cNvSpPr/>
      </dsp:nvSpPr>
      <dsp:spPr>
        <a:xfrm>
          <a:off x="5877855" y="206083"/>
          <a:ext cx="2350740" cy="1175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Se calcula el presupuesto de producción con la siguiente formula</a:t>
          </a:r>
          <a:endParaRPr lang="es-EC" sz="1800" kern="1200" dirty="0"/>
        </a:p>
      </dsp:txBody>
      <dsp:txXfrm>
        <a:off x="5912280" y="240508"/>
        <a:ext cx="2281890" cy="1106520"/>
      </dsp:txXfrm>
    </dsp:sp>
    <dsp:sp modelId="{175814AA-2349-4774-BE48-BEDE9684C4A2}">
      <dsp:nvSpPr>
        <dsp:cNvPr id="0" name=""/>
        <dsp:cNvSpPr/>
      </dsp:nvSpPr>
      <dsp:spPr>
        <a:xfrm>
          <a:off x="6112929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086E0-827F-46FC-BF33-BFFD2821DA3E}">
      <dsp:nvSpPr>
        <dsp:cNvPr id="0" name=""/>
        <dsp:cNvSpPr/>
      </dsp:nvSpPr>
      <dsp:spPr>
        <a:xfrm>
          <a:off x="6348003" y="1675296"/>
          <a:ext cx="1880592" cy="1175370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err="1" smtClean="0"/>
            <a:t>Pp</a:t>
          </a:r>
          <a:r>
            <a:rPr lang="es-EC" sz="1500" kern="1200" dirty="0" smtClean="0"/>
            <a:t>= </a:t>
          </a:r>
          <a:r>
            <a:rPr lang="es-EC" sz="1500" kern="1200" dirty="0" err="1" smtClean="0"/>
            <a:t>Pv</a:t>
          </a:r>
          <a:r>
            <a:rPr lang="es-EC" sz="1500" kern="1200" dirty="0" smtClean="0"/>
            <a:t> - </a:t>
          </a:r>
          <a:r>
            <a:rPr lang="es-EC" sz="1500" kern="1200" dirty="0" err="1" smtClean="0"/>
            <a:t>Ii</a:t>
          </a:r>
          <a:r>
            <a:rPr lang="es-EC" sz="1500" kern="1200" dirty="0" smtClean="0"/>
            <a:t> + </a:t>
          </a:r>
          <a:r>
            <a:rPr lang="es-EC" sz="1500" kern="1200" dirty="0" err="1" smtClean="0"/>
            <a:t>If</a:t>
          </a:r>
          <a:endParaRPr lang="es-EC" sz="1500" kern="1200" dirty="0"/>
        </a:p>
      </dsp:txBody>
      <dsp:txXfrm>
        <a:off x="6382428" y="1709721"/>
        <a:ext cx="1811742" cy="1106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63F7A-F315-48A6-A0E6-B9F8F8265AD6}">
      <dsp:nvSpPr>
        <dsp:cNvPr id="0" name=""/>
        <dsp:cNvSpPr/>
      </dsp:nvSpPr>
      <dsp:spPr>
        <a:xfrm>
          <a:off x="3427580" y="1796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Diagnóstico de periodos anteriores: resultados, tendencias</a:t>
          </a:r>
          <a:endParaRPr lang="es-EC" sz="1600" kern="1200" dirty="0"/>
        </a:p>
      </dsp:txBody>
      <dsp:txXfrm>
        <a:off x="3427580" y="123393"/>
        <a:ext cx="4776580" cy="729582"/>
      </dsp:txXfrm>
    </dsp:sp>
    <dsp:sp modelId="{C7847582-8A5F-4F9F-8FC0-97EFD0E687A9}">
      <dsp:nvSpPr>
        <dsp:cNvPr id="0" name=""/>
        <dsp:cNvSpPr/>
      </dsp:nvSpPr>
      <dsp:spPr>
        <a:xfrm>
          <a:off x="0" y="1796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err="1" smtClean="0"/>
            <a:t>Preiniciación</a:t>
          </a:r>
          <a:endParaRPr lang="es-EC" sz="2700" kern="1200" dirty="0"/>
        </a:p>
      </dsp:txBody>
      <dsp:txXfrm>
        <a:off x="47487" y="49283"/>
        <a:ext cx="3332606" cy="877802"/>
      </dsp:txXfrm>
    </dsp:sp>
    <dsp:sp modelId="{45F5CEBD-A25E-4B35-B694-65C3B71A1541}">
      <dsp:nvSpPr>
        <dsp:cNvPr id="0" name=""/>
        <dsp:cNvSpPr/>
      </dsp:nvSpPr>
      <dsp:spPr>
        <a:xfrm>
          <a:off x="3427580" y="1071850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Cuantificación monetaria presupuestal: ventas, niveles de producción, niveles de inventarios, M.O, análisis de futuras inversiones</a:t>
          </a:r>
          <a:endParaRPr lang="es-EC" sz="1600" kern="1200" dirty="0"/>
        </a:p>
      </dsp:txBody>
      <dsp:txXfrm>
        <a:off x="3427580" y="1193447"/>
        <a:ext cx="4776580" cy="729582"/>
      </dsp:txXfrm>
    </dsp:sp>
    <dsp:sp modelId="{D1648644-ACF5-41D5-A83F-0B5CE6735870}">
      <dsp:nvSpPr>
        <dsp:cNvPr id="0" name=""/>
        <dsp:cNvSpPr/>
      </dsp:nvSpPr>
      <dsp:spPr>
        <a:xfrm>
          <a:off x="0" y="1071850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Elaboración del presupuesto</a:t>
          </a:r>
          <a:endParaRPr lang="es-EC" sz="2700" kern="1200" dirty="0"/>
        </a:p>
      </dsp:txBody>
      <dsp:txXfrm>
        <a:off x="47487" y="1119337"/>
        <a:ext cx="3332606" cy="877802"/>
      </dsp:txXfrm>
    </dsp:sp>
    <dsp:sp modelId="{E61B202B-E3C8-4201-B89E-E41A5D80BD96}">
      <dsp:nvSpPr>
        <dsp:cNvPr id="0" name=""/>
        <dsp:cNvSpPr/>
      </dsp:nvSpPr>
      <dsp:spPr>
        <a:xfrm>
          <a:off x="3427580" y="2141903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Puesta en marcha de los planes. “Alcanzar los objetivos” </a:t>
          </a:r>
          <a:endParaRPr lang="es-EC" sz="1600" kern="1200" dirty="0"/>
        </a:p>
      </dsp:txBody>
      <dsp:txXfrm>
        <a:off x="3427580" y="2263500"/>
        <a:ext cx="4776580" cy="729582"/>
      </dsp:txXfrm>
    </dsp:sp>
    <dsp:sp modelId="{F0C2B948-D43D-4F96-B627-02E145CABB43}">
      <dsp:nvSpPr>
        <dsp:cNvPr id="0" name=""/>
        <dsp:cNvSpPr/>
      </dsp:nvSpPr>
      <dsp:spPr>
        <a:xfrm>
          <a:off x="0" y="2141903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Ejecución</a:t>
          </a:r>
          <a:endParaRPr lang="es-EC" sz="2700" kern="1200" dirty="0"/>
        </a:p>
      </dsp:txBody>
      <dsp:txXfrm>
        <a:off x="47487" y="2189390"/>
        <a:ext cx="3332606" cy="877802"/>
      </dsp:txXfrm>
    </dsp:sp>
    <dsp:sp modelId="{EACC6F31-4C77-4D28-A9CB-39954DD24B2A}">
      <dsp:nvSpPr>
        <dsp:cNvPr id="0" name=""/>
        <dsp:cNvSpPr/>
      </dsp:nvSpPr>
      <dsp:spPr>
        <a:xfrm>
          <a:off x="3427580" y="3211957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Verificar la ejecución, analizar y rectificar falencias, modificar de ser necesario.</a:t>
          </a:r>
          <a:endParaRPr lang="es-EC" sz="1600" kern="1200" dirty="0"/>
        </a:p>
      </dsp:txBody>
      <dsp:txXfrm>
        <a:off x="3427580" y="3333554"/>
        <a:ext cx="4776580" cy="729582"/>
      </dsp:txXfrm>
    </dsp:sp>
    <dsp:sp modelId="{B6CC2D92-FEF5-4409-A9BF-0245680C5855}">
      <dsp:nvSpPr>
        <dsp:cNvPr id="0" name=""/>
        <dsp:cNvSpPr/>
      </dsp:nvSpPr>
      <dsp:spPr>
        <a:xfrm>
          <a:off x="0" y="3211957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Control</a:t>
          </a:r>
          <a:endParaRPr lang="es-EC" sz="2700" kern="1200" dirty="0"/>
        </a:p>
      </dsp:txBody>
      <dsp:txXfrm>
        <a:off x="47487" y="3259444"/>
        <a:ext cx="3332606" cy="877802"/>
      </dsp:txXfrm>
    </dsp:sp>
    <dsp:sp modelId="{2F6AF43C-E567-4041-98D1-388E1F5FC3F3}">
      <dsp:nvSpPr>
        <dsp:cNvPr id="0" name=""/>
        <dsp:cNvSpPr/>
      </dsp:nvSpPr>
      <dsp:spPr>
        <a:xfrm>
          <a:off x="3427580" y="4282011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Analiza  errores y éxitos en base a los resultados obtenidos.</a:t>
          </a:r>
          <a:endParaRPr lang="es-EC" sz="1600" kern="1200" dirty="0"/>
        </a:p>
      </dsp:txBody>
      <dsp:txXfrm>
        <a:off x="3427580" y="4403608"/>
        <a:ext cx="4776580" cy="729582"/>
      </dsp:txXfrm>
    </dsp:sp>
    <dsp:sp modelId="{3C84BF5D-76FD-4B7C-A23F-8B697D854CE7}">
      <dsp:nvSpPr>
        <dsp:cNvPr id="0" name=""/>
        <dsp:cNvSpPr/>
      </dsp:nvSpPr>
      <dsp:spPr>
        <a:xfrm>
          <a:off x="0" y="4282011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Evaluación</a:t>
          </a:r>
          <a:endParaRPr lang="es-EC" sz="2700" kern="1200" dirty="0"/>
        </a:p>
      </dsp:txBody>
      <dsp:txXfrm>
        <a:off x="47487" y="4329498"/>
        <a:ext cx="3332606" cy="877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AEB42-EB62-4FC6-BADC-BE5F025B07C6}">
      <dsp:nvSpPr>
        <dsp:cNvPr id="0" name=""/>
        <dsp:cNvSpPr/>
      </dsp:nvSpPr>
      <dsp:spPr>
        <a:xfrm>
          <a:off x="507166" y="2133"/>
          <a:ext cx="7215267" cy="451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Ventas</a:t>
          </a:r>
          <a:endParaRPr lang="es-EC" sz="1600" kern="1200" dirty="0"/>
        </a:p>
      </dsp:txBody>
      <dsp:txXfrm>
        <a:off x="520400" y="15367"/>
        <a:ext cx="7188799" cy="425379"/>
      </dsp:txXfrm>
    </dsp:sp>
    <dsp:sp modelId="{13C75ABD-6286-473E-982B-8BCD6BDAF4ED}">
      <dsp:nvSpPr>
        <dsp:cNvPr id="0" name=""/>
        <dsp:cNvSpPr/>
      </dsp:nvSpPr>
      <dsp:spPr>
        <a:xfrm rot="5400000">
          <a:off x="4021606" y="466407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485045"/>
        <a:ext cx="134198" cy="130471"/>
      </dsp:txXfrm>
    </dsp:sp>
    <dsp:sp modelId="{FFDBF364-55E7-42C9-BF0F-5FED05F12769}">
      <dsp:nvSpPr>
        <dsp:cNvPr id="0" name=""/>
        <dsp:cNvSpPr/>
      </dsp:nvSpPr>
      <dsp:spPr>
        <a:xfrm>
          <a:off x="507166" y="702497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Producción</a:t>
          </a:r>
          <a:endParaRPr lang="es-EC" sz="1600" kern="1200" dirty="0"/>
        </a:p>
      </dsp:txBody>
      <dsp:txXfrm>
        <a:off x="521724" y="717055"/>
        <a:ext cx="7186151" cy="467916"/>
      </dsp:txXfrm>
    </dsp:sp>
    <dsp:sp modelId="{7202B741-3A08-4951-8878-133CBB8F985D}">
      <dsp:nvSpPr>
        <dsp:cNvPr id="0" name=""/>
        <dsp:cNvSpPr/>
      </dsp:nvSpPr>
      <dsp:spPr>
        <a:xfrm rot="5400000">
          <a:off x="4021606" y="1211956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1230594"/>
        <a:ext cx="134198" cy="130471"/>
      </dsp:txXfrm>
    </dsp:sp>
    <dsp:sp modelId="{062E6234-6371-4D33-B62D-BA193862B8FB}">
      <dsp:nvSpPr>
        <dsp:cNvPr id="0" name=""/>
        <dsp:cNvSpPr/>
      </dsp:nvSpPr>
      <dsp:spPr>
        <a:xfrm>
          <a:off x="507166" y="1448047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necesidades de Materia Prima</a:t>
          </a:r>
          <a:endParaRPr lang="es-EC" sz="1600" kern="1200" dirty="0"/>
        </a:p>
      </dsp:txBody>
      <dsp:txXfrm>
        <a:off x="521724" y="1462605"/>
        <a:ext cx="7186151" cy="467916"/>
      </dsp:txXfrm>
    </dsp:sp>
    <dsp:sp modelId="{AD1E378B-D52B-439B-B4C9-592B2FF3DA0C}">
      <dsp:nvSpPr>
        <dsp:cNvPr id="0" name=""/>
        <dsp:cNvSpPr/>
      </dsp:nvSpPr>
      <dsp:spPr>
        <a:xfrm rot="5400000">
          <a:off x="4021606" y="1957505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1976143"/>
        <a:ext cx="134198" cy="130471"/>
      </dsp:txXfrm>
    </dsp:sp>
    <dsp:sp modelId="{9FA51948-3C87-4291-916B-DF07C6041241}">
      <dsp:nvSpPr>
        <dsp:cNvPr id="0" name=""/>
        <dsp:cNvSpPr/>
      </dsp:nvSpPr>
      <dsp:spPr>
        <a:xfrm>
          <a:off x="507166" y="2193596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necesidades Mano de Obra</a:t>
          </a:r>
          <a:endParaRPr lang="es-EC" sz="1600" kern="1200" dirty="0"/>
        </a:p>
      </dsp:txBody>
      <dsp:txXfrm>
        <a:off x="521724" y="2208154"/>
        <a:ext cx="7186151" cy="467916"/>
      </dsp:txXfrm>
    </dsp:sp>
    <dsp:sp modelId="{8548EC18-C738-499A-AF9B-E8223067968E}">
      <dsp:nvSpPr>
        <dsp:cNvPr id="0" name=""/>
        <dsp:cNvSpPr/>
      </dsp:nvSpPr>
      <dsp:spPr>
        <a:xfrm rot="5400000">
          <a:off x="4021606" y="2703055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2721693"/>
        <a:ext cx="134198" cy="130471"/>
      </dsp:txXfrm>
    </dsp:sp>
    <dsp:sp modelId="{7532E76E-DD56-477D-9E15-27D7F727E610}">
      <dsp:nvSpPr>
        <dsp:cNvPr id="0" name=""/>
        <dsp:cNvSpPr/>
      </dsp:nvSpPr>
      <dsp:spPr>
        <a:xfrm>
          <a:off x="507166" y="2939145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Gastos Indirectos de Fabricación</a:t>
          </a:r>
          <a:endParaRPr lang="es-EC" sz="1600" kern="1200" dirty="0"/>
        </a:p>
      </dsp:txBody>
      <dsp:txXfrm>
        <a:off x="521724" y="2953703"/>
        <a:ext cx="7186151" cy="467916"/>
      </dsp:txXfrm>
    </dsp:sp>
    <dsp:sp modelId="{1ED1B2E6-018C-42A2-9B8B-EF366C604AC9}">
      <dsp:nvSpPr>
        <dsp:cNvPr id="0" name=""/>
        <dsp:cNvSpPr/>
      </dsp:nvSpPr>
      <dsp:spPr>
        <a:xfrm rot="5400000">
          <a:off x="4021606" y="3448604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3467242"/>
        <a:ext cx="134198" cy="130471"/>
      </dsp:txXfrm>
    </dsp:sp>
    <dsp:sp modelId="{2F3726C7-E451-4EA1-81BC-ADA34ED090EB}">
      <dsp:nvSpPr>
        <dsp:cNvPr id="0" name=""/>
        <dsp:cNvSpPr/>
      </dsp:nvSpPr>
      <dsp:spPr>
        <a:xfrm>
          <a:off x="507166" y="3684695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Gastos de Operación</a:t>
          </a:r>
          <a:endParaRPr lang="es-EC" sz="1600" kern="1200" dirty="0"/>
        </a:p>
      </dsp:txBody>
      <dsp:txXfrm>
        <a:off x="521724" y="3699253"/>
        <a:ext cx="7186151" cy="467916"/>
      </dsp:txXfrm>
    </dsp:sp>
    <dsp:sp modelId="{7735339D-5A52-4CCF-8A6B-3743210CE320}">
      <dsp:nvSpPr>
        <dsp:cNvPr id="0" name=""/>
        <dsp:cNvSpPr/>
      </dsp:nvSpPr>
      <dsp:spPr>
        <a:xfrm rot="5400000">
          <a:off x="4021606" y="4194153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4212791"/>
        <a:ext cx="134198" cy="130471"/>
      </dsp:txXfrm>
    </dsp:sp>
    <dsp:sp modelId="{5B9D3C8E-0B16-4B52-ABC3-D3B014D76436}">
      <dsp:nvSpPr>
        <dsp:cNvPr id="0" name=""/>
        <dsp:cNvSpPr/>
      </dsp:nvSpPr>
      <dsp:spPr>
        <a:xfrm>
          <a:off x="507166" y="4430244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Estados Financieros Proyectados</a:t>
          </a:r>
          <a:endParaRPr lang="es-EC" sz="1600" kern="1200" dirty="0"/>
        </a:p>
      </dsp:txBody>
      <dsp:txXfrm>
        <a:off x="521724" y="4444802"/>
        <a:ext cx="7186151" cy="4679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1A9193-1CA4-4D53-A35A-101391F7490F}">
      <dsp:nvSpPr>
        <dsp:cNvPr id="0" name=""/>
        <dsp:cNvSpPr/>
      </dsp:nvSpPr>
      <dsp:spPr>
        <a:xfrm rot="16200000">
          <a:off x="-277811" y="281930"/>
          <a:ext cx="4525963" cy="3962102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889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Es la representación de una estimada programación de ventas, en términos cuantitativos de una determinada empresa.</a:t>
          </a:r>
          <a:endParaRPr lang="es-EC" sz="2400" kern="1200" dirty="0"/>
        </a:p>
      </dsp:txBody>
      <dsp:txXfrm rot="5400000">
        <a:off x="4120" y="905192"/>
        <a:ext cx="3962102" cy="2715577"/>
      </dsp:txXfrm>
    </dsp:sp>
    <dsp:sp modelId="{FA6509BD-C8DB-424F-B160-8E4D959EB5CC}">
      <dsp:nvSpPr>
        <dsp:cNvPr id="0" name=""/>
        <dsp:cNvSpPr/>
      </dsp:nvSpPr>
      <dsp:spPr>
        <a:xfrm rot="16200000">
          <a:off x="3981448" y="281930"/>
          <a:ext cx="4525963" cy="3962102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889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El presupuesto de ventas implica estimar futuros niveles de ingresos y gastos de ventas y, en consecuencia, las contribuciones de utilidades que hace la función de ventas</a:t>
          </a:r>
          <a:endParaRPr lang="es-EC" sz="2400" kern="1200" dirty="0"/>
        </a:p>
      </dsp:txBody>
      <dsp:txXfrm rot="5400000">
        <a:off x="4263379" y="905192"/>
        <a:ext cx="3962102" cy="27155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C2D35-D4BA-48CF-9CA8-02CF096C9F17}">
      <dsp:nvSpPr>
        <dsp:cNvPr id="0" name=""/>
        <dsp:cNvSpPr/>
      </dsp:nvSpPr>
      <dsp:spPr>
        <a:xfrm>
          <a:off x="648071" y="0"/>
          <a:ext cx="7344816" cy="5112568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06B41-06AC-4764-97B5-D1DDDD80D589}">
      <dsp:nvSpPr>
        <dsp:cNvPr id="0" name=""/>
        <dsp:cNvSpPr/>
      </dsp:nvSpPr>
      <dsp:spPr>
        <a:xfrm>
          <a:off x="292813" y="1533770"/>
          <a:ext cx="2592288" cy="20450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El presupuesto de ventas es el primer paso en la elaboración del presupuesto maestro.</a:t>
          </a:r>
          <a:endParaRPr lang="es-EC" sz="2000" kern="1200" dirty="0"/>
        </a:p>
      </dsp:txBody>
      <dsp:txXfrm>
        <a:off x="392643" y="1633600"/>
        <a:ext cx="2392628" cy="1845367"/>
      </dsp:txXfrm>
    </dsp:sp>
    <dsp:sp modelId="{A5BBEBF4-0AF1-41E4-AFC2-A8C582E1B3F4}">
      <dsp:nvSpPr>
        <dsp:cNvPr id="0" name=""/>
        <dsp:cNvSpPr/>
      </dsp:nvSpPr>
      <dsp:spPr>
        <a:xfrm>
          <a:off x="3024336" y="1533770"/>
          <a:ext cx="2592288" cy="20450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Suministra la información para el presupuesto de producción, de compra, gastos operativos.</a:t>
          </a:r>
          <a:endParaRPr lang="es-EC" sz="2000" kern="1200" dirty="0"/>
        </a:p>
      </dsp:txBody>
      <dsp:txXfrm>
        <a:off x="3124166" y="1633600"/>
        <a:ext cx="2392628" cy="1845367"/>
      </dsp:txXfrm>
    </dsp:sp>
    <dsp:sp modelId="{9F0A1834-26E7-42CD-B527-C78520F333E1}">
      <dsp:nvSpPr>
        <dsp:cNvPr id="0" name=""/>
        <dsp:cNvSpPr/>
      </dsp:nvSpPr>
      <dsp:spPr>
        <a:xfrm>
          <a:off x="5755858" y="1533770"/>
          <a:ext cx="2592288" cy="20450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Si no es realista y los pronósticos no son los adecuados los pasos siguientes no serán confiables.</a:t>
          </a:r>
          <a:endParaRPr lang="es-EC" sz="2000" kern="1200" dirty="0"/>
        </a:p>
      </dsp:txBody>
      <dsp:txXfrm>
        <a:off x="5855688" y="1633600"/>
        <a:ext cx="2392628" cy="18453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78B2B-1E1B-41A5-A223-8364DD7A1F6F}">
      <dsp:nvSpPr>
        <dsp:cNvPr id="0" name=""/>
        <dsp:cNvSpPr/>
      </dsp:nvSpPr>
      <dsp:spPr>
        <a:xfrm>
          <a:off x="59861" y="1488"/>
          <a:ext cx="3912287" cy="57060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Factores externos o de mercado</a:t>
          </a:r>
          <a:endParaRPr lang="es-EC" sz="2100" kern="1200" dirty="0"/>
        </a:p>
      </dsp:txBody>
      <dsp:txXfrm>
        <a:off x="76574" y="18201"/>
        <a:ext cx="3878861" cy="537181"/>
      </dsp:txXfrm>
    </dsp:sp>
    <dsp:sp modelId="{4ABA9D08-83AC-4A99-A80F-7FF0027AB335}">
      <dsp:nvSpPr>
        <dsp:cNvPr id="0" name=""/>
        <dsp:cNvSpPr/>
      </dsp:nvSpPr>
      <dsp:spPr>
        <a:xfrm>
          <a:off x="451089" y="572095"/>
          <a:ext cx="391228" cy="427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955"/>
              </a:lnTo>
              <a:lnTo>
                <a:pt x="391228" y="42795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770C4-FF80-41C9-AAF7-D3DD201EFF07}">
      <dsp:nvSpPr>
        <dsp:cNvPr id="0" name=""/>
        <dsp:cNvSpPr/>
      </dsp:nvSpPr>
      <dsp:spPr>
        <a:xfrm>
          <a:off x="842318" y="714746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Situación económica en general</a:t>
          </a:r>
          <a:endParaRPr lang="es-EC" sz="1700" kern="1200" dirty="0"/>
        </a:p>
      </dsp:txBody>
      <dsp:txXfrm>
        <a:off x="859031" y="731459"/>
        <a:ext cx="3096403" cy="537181"/>
      </dsp:txXfrm>
    </dsp:sp>
    <dsp:sp modelId="{93515649-4953-4BDC-9D92-CD5B6592287D}">
      <dsp:nvSpPr>
        <dsp:cNvPr id="0" name=""/>
        <dsp:cNvSpPr/>
      </dsp:nvSpPr>
      <dsp:spPr>
        <a:xfrm>
          <a:off x="451089" y="572095"/>
          <a:ext cx="391228" cy="11412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214"/>
              </a:lnTo>
              <a:lnTo>
                <a:pt x="391228" y="114121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CCCAF-7D79-4895-B241-3EF6174789F3}">
      <dsp:nvSpPr>
        <dsp:cNvPr id="0" name=""/>
        <dsp:cNvSpPr/>
      </dsp:nvSpPr>
      <dsp:spPr>
        <a:xfrm>
          <a:off x="842318" y="1428005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Competencia</a:t>
          </a:r>
          <a:endParaRPr lang="es-EC" sz="1700" kern="1200" dirty="0"/>
        </a:p>
      </dsp:txBody>
      <dsp:txXfrm>
        <a:off x="859031" y="1444718"/>
        <a:ext cx="3096403" cy="537181"/>
      </dsp:txXfrm>
    </dsp:sp>
    <dsp:sp modelId="{1593B431-5FC6-4AF6-BE89-D18472148BB8}">
      <dsp:nvSpPr>
        <dsp:cNvPr id="0" name=""/>
        <dsp:cNvSpPr/>
      </dsp:nvSpPr>
      <dsp:spPr>
        <a:xfrm>
          <a:off x="451089" y="572095"/>
          <a:ext cx="391228" cy="185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472"/>
              </a:lnTo>
              <a:lnTo>
                <a:pt x="391228" y="185447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B029F-A7C8-4E36-94B4-BB49B75F2636}">
      <dsp:nvSpPr>
        <dsp:cNvPr id="0" name=""/>
        <dsp:cNvSpPr/>
      </dsp:nvSpPr>
      <dsp:spPr>
        <a:xfrm>
          <a:off x="842318" y="2141264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Fijación de precios y elasticidad de la demanda</a:t>
          </a:r>
          <a:endParaRPr lang="es-EC" sz="1700" kern="1200" dirty="0"/>
        </a:p>
      </dsp:txBody>
      <dsp:txXfrm>
        <a:off x="859031" y="2157977"/>
        <a:ext cx="3096403" cy="537181"/>
      </dsp:txXfrm>
    </dsp:sp>
    <dsp:sp modelId="{B2D18428-03C7-489B-B8FD-4DFDDA6B447B}">
      <dsp:nvSpPr>
        <dsp:cNvPr id="0" name=""/>
        <dsp:cNvSpPr/>
      </dsp:nvSpPr>
      <dsp:spPr>
        <a:xfrm>
          <a:off x="451089" y="572095"/>
          <a:ext cx="391228" cy="2567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7731"/>
              </a:lnTo>
              <a:lnTo>
                <a:pt x="391228" y="256773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50041A-CA9D-4AF0-A143-378C5AF27960}">
      <dsp:nvSpPr>
        <dsp:cNvPr id="0" name=""/>
        <dsp:cNvSpPr/>
      </dsp:nvSpPr>
      <dsp:spPr>
        <a:xfrm>
          <a:off x="842318" y="2854523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Tasa de crecimiento de las ventas</a:t>
          </a:r>
          <a:endParaRPr lang="es-EC" sz="1700" kern="1200" dirty="0"/>
        </a:p>
      </dsp:txBody>
      <dsp:txXfrm>
        <a:off x="859031" y="2871236"/>
        <a:ext cx="3096403" cy="537181"/>
      </dsp:txXfrm>
    </dsp:sp>
    <dsp:sp modelId="{291999C3-40AF-437C-9D3C-484AC7370C83}">
      <dsp:nvSpPr>
        <dsp:cNvPr id="0" name=""/>
        <dsp:cNvSpPr/>
      </dsp:nvSpPr>
      <dsp:spPr>
        <a:xfrm>
          <a:off x="451089" y="572095"/>
          <a:ext cx="391228" cy="3280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0990"/>
              </a:lnTo>
              <a:lnTo>
                <a:pt x="391228" y="328099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2E46BD-800E-41B0-A187-DE34A286B70D}">
      <dsp:nvSpPr>
        <dsp:cNvPr id="0" name=""/>
        <dsp:cNvSpPr/>
      </dsp:nvSpPr>
      <dsp:spPr>
        <a:xfrm>
          <a:off x="842318" y="3567782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Variaciones estacionales</a:t>
          </a:r>
          <a:endParaRPr lang="es-EC" sz="1700" kern="1200" dirty="0"/>
        </a:p>
      </dsp:txBody>
      <dsp:txXfrm>
        <a:off x="859031" y="3584495"/>
        <a:ext cx="3096403" cy="537181"/>
      </dsp:txXfrm>
    </dsp:sp>
    <dsp:sp modelId="{904C932D-AC15-4EC8-95A8-93DC6EE26131}">
      <dsp:nvSpPr>
        <dsp:cNvPr id="0" name=""/>
        <dsp:cNvSpPr/>
      </dsp:nvSpPr>
      <dsp:spPr>
        <a:xfrm>
          <a:off x="451089" y="572095"/>
          <a:ext cx="391228" cy="3994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4249"/>
              </a:lnTo>
              <a:lnTo>
                <a:pt x="391228" y="399424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57EC52-F969-4E15-87A4-DF9A1CBEE64C}">
      <dsp:nvSpPr>
        <dsp:cNvPr id="0" name=""/>
        <dsp:cNvSpPr/>
      </dsp:nvSpPr>
      <dsp:spPr>
        <a:xfrm>
          <a:off x="842318" y="4281040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Fuentes de aprovisionamiento </a:t>
          </a:r>
          <a:endParaRPr lang="es-EC" sz="1700" kern="1200" dirty="0"/>
        </a:p>
      </dsp:txBody>
      <dsp:txXfrm>
        <a:off x="859031" y="4297753"/>
        <a:ext cx="3096403" cy="537181"/>
      </dsp:txXfrm>
    </dsp:sp>
    <dsp:sp modelId="{873AAD33-876F-4284-B5F1-F072507E7244}">
      <dsp:nvSpPr>
        <dsp:cNvPr id="0" name=""/>
        <dsp:cNvSpPr/>
      </dsp:nvSpPr>
      <dsp:spPr>
        <a:xfrm>
          <a:off x="4257451" y="1488"/>
          <a:ext cx="3912287" cy="57060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Factores internos o de la empresa</a:t>
          </a:r>
          <a:endParaRPr lang="es-EC" sz="2100" kern="1200" dirty="0"/>
        </a:p>
      </dsp:txBody>
      <dsp:txXfrm>
        <a:off x="4274164" y="18201"/>
        <a:ext cx="3878861" cy="537181"/>
      </dsp:txXfrm>
    </dsp:sp>
    <dsp:sp modelId="{CA21EC8F-2EF0-4A93-92D6-60AEAABA5E61}">
      <dsp:nvSpPr>
        <dsp:cNvPr id="0" name=""/>
        <dsp:cNvSpPr/>
      </dsp:nvSpPr>
      <dsp:spPr>
        <a:xfrm>
          <a:off x="4648680" y="572095"/>
          <a:ext cx="391228" cy="427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955"/>
              </a:lnTo>
              <a:lnTo>
                <a:pt x="391228" y="42795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F8E1D2-775C-447E-A029-65C25D3C4E49}">
      <dsp:nvSpPr>
        <dsp:cNvPr id="0" name=""/>
        <dsp:cNvSpPr/>
      </dsp:nvSpPr>
      <dsp:spPr>
        <a:xfrm>
          <a:off x="5039909" y="714746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Organización de ventas</a:t>
          </a:r>
          <a:endParaRPr lang="es-EC" sz="1700" kern="1200" dirty="0"/>
        </a:p>
      </dsp:txBody>
      <dsp:txXfrm>
        <a:off x="5056622" y="731459"/>
        <a:ext cx="3096403" cy="537181"/>
      </dsp:txXfrm>
    </dsp:sp>
    <dsp:sp modelId="{20D818F0-D597-41A5-9E06-4D7F2B01F592}">
      <dsp:nvSpPr>
        <dsp:cNvPr id="0" name=""/>
        <dsp:cNvSpPr/>
      </dsp:nvSpPr>
      <dsp:spPr>
        <a:xfrm>
          <a:off x="4648680" y="572095"/>
          <a:ext cx="391228" cy="11412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214"/>
              </a:lnTo>
              <a:lnTo>
                <a:pt x="391228" y="114121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6A0A76-3F91-4C58-82AD-C93ACAD88BA5}">
      <dsp:nvSpPr>
        <dsp:cNvPr id="0" name=""/>
        <dsp:cNvSpPr/>
      </dsp:nvSpPr>
      <dsp:spPr>
        <a:xfrm>
          <a:off x="5039909" y="1428005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Política de promoción de ventas</a:t>
          </a:r>
          <a:endParaRPr lang="es-EC" sz="1700" kern="1200" dirty="0"/>
        </a:p>
      </dsp:txBody>
      <dsp:txXfrm>
        <a:off x="5056622" y="1444718"/>
        <a:ext cx="3096403" cy="537181"/>
      </dsp:txXfrm>
    </dsp:sp>
    <dsp:sp modelId="{D3E1FAE0-9EF5-490B-93AF-00CC52226CC2}">
      <dsp:nvSpPr>
        <dsp:cNvPr id="0" name=""/>
        <dsp:cNvSpPr/>
      </dsp:nvSpPr>
      <dsp:spPr>
        <a:xfrm>
          <a:off x="4648680" y="572095"/>
          <a:ext cx="391228" cy="185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472"/>
              </a:lnTo>
              <a:lnTo>
                <a:pt x="391228" y="185447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B35FC-D084-47D8-B11F-02785BF323AA}">
      <dsp:nvSpPr>
        <dsp:cNvPr id="0" name=""/>
        <dsp:cNvSpPr/>
      </dsp:nvSpPr>
      <dsp:spPr>
        <a:xfrm>
          <a:off x="5039909" y="2141264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Cambios de los productos</a:t>
          </a:r>
          <a:endParaRPr lang="es-EC" sz="1700" kern="1200" dirty="0"/>
        </a:p>
      </dsp:txBody>
      <dsp:txXfrm>
        <a:off x="5056622" y="2157977"/>
        <a:ext cx="3096403" cy="537181"/>
      </dsp:txXfrm>
    </dsp:sp>
    <dsp:sp modelId="{35E092F2-9F09-4F84-A895-D6E728271C5D}">
      <dsp:nvSpPr>
        <dsp:cNvPr id="0" name=""/>
        <dsp:cNvSpPr/>
      </dsp:nvSpPr>
      <dsp:spPr>
        <a:xfrm>
          <a:off x="4648680" y="572095"/>
          <a:ext cx="391228" cy="2567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7731"/>
              </a:lnTo>
              <a:lnTo>
                <a:pt x="391228" y="256773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1DD8D-79DF-4F39-923C-B3402DD72199}">
      <dsp:nvSpPr>
        <dsp:cNvPr id="0" name=""/>
        <dsp:cNvSpPr/>
      </dsp:nvSpPr>
      <dsp:spPr>
        <a:xfrm>
          <a:off x="5039909" y="2854523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Capacidad de producción</a:t>
          </a:r>
          <a:endParaRPr lang="es-EC" sz="1700" kern="1200" dirty="0"/>
        </a:p>
      </dsp:txBody>
      <dsp:txXfrm>
        <a:off x="5056622" y="2871236"/>
        <a:ext cx="3096403" cy="537181"/>
      </dsp:txXfrm>
    </dsp:sp>
    <dsp:sp modelId="{A73B6D15-74EE-41FC-899A-A0FC4CE147CB}">
      <dsp:nvSpPr>
        <dsp:cNvPr id="0" name=""/>
        <dsp:cNvSpPr/>
      </dsp:nvSpPr>
      <dsp:spPr>
        <a:xfrm>
          <a:off x="4648680" y="572095"/>
          <a:ext cx="391228" cy="3280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0990"/>
              </a:lnTo>
              <a:lnTo>
                <a:pt x="391228" y="328099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146F7-6E2D-4305-8A06-AB18ECD5BF53}">
      <dsp:nvSpPr>
        <dsp:cNvPr id="0" name=""/>
        <dsp:cNvSpPr/>
      </dsp:nvSpPr>
      <dsp:spPr>
        <a:xfrm>
          <a:off x="5039909" y="3567782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Régimen financiero</a:t>
          </a:r>
          <a:endParaRPr lang="es-EC" sz="1700" kern="1200" dirty="0"/>
        </a:p>
      </dsp:txBody>
      <dsp:txXfrm>
        <a:off x="5056622" y="3584495"/>
        <a:ext cx="3096403" cy="537181"/>
      </dsp:txXfrm>
    </dsp:sp>
    <dsp:sp modelId="{3AD6E169-3A51-4C14-ABB9-561C7154CEE1}">
      <dsp:nvSpPr>
        <dsp:cNvPr id="0" name=""/>
        <dsp:cNvSpPr/>
      </dsp:nvSpPr>
      <dsp:spPr>
        <a:xfrm>
          <a:off x="4648680" y="572095"/>
          <a:ext cx="391228" cy="3994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4249"/>
              </a:lnTo>
              <a:lnTo>
                <a:pt x="391228" y="399424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8FE89-7408-426A-AB1C-95F1BB5A21B5}">
      <dsp:nvSpPr>
        <dsp:cNvPr id="0" name=""/>
        <dsp:cNvSpPr/>
      </dsp:nvSpPr>
      <dsp:spPr>
        <a:xfrm>
          <a:off x="5039909" y="4281040"/>
          <a:ext cx="3129829" cy="57060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Proyección de la utilidad</a:t>
          </a:r>
          <a:endParaRPr lang="es-EC" sz="1700" kern="1200" dirty="0"/>
        </a:p>
      </dsp:txBody>
      <dsp:txXfrm>
        <a:off x="5056622" y="4297753"/>
        <a:ext cx="3096403" cy="5371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2C663-2FD9-473E-B138-1CDA9454FA02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Ajuste: huelgas, incendios, robos, productos sin competencia, contratos especiales de venta, etc.</a:t>
          </a:r>
          <a:endParaRPr lang="es-EC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Cambio: modificaciones: productos presentaciones etc.</a:t>
          </a:r>
          <a:endParaRPr lang="es-EC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Crecimiento: desarrollo en las ventas</a:t>
          </a:r>
          <a:endParaRPr lang="es-EC" sz="1600" kern="1200" dirty="0"/>
        </a:p>
      </dsp:txBody>
      <dsp:txXfrm rot="-5400000">
        <a:off x="2962656" y="205028"/>
        <a:ext cx="5209983" cy="1052927"/>
      </dsp:txXfrm>
    </dsp:sp>
    <dsp:sp modelId="{4E1E262B-597C-4AFB-B76C-871F3EF63CE7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800" kern="1200" dirty="0" smtClean="0"/>
            <a:t>Factores específicos</a:t>
          </a:r>
          <a:endParaRPr lang="es-EC" sz="2800" kern="1200" dirty="0"/>
        </a:p>
      </dsp:txBody>
      <dsp:txXfrm>
        <a:off x="71201" y="73410"/>
        <a:ext cx="2820254" cy="1316160"/>
      </dsp:txXfrm>
    </dsp:sp>
    <dsp:sp modelId="{DD023FE4-078A-4253-A7BC-91EA2F493957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Crecimiento del sector</a:t>
          </a:r>
          <a:endParaRPr lang="es-EC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Niveles de ingresos</a:t>
          </a:r>
          <a:endParaRPr lang="es-EC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Niveles de producción</a:t>
          </a:r>
          <a:endParaRPr lang="es-EC" sz="1600" kern="1200" dirty="0"/>
        </a:p>
      </dsp:txBody>
      <dsp:txXfrm rot="-5400000">
        <a:off x="2962656" y="1736518"/>
        <a:ext cx="5209983" cy="1052927"/>
      </dsp:txXfrm>
    </dsp:sp>
    <dsp:sp modelId="{D7F43624-A93D-44A5-8F93-2B72CC8DF9D1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800" kern="1200" dirty="0" smtClean="0"/>
            <a:t>Fuerzas económicas generales</a:t>
          </a:r>
          <a:endParaRPr lang="es-EC" sz="2800" kern="1200" dirty="0"/>
        </a:p>
      </dsp:txBody>
      <dsp:txXfrm>
        <a:off x="71201" y="1604901"/>
        <a:ext cx="2820254" cy="1316160"/>
      </dsp:txXfrm>
    </dsp:sp>
    <dsp:sp modelId="{343D0D3C-4880-450C-82CD-C25E9B4CF9D6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Factores específicos de ventas</a:t>
          </a:r>
          <a:endParaRPr lang="es-EC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Otras políticas de publicidad</a:t>
          </a:r>
          <a:endParaRPr lang="es-EC" sz="1600" kern="1200" dirty="0"/>
        </a:p>
      </dsp:txBody>
      <dsp:txXfrm rot="-5400000">
        <a:off x="2962656" y="3268008"/>
        <a:ext cx="5209983" cy="1052927"/>
      </dsp:txXfrm>
    </dsp:sp>
    <dsp:sp modelId="{6CD1A7E0-7DA6-4E85-90CA-1C6DD2617533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800" kern="1200" dirty="0" smtClean="0"/>
            <a:t>Factores administrativos</a:t>
          </a:r>
          <a:endParaRPr lang="es-EC" sz="2800" kern="1200" dirty="0"/>
        </a:p>
      </dsp:txBody>
      <dsp:txXfrm>
        <a:off x="71201" y="3136391"/>
        <a:ext cx="2820254" cy="13161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2A6748-CB2B-4F7C-948D-8D8307D09B4B}">
      <dsp:nvSpPr>
        <dsp:cNvPr id="0" name=""/>
        <dsp:cNvSpPr/>
      </dsp:nvSpPr>
      <dsp:spPr>
        <a:xfrm>
          <a:off x="586404" y="0"/>
          <a:ext cx="7056790" cy="4525963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900" kern="1200" dirty="0" smtClean="0"/>
            <a:t>Una vez elaborado el presupuesto de ventas, lo siguiente que hay que elaborar es el presupuesto de producción, que viene a ser el primer presupuesto operativo dentro del presupuesto maestro.</a:t>
          </a:r>
          <a:endParaRPr lang="es-EC" sz="2900" kern="1200" dirty="0"/>
        </a:p>
      </dsp:txBody>
      <dsp:txXfrm>
        <a:off x="1619847" y="662812"/>
        <a:ext cx="4989904" cy="32003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BCB32-7284-409C-8D67-0F56AB3A4C72}">
      <dsp:nvSpPr>
        <dsp:cNvPr id="0" name=""/>
        <dsp:cNvSpPr/>
      </dsp:nvSpPr>
      <dsp:spPr>
        <a:xfrm>
          <a:off x="1863809" y="715471"/>
          <a:ext cx="4779669" cy="4779669"/>
        </a:xfrm>
        <a:prstGeom prst="blockArc">
          <a:avLst>
            <a:gd name="adj1" fmla="val 9000000"/>
            <a:gd name="adj2" fmla="val 16200000"/>
            <a:gd name="adj3" fmla="val 4643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3D267C-F3C4-4EDA-8437-50D44287CCEB}">
      <dsp:nvSpPr>
        <dsp:cNvPr id="0" name=""/>
        <dsp:cNvSpPr/>
      </dsp:nvSpPr>
      <dsp:spPr>
        <a:xfrm>
          <a:off x="1863809" y="715471"/>
          <a:ext cx="4779669" cy="4779669"/>
        </a:xfrm>
        <a:prstGeom prst="blockArc">
          <a:avLst>
            <a:gd name="adj1" fmla="val 1800000"/>
            <a:gd name="adj2" fmla="val 9000000"/>
            <a:gd name="adj3" fmla="val 4643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D747C-50BE-4210-9ECE-9A866BCA19C1}">
      <dsp:nvSpPr>
        <dsp:cNvPr id="0" name=""/>
        <dsp:cNvSpPr/>
      </dsp:nvSpPr>
      <dsp:spPr>
        <a:xfrm>
          <a:off x="1863809" y="715471"/>
          <a:ext cx="4779669" cy="4779669"/>
        </a:xfrm>
        <a:prstGeom prst="blockArc">
          <a:avLst>
            <a:gd name="adj1" fmla="val 16200000"/>
            <a:gd name="adj2" fmla="val 1800000"/>
            <a:gd name="adj3" fmla="val 4643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616EB-22A8-4CAE-B2D7-5EF32F2A5C6D}">
      <dsp:nvSpPr>
        <dsp:cNvPr id="0" name=""/>
        <dsp:cNvSpPr/>
      </dsp:nvSpPr>
      <dsp:spPr>
        <a:xfrm>
          <a:off x="3152847" y="2004509"/>
          <a:ext cx="2201593" cy="22015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La base del presupuesto de producción es el de ventas, además debe considerarse los siguiente:</a:t>
          </a:r>
          <a:endParaRPr lang="es-EC" sz="1500" kern="1200" dirty="0"/>
        </a:p>
      </dsp:txBody>
      <dsp:txXfrm>
        <a:off x="3475263" y="2326925"/>
        <a:ext cx="1556761" cy="1556761"/>
      </dsp:txXfrm>
    </dsp:sp>
    <dsp:sp modelId="{9F53454F-0FDB-442F-BA94-B78DC03913FD}">
      <dsp:nvSpPr>
        <dsp:cNvPr id="0" name=""/>
        <dsp:cNvSpPr/>
      </dsp:nvSpPr>
      <dsp:spPr>
        <a:xfrm>
          <a:off x="3483086" y="394"/>
          <a:ext cx="1541115" cy="1541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000" kern="1200" dirty="0" smtClean="0"/>
            <a:t>Inventarios iniciales y finales de artículos terminados y en proceso</a:t>
          </a:r>
          <a:endParaRPr lang="es-EC" sz="1000" kern="1200" dirty="0"/>
        </a:p>
      </dsp:txBody>
      <dsp:txXfrm>
        <a:off x="3708777" y="226085"/>
        <a:ext cx="1089733" cy="1089733"/>
      </dsp:txXfrm>
    </dsp:sp>
    <dsp:sp modelId="{B04E8943-8B5F-4012-949E-B4997D48DBB9}">
      <dsp:nvSpPr>
        <dsp:cNvPr id="0" name=""/>
        <dsp:cNvSpPr/>
      </dsp:nvSpPr>
      <dsp:spPr>
        <a:xfrm>
          <a:off x="5504696" y="3501925"/>
          <a:ext cx="1541115" cy="1541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000" kern="1200" dirty="0" smtClean="0"/>
            <a:t>Capacidad instalada y recursos existentes y posibles expansiones (Presupuesto de ventas)</a:t>
          </a:r>
          <a:endParaRPr lang="es-EC" sz="1000" kern="1200" dirty="0"/>
        </a:p>
      </dsp:txBody>
      <dsp:txXfrm>
        <a:off x="5730387" y="3727616"/>
        <a:ext cx="1089733" cy="1089733"/>
      </dsp:txXfrm>
    </dsp:sp>
    <dsp:sp modelId="{FE8DC596-7638-453E-9F70-4294A645D49A}">
      <dsp:nvSpPr>
        <dsp:cNvPr id="0" name=""/>
        <dsp:cNvSpPr/>
      </dsp:nvSpPr>
      <dsp:spPr>
        <a:xfrm>
          <a:off x="1461476" y="3501925"/>
          <a:ext cx="1541115" cy="1541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000" kern="1200" dirty="0" smtClean="0"/>
            <a:t>Posibles cierres de las plantas, eliminación de líneas de producción, etc.</a:t>
          </a:r>
          <a:endParaRPr lang="es-EC" sz="1000" kern="1200" dirty="0"/>
        </a:p>
      </dsp:txBody>
      <dsp:txXfrm>
        <a:off x="1687167" y="3727616"/>
        <a:ext cx="1089733" cy="1089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49738-4F8F-4CCF-93F3-1FBA37DEAF49}" type="datetimeFigureOut">
              <a:rPr lang="es-EC" smtClean="0"/>
              <a:pPr/>
              <a:t>12/4/2023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B4D2C-B703-46B6-AD1A-785B7A8400D3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Excel_Worksheet10.xlsx"/><Relationship Id="rId4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3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Universidad Nacional de Chimborazo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smtClean="0">
                <a:solidFill>
                  <a:schemeClr val="tx1"/>
                </a:solidFill>
              </a:rPr>
              <a:t>Facultad de Ciencias políticas y Administrativas</a:t>
            </a:r>
          </a:p>
          <a:p>
            <a:r>
              <a:rPr lang="es-EC" dirty="0" smtClean="0">
                <a:solidFill>
                  <a:schemeClr val="tx1"/>
                </a:solidFill>
              </a:rPr>
              <a:t>Carrera de Economía</a:t>
            </a:r>
            <a:endParaRPr lang="es-EC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s-EC" sz="4000" dirty="0" smtClean="0"/>
              <a:t>Método de incremento porcentual</a:t>
            </a:r>
            <a:br>
              <a:rPr lang="es-EC" sz="4000" dirty="0" smtClean="0"/>
            </a:br>
            <a:endParaRPr lang="es-EC" sz="40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27824" y="951949"/>
          <a:ext cx="6798536" cy="4997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Hoja de cálculo" r:id="rId3" imgW="4781463" imgH="3514805" progId="Excel.Sheet.12">
                  <p:embed/>
                </p:oleObj>
              </mc:Choice>
              <mc:Fallback>
                <p:oleObj name="Hoja de cálculo" r:id="rId3" imgW="4781463" imgH="3514805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824" y="951949"/>
                        <a:ext cx="6798536" cy="49973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Método de incremento porcentual</a:t>
            </a:r>
            <a:endParaRPr lang="es-EC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051720" y="1052736"/>
          <a:ext cx="5832648" cy="560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Hoja de cálculo" r:id="rId3" imgW="4781463" imgH="4591030" progId="Excel.Sheet.12">
                  <p:embed/>
                </p:oleObj>
              </mc:Choice>
              <mc:Fallback>
                <p:oleObj name="Hoja de cálculo" r:id="rId3" imgW="4781463" imgH="4591030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052736"/>
                        <a:ext cx="5832648" cy="560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Método de incremento porcentual</a:t>
            </a:r>
            <a:endParaRPr lang="es-EC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115616" y="1628800"/>
          <a:ext cx="7158022" cy="4320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Hoja de cálculo" r:id="rId3" imgW="4781463" imgH="2886130" progId="Excel.Sheet.12">
                  <p:embed/>
                </p:oleObj>
              </mc:Choice>
              <mc:Fallback>
                <p:oleObj name="Hoja de cálculo" r:id="rId3" imgW="4781463" imgH="2886130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628800"/>
                        <a:ext cx="7158022" cy="4320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Método de mínimos cuadrados</a:t>
            </a:r>
            <a:endParaRPr lang="es-EC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391822" y="1412776"/>
          <a:ext cx="6148343" cy="4176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Hoja de cálculo" r:id="rId3" imgW="4781463" imgH="3248111" progId="Excel.Sheet.12">
                  <p:embed/>
                </p:oleObj>
              </mc:Choice>
              <mc:Fallback>
                <p:oleObj name="Hoja de cálculo" r:id="rId3" imgW="4781463" imgH="3248111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1822" y="1412776"/>
                        <a:ext cx="6148343" cy="4176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Método de mínimos cuadrados</a:t>
            </a:r>
            <a:endParaRPr lang="es-EC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215848" y="1824038"/>
          <a:ext cx="6788604" cy="4557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Hoja de cálculo" r:id="rId3" imgW="4781463" imgH="3210050" progId="Excel.Sheet.12">
                  <p:embed/>
                </p:oleObj>
              </mc:Choice>
              <mc:Fallback>
                <p:oleObj name="Hoja de cálculo" r:id="rId3" imgW="4781463" imgH="3210050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5848" y="1824038"/>
                        <a:ext cx="6788604" cy="45572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Método de mínimos cuadrados</a:t>
            </a:r>
            <a:endParaRPr lang="es-EC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71048" y="1700808"/>
          <a:ext cx="7057336" cy="4410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Hoja de cálculo" r:id="rId3" imgW="4781463" imgH="2486088" progId="Excel.Sheet.12">
                  <p:embed/>
                </p:oleObj>
              </mc:Choice>
              <mc:Fallback>
                <p:oleObj name="Hoja de cálculo" r:id="rId3" imgW="4781463" imgH="2486088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048" y="1700808"/>
                        <a:ext cx="7057336" cy="44104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Método de mínimos cuadrados</a:t>
            </a:r>
            <a:endParaRPr lang="es-EC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09190" y="1310931"/>
          <a:ext cx="7075178" cy="4524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Hoja de cálculo" r:id="rId3" imgW="4781463" imgH="3057538" progId="Excel.Sheet.12">
                  <p:embed/>
                </p:oleObj>
              </mc:Choice>
              <mc:Fallback>
                <p:oleObj name="Hoja de cálculo" r:id="rId3" imgW="4781463" imgH="3057538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90" y="1310931"/>
                        <a:ext cx="7075178" cy="45241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Método económico administrativo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ES" dirty="0" smtClean="0"/>
              <a:t>Determinar el presupuesto de ventas y producción, tanto anual como mensual, para el ejercicio 2015 considerando los siguientes datos: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1.- La empresa hace una restructuración administrativa con la cual espera obtener beneficios, sin embargo en este periodo  se espera disminuyan las ventas en un 3% en lo que se establece la reestructuración.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2.- Los trabajadores amenazan con una huelga en caso de que no se les cumplan sus peticiones se irían a huelga, por lo que se considera una disminución de 2,300 unidades en caso de que suceda.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3.- Se incrementa el mercado de la empresa lo cual se considera beneficiará en 7,500 unidades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4.- Se realiza un cambio en el empaque del producto por lo que se vuelve más atractivo por lo que se considera un beneficio de 4,700 unidades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5.- Los cambios económicos según los economistas beneficiaran en un  16% a la industria.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6.- Se considera que el problema de inseguridad en robos podrá perjudicar en un 4% sobre las ventas del 2014.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Método económico administrativo</a:t>
            </a:r>
            <a:endParaRPr lang="es-EC" dirty="0"/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2771775" y="1724025"/>
          <a:ext cx="3384550" cy="377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Hoja de cálculo" r:id="rId3" imgW="1533534" imgH="3210050" progId="Excel.Sheet.12">
                  <p:embed/>
                </p:oleObj>
              </mc:Choice>
              <mc:Fallback>
                <p:oleObj name="Hoja de cálculo" r:id="rId3" imgW="1533534" imgH="3210050" progId="Excel.Shee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724025"/>
                        <a:ext cx="3384550" cy="377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Método económico administrativo</a:t>
            </a:r>
            <a:endParaRPr lang="es-EC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820226" y="1268761"/>
          <a:ext cx="7136150" cy="52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Hoja de cálculo" r:id="rId3" imgW="4743401" imgH="3914847" progId="Excel.Sheet.12">
                  <p:embed/>
                </p:oleObj>
              </mc:Choice>
              <mc:Fallback>
                <p:oleObj name="Hoja de cálculo" r:id="rId3" imgW="4743401" imgH="3914847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226" y="1268761"/>
                        <a:ext cx="7136150" cy="5256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¿Qué es un presupuesto?</a:t>
            </a:r>
            <a:endParaRPr lang="es-EC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6409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Método económico administrativo</a:t>
            </a:r>
            <a:endParaRPr lang="es-EC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467544" y="1633538"/>
          <a:ext cx="8208911" cy="359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Hoja de cálculo" r:id="rId3" imgW="5505444" imgH="3590926" progId="Excel.Sheet.12">
                  <p:embed/>
                </p:oleObj>
              </mc:Choice>
              <mc:Fallback>
                <p:oleObj name="Hoja de cálculo" r:id="rId3" imgW="5505444" imgH="3590926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633538"/>
                        <a:ext cx="8208911" cy="359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619672" y="5517232"/>
          <a:ext cx="604867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Hoja de cálculo" r:id="rId5" imgW="3219585" imgH="628675" progId="Excel.Sheet.12">
                  <p:embed/>
                </p:oleObj>
              </mc:Choice>
              <mc:Fallback>
                <p:oleObj name="Hoja de cálculo" r:id="rId5" imgW="3219585" imgH="628675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517232"/>
                        <a:ext cx="6048672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Presupuesto de Producción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s-EC" sz="3200" dirty="0" smtClean="0"/>
              <a:t>Fuentes para la elaboración de un Presupuesto de Producción</a:t>
            </a:r>
            <a:endParaRPr lang="es-EC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507288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Procedimiento para calcular el presupuesto de producción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Presupuesto de producción</a:t>
            </a:r>
            <a:endParaRPr lang="es-EC" dirty="0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1162827" y="1628800"/>
          <a:ext cx="7081581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Hoja de cálculo" r:id="rId3" imgW="4743401" imgH="2876682" progId="Excel.Sheet.12">
                  <p:embed/>
                </p:oleObj>
              </mc:Choice>
              <mc:Fallback>
                <p:oleObj name="Hoja de cálculo" r:id="rId3" imgW="4743401" imgH="2876682" progId="Excel.Shee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827" y="1628800"/>
                        <a:ext cx="7081581" cy="4320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Presupuesto de producción</a:t>
            </a:r>
            <a:endParaRPr lang="es-EC" dirty="0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683568" y="1412776"/>
          <a:ext cx="7920879" cy="4896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Hoja de cálculo" r:id="rId3" imgW="5467382" imgH="3143377" progId="Excel.Sheet.12">
                  <p:embed/>
                </p:oleObj>
              </mc:Choice>
              <mc:Fallback>
                <p:oleObj name="Hoja de cálculo" r:id="rId3" imgW="5467382" imgH="3143377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412776"/>
                        <a:ext cx="7920879" cy="48965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4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Etapas de la preparación de un presupuesto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1412776"/>
          <a:ext cx="856895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Secuencia del presupuesto</a:t>
            </a:r>
            <a:endParaRPr lang="es-EC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Presupuesto de ventas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Importancia del presupuesto de ventas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Factores que inciden en el presupuesto de ventas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Otros factores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Métodos usados para presupuestar las ventas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C" dirty="0" smtClean="0"/>
              <a:t>Método de incremento porcentual</a:t>
            </a:r>
          </a:p>
          <a:p>
            <a:pPr lvl="1"/>
            <a:r>
              <a:rPr lang="es-EC" dirty="0" smtClean="0"/>
              <a:t>Método de mínimos cuadrados</a:t>
            </a:r>
          </a:p>
          <a:p>
            <a:pPr lvl="1"/>
            <a:r>
              <a:rPr lang="es-EC" dirty="0" smtClean="0"/>
              <a:t>Método económico administrativo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784</Words>
  <Application>Microsoft Office PowerPoint</Application>
  <PresentationFormat>Presentación en pantalla (4:3)</PresentationFormat>
  <Paragraphs>103</Paragraphs>
  <Slides>26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Symbol</vt:lpstr>
      <vt:lpstr>Tema de Office</vt:lpstr>
      <vt:lpstr>Hoja de cálculo</vt:lpstr>
      <vt:lpstr>Universidad Nacional de Chimborazo</vt:lpstr>
      <vt:lpstr>¿Qué es un presupuesto?</vt:lpstr>
      <vt:lpstr> Etapas de la preparación de un presupuesto </vt:lpstr>
      <vt:lpstr>Secuencia del presupuesto</vt:lpstr>
      <vt:lpstr>Presupuesto de ventas</vt:lpstr>
      <vt:lpstr>Importancia del presupuesto de ventas</vt:lpstr>
      <vt:lpstr>Factores que inciden en el presupuesto de ventas</vt:lpstr>
      <vt:lpstr>Otros factores</vt:lpstr>
      <vt:lpstr>Métodos usados para presupuestar las ventas</vt:lpstr>
      <vt:lpstr>Método de incremento porcentual </vt:lpstr>
      <vt:lpstr>Método de incremento porcentual</vt:lpstr>
      <vt:lpstr>Método de incremento porcentual</vt:lpstr>
      <vt:lpstr>Método de mínimos cuadrados</vt:lpstr>
      <vt:lpstr>Método de mínimos cuadrados</vt:lpstr>
      <vt:lpstr>Método de mínimos cuadrados</vt:lpstr>
      <vt:lpstr>Método de mínimos cuadrados</vt:lpstr>
      <vt:lpstr>Método económico administrativo</vt:lpstr>
      <vt:lpstr>Método económico administrativo</vt:lpstr>
      <vt:lpstr>Método económico administrativo</vt:lpstr>
      <vt:lpstr>Método económico administrativo</vt:lpstr>
      <vt:lpstr>Presupuesto de Producción</vt:lpstr>
      <vt:lpstr>Fuentes para la elaboración de un Presupuesto de Producción</vt:lpstr>
      <vt:lpstr>Procedimiento para calcular el presupuesto de producción</vt:lpstr>
      <vt:lpstr>Presupuesto de producción</vt:lpstr>
      <vt:lpstr>Presupuesto de producción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 Chimborazo</dc:title>
  <dc:creator>Corei3</dc:creator>
  <cp:lastModifiedBy>Sebas</cp:lastModifiedBy>
  <cp:revision>22</cp:revision>
  <dcterms:created xsi:type="dcterms:W3CDTF">2015-01-23T15:02:34Z</dcterms:created>
  <dcterms:modified xsi:type="dcterms:W3CDTF">2023-04-12T22:44:31Z</dcterms:modified>
</cp:coreProperties>
</file>