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36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AB9820F-D7FC-4B1A-A36C-04E93DF079C5}" type="doc">
      <dgm:prSet loTypeId="urn:microsoft.com/office/officeart/2005/8/layout/radial6" loCatId="relationship" qsTypeId="urn:microsoft.com/office/officeart/2005/8/quickstyle/simple1" qsCatId="simple" csTypeId="urn:microsoft.com/office/officeart/2005/8/colors/accent0_2" csCatId="mainScheme"/>
      <dgm:spPr/>
      <dgm:t>
        <a:bodyPr/>
        <a:lstStyle/>
        <a:p>
          <a:endParaRPr lang="es-EC"/>
        </a:p>
      </dgm:t>
    </dgm:pt>
    <dgm:pt modelId="{516CCED5-477A-4381-8E50-99C906D96BBC}">
      <dgm:prSet/>
      <dgm:spPr/>
      <dgm:t>
        <a:bodyPr/>
        <a:lstStyle/>
        <a:p>
          <a:pPr rtl="0"/>
          <a:r>
            <a:rPr lang="es-EC" dirty="0" smtClean="0"/>
            <a:t>Cumplir objetivos</a:t>
          </a:r>
          <a:endParaRPr lang="es-EC" dirty="0"/>
        </a:p>
      </dgm:t>
    </dgm:pt>
    <dgm:pt modelId="{932E455A-60A3-4C8C-BA02-CBFC29A21571}" type="parTrans" cxnId="{2AC34CDC-C495-44D6-9A8D-C772F89C2006}">
      <dgm:prSet/>
      <dgm:spPr/>
      <dgm:t>
        <a:bodyPr/>
        <a:lstStyle/>
        <a:p>
          <a:endParaRPr lang="es-EC"/>
        </a:p>
      </dgm:t>
    </dgm:pt>
    <dgm:pt modelId="{29115D0F-0972-4624-9686-F7B0E168B5AF}" type="sibTrans" cxnId="{2AC34CDC-C495-44D6-9A8D-C772F89C2006}">
      <dgm:prSet/>
      <dgm:spPr/>
      <dgm:t>
        <a:bodyPr/>
        <a:lstStyle/>
        <a:p>
          <a:endParaRPr lang="es-EC"/>
        </a:p>
      </dgm:t>
    </dgm:pt>
    <dgm:pt modelId="{AC0D2748-6B96-4835-BDEE-3839C991009C}">
      <dgm:prSet/>
      <dgm:spPr/>
      <dgm:t>
        <a:bodyPr/>
        <a:lstStyle/>
        <a:p>
          <a:pPr rtl="0"/>
          <a:r>
            <a:rPr lang="es-EC" dirty="0" smtClean="0"/>
            <a:t>Plan</a:t>
          </a:r>
          <a:endParaRPr lang="es-EC" dirty="0"/>
        </a:p>
      </dgm:t>
    </dgm:pt>
    <dgm:pt modelId="{6EAD1007-A311-482A-8CC8-CFAB4964EF98}" type="parTrans" cxnId="{6103C6DF-6B0E-4BBD-B3C9-1BF8205E2E28}">
      <dgm:prSet/>
      <dgm:spPr/>
      <dgm:t>
        <a:bodyPr/>
        <a:lstStyle/>
        <a:p>
          <a:endParaRPr lang="es-EC"/>
        </a:p>
      </dgm:t>
    </dgm:pt>
    <dgm:pt modelId="{D3F5B2B0-3A39-41DC-9A16-FF7C3539EBCA}" type="sibTrans" cxnId="{6103C6DF-6B0E-4BBD-B3C9-1BF8205E2E28}">
      <dgm:prSet/>
      <dgm:spPr/>
      <dgm:t>
        <a:bodyPr/>
        <a:lstStyle/>
        <a:p>
          <a:endParaRPr lang="es-EC"/>
        </a:p>
      </dgm:t>
    </dgm:pt>
    <dgm:pt modelId="{2BC7A3A4-E823-4E2D-ADA9-6C451E5892B1}">
      <dgm:prSet/>
      <dgm:spPr/>
      <dgm:t>
        <a:bodyPr/>
        <a:lstStyle/>
        <a:p>
          <a:pPr rtl="0"/>
          <a:r>
            <a:rPr lang="es-EC" dirty="0" smtClean="0"/>
            <a:t>Integrador </a:t>
          </a:r>
          <a:endParaRPr lang="es-EC" dirty="0"/>
        </a:p>
      </dgm:t>
    </dgm:pt>
    <dgm:pt modelId="{3BC809A0-2FF1-45BC-B5D9-5AF5C3D219CF}" type="parTrans" cxnId="{078C092F-4758-428B-9CB9-32079165448F}">
      <dgm:prSet/>
      <dgm:spPr/>
      <dgm:t>
        <a:bodyPr/>
        <a:lstStyle/>
        <a:p>
          <a:endParaRPr lang="es-EC"/>
        </a:p>
      </dgm:t>
    </dgm:pt>
    <dgm:pt modelId="{6436D8EA-881D-468E-8407-68305EA94959}" type="sibTrans" cxnId="{078C092F-4758-428B-9CB9-32079165448F}">
      <dgm:prSet/>
      <dgm:spPr/>
      <dgm:t>
        <a:bodyPr/>
        <a:lstStyle/>
        <a:p>
          <a:endParaRPr lang="es-EC"/>
        </a:p>
      </dgm:t>
    </dgm:pt>
    <dgm:pt modelId="{CDD79B9D-603F-4B2C-BCE8-A0C11B1E5E46}">
      <dgm:prSet/>
      <dgm:spPr/>
      <dgm:t>
        <a:bodyPr/>
        <a:lstStyle/>
        <a:p>
          <a:pPr rtl="0"/>
          <a:r>
            <a:rPr lang="es-EC" dirty="0" smtClean="0"/>
            <a:t>Coordinador</a:t>
          </a:r>
          <a:endParaRPr lang="es-EC" dirty="0"/>
        </a:p>
      </dgm:t>
    </dgm:pt>
    <dgm:pt modelId="{D24D066C-0924-414C-A4BD-7DAF9D875DD3}" type="parTrans" cxnId="{B1DCA762-FA79-40D6-BBF6-F6C27F51F44A}">
      <dgm:prSet/>
      <dgm:spPr/>
      <dgm:t>
        <a:bodyPr/>
        <a:lstStyle/>
        <a:p>
          <a:endParaRPr lang="es-EC"/>
        </a:p>
      </dgm:t>
    </dgm:pt>
    <dgm:pt modelId="{009866E2-910A-4D21-BB6E-77C31287FEB2}" type="sibTrans" cxnId="{B1DCA762-FA79-40D6-BBF6-F6C27F51F44A}">
      <dgm:prSet/>
      <dgm:spPr/>
      <dgm:t>
        <a:bodyPr/>
        <a:lstStyle/>
        <a:p>
          <a:endParaRPr lang="es-EC"/>
        </a:p>
      </dgm:t>
    </dgm:pt>
    <dgm:pt modelId="{1BB3773E-C7DC-4F67-B461-8E04C3FFC3A4}">
      <dgm:prSet/>
      <dgm:spPr/>
      <dgm:t>
        <a:bodyPr/>
        <a:lstStyle/>
        <a:p>
          <a:pPr rtl="0"/>
          <a:r>
            <a:rPr lang="es-EC" dirty="0" smtClean="0"/>
            <a:t>En términos financieros</a:t>
          </a:r>
          <a:endParaRPr lang="es-EC" dirty="0"/>
        </a:p>
      </dgm:t>
    </dgm:pt>
    <dgm:pt modelId="{73CE739F-7B31-4516-935D-F0642FFFE1B7}" type="parTrans" cxnId="{5881E828-2C72-41BC-8FAC-98E05761F63C}">
      <dgm:prSet/>
      <dgm:spPr/>
      <dgm:t>
        <a:bodyPr/>
        <a:lstStyle/>
        <a:p>
          <a:endParaRPr lang="es-EC"/>
        </a:p>
      </dgm:t>
    </dgm:pt>
    <dgm:pt modelId="{D7D34153-1B85-4A43-B0DF-68BB8319A273}" type="sibTrans" cxnId="{5881E828-2C72-41BC-8FAC-98E05761F63C}">
      <dgm:prSet/>
      <dgm:spPr/>
      <dgm:t>
        <a:bodyPr/>
        <a:lstStyle/>
        <a:p>
          <a:endParaRPr lang="es-EC"/>
        </a:p>
      </dgm:t>
    </dgm:pt>
    <dgm:pt modelId="{02A0DFCB-8692-4F79-9900-E9FE8D3009C1}">
      <dgm:prSet/>
      <dgm:spPr/>
      <dgm:t>
        <a:bodyPr/>
        <a:lstStyle/>
        <a:p>
          <a:pPr rtl="0"/>
          <a:r>
            <a:rPr lang="es-EC" dirty="0" smtClean="0"/>
            <a:t>Operaciones y recursos</a:t>
          </a:r>
          <a:endParaRPr lang="es-EC" dirty="0"/>
        </a:p>
      </dgm:t>
    </dgm:pt>
    <dgm:pt modelId="{2FEBEA6B-0976-4D1E-A9BB-5EAB79771083}" type="parTrans" cxnId="{472841E1-2699-40AC-9338-25AAF8F69C5F}">
      <dgm:prSet/>
      <dgm:spPr/>
      <dgm:t>
        <a:bodyPr/>
        <a:lstStyle/>
        <a:p>
          <a:endParaRPr lang="es-EC"/>
        </a:p>
      </dgm:t>
    </dgm:pt>
    <dgm:pt modelId="{FAA69E07-AFE7-434A-944F-F9C1B57C5C34}" type="sibTrans" cxnId="{472841E1-2699-40AC-9338-25AAF8F69C5F}">
      <dgm:prSet/>
      <dgm:spPr/>
      <dgm:t>
        <a:bodyPr/>
        <a:lstStyle/>
        <a:p>
          <a:endParaRPr lang="es-EC"/>
        </a:p>
      </dgm:t>
    </dgm:pt>
    <dgm:pt modelId="{7D307893-4209-46E1-8927-A7CEADAD362A}">
      <dgm:prSet/>
      <dgm:spPr/>
      <dgm:t>
        <a:bodyPr/>
        <a:lstStyle/>
        <a:p>
          <a:pPr rtl="0"/>
          <a:r>
            <a:rPr lang="es-EC" dirty="0" smtClean="0"/>
            <a:t>Periodo determinado</a:t>
          </a:r>
          <a:endParaRPr lang="es-EC" dirty="0"/>
        </a:p>
      </dgm:t>
    </dgm:pt>
    <dgm:pt modelId="{910D1204-E489-4AAC-B2A8-92D450E92C43}" type="parTrans" cxnId="{B4007784-5737-4A6B-8B34-8D5F71CBA8BA}">
      <dgm:prSet/>
      <dgm:spPr/>
      <dgm:t>
        <a:bodyPr/>
        <a:lstStyle/>
        <a:p>
          <a:endParaRPr lang="es-EC"/>
        </a:p>
      </dgm:t>
    </dgm:pt>
    <dgm:pt modelId="{4E5DBE8B-F98B-45C3-B491-6EA8828E9A08}" type="sibTrans" cxnId="{B4007784-5737-4A6B-8B34-8D5F71CBA8BA}">
      <dgm:prSet/>
      <dgm:spPr/>
      <dgm:t>
        <a:bodyPr/>
        <a:lstStyle/>
        <a:p>
          <a:endParaRPr lang="es-EC"/>
        </a:p>
      </dgm:t>
    </dgm:pt>
    <dgm:pt modelId="{14C56F0A-ACB8-4F40-A8C5-5E25125C13EE}" type="pres">
      <dgm:prSet presAssocID="{BAB9820F-D7FC-4B1A-A36C-04E93DF079C5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D0E265A3-34F3-4A72-8BA5-A0F2D80E62C8}" type="pres">
      <dgm:prSet presAssocID="{516CCED5-477A-4381-8E50-99C906D96BBC}" presName="centerShape" presStyleLbl="node0" presStyleIdx="0" presStyleCnt="1"/>
      <dgm:spPr/>
      <dgm:t>
        <a:bodyPr/>
        <a:lstStyle/>
        <a:p>
          <a:endParaRPr lang="es-ES"/>
        </a:p>
      </dgm:t>
    </dgm:pt>
    <dgm:pt modelId="{A2F5A25E-B80F-473B-AAA9-F2B8647C3015}" type="pres">
      <dgm:prSet presAssocID="{AC0D2748-6B96-4835-BDEE-3839C991009C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11F924B-ECE1-4474-A15C-1E28DAC13216}" type="pres">
      <dgm:prSet presAssocID="{AC0D2748-6B96-4835-BDEE-3839C991009C}" presName="dummy" presStyleCnt="0"/>
      <dgm:spPr/>
    </dgm:pt>
    <dgm:pt modelId="{E18D28D8-8095-40DF-882C-33DF577A5865}" type="pres">
      <dgm:prSet presAssocID="{D3F5B2B0-3A39-41DC-9A16-FF7C3539EBCA}" presName="sibTrans" presStyleLbl="sibTrans2D1" presStyleIdx="0" presStyleCnt="6"/>
      <dgm:spPr/>
      <dgm:t>
        <a:bodyPr/>
        <a:lstStyle/>
        <a:p>
          <a:endParaRPr lang="es-ES"/>
        </a:p>
      </dgm:t>
    </dgm:pt>
    <dgm:pt modelId="{349BE0A5-FCCA-45EC-861A-7C7D02598180}" type="pres">
      <dgm:prSet presAssocID="{2BC7A3A4-E823-4E2D-ADA9-6C451E5892B1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4B4D24A-8AC2-49CD-8EB8-0BA95D805430}" type="pres">
      <dgm:prSet presAssocID="{2BC7A3A4-E823-4E2D-ADA9-6C451E5892B1}" presName="dummy" presStyleCnt="0"/>
      <dgm:spPr/>
    </dgm:pt>
    <dgm:pt modelId="{ECE3D002-DD91-4ABA-8625-4703A0329ED6}" type="pres">
      <dgm:prSet presAssocID="{6436D8EA-881D-468E-8407-68305EA94959}" presName="sibTrans" presStyleLbl="sibTrans2D1" presStyleIdx="1" presStyleCnt="6"/>
      <dgm:spPr/>
      <dgm:t>
        <a:bodyPr/>
        <a:lstStyle/>
        <a:p>
          <a:endParaRPr lang="es-ES"/>
        </a:p>
      </dgm:t>
    </dgm:pt>
    <dgm:pt modelId="{58872463-647D-436F-883A-DD91ECD8F9F2}" type="pres">
      <dgm:prSet presAssocID="{CDD79B9D-603F-4B2C-BCE8-A0C11B1E5E46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7F2B3DA-0C26-49B9-B953-159E9B4F73E4}" type="pres">
      <dgm:prSet presAssocID="{CDD79B9D-603F-4B2C-BCE8-A0C11B1E5E46}" presName="dummy" presStyleCnt="0"/>
      <dgm:spPr/>
    </dgm:pt>
    <dgm:pt modelId="{A0502E08-A5BC-4DCC-9EE0-B895271C935E}" type="pres">
      <dgm:prSet presAssocID="{009866E2-910A-4D21-BB6E-77C31287FEB2}" presName="sibTrans" presStyleLbl="sibTrans2D1" presStyleIdx="2" presStyleCnt="6"/>
      <dgm:spPr/>
      <dgm:t>
        <a:bodyPr/>
        <a:lstStyle/>
        <a:p>
          <a:endParaRPr lang="es-ES"/>
        </a:p>
      </dgm:t>
    </dgm:pt>
    <dgm:pt modelId="{CB082F09-E09F-4C81-BCE4-86EE0EA1ABF1}" type="pres">
      <dgm:prSet presAssocID="{1BB3773E-C7DC-4F67-B461-8E04C3FFC3A4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209A8F8-24A9-467D-A68B-4A4BFF68FA2C}" type="pres">
      <dgm:prSet presAssocID="{1BB3773E-C7DC-4F67-B461-8E04C3FFC3A4}" presName="dummy" presStyleCnt="0"/>
      <dgm:spPr/>
    </dgm:pt>
    <dgm:pt modelId="{185845E6-A0F3-471C-9CFA-E84585CD4EA4}" type="pres">
      <dgm:prSet presAssocID="{D7D34153-1B85-4A43-B0DF-68BB8319A273}" presName="sibTrans" presStyleLbl="sibTrans2D1" presStyleIdx="3" presStyleCnt="6"/>
      <dgm:spPr/>
      <dgm:t>
        <a:bodyPr/>
        <a:lstStyle/>
        <a:p>
          <a:endParaRPr lang="es-ES"/>
        </a:p>
      </dgm:t>
    </dgm:pt>
    <dgm:pt modelId="{9043B62A-C331-4E42-B81B-D153E95E157D}" type="pres">
      <dgm:prSet presAssocID="{02A0DFCB-8692-4F79-9900-E9FE8D3009C1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8E0C8EE-95C2-4B3C-A1FD-EB2480FCC110}" type="pres">
      <dgm:prSet presAssocID="{02A0DFCB-8692-4F79-9900-E9FE8D3009C1}" presName="dummy" presStyleCnt="0"/>
      <dgm:spPr/>
    </dgm:pt>
    <dgm:pt modelId="{04A441AB-DB86-40E3-A404-85C3942A95E9}" type="pres">
      <dgm:prSet presAssocID="{FAA69E07-AFE7-434A-944F-F9C1B57C5C34}" presName="sibTrans" presStyleLbl="sibTrans2D1" presStyleIdx="4" presStyleCnt="6"/>
      <dgm:spPr/>
      <dgm:t>
        <a:bodyPr/>
        <a:lstStyle/>
        <a:p>
          <a:endParaRPr lang="es-ES"/>
        </a:p>
      </dgm:t>
    </dgm:pt>
    <dgm:pt modelId="{77B9ADB3-2DB5-47B6-8380-C9E7711E096C}" type="pres">
      <dgm:prSet presAssocID="{7D307893-4209-46E1-8927-A7CEADAD362A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2A72533-9F9B-4B33-BD81-D92B85EC2CA4}" type="pres">
      <dgm:prSet presAssocID="{7D307893-4209-46E1-8927-A7CEADAD362A}" presName="dummy" presStyleCnt="0"/>
      <dgm:spPr/>
    </dgm:pt>
    <dgm:pt modelId="{5B848769-3617-48FC-9CA9-6870BA781E16}" type="pres">
      <dgm:prSet presAssocID="{4E5DBE8B-F98B-45C3-B491-6EA8828E9A08}" presName="sibTrans" presStyleLbl="sibTrans2D1" presStyleIdx="5" presStyleCnt="6"/>
      <dgm:spPr/>
      <dgm:t>
        <a:bodyPr/>
        <a:lstStyle/>
        <a:p>
          <a:endParaRPr lang="es-ES"/>
        </a:p>
      </dgm:t>
    </dgm:pt>
  </dgm:ptLst>
  <dgm:cxnLst>
    <dgm:cxn modelId="{B4007784-5737-4A6B-8B34-8D5F71CBA8BA}" srcId="{516CCED5-477A-4381-8E50-99C906D96BBC}" destId="{7D307893-4209-46E1-8927-A7CEADAD362A}" srcOrd="5" destOrd="0" parTransId="{910D1204-E489-4AAC-B2A8-92D450E92C43}" sibTransId="{4E5DBE8B-F98B-45C3-B491-6EA8828E9A08}"/>
    <dgm:cxn modelId="{27B729B4-3337-44F8-BFC6-5031C2574363}" type="presOf" srcId="{516CCED5-477A-4381-8E50-99C906D96BBC}" destId="{D0E265A3-34F3-4A72-8BA5-A0F2D80E62C8}" srcOrd="0" destOrd="0" presId="urn:microsoft.com/office/officeart/2005/8/layout/radial6"/>
    <dgm:cxn modelId="{B1DCA762-FA79-40D6-BBF6-F6C27F51F44A}" srcId="{516CCED5-477A-4381-8E50-99C906D96BBC}" destId="{CDD79B9D-603F-4B2C-BCE8-A0C11B1E5E46}" srcOrd="2" destOrd="0" parTransId="{D24D066C-0924-414C-A4BD-7DAF9D875DD3}" sibTransId="{009866E2-910A-4D21-BB6E-77C31287FEB2}"/>
    <dgm:cxn modelId="{2847353D-B6B7-49C1-98BD-E7F6CE676630}" type="presOf" srcId="{AC0D2748-6B96-4835-BDEE-3839C991009C}" destId="{A2F5A25E-B80F-473B-AAA9-F2B8647C3015}" srcOrd="0" destOrd="0" presId="urn:microsoft.com/office/officeart/2005/8/layout/radial6"/>
    <dgm:cxn modelId="{0C52106C-9877-4F48-823C-E18959187A4E}" type="presOf" srcId="{D7D34153-1B85-4A43-B0DF-68BB8319A273}" destId="{185845E6-A0F3-471C-9CFA-E84585CD4EA4}" srcOrd="0" destOrd="0" presId="urn:microsoft.com/office/officeart/2005/8/layout/radial6"/>
    <dgm:cxn modelId="{6103C6DF-6B0E-4BBD-B3C9-1BF8205E2E28}" srcId="{516CCED5-477A-4381-8E50-99C906D96BBC}" destId="{AC0D2748-6B96-4835-BDEE-3839C991009C}" srcOrd="0" destOrd="0" parTransId="{6EAD1007-A311-482A-8CC8-CFAB4964EF98}" sibTransId="{D3F5B2B0-3A39-41DC-9A16-FF7C3539EBCA}"/>
    <dgm:cxn modelId="{24CDD4A2-E1D9-47EA-9824-8429DD64343E}" type="presOf" srcId="{02A0DFCB-8692-4F79-9900-E9FE8D3009C1}" destId="{9043B62A-C331-4E42-B81B-D153E95E157D}" srcOrd="0" destOrd="0" presId="urn:microsoft.com/office/officeart/2005/8/layout/radial6"/>
    <dgm:cxn modelId="{9A4A93D3-CC59-4EDD-9B1A-278C0FD67076}" type="presOf" srcId="{D3F5B2B0-3A39-41DC-9A16-FF7C3539EBCA}" destId="{E18D28D8-8095-40DF-882C-33DF577A5865}" srcOrd="0" destOrd="0" presId="urn:microsoft.com/office/officeart/2005/8/layout/radial6"/>
    <dgm:cxn modelId="{38290282-57E0-480F-835E-235FF98665C7}" type="presOf" srcId="{2BC7A3A4-E823-4E2D-ADA9-6C451E5892B1}" destId="{349BE0A5-FCCA-45EC-861A-7C7D02598180}" srcOrd="0" destOrd="0" presId="urn:microsoft.com/office/officeart/2005/8/layout/radial6"/>
    <dgm:cxn modelId="{2538060E-66CD-45BC-86FA-42C4A030ACED}" type="presOf" srcId="{CDD79B9D-603F-4B2C-BCE8-A0C11B1E5E46}" destId="{58872463-647D-436F-883A-DD91ECD8F9F2}" srcOrd="0" destOrd="0" presId="urn:microsoft.com/office/officeart/2005/8/layout/radial6"/>
    <dgm:cxn modelId="{078C092F-4758-428B-9CB9-32079165448F}" srcId="{516CCED5-477A-4381-8E50-99C906D96BBC}" destId="{2BC7A3A4-E823-4E2D-ADA9-6C451E5892B1}" srcOrd="1" destOrd="0" parTransId="{3BC809A0-2FF1-45BC-B5D9-5AF5C3D219CF}" sibTransId="{6436D8EA-881D-468E-8407-68305EA94959}"/>
    <dgm:cxn modelId="{0C342875-78C9-4596-A576-26FA656E8E5C}" type="presOf" srcId="{4E5DBE8B-F98B-45C3-B491-6EA8828E9A08}" destId="{5B848769-3617-48FC-9CA9-6870BA781E16}" srcOrd="0" destOrd="0" presId="urn:microsoft.com/office/officeart/2005/8/layout/radial6"/>
    <dgm:cxn modelId="{472841E1-2699-40AC-9338-25AAF8F69C5F}" srcId="{516CCED5-477A-4381-8E50-99C906D96BBC}" destId="{02A0DFCB-8692-4F79-9900-E9FE8D3009C1}" srcOrd="4" destOrd="0" parTransId="{2FEBEA6B-0976-4D1E-A9BB-5EAB79771083}" sibTransId="{FAA69E07-AFE7-434A-944F-F9C1B57C5C34}"/>
    <dgm:cxn modelId="{56F2D3AE-0371-45DA-8BBF-3FF9F163A9B6}" type="presOf" srcId="{1BB3773E-C7DC-4F67-B461-8E04C3FFC3A4}" destId="{CB082F09-E09F-4C81-BCE4-86EE0EA1ABF1}" srcOrd="0" destOrd="0" presId="urn:microsoft.com/office/officeart/2005/8/layout/radial6"/>
    <dgm:cxn modelId="{60229464-FDE7-46B4-AB39-C7C329BF2BF3}" type="presOf" srcId="{FAA69E07-AFE7-434A-944F-F9C1B57C5C34}" destId="{04A441AB-DB86-40E3-A404-85C3942A95E9}" srcOrd="0" destOrd="0" presId="urn:microsoft.com/office/officeart/2005/8/layout/radial6"/>
    <dgm:cxn modelId="{5881E828-2C72-41BC-8FAC-98E05761F63C}" srcId="{516CCED5-477A-4381-8E50-99C906D96BBC}" destId="{1BB3773E-C7DC-4F67-B461-8E04C3FFC3A4}" srcOrd="3" destOrd="0" parTransId="{73CE739F-7B31-4516-935D-F0642FFFE1B7}" sibTransId="{D7D34153-1B85-4A43-B0DF-68BB8319A273}"/>
    <dgm:cxn modelId="{1C66920C-1DFC-4E5A-97DD-449BD925577F}" type="presOf" srcId="{6436D8EA-881D-468E-8407-68305EA94959}" destId="{ECE3D002-DD91-4ABA-8625-4703A0329ED6}" srcOrd="0" destOrd="0" presId="urn:microsoft.com/office/officeart/2005/8/layout/radial6"/>
    <dgm:cxn modelId="{481169EE-1690-4CBD-B305-0C5D487B2D01}" type="presOf" srcId="{BAB9820F-D7FC-4B1A-A36C-04E93DF079C5}" destId="{14C56F0A-ACB8-4F40-A8C5-5E25125C13EE}" srcOrd="0" destOrd="0" presId="urn:microsoft.com/office/officeart/2005/8/layout/radial6"/>
    <dgm:cxn modelId="{722FE2E1-E381-4074-8E82-3B0AC3AE9635}" type="presOf" srcId="{009866E2-910A-4D21-BB6E-77C31287FEB2}" destId="{A0502E08-A5BC-4DCC-9EE0-B895271C935E}" srcOrd="0" destOrd="0" presId="urn:microsoft.com/office/officeart/2005/8/layout/radial6"/>
    <dgm:cxn modelId="{2AC34CDC-C495-44D6-9A8D-C772F89C2006}" srcId="{BAB9820F-D7FC-4B1A-A36C-04E93DF079C5}" destId="{516CCED5-477A-4381-8E50-99C906D96BBC}" srcOrd="0" destOrd="0" parTransId="{932E455A-60A3-4C8C-BA02-CBFC29A21571}" sibTransId="{29115D0F-0972-4624-9686-F7B0E168B5AF}"/>
    <dgm:cxn modelId="{30A8410D-B93E-4326-8B5C-AA09217DEDBE}" type="presOf" srcId="{7D307893-4209-46E1-8927-A7CEADAD362A}" destId="{77B9ADB3-2DB5-47B6-8380-C9E7711E096C}" srcOrd="0" destOrd="0" presId="urn:microsoft.com/office/officeart/2005/8/layout/radial6"/>
    <dgm:cxn modelId="{B46EB796-02C0-4C8C-9C30-0580534C3F7C}" type="presParOf" srcId="{14C56F0A-ACB8-4F40-A8C5-5E25125C13EE}" destId="{D0E265A3-34F3-4A72-8BA5-A0F2D80E62C8}" srcOrd="0" destOrd="0" presId="urn:microsoft.com/office/officeart/2005/8/layout/radial6"/>
    <dgm:cxn modelId="{8C2E606D-8AA8-4D05-8606-6721A4F1A13A}" type="presParOf" srcId="{14C56F0A-ACB8-4F40-A8C5-5E25125C13EE}" destId="{A2F5A25E-B80F-473B-AAA9-F2B8647C3015}" srcOrd="1" destOrd="0" presId="urn:microsoft.com/office/officeart/2005/8/layout/radial6"/>
    <dgm:cxn modelId="{2581AC94-24A7-42CB-82D5-F31BDAA2789F}" type="presParOf" srcId="{14C56F0A-ACB8-4F40-A8C5-5E25125C13EE}" destId="{311F924B-ECE1-4474-A15C-1E28DAC13216}" srcOrd="2" destOrd="0" presId="urn:microsoft.com/office/officeart/2005/8/layout/radial6"/>
    <dgm:cxn modelId="{2727B764-F8DB-467C-85F7-DBBC01B66954}" type="presParOf" srcId="{14C56F0A-ACB8-4F40-A8C5-5E25125C13EE}" destId="{E18D28D8-8095-40DF-882C-33DF577A5865}" srcOrd="3" destOrd="0" presId="urn:microsoft.com/office/officeart/2005/8/layout/radial6"/>
    <dgm:cxn modelId="{3CB4C576-5FDC-45D8-B5D5-BB1D6B3CDD7B}" type="presParOf" srcId="{14C56F0A-ACB8-4F40-A8C5-5E25125C13EE}" destId="{349BE0A5-FCCA-45EC-861A-7C7D02598180}" srcOrd="4" destOrd="0" presId="urn:microsoft.com/office/officeart/2005/8/layout/radial6"/>
    <dgm:cxn modelId="{7732C055-4768-4CD3-86C0-9DADC379C505}" type="presParOf" srcId="{14C56F0A-ACB8-4F40-A8C5-5E25125C13EE}" destId="{64B4D24A-8AC2-49CD-8EB8-0BA95D805430}" srcOrd="5" destOrd="0" presId="urn:microsoft.com/office/officeart/2005/8/layout/radial6"/>
    <dgm:cxn modelId="{5F7BCF8E-2D84-4748-BCE2-9B0D87BE1216}" type="presParOf" srcId="{14C56F0A-ACB8-4F40-A8C5-5E25125C13EE}" destId="{ECE3D002-DD91-4ABA-8625-4703A0329ED6}" srcOrd="6" destOrd="0" presId="urn:microsoft.com/office/officeart/2005/8/layout/radial6"/>
    <dgm:cxn modelId="{6B6FEC18-EF7A-4E51-BAD0-B466CABFD894}" type="presParOf" srcId="{14C56F0A-ACB8-4F40-A8C5-5E25125C13EE}" destId="{58872463-647D-436F-883A-DD91ECD8F9F2}" srcOrd="7" destOrd="0" presId="urn:microsoft.com/office/officeart/2005/8/layout/radial6"/>
    <dgm:cxn modelId="{D588D8B0-8EBE-45E8-84A6-4576871A8FCE}" type="presParOf" srcId="{14C56F0A-ACB8-4F40-A8C5-5E25125C13EE}" destId="{D7F2B3DA-0C26-49B9-B953-159E9B4F73E4}" srcOrd="8" destOrd="0" presId="urn:microsoft.com/office/officeart/2005/8/layout/radial6"/>
    <dgm:cxn modelId="{C1FA4972-C3C8-41B2-942D-3FB627C97309}" type="presParOf" srcId="{14C56F0A-ACB8-4F40-A8C5-5E25125C13EE}" destId="{A0502E08-A5BC-4DCC-9EE0-B895271C935E}" srcOrd="9" destOrd="0" presId="urn:microsoft.com/office/officeart/2005/8/layout/radial6"/>
    <dgm:cxn modelId="{3E67EBAC-3B3E-4DC5-922A-FA5D7885EAB5}" type="presParOf" srcId="{14C56F0A-ACB8-4F40-A8C5-5E25125C13EE}" destId="{CB082F09-E09F-4C81-BCE4-86EE0EA1ABF1}" srcOrd="10" destOrd="0" presId="urn:microsoft.com/office/officeart/2005/8/layout/radial6"/>
    <dgm:cxn modelId="{F626831E-4618-4B27-8010-DF21D2D8341A}" type="presParOf" srcId="{14C56F0A-ACB8-4F40-A8C5-5E25125C13EE}" destId="{7209A8F8-24A9-467D-A68B-4A4BFF68FA2C}" srcOrd="11" destOrd="0" presId="urn:microsoft.com/office/officeart/2005/8/layout/radial6"/>
    <dgm:cxn modelId="{7486A4EC-D5DF-418D-91F9-608E4007E0C8}" type="presParOf" srcId="{14C56F0A-ACB8-4F40-A8C5-5E25125C13EE}" destId="{185845E6-A0F3-471C-9CFA-E84585CD4EA4}" srcOrd="12" destOrd="0" presId="urn:microsoft.com/office/officeart/2005/8/layout/radial6"/>
    <dgm:cxn modelId="{94351577-874B-4B09-8ADE-1B5700301555}" type="presParOf" srcId="{14C56F0A-ACB8-4F40-A8C5-5E25125C13EE}" destId="{9043B62A-C331-4E42-B81B-D153E95E157D}" srcOrd="13" destOrd="0" presId="urn:microsoft.com/office/officeart/2005/8/layout/radial6"/>
    <dgm:cxn modelId="{B48E2C1A-1539-4282-AF2A-1C28ACD62E09}" type="presParOf" srcId="{14C56F0A-ACB8-4F40-A8C5-5E25125C13EE}" destId="{08E0C8EE-95C2-4B3C-A1FD-EB2480FCC110}" srcOrd="14" destOrd="0" presId="urn:microsoft.com/office/officeart/2005/8/layout/radial6"/>
    <dgm:cxn modelId="{56B26608-01BC-481B-BE4F-7B5918C26365}" type="presParOf" srcId="{14C56F0A-ACB8-4F40-A8C5-5E25125C13EE}" destId="{04A441AB-DB86-40E3-A404-85C3942A95E9}" srcOrd="15" destOrd="0" presId="urn:microsoft.com/office/officeart/2005/8/layout/radial6"/>
    <dgm:cxn modelId="{64C4F65D-E76B-4D01-80BE-E81FC725AD25}" type="presParOf" srcId="{14C56F0A-ACB8-4F40-A8C5-5E25125C13EE}" destId="{77B9ADB3-2DB5-47B6-8380-C9E7711E096C}" srcOrd="16" destOrd="0" presId="urn:microsoft.com/office/officeart/2005/8/layout/radial6"/>
    <dgm:cxn modelId="{2D5B3EAD-7FAA-4A77-8530-2FFCAF2B910D}" type="presParOf" srcId="{14C56F0A-ACB8-4F40-A8C5-5E25125C13EE}" destId="{32A72533-9F9B-4B33-BD81-D92B85EC2CA4}" srcOrd="17" destOrd="0" presId="urn:microsoft.com/office/officeart/2005/8/layout/radial6"/>
    <dgm:cxn modelId="{982748CF-0AE4-4A08-9560-FEFB5161D182}" type="presParOf" srcId="{14C56F0A-ACB8-4F40-A8C5-5E25125C13EE}" destId="{5B848769-3617-48FC-9CA9-6870BA781E16}" srcOrd="18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18612BD-1BD6-4D01-8F30-DBD1DB5829FE}" type="doc">
      <dgm:prSet loTypeId="urn:microsoft.com/office/officeart/2005/8/layout/vList6" loCatId="list" qsTypeId="urn:microsoft.com/office/officeart/2005/8/quickstyle/simple1" qsCatId="simple" csTypeId="urn:microsoft.com/office/officeart/2005/8/colors/accent0_2" csCatId="mainScheme"/>
      <dgm:spPr/>
      <dgm:t>
        <a:bodyPr/>
        <a:lstStyle/>
        <a:p>
          <a:endParaRPr lang="es-EC"/>
        </a:p>
      </dgm:t>
    </dgm:pt>
    <dgm:pt modelId="{50C7697B-E7DE-40DB-B837-7B22642F1188}">
      <dgm:prSet/>
      <dgm:spPr/>
      <dgm:t>
        <a:bodyPr/>
        <a:lstStyle/>
        <a:p>
          <a:pPr rtl="0"/>
          <a:r>
            <a:rPr lang="es-EC" dirty="0" err="1" smtClean="0"/>
            <a:t>Preiniciación</a:t>
          </a:r>
          <a:endParaRPr lang="es-EC" dirty="0"/>
        </a:p>
      </dgm:t>
    </dgm:pt>
    <dgm:pt modelId="{203E51B1-1D2B-449A-B858-922B7EADA577}" type="parTrans" cxnId="{78910D94-654A-476A-8594-96B86F1E97F2}">
      <dgm:prSet/>
      <dgm:spPr/>
      <dgm:t>
        <a:bodyPr/>
        <a:lstStyle/>
        <a:p>
          <a:endParaRPr lang="es-EC"/>
        </a:p>
      </dgm:t>
    </dgm:pt>
    <dgm:pt modelId="{C88829CB-29E3-4D16-8518-91401842ADEC}" type="sibTrans" cxnId="{78910D94-654A-476A-8594-96B86F1E97F2}">
      <dgm:prSet/>
      <dgm:spPr/>
      <dgm:t>
        <a:bodyPr/>
        <a:lstStyle/>
        <a:p>
          <a:endParaRPr lang="es-EC"/>
        </a:p>
      </dgm:t>
    </dgm:pt>
    <dgm:pt modelId="{D03A3330-531F-4E9A-93AB-9B35AE04FC8A}">
      <dgm:prSet/>
      <dgm:spPr/>
      <dgm:t>
        <a:bodyPr/>
        <a:lstStyle/>
        <a:p>
          <a:pPr rtl="0"/>
          <a:r>
            <a:rPr lang="es-EC" dirty="0" smtClean="0"/>
            <a:t>Diagnóstico de periodos anteriores: resultados, tendencias</a:t>
          </a:r>
          <a:endParaRPr lang="es-EC" dirty="0"/>
        </a:p>
      </dgm:t>
    </dgm:pt>
    <dgm:pt modelId="{8153870C-8D9C-416A-8884-547A1CFA92C5}" type="parTrans" cxnId="{CBDA723E-5D40-4674-87CB-6D43A1182C84}">
      <dgm:prSet/>
      <dgm:spPr/>
      <dgm:t>
        <a:bodyPr/>
        <a:lstStyle/>
        <a:p>
          <a:endParaRPr lang="es-EC"/>
        </a:p>
      </dgm:t>
    </dgm:pt>
    <dgm:pt modelId="{8953B594-A92A-4BC5-92AF-9AA5CE72F611}" type="sibTrans" cxnId="{CBDA723E-5D40-4674-87CB-6D43A1182C84}">
      <dgm:prSet/>
      <dgm:spPr/>
      <dgm:t>
        <a:bodyPr/>
        <a:lstStyle/>
        <a:p>
          <a:endParaRPr lang="es-EC"/>
        </a:p>
      </dgm:t>
    </dgm:pt>
    <dgm:pt modelId="{92C1F6FE-4265-488B-8051-F987F43188FF}">
      <dgm:prSet/>
      <dgm:spPr/>
      <dgm:t>
        <a:bodyPr/>
        <a:lstStyle/>
        <a:p>
          <a:pPr rtl="0"/>
          <a:r>
            <a:rPr lang="es-EC" dirty="0" smtClean="0"/>
            <a:t>Elaboración del presupuesto</a:t>
          </a:r>
          <a:endParaRPr lang="es-EC" dirty="0"/>
        </a:p>
      </dgm:t>
    </dgm:pt>
    <dgm:pt modelId="{0B475811-F480-401B-B8EB-834E3A46DA2C}" type="parTrans" cxnId="{560BAF02-0AF3-44AE-BA53-E28E5C3C9DD1}">
      <dgm:prSet/>
      <dgm:spPr/>
      <dgm:t>
        <a:bodyPr/>
        <a:lstStyle/>
        <a:p>
          <a:endParaRPr lang="es-EC"/>
        </a:p>
      </dgm:t>
    </dgm:pt>
    <dgm:pt modelId="{273C69F8-E1EC-438F-B3E6-AD6252626934}" type="sibTrans" cxnId="{560BAF02-0AF3-44AE-BA53-E28E5C3C9DD1}">
      <dgm:prSet/>
      <dgm:spPr/>
      <dgm:t>
        <a:bodyPr/>
        <a:lstStyle/>
        <a:p>
          <a:endParaRPr lang="es-EC"/>
        </a:p>
      </dgm:t>
    </dgm:pt>
    <dgm:pt modelId="{E719B291-6530-4C01-950C-4D79464BA654}">
      <dgm:prSet/>
      <dgm:spPr/>
      <dgm:t>
        <a:bodyPr/>
        <a:lstStyle/>
        <a:p>
          <a:pPr rtl="0"/>
          <a:r>
            <a:rPr lang="es-EC" dirty="0" smtClean="0"/>
            <a:t>Cuantificación monetaria presupuestal: ventas, niveles de producción, niveles de inventarios, M.O, análisis de futuras inversiones</a:t>
          </a:r>
          <a:endParaRPr lang="es-EC" dirty="0"/>
        </a:p>
      </dgm:t>
    </dgm:pt>
    <dgm:pt modelId="{F03625FC-E01D-4EE4-AD17-BF7A66CCD1F4}" type="parTrans" cxnId="{797D4110-D81B-488E-8BAA-090EDC3249CB}">
      <dgm:prSet/>
      <dgm:spPr/>
      <dgm:t>
        <a:bodyPr/>
        <a:lstStyle/>
        <a:p>
          <a:endParaRPr lang="es-EC"/>
        </a:p>
      </dgm:t>
    </dgm:pt>
    <dgm:pt modelId="{FC1B35B8-429C-4E7B-B9BF-CD409001B5FB}" type="sibTrans" cxnId="{797D4110-D81B-488E-8BAA-090EDC3249CB}">
      <dgm:prSet/>
      <dgm:spPr/>
      <dgm:t>
        <a:bodyPr/>
        <a:lstStyle/>
        <a:p>
          <a:endParaRPr lang="es-EC"/>
        </a:p>
      </dgm:t>
    </dgm:pt>
    <dgm:pt modelId="{2D46D572-0185-4C59-B303-7345137028E4}">
      <dgm:prSet/>
      <dgm:spPr/>
      <dgm:t>
        <a:bodyPr/>
        <a:lstStyle/>
        <a:p>
          <a:pPr rtl="0"/>
          <a:r>
            <a:rPr lang="es-EC" dirty="0" smtClean="0"/>
            <a:t>Ejecución</a:t>
          </a:r>
          <a:endParaRPr lang="es-EC" dirty="0"/>
        </a:p>
      </dgm:t>
    </dgm:pt>
    <dgm:pt modelId="{457E57B5-B090-40E0-916D-DF6511F1FB8D}" type="parTrans" cxnId="{D46ABBDC-0460-4118-9D06-4A91DEFCB81C}">
      <dgm:prSet/>
      <dgm:spPr/>
      <dgm:t>
        <a:bodyPr/>
        <a:lstStyle/>
        <a:p>
          <a:endParaRPr lang="es-EC"/>
        </a:p>
      </dgm:t>
    </dgm:pt>
    <dgm:pt modelId="{B577B977-35F5-48D0-B499-9D55BAA0EC08}" type="sibTrans" cxnId="{D46ABBDC-0460-4118-9D06-4A91DEFCB81C}">
      <dgm:prSet/>
      <dgm:spPr/>
      <dgm:t>
        <a:bodyPr/>
        <a:lstStyle/>
        <a:p>
          <a:endParaRPr lang="es-EC"/>
        </a:p>
      </dgm:t>
    </dgm:pt>
    <dgm:pt modelId="{CDC5658C-CF4E-456F-97F5-77AF595EFEA8}">
      <dgm:prSet/>
      <dgm:spPr/>
      <dgm:t>
        <a:bodyPr/>
        <a:lstStyle/>
        <a:p>
          <a:pPr rtl="0"/>
          <a:r>
            <a:rPr lang="es-EC" dirty="0" smtClean="0"/>
            <a:t>Puesta en marcha de los planes. “Alcanzar los objetivos” </a:t>
          </a:r>
          <a:endParaRPr lang="es-EC" dirty="0"/>
        </a:p>
      </dgm:t>
    </dgm:pt>
    <dgm:pt modelId="{8F6EC69D-4586-4CB3-A6D6-89DFA97E0D48}" type="parTrans" cxnId="{90FADE1C-8B89-485E-A547-3B30CF4465AD}">
      <dgm:prSet/>
      <dgm:spPr/>
      <dgm:t>
        <a:bodyPr/>
        <a:lstStyle/>
        <a:p>
          <a:endParaRPr lang="es-EC"/>
        </a:p>
      </dgm:t>
    </dgm:pt>
    <dgm:pt modelId="{DA962FB0-885C-4D76-922D-060CEB45E815}" type="sibTrans" cxnId="{90FADE1C-8B89-485E-A547-3B30CF4465AD}">
      <dgm:prSet/>
      <dgm:spPr/>
      <dgm:t>
        <a:bodyPr/>
        <a:lstStyle/>
        <a:p>
          <a:endParaRPr lang="es-EC"/>
        </a:p>
      </dgm:t>
    </dgm:pt>
    <dgm:pt modelId="{4985B43B-B212-46D0-9824-B77ED651163B}">
      <dgm:prSet/>
      <dgm:spPr/>
      <dgm:t>
        <a:bodyPr/>
        <a:lstStyle/>
        <a:p>
          <a:pPr rtl="0"/>
          <a:r>
            <a:rPr lang="es-EC" dirty="0" smtClean="0"/>
            <a:t>Control</a:t>
          </a:r>
          <a:endParaRPr lang="es-EC" dirty="0"/>
        </a:p>
      </dgm:t>
    </dgm:pt>
    <dgm:pt modelId="{4063808C-0711-4915-AF7A-442C8F13215D}" type="parTrans" cxnId="{3B7ED4AE-DB46-4645-90B9-886969946AF8}">
      <dgm:prSet/>
      <dgm:spPr/>
      <dgm:t>
        <a:bodyPr/>
        <a:lstStyle/>
        <a:p>
          <a:endParaRPr lang="es-EC"/>
        </a:p>
      </dgm:t>
    </dgm:pt>
    <dgm:pt modelId="{5A2EA500-3449-4993-B16D-F8AB5617EC4E}" type="sibTrans" cxnId="{3B7ED4AE-DB46-4645-90B9-886969946AF8}">
      <dgm:prSet/>
      <dgm:spPr/>
      <dgm:t>
        <a:bodyPr/>
        <a:lstStyle/>
        <a:p>
          <a:endParaRPr lang="es-EC"/>
        </a:p>
      </dgm:t>
    </dgm:pt>
    <dgm:pt modelId="{174B54BA-AD1F-46BB-87B7-926EF8152300}">
      <dgm:prSet/>
      <dgm:spPr/>
      <dgm:t>
        <a:bodyPr/>
        <a:lstStyle/>
        <a:p>
          <a:pPr rtl="0"/>
          <a:r>
            <a:rPr lang="es-EC" dirty="0" smtClean="0"/>
            <a:t>Verificar la ejecución, analizar y rectificar falencias, modificar de ser necesario.</a:t>
          </a:r>
          <a:endParaRPr lang="es-EC" dirty="0"/>
        </a:p>
      </dgm:t>
    </dgm:pt>
    <dgm:pt modelId="{4BFEADFA-64F0-4F97-AE4F-695E7B6CF828}" type="parTrans" cxnId="{D0EE218E-7BE9-49E9-B0CE-DD41AFB11755}">
      <dgm:prSet/>
      <dgm:spPr/>
      <dgm:t>
        <a:bodyPr/>
        <a:lstStyle/>
        <a:p>
          <a:endParaRPr lang="es-EC"/>
        </a:p>
      </dgm:t>
    </dgm:pt>
    <dgm:pt modelId="{FFC3753A-792A-46CD-A807-394A640CBF0D}" type="sibTrans" cxnId="{D0EE218E-7BE9-49E9-B0CE-DD41AFB11755}">
      <dgm:prSet/>
      <dgm:spPr/>
      <dgm:t>
        <a:bodyPr/>
        <a:lstStyle/>
        <a:p>
          <a:endParaRPr lang="es-EC"/>
        </a:p>
      </dgm:t>
    </dgm:pt>
    <dgm:pt modelId="{B29557FA-3F3E-4C48-9FEA-F74791312592}">
      <dgm:prSet/>
      <dgm:spPr/>
      <dgm:t>
        <a:bodyPr/>
        <a:lstStyle/>
        <a:p>
          <a:pPr rtl="0"/>
          <a:r>
            <a:rPr lang="es-EC" dirty="0" smtClean="0"/>
            <a:t>Evaluación</a:t>
          </a:r>
          <a:endParaRPr lang="es-EC" dirty="0"/>
        </a:p>
      </dgm:t>
    </dgm:pt>
    <dgm:pt modelId="{95ADD882-F2F0-4A15-944E-054F2A2EC45B}" type="parTrans" cxnId="{E8A99216-1BF7-491A-B02E-CFB56F84D956}">
      <dgm:prSet/>
      <dgm:spPr/>
      <dgm:t>
        <a:bodyPr/>
        <a:lstStyle/>
        <a:p>
          <a:endParaRPr lang="es-EC"/>
        </a:p>
      </dgm:t>
    </dgm:pt>
    <dgm:pt modelId="{51A86668-F680-4817-81C4-4DCE8F9791C4}" type="sibTrans" cxnId="{E8A99216-1BF7-491A-B02E-CFB56F84D956}">
      <dgm:prSet/>
      <dgm:spPr/>
      <dgm:t>
        <a:bodyPr/>
        <a:lstStyle/>
        <a:p>
          <a:endParaRPr lang="es-EC"/>
        </a:p>
      </dgm:t>
    </dgm:pt>
    <dgm:pt modelId="{A6E2CAEF-90D0-44AE-8D08-AB57DA909C8D}">
      <dgm:prSet/>
      <dgm:spPr/>
      <dgm:t>
        <a:bodyPr/>
        <a:lstStyle/>
        <a:p>
          <a:pPr rtl="0"/>
          <a:r>
            <a:rPr lang="es-EC" dirty="0" smtClean="0"/>
            <a:t>Analiza  errores y éxitos en base a los resultados obtenidos.</a:t>
          </a:r>
          <a:endParaRPr lang="es-EC" dirty="0"/>
        </a:p>
      </dgm:t>
    </dgm:pt>
    <dgm:pt modelId="{8A2023E0-7FD5-49C0-9789-0D2F1E832D7C}" type="parTrans" cxnId="{7E96D7B6-0464-48C0-AA5F-2456A8F0A41A}">
      <dgm:prSet/>
      <dgm:spPr/>
      <dgm:t>
        <a:bodyPr/>
        <a:lstStyle/>
        <a:p>
          <a:endParaRPr lang="es-EC"/>
        </a:p>
      </dgm:t>
    </dgm:pt>
    <dgm:pt modelId="{F227D370-1E1F-4E76-9FC0-F466A859EB47}" type="sibTrans" cxnId="{7E96D7B6-0464-48C0-AA5F-2456A8F0A41A}">
      <dgm:prSet/>
      <dgm:spPr/>
      <dgm:t>
        <a:bodyPr/>
        <a:lstStyle/>
        <a:p>
          <a:endParaRPr lang="es-EC"/>
        </a:p>
      </dgm:t>
    </dgm:pt>
    <dgm:pt modelId="{6E0F8560-2360-4D6A-BF5F-630F3366CAED}" type="pres">
      <dgm:prSet presAssocID="{018612BD-1BD6-4D01-8F30-DBD1DB5829FE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DE2165B6-2950-47C3-B298-C1F2211E4245}" type="pres">
      <dgm:prSet presAssocID="{50C7697B-E7DE-40DB-B837-7B22642F1188}" presName="linNode" presStyleCnt="0"/>
      <dgm:spPr/>
    </dgm:pt>
    <dgm:pt modelId="{C7847582-8A5F-4F9F-8FC0-97EFD0E687A9}" type="pres">
      <dgm:prSet presAssocID="{50C7697B-E7DE-40DB-B837-7B22642F1188}" presName="parentShp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5463F7A-F315-48A6-A0E6-B9F8F8265AD6}" type="pres">
      <dgm:prSet presAssocID="{50C7697B-E7DE-40DB-B837-7B22642F1188}" presName="childShp" presStyleLbl="bg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5BCD2E3-87F5-4440-94E3-501BC7FDA34C}" type="pres">
      <dgm:prSet presAssocID="{C88829CB-29E3-4D16-8518-91401842ADEC}" presName="spacing" presStyleCnt="0"/>
      <dgm:spPr/>
    </dgm:pt>
    <dgm:pt modelId="{54C1D599-978D-4DBF-95EF-0BD3DD805909}" type="pres">
      <dgm:prSet presAssocID="{92C1F6FE-4265-488B-8051-F987F43188FF}" presName="linNode" presStyleCnt="0"/>
      <dgm:spPr/>
    </dgm:pt>
    <dgm:pt modelId="{D1648644-ACF5-41D5-A83F-0B5CE6735870}" type="pres">
      <dgm:prSet presAssocID="{92C1F6FE-4265-488B-8051-F987F43188FF}" presName="parentShp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5F5CEBD-A25E-4B35-B694-65C3B71A1541}" type="pres">
      <dgm:prSet presAssocID="{92C1F6FE-4265-488B-8051-F987F43188FF}" presName="childShp" presStyleLbl="bg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ECE2C5D-26FD-4500-93C9-2C93AA7F1521}" type="pres">
      <dgm:prSet presAssocID="{273C69F8-E1EC-438F-B3E6-AD6252626934}" presName="spacing" presStyleCnt="0"/>
      <dgm:spPr/>
    </dgm:pt>
    <dgm:pt modelId="{465AF7F8-B47C-48B0-BD54-E6F64E672F86}" type="pres">
      <dgm:prSet presAssocID="{2D46D572-0185-4C59-B303-7345137028E4}" presName="linNode" presStyleCnt="0"/>
      <dgm:spPr/>
    </dgm:pt>
    <dgm:pt modelId="{F0C2B948-D43D-4F96-B627-02E145CABB43}" type="pres">
      <dgm:prSet presAssocID="{2D46D572-0185-4C59-B303-7345137028E4}" presName="parentShp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61B202B-E3C8-4201-B89E-E41A5D80BD96}" type="pres">
      <dgm:prSet presAssocID="{2D46D572-0185-4C59-B303-7345137028E4}" presName="childShp" presStyleLbl="bg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CE6BCBA-789B-4D0B-A672-0CF2C5DE2EE7}" type="pres">
      <dgm:prSet presAssocID="{B577B977-35F5-48D0-B499-9D55BAA0EC08}" presName="spacing" presStyleCnt="0"/>
      <dgm:spPr/>
    </dgm:pt>
    <dgm:pt modelId="{D029AB37-A069-4645-BA8C-8E819B5581C8}" type="pres">
      <dgm:prSet presAssocID="{4985B43B-B212-46D0-9824-B77ED651163B}" presName="linNode" presStyleCnt="0"/>
      <dgm:spPr/>
    </dgm:pt>
    <dgm:pt modelId="{B6CC2D92-FEF5-4409-A9BF-0245680C5855}" type="pres">
      <dgm:prSet presAssocID="{4985B43B-B212-46D0-9824-B77ED651163B}" presName="parentShp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ACC6F31-4C77-4D28-A9CB-39954DD24B2A}" type="pres">
      <dgm:prSet presAssocID="{4985B43B-B212-46D0-9824-B77ED651163B}" presName="childShp" presStyleLbl="bgAccFollow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2BC58A6-DB94-4860-B921-558525B64897}" type="pres">
      <dgm:prSet presAssocID="{5A2EA500-3449-4993-B16D-F8AB5617EC4E}" presName="spacing" presStyleCnt="0"/>
      <dgm:spPr/>
    </dgm:pt>
    <dgm:pt modelId="{2E776550-055E-43D2-B395-6EAA6707382F}" type="pres">
      <dgm:prSet presAssocID="{B29557FA-3F3E-4C48-9FEA-F74791312592}" presName="linNode" presStyleCnt="0"/>
      <dgm:spPr/>
    </dgm:pt>
    <dgm:pt modelId="{3C84BF5D-76FD-4B7C-A23F-8B697D854CE7}" type="pres">
      <dgm:prSet presAssocID="{B29557FA-3F3E-4C48-9FEA-F74791312592}" presName="parentShp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F6AF43C-E567-4041-98D1-388E1F5FC3F3}" type="pres">
      <dgm:prSet presAssocID="{B29557FA-3F3E-4C48-9FEA-F74791312592}" presName="childShp" presStyleLbl="bgAccFollow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1ED07419-8FA1-4787-9B2B-987DE0724DEE}" type="presOf" srcId="{E719B291-6530-4C01-950C-4D79464BA654}" destId="{45F5CEBD-A25E-4B35-B694-65C3B71A1541}" srcOrd="0" destOrd="0" presId="urn:microsoft.com/office/officeart/2005/8/layout/vList6"/>
    <dgm:cxn modelId="{7E96D7B6-0464-48C0-AA5F-2456A8F0A41A}" srcId="{B29557FA-3F3E-4C48-9FEA-F74791312592}" destId="{A6E2CAEF-90D0-44AE-8D08-AB57DA909C8D}" srcOrd="0" destOrd="0" parTransId="{8A2023E0-7FD5-49C0-9789-0D2F1E832D7C}" sibTransId="{F227D370-1E1F-4E76-9FC0-F466A859EB47}"/>
    <dgm:cxn modelId="{5A489D23-64D9-417B-96C7-45C4FBA377A7}" type="presOf" srcId="{4985B43B-B212-46D0-9824-B77ED651163B}" destId="{B6CC2D92-FEF5-4409-A9BF-0245680C5855}" srcOrd="0" destOrd="0" presId="urn:microsoft.com/office/officeart/2005/8/layout/vList6"/>
    <dgm:cxn modelId="{F2CEAA96-E6D8-4C6F-A46B-3F002DAEE18F}" type="presOf" srcId="{92C1F6FE-4265-488B-8051-F987F43188FF}" destId="{D1648644-ACF5-41D5-A83F-0B5CE6735870}" srcOrd="0" destOrd="0" presId="urn:microsoft.com/office/officeart/2005/8/layout/vList6"/>
    <dgm:cxn modelId="{DC966EF6-1EBE-429E-B7B2-410ACDB3A587}" type="presOf" srcId="{018612BD-1BD6-4D01-8F30-DBD1DB5829FE}" destId="{6E0F8560-2360-4D6A-BF5F-630F3366CAED}" srcOrd="0" destOrd="0" presId="urn:microsoft.com/office/officeart/2005/8/layout/vList6"/>
    <dgm:cxn modelId="{763C2000-B598-4A88-9FE8-0EAA2F0D3D6C}" type="presOf" srcId="{174B54BA-AD1F-46BB-87B7-926EF8152300}" destId="{EACC6F31-4C77-4D28-A9CB-39954DD24B2A}" srcOrd="0" destOrd="0" presId="urn:microsoft.com/office/officeart/2005/8/layout/vList6"/>
    <dgm:cxn modelId="{14DDF07B-3EDA-4A20-99D4-6102CABC48E7}" type="presOf" srcId="{A6E2CAEF-90D0-44AE-8D08-AB57DA909C8D}" destId="{2F6AF43C-E567-4041-98D1-388E1F5FC3F3}" srcOrd="0" destOrd="0" presId="urn:microsoft.com/office/officeart/2005/8/layout/vList6"/>
    <dgm:cxn modelId="{560BAF02-0AF3-44AE-BA53-E28E5C3C9DD1}" srcId="{018612BD-1BD6-4D01-8F30-DBD1DB5829FE}" destId="{92C1F6FE-4265-488B-8051-F987F43188FF}" srcOrd="1" destOrd="0" parTransId="{0B475811-F480-401B-B8EB-834E3A46DA2C}" sibTransId="{273C69F8-E1EC-438F-B3E6-AD6252626934}"/>
    <dgm:cxn modelId="{90FADE1C-8B89-485E-A547-3B30CF4465AD}" srcId="{2D46D572-0185-4C59-B303-7345137028E4}" destId="{CDC5658C-CF4E-456F-97F5-77AF595EFEA8}" srcOrd="0" destOrd="0" parTransId="{8F6EC69D-4586-4CB3-A6D6-89DFA97E0D48}" sibTransId="{DA962FB0-885C-4D76-922D-060CEB45E815}"/>
    <dgm:cxn modelId="{0A778659-FD41-44CD-A60E-AD9A1DE61452}" type="presOf" srcId="{CDC5658C-CF4E-456F-97F5-77AF595EFEA8}" destId="{E61B202B-E3C8-4201-B89E-E41A5D80BD96}" srcOrd="0" destOrd="0" presId="urn:microsoft.com/office/officeart/2005/8/layout/vList6"/>
    <dgm:cxn modelId="{3B7ED4AE-DB46-4645-90B9-886969946AF8}" srcId="{018612BD-1BD6-4D01-8F30-DBD1DB5829FE}" destId="{4985B43B-B212-46D0-9824-B77ED651163B}" srcOrd="3" destOrd="0" parTransId="{4063808C-0711-4915-AF7A-442C8F13215D}" sibTransId="{5A2EA500-3449-4993-B16D-F8AB5617EC4E}"/>
    <dgm:cxn modelId="{D46ABBDC-0460-4118-9D06-4A91DEFCB81C}" srcId="{018612BD-1BD6-4D01-8F30-DBD1DB5829FE}" destId="{2D46D572-0185-4C59-B303-7345137028E4}" srcOrd="2" destOrd="0" parTransId="{457E57B5-B090-40E0-916D-DF6511F1FB8D}" sibTransId="{B577B977-35F5-48D0-B499-9D55BAA0EC08}"/>
    <dgm:cxn modelId="{2269401B-5D2C-4D68-AB1B-3733F8155E34}" type="presOf" srcId="{50C7697B-E7DE-40DB-B837-7B22642F1188}" destId="{C7847582-8A5F-4F9F-8FC0-97EFD0E687A9}" srcOrd="0" destOrd="0" presId="urn:microsoft.com/office/officeart/2005/8/layout/vList6"/>
    <dgm:cxn modelId="{78910D94-654A-476A-8594-96B86F1E97F2}" srcId="{018612BD-1BD6-4D01-8F30-DBD1DB5829FE}" destId="{50C7697B-E7DE-40DB-B837-7B22642F1188}" srcOrd="0" destOrd="0" parTransId="{203E51B1-1D2B-449A-B858-922B7EADA577}" sibTransId="{C88829CB-29E3-4D16-8518-91401842ADEC}"/>
    <dgm:cxn modelId="{66DF479A-E938-4D64-9A04-90E37A8B4A1E}" type="presOf" srcId="{D03A3330-531F-4E9A-93AB-9B35AE04FC8A}" destId="{25463F7A-F315-48A6-A0E6-B9F8F8265AD6}" srcOrd="0" destOrd="0" presId="urn:microsoft.com/office/officeart/2005/8/layout/vList6"/>
    <dgm:cxn modelId="{CBDA723E-5D40-4674-87CB-6D43A1182C84}" srcId="{50C7697B-E7DE-40DB-B837-7B22642F1188}" destId="{D03A3330-531F-4E9A-93AB-9B35AE04FC8A}" srcOrd="0" destOrd="0" parTransId="{8153870C-8D9C-416A-8884-547A1CFA92C5}" sibTransId="{8953B594-A92A-4BC5-92AF-9AA5CE72F611}"/>
    <dgm:cxn modelId="{E8A99216-1BF7-491A-B02E-CFB56F84D956}" srcId="{018612BD-1BD6-4D01-8F30-DBD1DB5829FE}" destId="{B29557FA-3F3E-4C48-9FEA-F74791312592}" srcOrd="4" destOrd="0" parTransId="{95ADD882-F2F0-4A15-944E-054F2A2EC45B}" sibTransId="{51A86668-F680-4817-81C4-4DCE8F9791C4}"/>
    <dgm:cxn modelId="{D0EE218E-7BE9-49E9-B0CE-DD41AFB11755}" srcId="{4985B43B-B212-46D0-9824-B77ED651163B}" destId="{174B54BA-AD1F-46BB-87B7-926EF8152300}" srcOrd="0" destOrd="0" parTransId="{4BFEADFA-64F0-4F97-AE4F-695E7B6CF828}" sibTransId="{FFC3753A-792A-46CD-A807-394A640CBF0D}"/>
    <dgm:cxn modelId="{F41738B2-0904-45F8-A673-11B04614DE26}" type="presOf" srcId="{2D46D572-0185-4C59-B303-7345137028E4}" destId="{F0C2B948-D43D-4F96-B627-02E145CABB43}" srcOrd="0" destOrd="0" presId="urn:microsoft.com/office/officeart/2005/8/layout/vList6"/>
    <dgm:cxn modelId="{629178C3-54A0-474C-B27F-340B1D1E2C54}" type="presOf" srcId="{B29557FA-3F3E-4C48-9FEA-F74791312592}" destId="{3C84BF5D-76FD-4B7C-A23F-8B697D854CE7}" srcOrd="0" destOrd="0" presId="urn:microsoft.com/office/officeart/2005/8/layout/vList6"/>
    <dgm:cxn modelId="{797D4110-D81B-488E-8BAA-090EDC3249CB}" srcId="{92C1F6FE-4265-488B-8051-F987F43188FF}" destId="{E719B291-6530-4C01-950C-4D79464BA654}" srcOrd="0" destOrd="0" parTransId="{F03625FC-E01D-4EE4-AD17-BF7A66CCD1F4}" sibTransId="{FC1B35B8-429C-4E7B-B9BF-CD409001B5FB}"/>
    <dgm:cxn modelId="{33044D8B-CD8A-4504-BE07-1A652DDD6057}" type="presParOf" srcId="{6E0F8560-2360-4D6A-BF5F-630F3366CAED}" destId="{DE2165B6-2950-47C3-B298-C1F2211E4245}" srcOrd="0" destOrd="0" presId="urn:microsoft.com/office/officeart/2005/8/layout/vList6"/>
    <dgm:cxn modelId="{B7323334-62EF-4CCF-8D33-CB54949BCFD3}" type="presParOf" srcId="{DE2165B6-2950-47C3-B298-C1F2211E4245}" destId="{C7847582-8A5F-4F9F-8FC0-97EFD0E687A9}" srcOrd="0" destOrd="0" presId="urn:microsoft.com/office/officeart/2005/8/layout/vList6"/>
    <dgm:cxn modelId="{2F619822-1230-4152-BCD6-9B023040BBAE}" type="presParOf" srcId="{DE2165B6-2950-47C3-B298-C1F2211E4245}" destId="{25463F7A-F315-48A6-A0E6-B9F8F8265AD6}" srcOrd="1" destOrd="0" presId="urn:microsoft.com/office/officeart/2005/8/layout/vList6"/>
    <dgm:cxn modelId="{5CBCF86F-5F0B-48B7-BAF5-45FB2F55C3B2}" type="presParOf" srcId="{6E0F8560-2360-4D6A-BF5F-630F3366CAED}" destId="{65BCD2E3-87F5-4440-94E3-501BC7FDA34C}" srcOrd="1" destOrd="0" presId="urn:microsoft.com/office/officeart/2005/8/layout/vList6"/>
    <dgm:cxn modelId="{CE5B0535-D8CF-412E-9A4B-127CEC258444}" type="presParOf" srcId="{6E0F8560-2360-4D6A-BF5F-630F3366CAED}" destId="{54C1D599-978D-4DBF-95EF-0BD3DD805909}" srcOrd="2" destOrd="0" presId="urn:microsoft.com/office/officeart/2005/8/layout/vList6"/>
    <dgm:cxn modelId="{6AFC1314-D587-4F14-A952-64C3F13A7426}" type="presParOf" srcId="{54C1D599-978D-4DBF-95EF-0BD3DD805909}" destId="{D1648644-ACF5-41D5-A83F-0B5CE6735870}" srcOrd="0" destOrd="0" presId="urn:microsoft.com/office/officeart/2005/8/layout/vList6"/>
    <dgm:cxn modelId="{02DF6CA7-52ED-463E-AFC7-1A0E91B2D8E1}" type="presParOf" srcId="{54C1D599-978D-4DBF-95EF-0BD3DD805909}" destId="{45F5CEBD-A25E-4B35-B694-65C3B71A1541}" srcOrd="1" destOrd="0" presId="urn:microsoft.com/office/officeart/2005/8/layout/vList6"/>
    <dgm:cxn modelId="{AB2B4009-75CE-48C8-9FB4-04828DF50271}" type="presParOf" srcId="{6E0F8560-2360-4D6A-BF5F-630F3366CAED}" destId="{DECE2C5D-26FD-4500-93C9-2C93AA7F1521}" srcOrd="3" destOrd="0" presId="urn:microsoft.com/office/officeart/2005/8/layout/vList6"/>
    <dgm:cxn modelId="{C5421CC6-F829-43F5-B8C6-707A2A95AF53}" type="presParOf" srcId="{6E0F8560-2360-4D6A-BF5F-630F3366CAED}" destId="{465AF7F8-B47C-48B0-BD54-E6F64E672F86}" srcOrd="4" destOrd="0" presId="urn:microsoft.com/office/officeart/2005/8/layout/vList6"/>
    <dgm:cxn modelId="{D97CD213-23D5-416B-9B73-9296E4BFD145}" type="presParOf" srcId="{465AF7F8-B47C-48B0-BD54-E6F64E672F86}" destId="{F0C2B948-D43D-4F96-B627-02E145CABB43}" srcOrd="0" destOrd="0" presId="urn:microsoft.com/office/officeart/2005/8/layout/vList6"/>
    <dgm:cxn modelId="{23361C04-331B-457F-9DF6-DF5896EF7EE5}" type="presParOf" srcId="{465AF7F8-B47C-48B0-BD54-E6F64E672F86}" destId="{E61B202B-E3C8-4201-B89E-E41A5D80BD96}" srcOrd="1" destOrd="0" presId="urn:microsoft.com/office/officeart/2005/8/layout/vList6"/>
    <dgm:cxn modelId="{F36DC5D0-991A-4540-B8BB-8FBE1A50160C}" type="presParOf" srcId="{6E0F8560-2360-4D6A-BF5F-630F3366CAED}" destId="{FCE6BCBA-789B-4D0B-A672-0CF2C5DE2EE7}" srcOrd="5" destOrd="0" presId="urn:microsoft.com/office/officeart/2005/8/layout/vList6"/>
    <dgm:cxn modelId="{027F08EB-67CC-4A2A-A00A-8578A18B41D2}" type="presParOf" srcId="{6E0F8560-2360-4D6A-BF5F-630F3366CAED}" destId="{D029AB37-A069-4645-BA8C-8E819B5581C8}" srcOrd="6" destOrd="0" presId="urn:microsoft.com/office/officeart/2005/8/layout/vList6"/>
    <dgm:cxn modelId="{77B0F266-62C4-4FED-A40F-633867B3321B}" type="presParOf" srcId="{D029AB37-A069-4645-BA8C-8E819B5581C8}" destId="{B6CC2D92-FEF5-4409-A9BF-0245680C5855}" srcOrd="0" destOrd="0" presId="urn:microsoft.com/office/officeart/2005/8/layout/vList6"/>
    <dgm:cxn modelId="{48AA057B-28AB-4B2A-AFD9-6F2412E651E4}" type="presParOf" srcId="{D029AB37-A069-4645-BA8C-8E819B5581C8}" destId="{EACC6F31-4C77-4D28-A9CB-39954DD24B2A}" srcOrd="1" destOrd="0" presId="urn:microsoft.com/office/officeart/2005/8/layout/vList6"/>
    <dgm:cxn modelId="{F9BE9E84-A044-41A2-9068-22D43B3F6CB1}" type="presParOf" srcId="{6E0F8560-2360-4D6A-BF5F-630F3366CAED}" destId="{22BC58A6-DB94-4860-B921-558525B64897}" srcOrd="7" destOrd="0" presId="urn:microsoft.com/office/officeart/2005/8/layout/vList6"/>
    <dgm:cxn modelId="{056CFDAB-048A-416F-8282-F32FF7708A9E}" type="presParOf" srcId="{6E0F8560-2360-4D6A-BF5F-630F3366CAED}" destId="{2E776550-055E-43D2-B395-6EAA6707382F}" srcOrd="8" destOrd="0" presId="urn:microsoft.com/office/officeart/2005/8/layout/vList6"/>
    <dgm:cxn modelId="{06006D95-0DE1-4B6E-8401-4B9110DD2024}" type="presParOf" srcId="{2E776550-055E-43D2-B395-6EAA6707382F}" destId="{3C84BF5D-76FD-4B7C-A23F-8B697D854CE7}" srcOrd="0" destOrd="0" presId="urn:microsoft.com/office/officeart/2005/8/layout/vList6"/>
    <dgm:cxn modelId="{46B8AA86-3946-42E7-8C4F-1A039BFB9611}" type="presParOf" srcId="{2E776550-055E-43D2-B395-6EAA6707382F}" destId="{2F6AF43C-E567-4041-98D1-388E1F5FC3F3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2A7B168-8ECB-4CEC-ACE2-BBFD8492D95F}" type="doc">
      <dgm:prSet loTypeId="urn:microsoft.com/office/officeart/2005/8/layout/hProcess9" loCatId="process" qsTypeId="urn:microsoft.com/office/officeart/2005/8/quickstyle/simple1" qsCatId="simple" csTypeId="urn:microsoft.com/office/officeart/2005/8/colors/accent0_1" csCatId="mainScheme"/>
      <dgm:spPr/>
      <dgm:t>
        <a:bodyPr/>
        <a:lstStyle/>
        <a:p>
          <a:endParaRPr lang="es-EC"/>
        </a:p>
      </dgm:t>
    </dgm:pt>
    <dgm:pt modelId="{B1628344-BCD0-4C34-808C-908A2C07BED3}">
      <dgm:prSet/>
      <dgm:spPr/>
      <dgm:t>
        <a:bodyPr/>
        <a:lstStyle/>
        <a:p>
          <a:pPr rtl="0"/>
          <a:r>
            <a:rPr lang="es-EC" dirty="0" smtClean="0"/>
            <a:t>Definición adecuada de objetivos básicos</a:t>
          </a:r>
          <a:endParaRPr lang="es-EC" dirty="0"/>
        </a:p>
      </dgm:t>
    </dgm:pt>
    <dgm:pt modelId="{43100D12-7006-4046-B873-1208122B4A7C}" type="parTrans" cxnId="{2BC49293-ADBC-413D-9F9C-5EADB9D6C3AA}">
      <dgm:prSet/>
      <dgm:spPr/>
      <dgm:t>
        <a:bodyPr/>
        <a:lstStyle/>
        <a:p>
          <a:endParaRPr lang="es-EC"/>
        </a:p>
      </dgm:t>
    </dgm:pt>
    <dgm:pt modelId="{4AE25A92-D3E3-43CB-9A13-282388B72BB7}" type="sibTrans" cxnId="{2BC49293-ADBC-413D-9F9C-5EADB9D6C3AA}">
      <dgm:prSet/>
      <dgm:spPr/>
      <dgm:t>
        <a:bodyPr/>
        <a:lstStyle/>
        <a:p>
          <a:endParaRPr lang="es-EC"/>
        </a:p>
      </dgm:t>
    </dgm:pt>
    <dgm:pt modelId="{D361DE20-3E6A-44C1-A1BB-8E49D2BDBF37}">
      <dgm:prSet/>
      <dgm:spPr/>
      <dgm:t>
        <a:bodyPr/>
        <a:lstStyle/>
        <a:p>
          <a:pPr rtl="0"/>
          <a:r>
            <a:rPr lang="es-EC" dirty="0" smtClean="0"/>
            <a:t>Participación e integración de los diferentes niveles de organización</a:t>
          </a:r>
          <a:endParaRPr lang="es-EC" dirty="0"/>
        </a:p>
      </dgm:t>
    </dgm:pt>
    <dgm:pt modelId="{180E51A0-0F42-4138-9672-B50DDFA1E485}" type="parTrans" cxnId="{72816F83-A142-4DC0-8B78-E411A18E7CE5}">
      <dgm:prSet/>
      <dgm:spPr/>
      <dgm:t>
        <a:bodyPr/>
        <a:lstStyle/>
        <a:p>
          <a:endParaRPr lang="es-EC"/>
        </a:p>
      </dgm:t>
    </dgm:pt>
    <dgm:pt modelId="{E60CD7E8-4711-456F-B705-DC643FE69570}" type="sibTrans" cxnId="{72816F83-A142-4DC0-8B78-E411A18E7CE5}">
      <dgm:prSet/>
      <dgm:spPr/>
      <dgm:t>
        <a:bodyPr/>
        <a:lstStyle/>
        <a:p>
          <a:endParaRPr lang="es-EC"/>
        </a:p>
      </dgm:t>
    </dgm:pt>
    <dgm:pt modelId="{9C49419D-C856-4992-82B1-4DA1B58349ED}">
      <dgm:prSet/>
      <dgm:spPr/>
      <dgm:t>
        <a:bodyPr/>
        <a:lstStyle/>
        <a:p>
          <a:pPr rtl="0"/>
          <a:r>
            <a:rPr lang="es-EC" dirty="0" smtClean="0"/>
            <a:t>Mantenimiento de una archivo de datos históricos</a:t>
          </a:r>
          <a:endParaRPr lang="es-EC" dirty="0"/>
        </a:p>
      </dgm:t>
    </dgm:pt>
    <dgm:pt modelId="{C25A5AAA-D4A8-4B0C-9C19-64AF0D4DDA67}" type="parTrans" cxnId="{B2C15E3C-5787-4B2D-8E61-1B60E85A947F}">
      <dgm:prSet/>
      <dgm:spPr/>
      <dgm:t>
        <a:bodyPr/>
        <a:lstStyle/>
        <a:p>
          <a:endParaRPr lang="es-EC"/>
        </a:p>
      </dgm:t>
    </dgm:pt>
    <dgm:pt modelId="{2BF3EEEF-C16C-4EB3-B0A5-FED21CA07C05}" type="sibTrans" cxnId="{B2C15E3C-5787-4B2D-8E61-1B60E85A947F}">
      <dgm:prSet/>
      <dgm:spPr/>
      <dgm:t>
        <a:bodyPr/>
        <a:lstStyle/>
        <a:p>
          <a:endParaRPr lang="es-EC"/>
        </a:p>
      </dgm:t>
    </dgm:pt>
    <dgm:pt modelId="{4C5218FD-61A1-4B2F-B4BE-0B7F052EFBC0}">
      <dgm:prSet/>
      <dgm:spPr/>
      <dgm:t>
        <a:bodyPr/>
        <a:lstStyle/>
        <a:p>
          <a:pPr rtl="0"/>
          <a:r>
            <a:rPr lang="es-EC" dirty="0" smtClean="0"/>
            <a:t>Autoanálisis periódico</a:t>
          </a:r>
          <a:endParaRPr lang="es-EC" dirty="0"/>
        </a:p>
      </dgm:t>
    </dgm:pt>
    <dgm:pt modelId="{8F78C19A-BFA6-4CD3-9276-4A4CFC2F6FD1}" type="parTrans" cxnId="{B2B31496-4C66-4FFE-9798-694EEDF36037}">
      <dgm:prSet/>
      <dgm:spPr/>
      <dgm:t>
        <a:bodyPr/>
        <a:lstStyle/>
        <a:p>
          <a:endParaRPr lang="es-EC"/>
        </a:p>
      </dgm:t>
    </dgm:pt>
    <dgm:pt modelId="{CEA6C578-6AA6-4E57-B0CF-F1E71DF27F3F}" type="sibTrans" cxnId="{B2B31496-4C66-4FFE-9798-694EEDF36037}">
      <dgm:prSet/>
      <dgm:spPr/>
      <dgm:t>
        <a:bodyPr/>
        <a:lstStyle/>
        <a:p>
          <a:endParaRPr lang="es-EC"/>
        </a:p>
      </dgm:t>
    </dgm:pt>
    <dgm:pt modelId="{E20179B7-DA66-496D-BB43-725BBE981017}">
      <dgm:prSet/>
      <dgm:spPr/>
      <dgm:t>
        <a:bodyPr/>
        <a:lstStyle/>
        <a:p>
          <a:pPr rtl="0"/>
          <a:r>
            <a:rPr lang="es-EC" dirty="0" smtClean="0"/>
            <a:t>Facilita el control administrativo</a:t>
          </a:r>
          <a:endParaRPr lang="es-EC" dirty="0"/>
        </a:p>
      </dgm:t>
    </dgm:pt>
    <dgm:pt modelId="{FB05E82D-18C3-4822-BE86-F04CEA3B8B48}" type="parTrans" cxnId="{AF964E05-9F98-4C53-B20A-5D79A8224715}">
      <dgm:prSet/>
      <dgm:spPr/>
      <dgm:t>
        <a:bodyPr/>
        <a:lstStyle/>
        <a:p>
          <a:endParaRPr lang="es-EC"/>
        </a:p>
      </dgm:t>
    </dgm:pt>
    <dgm:pt modelId="{D0B33758-FF24-4EC7-8B2E-28870A0D26A2}" type="sibTrans" cxnId="{AF964E05-9F98-4C53-B20A-5D79A8224715}">
      <dgm:prSet/>
      <dgm:spPr/>
      <dgm:t>
        <a:bodyPr/>
        <a:lstStyle/>
        <a:p>
          <a:endParaRPr lang="es-EC"/>
        </a:p>
      </dgm:t>
    </dgm:pt>
    <dgm:pt modelId="{0FCE2233-3E95-44B2-A95C-A5A34D5DBA81}">
      <dgm:prSet/>
      <dgm:spPr/>
      <dgm:t>
        <a:bodyPr/>
        <a:lstStyle/>
        <a:p>
          <a:pPr rtl="0"/>
          <a:r>
            <a:rPr lang="es-EC" dirty="0" smtClean="0"/>
            <a:t>Ayuda a mejorar la efectividad y eficiencia en las operaciones.</a:t>
          </a:r>
          <a:endParaRPr lang="es-EC" dirty="0"/>
        </a:p>
      </dgm:t>
    </dgm:pt>
    <dgm:pt modelId="{E1F95F12-A26C-4B41-838D-6AD74320B7F3}" type="parTrans" cxnId="{E7A74B60-DD40-4ACD-AAEA-254B82E5CE8D}">
      <dgm:prSet/>
      <dgm:spPr/>
      <dgm:t>
        <a:bodyPr/>
        <a:lstStyle/>
        <a:p>
          <a:endParaRPr lang="es-EC"/>
        </a:p>
      </dgm:t>
    </dgm:pt>
    <dgm:pt modelId="{29069D43-84C1-4515-B49B-CD55B8DF8015}" type="sibTrans" cxnId="{E7A74B60-DD40-4ACD-AAEA-254B82E5CE8D}">
      <dgm:prSet/>
      <dgm:spPr/>
      <dgm:t>
        <a:bodyPr/>
        <a:lstStyle/>
        <a:p>
          <a:endParaRPr lang="es-EC"/>
        </a:p>
      </dgm:t>
    </dgm:pt>
    <dgm:pt modelId="{7FB5C0E3-3F93-4BAD-B3A0-89FD6A2E2C7A}" type="pres">
      <dgm:prSet presAssocID="{B2A7B168-8ECB-4CEC-ACE2-BBFD8492D95F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9B297812-353B-4AAD-A66F-1CEC3258C087}" type="pres">
      <dgm:prSet presAssocID="{B2A7B168-8ECB-4CEC-ACE2-BBFD8492D95F}" presName="arrow" presStyleLbl="bgShp" presStyleIdx="0" presStyleCnt="1"/>
      <dgm:spPr/>
    </dgm:pt>
    <dgm:pt modelId="{EBE417FA-F493-41DD-A088-BDDBD018E9E5}" type="pres">
      <dgm:prSet presAssocID="{B2A7B168-8ECB-4CEC-ACE2-BBFD8492D95F}" presName="linearProcess" presStyleCnt="0"/>
      <dgm:spPr/>
    </dgm:pt>
    <dgm:pt modelId="{6B6DF45C-A440-4366-89A3-9ACA7A3DE27F}" type="pres">
      <dgm:prSet presAssocID="{B1628344-BCD0-4C34-808C-908A2C07BED3}" presName="text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D986D49-4E92-4AE9-8BD5-DD2E39C9BADB}" type="pres">
      <dgm:prSet presAssocID="{4AE25A92-D3E3-43CB-9A13-282388B72BB7}" presName="sibTrans" presStyleCnt="0"/>
      <dgm:spPr/>
    </dgm:pt>
    <dgm:pt modelId="{1C0C23E6-7834-4D5B-9C20-1224A9B8E489}" type="pres">
      <dgm:prSet presAssocID="{D361DE20-3E6A-44C1-A1BB-8E49D2BDBF37}" presName="text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D01578E-DAB0-43FE-AC5D-2AF36ABF9C92}" type="pres">
      <dgm:prSet presAssocID="{E60CD7E8-4711-456F-B705-DC643FE69570}" presName="sibTrans" presStyleCnt="0"/>
      <dgm:spPr/>
    </dgm:pt>
    <dgm:pt modelId="{2D978004-A16E-4FC1-952D-001BB61F01D6}" type="pres">
      <dgm:prSet presAssocID="{9C49419D-C856-4992-82B1-4DA1B58349ED}" presName="text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8C2A53A-8922-46D3-9CEF-2CE037BEBDBB}" type="pres">
      <dgm:prSet presAssocID="{2BF3EEEF-C16C-4EB3-B0A5-FED21CA07C05}" presName="sibTrans" presStyleCnt="0"/>
      <dgm:spPr/>
    </dgm:pt>
    <dgm:pt modelId="{518CA3DB-B326-442A-9C79-4F45572B3F43}" type="pres">
      <dgm:prSet presAssocID="{4C5218FD-61A1-4B2F-B4BE-0B7F052EFBC0}" presName="text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18D2457-C99A-43E9-B1C3-5B4C0381D8A0}" type="pres">
      <dgm:prSet presAssocID="{CEA6C578-6AA6-4E57-B0CF-F1E71DF27F3F}" presName="sibTrans" presStyleCnt="0"/>
      <dgm:spPr/>
    </dgm:pt>
    <dgm:pt modelId="{849086F4-A7F1-4D19-B01E-CF47AD77F208}" type="pres">
      <dgm:prSet presAssocID="{E20179B7-DA66-496D-BB43-725BBE981017}" presName="text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963CDB2-AB68-4FB4-B118-A41BD53E4573}" type="pres">
      <dgm:prSet presAssocID="{D0B33758-FF24-4EC7-8B2E-28870A0D26A2}" presName="sibTrans" presStyleCnt="0"/>
      <dgm:spPr/>
    </dgm:pt>
    <dgm:pt modelId="{B9E2A514-A5A6-403E-A3F4-5DEA5F6731A0}" type="pres">
      <dgm:prSet presAssocID="{0FCE2233-3E95-44B2-A95C-A5A34D5DBA81}" presName="text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B2C15E3C-5787-4B2D-8E61-1B60E85A947F}" srcId="{B2A7B168-8ECB-4CEC-ACE2-BBFD8492D95F}" destId="{9C49419D-C856-4992-82B1-4DA1B58349ED}" srcOrd="2" destOrd="0" parTransId="{C25A5AAA-D4A8-4B0C-9C19-64AF0D4DDA67}" sibTransId="{2BF3EEEF-C16C-4EB3-B0A5-FED21CA07C05}"/>
    <dgm:cxn modelId="{72816F83-A142-4DC0-8B78-E411A18E7CE5}" srcId="{B2A7B168-8ECB-4CEC-ACE2-BBFD8492D95F}" destId="{D361DE20-3E6A-44C1-A1BB-8E49D2BDBF37}" srcOrd="1" destOrd="0" parTransId="{180E51A0-0F42-4138-9672-B50DDFA1E485}" sibTransId="{E60CD7E8-4711-456F-B705-DC643FE69570}"/>
    <dgm:cxn modelId="{F4B8339A-9650-4255-9745-A2BAFC9A49FA}" type="presOf" srcId="{B2A7B168-8ECB-4CEC-ACE2-BBFD8492D95F}" destId="{7FB5C0E3-3F93-4BAD-B3A0-89FD6A2E2C7A}" srcOrd="0" destOrd="0" presId="urn:microsoft.com/office/officeart/2005/8/layout/hProcess9"/>
    <dgm:cxn modelId="{AB9015EA-420B-4A14-A0E5-0A1296FD0B35}" type="presOf" srcId="{D361DE20-3E6A-44C1-A1BB-8E49D2BDBF37}" destId="{1C0C23E6-7834-4D5B-9C20-1224A9B8E489}" srcOrd="0" destOrd="0" presId="urn:microsoft.com/office/officeart/2005/8/layout/hProcess9"/>
    <dgm:cxn modelId="{2BC49293-ADBC-413D-9F9C-5EADB9D6C3AA}" srcId="{B2A7B168-8ECB-4CEC-ACE2-BBFD8492D95F}" destId="{B1628344-BCD0-4C34-808C-908A2C07BED3}" srcOrd="0" destOrd="0" parTransId="{43100D12-7006-4046-B873-1208122B4A7C}" sibTransId="{4AE25A92-D3E3-43CB-9A13-282388B72BB7}"/>
    <dgm:cxn modelId="{E7A74B60-DD40-4ACD-AAEA-254B82E5CE8D}" srcId="{B2A7B168-8ECB-4CEC-ACE2-BBFD8492D95F}" destId="{0FCE2233-3E95-44B2-A95C-A5A34D5DBA81}" srcOrd="5" destOrd="0" parTransId="{E1F95F12-A26C-4B41-838D-6AD74320B7F3}" sibTransId="{29069D43-84C1-4515-B49B-CD55B8DF8015}"/>
    <dgm:cxn modelId="{8D011148-FB3B-48F5-A4FC-2DE4EDA47C2D}" type="presOf" srcId="{9C49419D-C856-4992-82B1-4DA1B58349ED}" destId="{2D978004-A16E-4FC1-952D-001BB61F01D6}" srcOrd="0" destOrd="0" presId="urn:microsoft.com/office/officeart/2005/8/layout/hProcess9"/>
    <dgm:cxn modelId="{468DFBCF-EDAD-4B4A-856B-B6F0ED60CB6A}" type="presOf" srcId="{E20179B7-DA66-496D-BB43-725BBE981017}" destId="{849086F4-A7F1-4D19-B01E-CF47AD77F208}" srcOrd="0" destOrd="0" presId="urn:microsoft.com/office/officeart/2005/8/layout/hProcess9"/>
    <dgm:cxn modelId="{51BFBFEB-80AB-4870-9A8E-71329B00906E}" type="presOf" srcId="{0FCE2233-3E95-44B2-A95C-A5A34D5DBA81}" destId="{B9E2A514-A5A6-403E-A3F4-5DEA5F6731A0}" srcOrd="0" destOrd="0" presId="urn:microsoft.com/office/officeart/2005/8/layout/hProcess9"/>
    <dgm:cxn modelId="{AF964E05-9F98-4C53-B20A-5D79A8224715}" srcId="{B2A7B168-8ECB-4CEC-ACE2-BBFD8492D95F}" destId="{E20179B7-DA66-496D-BB43-725BBE981017}" srcOrd="4" destOrd="0" parTransId="{FB05E82D-18C3-4822-BE86-F04CEA3B8B48}" sibTransId="{D0B33758-FF24-4EC7-8B2E-28870A0D26A2}"/>
    <dgm:cxn modelId="{8B15CF82-049A-4595-B8E9-5C4B90EF6FF3}" type="presOf" srcId="{B1628344-BCD0-4C34-808C-908A2C07BED3}" destId="{6B6DF45C-A440-4366-89A3-9ACA7A3DE27F}" srcOrd="0" destOrd="0" presId="urn:microsoft.com/office/officeart/2005/8/layout/hProcess9"/>
    <dgm:cxn modelId="{B2B31496-4C66-4FFE-9798-694EEDF36037}" srcId="{B2A7B168-8ECB-4CEC-ACE2-BBFD8492D95F}" destId="{4C5218FD-61A1-4B2F-B4BE-0B7F052EFBC0}" srcOrd="3" destOrd="0" parTransId="{8F78C19A-BFA6-4CD3-9276-4A4CFC2F6FD1}" sibTransId="{CEA6C578-6AA6-4E57-B0CF-F1E71DF27F3F}"/>
    <dgm:cxn modelId="{E3F433AA-8D8B-4111-B23E-FBB4E6F5D57C}" type="presOf" srcId="{4C5218FD-61A1-4B2F-B4BE-0B7F052EFBC0}" destId="{518CA3DB-B326-442A-9C79-4F45572B3F43}" srcOrd="0" destOrd="0" presId="urn:microsoft.com/office/officeart/2005/8/layout/hProcess9"/>
    <dgm:cxn modelId="{6119F48D-FF6E-4F21-B4B3-BA7C7B38ECA6}" type="presParOf" srcId="{7FB5C0E3-3F93-4BAD-B3A0-89FD6A2E2C7A}" destId="{9B297812-353B-4AAD-A66F-1CEC3258C087}" srcOrd="0" destOrd="0" presId="urn:microsoft.com/office/officeart/2005/8/layout/hProcess9"/>
    <dgm:cxn modelId="{5D7AEE06-E7CA-428E-B534-D62DDB88B715}" type="presParOf" srcId="{7FB5C0E3-3F93-4BAD-B3A0-89FD6A2E2C7A}" destId="{EBE417FA-F493-41DD-A088-BDDBD018E9E5}" srcOrd="1" destOrd="0" presId="urn:microsoft.com/office/officeart/2005/8/layout/hProcess9"/>
    <dgm:cxn modelId="{0CB1E955-E4DA-4C1C-92DE-BE861E485170}" type="presParOf" srcId="{EBE417FA-F493-41DD-A088-BDDBD018E9E5}" destId="{6B6DF45C-A440-4366-89A3-9ACA7A3DE27F}" srcOrd="0" destOrd="0" presId="urn:microsoft.com/office/officeart/2005/8/layout/hProcess9"/>
    <dgm:cxn modelId="{8DE6122D-CF3C-4C96-9DDD-DD57BB335102}" type="presParOf" srcId="{EBE417FA-F493-41DD-A088-BDDBD018E9E5}" destId="{9D986D49-4E92-4AE9-8BD5-DD2E39C9BADB}" srcOrd="1" destOrd="0" presId="urn:microsoft.com/office/officeart/2005/8/layout/hProcess9"/>
    <dgm:cxn modelId="{DF86C606-CA26-4971-8D10-814C106B33BF}" type="presParOf" srcId="{EBE417FA-F493-41DD-A088-BDDBD018E9E5}" destId="{1C0C23E6-7834-4D5B-9C20-1224A9B8E489}" srcOrd="2" destOrd="0" presId="urn:microsoft.com/office/officeart/2005/8/layout/hProcess9"/>
    <dgm:cxn modelId="{FC5CDF91-AE1C-434F-A666-0998581D76C8}" type="presParOf" srcId="{EBE417FA-F493-41DD-A088-BDDBD018E9E5}" destId="{1D01578E-DAB0-43FE-AC5D-2AF36ABF9C92}" srcOrd="3" destOrd="0" presId="urn:microsoft.com/office/officeart/2005/8/layout/hProcess9"/>
    <dgm:cxn modelId="{215A98E9-24AE-429A-B0BF-9C1C5D0B80B5}" type="presParOf" srcId="{EBE417FA-F493-41DD-A088-BDDBD018E9E5}" destId="{2D978004-A16E-4FC1-952D-001BB61F01D6}" srcOrd="4" destOrd="0" presId="urn:microsoft.com/office/officeart/2005/8/layout/hProcess9"/>
    <dgm:cxn modelId="{EA67E9E4-5D3A-4139-9F34-F98E8E0256BB}" type="presParOf" srcId="{EBE417FA-F493-41DD-A088-BDDBD018E9E5}" destId="{68C2A53A-8922-46D3-9CEF-2CE037BEBDBB}" srcOrd="5" destOrd="0" presId="urn:microsoft.com/office/officeart/2005/8/layout/hProcess9"/>
    <dgm:cxn modelId="{6B7BF683-E508-43DB-BC12-A23C93EF8AD0}" type="presParOf" srcId="{EBE417FA-F493-41DD-A088-BDDBD018E9E5}" destId="{518CA3DB-B326-442A-9C79-4F45572B3F43}" srcOrd="6" destOrd="0" presId="urn:microsoft.com/office/officeart/2005/8/layout/hProcess9"/>
    <dgm:cxn modelId="{AF013F11-954A-4298-8C7D-CC4881208FC4}" type="presParOf" srcId="{EBE417FA-F493-41DD-A088-BDDBD018E9E5}" destId="{D18D2457-C99A-43E9-B1C3-5B4C0381D8A0}" srcOrd="7" destOrd="0" presId="urn:microsoft.com/office/officeart/2005/8/layout/hProcess9"/>
    <dgm:cxn modelId="{ABE98696-A668-49AE-B3FD-18D8A2B138A3}" type="presParOf" srcId="{EBE417FA-F493-41DD-A088-BDDBD018E9E5}" destId="{849086F4-A7F1-4D19-B01E-CF47AD77F208}" srcOrd="8" destOrd="0" presId="urn:microsoft.com/office/officeart/2005/8/layout/hProcess9"/>
    <dgm:cxn modelId="{5A531525-9D89-4664-9B03-5151D14B5F7D}" type="presParOf" srcId="{EBE417FA-F493-41DD-A088-BDDBD018E9E5}" destId="{F963CDB2-AB68-4FB4-B118-A41BD53E4573}" srcOrd="9" destOrd="0" presId="urn:microsoft.com/office/officeart/2005/8/layout/hProcess9"/>
    <dgm:cxn modelId="{86529DE8-518D-496A-B260-AF115F9865D5}" type="presParOf" srcId="{EBE417FA-F493-41DD-A088-BDDBD018E9E5}" destId="{B9E2A514-A5A6-403E-A3F4-5DEA5F6731A0}" srcOrd="1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4EB8861-BC96-4072-9C75-2CC0FE48BC34}" type="doc">
      <dgm:prSet loTypeId="urn:microsoft.com/office/officeart/2005/8/layout/vProcess5" loCatId="process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s-EC"/>
        </a:p>
      </dgm:t>
    </dgm:pt>
    <dgm:pt modelId="{F2CB3D01-2D60-483C-BA0D-7C372C2B7700}">
      <dgm:prSet/>
      <dgm:spPr/>
      <dgm:t>
        <a:bodyPr/>
        <a:lstStyle/>
        <a:p>
          <a:pPr rtl="0"/>
          <a:r>
            <a:rPr lang="es-EC" dirty="0" smtClean="0"/>
            <a:t>Se basan en estimaciones</a:t>
          </a:r>
          <a:endParaRPr lang="es-EC" dirty="0"/>
        </a:p>
      </dgm:t>
    </dgm:pt>
    <dgm:pt modelId="{FE10B54A-B3C0-4F6F-BE0F-0589B86F79B5}" type="parTrans" cxnId="{7B699736-ACE8-4F71-9B87-F5881AEEB69A}">
      <dgm:prSet/>
      <dgm:spPr/>
      <dgm:t>
        <a:bodyPr/>
        <a:lstStyle/>
        <a:p>
          <a:endParaRPr lang="es-EC"/>
        </a:p>
      </dgm:t>
    </dgm:pt>
    <dgm:pt modelId="{8F16C951-774E-4159-A13B-4B0498BCD849}" type="sibTrans" cxnId="{7B699736-ACE8-4F71-9B87-F5881AEEB69A}">
      <dgm:prSet/>
      <dgm:spPr/>
      <dgm:t>
        <a:bodyPr/>
        <a:lstStyle/>
        <a:p>
          <a:endParaRPr lang="es-EC"/>
        </a:p>
      </dgm:t>
    </dgm:pt>
    <dgm:pt modelId="{0E4AE95E-6BA3-4E26-805C-19E9178366B4}">
      <dgm:prSet/>
      <dgm:spPr/>
      <dgm:t>
        <a:bodyPr/>
        <a:lstStyle/>
        <a:p>
          <a:pPr rtl="0"/>
          <a:r>
            <a:rPr lang="es-EC" dirty="0" smtClean="0"/>
            <a:t>Debe ser adaptado constantemente</a:t>
          </a:r>
          <a:endParaRPr lang="es-EC" dirty="0"/>
        </a:p>
      </dgm:t>
    </dgm:pt>
    <dgm:pt modelId="{A3F2A497-A541-463F-ADE3-2CCFDBC7B071}" type="parTrans" cxnId="{86FB4D6E-3C84-4AA1-BC48-006CE69F4899}">
      <dgm:prSet/>
      <dgm:spPr/>
      <dgm:t>
        <a:bodyPr/>
        <a:lstStyle/>
        <a:p>
          <a:endParaRPr lang="es-EC"/>
        </a:p>
      </dgm:t>
    </dgm:pt>
    <dgm:pt modelId="{8DF477CF-5D93-43B3-AB32-6F9B22163F75}" type="sibTrans" cxnId="{86FB4D6E-3C84-4AA1-BC48-006CE69F4899}">
      <dgm:prSet/>
      <dgm:spPr/>
      <dgm:t>
        <a:bodyPr/>
        <a:lstStyle/>
        <a:p>
          <a:endParaRPr lang="es-EC"/>
        </a:p>
      </dgm:t>
    </dgm:pt>
    <dgm:pt modelId="{C028B978-8E6E-4C3E-8163-706934A68855}">
      <dgm:prSet/>
      <dgm:spPr/>
      <dgm:t>
        <a:bodyPr/>
        <a:lstStyle/>
        <a:p>
          <a:pPr rtl="0"/>
          <a:r>
            <a:rPr lang="es-EC" dirty="0" smtClean="0"/>
            <a:t>Su ejecución no es automática</a:t>
          </a:r>
          <a:endParaRPr lang="es-EC" dirty="0"/>
        </a:p>
      </dgm:t>
    </dgm:pt>
    <dgm:pt modelId="{42AAE296-5151-4B4E-8126-F9C152376A69}" type="parTrans" cxnId="{DB4F6854-4D0C-4BEF-B71A-3DC562A21203}">
      <dgm:prSet/>
      <dgm:spPr/>
      <dgm:t>
        <a:bodyPr/>
        <a:lstStyle/>
        <a:p>
          <a:endParaRPr lang="es-EC"/>
        </a:p>
      </dgm:t>
    </dgm:pt>
    <dgm:pt modelId="{F102BA20-6E5D-4554-8542-40A28409CFF0}" type="sibTrans" cxnId="{DB4F6854-4D0C-4BEF-B71A-3DC562A21203}">
      <dgm:prSet/>
      <dgm:spPr/>
      <dgm:t>
        <a:bodyPr/>
        <a:lstStyle/>
        <a:p>
          <a:endParaRPr lang="es-EC"/>
        </a:p>
      </dgm:t>
    </dgm:pt>
    <dgm:pt modelId="{0872090D-CDAA-4E8D-A397-EFF3E22C3F3B}">
      <dgm:prSet/>
      <dgm:spPr/>
      <dgm:t>
        <a:bodyPr/>
        <a:lstStyle/>
        <a:p>
          <a:pPr rtl="0"/>
          <a:r>
            <a:rPr lang="es-EC" dirty="0" smtClean="0"/>
            <a:t>Es una herramienta que por si sola no lleva al éxito</a:t>
          </a:r>
          <a:endParaRPr lang="es-EC" dirty="0"/>
        </a:p>
      </dgm:t>
    </dgm:pt>
    <dgm:pt modelId="{A834F69D-89A7-434F-9FA9-FDA09FDAD481}" type="parTrans" cxnId="{A3E8301A-EC3C-4432-AF6E-8B90DBB6D6A7}">
      <dgm:prSet/>
      <dgm:spPr/>
      <dgm:t>
        <a:bodyPr/>
        <a:lstStyle/>
        <a:p>
          <a:endParaRPr lang="es-EC"/>
        </a:p>
      </dgm:t>
    </dgm:pt>
    <dgm:pt modelId="{F59F6592-2B65-47B6-BB02-AFFC1E733993}" type="sibTrans" cxnId="{A3E8301A-EC3C-4432-AF6E-8B90DBB6D6A7}">
      <dgm:prSet/>
      <dgm:spPr/>
      <dgm:t>
        <a:bodyPr/>
        <a:lstStyle/>
        <a:p>
          <a:endParaRPr lang="es-EC"/>
        </a:p>
      </dgm:t>
    </dgm:pt>
    <dgm:pt modelId="{CE474DEC-01A6-409E-ACE0-DA925599D163}">
      <dgm:prSet/>
      <dgm:spPr/>
      <dgm:t>
        <a:bodyPr/>
        <a:lstStyle/>
        <a:p>
          <a:pPr rtl="0"/>
          <a:r>
            <a:rPr lang="es-EC" dirty="0" smtClean="0"/>
            <a:t>Toma tiempo y costo prepararlos</a:t>
          </a:r>
          <a:endParaRPr lang="es-EC" dirty="0"/>
        </a:p>
      </dgm:t>
    </dgm:pt>
    <dgm:pt modelId="{B3E3ADD3-226D-4663-AC61-0F1472D426B7}" type="parTrans" cxnId="{4C370EB9-FC1C-4E9D-B132-651BBE4F71BF}">
      <dgm:prSet/>
      <dgm:spPr/>
      <dgm:t>
        <a:bodyPr/>
        <a:lstStyle/>
        <a:p>
          <a:endParaRPr lang="es-EC"/>
        </a:p>
      </dgm:t>
    </dgm:pt>
    <dgm:pt modelId="{7B17CBB5-85F1-4614-9B4D-72E1BCFB716A}" type="sibTrans" cxnId="{4C370EB9-FC1C-4E9D-B132-651BBE4F71BF}">
      <dgm:prSet/>
      <dgm:spPr/>
      <dgm:t>
        <a:bodyPr/>
        <a:lstStyle/>
        <a:p>
          <a:endParaRPr lang="es-EC"/>
        </a:p>
      </dgm:t>
    </dgm:pt>
    <dgm:pt modelId="{9DF1BD3C-0F62-4004-B16A-E018940447B3}">
      <dgm:prSet/>
      <dgm:spPr/>
      <dgm:t>
        <a:bodyPr/>
        <a:lstStyle/>
        <a:p>
          <a:endParaRPr lang="es-ES"/>
        </a:p>
      </dgm:t>
    </dgm:pt>
    <dgm:pt modelId="{BEEB3477-245E-46D6-A0EF-65C8BB593816}" type="parTrans" cxnId="{90A2972A-EA5F-49F0-9F97-4ED53693FE68}">
      <dgm:prSet/>
      <dgm:spPr/>
      <dgm:t>
        <a:bodyPr/>
        <a:lstStyle/>
        <a:p>
          <a:endParaRPr lang="es-EC"/>
        </a:p>
      </dgm:t>
    </dgm:pt>
    <dgm:pt modelId="{24739681-37D5-4A8F-8837-1B287D17A997}" type="sibTrans" cxnId="{90A2972A-EA5F-49F0-9F97-4ED53693FE68}">
      <dgm:prSet/>
      <dgm:spPr/>
      <dgm:t>
        <a:bodyPr/>
        <a:lstStyle/>
        <a:p>
          <a:endParaRPr lang="es-EC"/>
        </a:p>
      </dgm:t>
    </dgm:pt>
    <dgm:pt modelId="{71FE707E-D613-4899-80C3-64AA526868F8}" type="pres">
      <dgm:prSet presAssocID="{64EB8861-BC96-4072-9C75-2CC0FE48BC34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550D140F-5145-4CEC-97D2-2D1E68C0AFB0}" type="pres">
      <dgm:prSet presAssocID="{64EB8861-BC96-4072-9C75-2CC0FE48BC34}" presName="dummyMaxCanvas" presStyleCnt="0">
        <dgm:presLayoutVars/>
      </dgm:prSet>
      <dgm:spPr/>
    </dgm:pt>
    <dgm:pt modelId="{7F059742-D209-405B-9C6B-E3F400973732}" type="pres">
      <dgm:prSet presAssocID="{64EB8861-BC96-4072-9C75-2CC0FE48BC34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AD8F984-5A84-4A1A-88CB-883A9F13FCB3}" type="pres">
      <dgm:prSet presAssocID="{64EB8861-BC96-4072-9C75-2CC0FE48BC34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BC89A19-C8BF-4CA2-8D2F-C3767C51451D}" type="pres">
      <dgm:prSet presAssocID="{64EB8861-BC96-4072-9C75-2CC0FE48BC34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2521569-400E-4A4B-925A-17459F5607E8}" type="pres">
      <dgm:prSet presAssocID="{64EB8861-BC96-4072-9C75-2CC0FE48BC34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F3D3E7B-3231-4D69-BC3E-A43230AF5ECE}" type="pres">
      <dgm:prSet presAssocID="{64EB8861-BC96-4072-9C75-2CC0FE48BC34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88D0676-2523-435E-8D93-FEE7A2F12CD3}" type="pres">
      <dgm:prSet presAssocID="{64EB8861-BC96-4072-9C75-2CC0FE48BC34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869119B-D1CD-4483-A0AF-2C8F2EC98A77}" type="pres">
      <dgm:prSet presAssocID="{64EB8861-BC96-4072-9C75-2CC0FE48BC34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6E70967-C57E-4D7E-B469-5A5CA4F56B81}" type="pres">
      <dgm:prSet presAssocID="{64EB8861-BC96-4072-9C75-2CC0FE48BC34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E11FA1E-824B-4B97-88AA-564EBDE8076B}" type="pres">
      <dgm:prSet presAssocID="{64EB8861-BC96-4072-9C75-2CC0FE48BC34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2DC1E69-477C-4926-BC68-D6881CD1AAD9}" type="pres">
      <dgm:prSet presAssocID="{64EB8861-BC96-4072-9C75-2CC0FE48BC34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A878F54-95A8-4631-AD9C-60CE3859FD76}" type="pres">
      <dgm:prSet presAssocID="{64EB8861-BC96-4072-9C75-2CC0FE48BC34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508DEC9-501F-4B49-A9DF-F47811D2AA5A}" type="pres">
      <dgm:prSet presAssocID="{64EB8861-BC96-4072-9C75-2CC0FE48BC34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A739101-7B86-4FE6-BFB1-F66B3C95C1EB}" type="pres">
      <dgm:prSet presAssocID="{64EB8861-BC96-4072-9C75-2CC0FE48BC34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5372350-8E4B-42FC-B889-673CDF225180}" type="pres">
      <dgm:prSet presAssocID="{64EB8861-BC96-4072-9C75-2CC0FE48BC34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7B699736-ACE8-4F71-9B87-F5881AEEB69A}" srcId="{64EB8861-BC96-4072-9C75-2CC0FE48BC34}" destId="{F2CB3D01-2D60-483C-BA0D-7C372C2B7700}" srcOrd="0" destOrd="0" parTransId="{FE10B54A-B3C0-4F6F-BE0F-0589B86F79B5}" sibTransId="{8F16C951-774E-4159-A13B-4B0498BCD849}"/>
    <dgm:cxn modelId="{C00CC80C-4B5E-4BAF-A1B6-89E13FFB59E6}" type="presOf" srcId="{CE474DEC-01A6-409E-ACE0-DA925599D163}" destId="{DF3D3E7B-3231-4D69-BC3E-A43230AF5ECE}" srcOrd="0" destOrd="0" presId="urn:microsoft.com/office/officeart/2005/8/layout/vProcess5"/>
    <dgm:cxn modelId="{86FB4D6E-3C84-4AA1-BC48-006CE69F4899}" srcId="{64EB8861-BC96-4072-9C75-2CC0FE48BC34}" destId="{0E4AE95E-6BA3-4E26-805C-19E9178366B4}" srcOrd="1" destOrd="0" parTransId="{A3F2A497-A541-463F-ADE3-2CCFDBC7B071}" sibTransId="{8DF477CF-5D93-43B3-AB32-6F9B22163F75}"/>
    <dgm:cxn modelId="{A3E8301A-EC3C-4432-AF6E-8B90DBB6D6A7}" srcId="{64EB8861-BC96-4072-9C75-2CC0FE48BC34}" destId="{0872090D-CDAA-4E8D-A397-EFF3E22C3F3B}" srcOrd="3" destOrd="0" parTransId="{A834F69D-89A7-434F-9FA9-FDA09FDAD481}" sibTransId="{F59F6592-2B65-47B6-BB02-AFFC1E733993}"/>
    <dgm:cxn modelId="{62895908-2606-48AA-ADB0-8B0BC44FDCDC}" type="presOf" srcId="{C028B978-8E6E-4C3E-8163-706934A68855}" destId="{EBC89A19-C8BF-4CA2-8D2F-C3767C51451D}" srcOrd="0" destOrd="0" presId="urn:microsoft.com/office/officeart/2005/8/layout/vProcess5"/>
    <dgm:cxn modelId="{E77EDDFD-2E44-4414-8451-48875459C0C3}" type="presOf" srcId="{CE474DEC-01A6-409E-ACE0-DA925599D163}" destId="{D5372350-8E4B-42FC-B889-673CDF225180}" srcOrd="1" destOrd="0" presId="urn:microsoft.com/office/officeart/2005/8/layout/vProcess5"/>
    <dgm:cxn modelId="{2253B836-BA6F-4071-AD0C-5E41BF566AE0}" type="presOf" srcId="{64EB8861-BC96-4072-9C75-2CC0FE48BC34}" destId="{71FE707E-D613-4899-80C3-64AA526868F8}" srcOrd="0" destOrd="0" presId="urn:microsoft.com/office/officeart/2005/8/layout/vProcess5"/>
    <dgm:cxn modelId="{6612F7CE-CAA7-4701-BFF6-5A8587F763B9}" type="presOf" srcId="{F59F6592-2B65-47B6-BB02-AFFC1E733993}" destId="{EE11FA1E-824B-4B97-88AA-564EBDE8076B}" srcOrd="0" destOrd="0" presId="urn:microsoft.com/office/officeart/2005/8/layout/vProcess5"/>
    <dgm:cxn modelId="{8C22DAAF-4771-4D39-B3F9-80656CE6E173}" type="presOf" srcId="{0872090D-CDAA-4E8D-A397-EFF3E22C3F3B}" destId="{92521569-400E-4A4B-925A-17459F5607E8}" srcOrd="0" destOrd="0" presId="urn:microsoft.com/office/officeart/2005/8/layout/vProcess5"/>
    <dgm:cxn modelId="{B365F9C9-4AA3-4646-AC7F-3EEF371317A5}" type="presOf" srcId="{F2CB3D01-2D60-483C-BA0D-7C372C2B7700}" destId="{7F059742-D209-405B-9C6B-E3F400973732}" srcOrd="0" destOrd="0" presId="urn:microsoft.com/office/officeart/2005/8/layout/vProcess5"/>
    <dgm:cxn modelId="{DB4F6854-4D0C-4BEF-B71A-3DC562A21203}" srcId="{64EB8861-BC96-4072-9C75-2CC0FE48BC34}" destId="{C028B978-8E6E-4C3E-8163-706934A68855}" srcOrd="2" destOrd="0" parTransId="{42AAE296-5151-4B4E-8126-F9C152376A69}" sibTransId="{F102BA20-6E5D-4554-8542-40A28409CFF0}"/>
    <dgm:cxn modelId="{491632D3-9DFA-45E8-B1BB-26A0FA7D9B20}" type="presOf" srcId="{F102BA20-6E5D-4554-8542-40A28409CFF0}" destId="{86E70967-C57E-4D7E-B469-5A5CA4F56B81}" srcOrd="0" destOrd="0" presId="urn:microsoft.com/office/officeart/2005/8/layout/vProcess5"/>
    <dgm:cxn modelId="{6B11C511-CE2B-4114-8689-47CFB5D753FE}" type="presOf" srcId="{C028B978-8E6E-4C3E-8163-706934A68855}" destId="{B508DEC9-501F-4B49-A9DF-F47811D2AA5A}" srcOrd="1" destOrd="0" presId="urn:microsoft.com/office/officeart/2005/8/layout/vProcess5"/>
    <dgm:cxn modelId="{AD0C6140-C9B0-4460-9E6B-E18652F3167B}" type="presOf" srcId="{8DF477CF-5D93-43B3-AB32-6F9B22163F75}" destId="{5869119B-D1CD-4483-A0AF-2C8F2EC98A77}" srcOrd="0" destOrd="0" presId="urn:microsoft.com/office/officeart/2005/8/layout/vProcess5"/>
    <dgm:cxn modelId="{5C393616-4B38-4BAA-9808-C1B06D78B56E}" type="presOf" srcId="{0872090D-CDAA-4E8D-A397-EFF3E22C3F3B}" destId="{8A739101-7B86-4FE6-BFB1-F66B3C95C1EB}" srcOrd="1" destOrd="0" presId="urn:microsoft.com/office/officeart/2005/8/layout/vProcess5"/>
    <dgm:cxn modelId="{0050089D-2441-4381-A88B-0E62A06F5BB6}" type="presOf" srcId="{8F16C951-774E-4159-A13B-4B0498BCD849}" destId="{088D0676-2523-435E-8D93-FEE7A2F12CD3}" srcOrd="0" destOrd="0" presId="urn:microsoft.com/office/officeart/2005/8/layout/vProcess5"/>
    <dgm:cxn modelId="{4C370EB9-FC1C-4E9D-B132-651BBE4F71BF}" srcId="{64EB8861-BC96-4072-9C75-2CC0FE48BC34}" destId="{CE474DEC-01A6-409E-ACE0-DA925599D163}" srcOrd="4" destOrd="0" parTransId="{B3E3ADD3-226D-4663-AC61-0F1472D426B7}" sibTransId="{7B17CBB5-85F1-4614-9B4D-72E1BCFB716A}"/>
    <dgm:cxn modelId="{90A2972A-EA5F-49F0-9F97-4ED53693FE68}" srcId="{64EB8861-BC96-4072-9C75-2CC0FE48BC34}" destId="{9DF1BD3C-0F62-4004-B16A-E018940447B3}" srcOrd="5" destOrd="0" parTransId="{BEEB3477-245E-46D6-A0EF-65C8BB593816}" sibTransId="{24739681-37D5-4A8F-8837-1B287D17A997}"/>
    <dgm:cxn modelId="{CCA474D0-4FFA-4EE4-8E70-A64CD92ED418}" type="presOf" srcId="{F2CB3D01-2D60-483C-BA0D-7C372C2B7700}" destId="{32DC1E69-477C-4926-BC68-D6881CD1AAD9}" srcOrd="1" destOrd="0" presId="urn:microsoft.com/office/officeart/2005/8/layout/vProcess5"/>
    <dgm:cxn modelId="{63266927-692F-45B1-971A-AAB5803FE28B}" type="presOf" srcId="{0E4AE95E-6BA3-4E26-805C-19E9178366B4}" destId="{3AD8F984-5A84-4A1A-88CB-883A9F13FCB3}" srcOrd="0" destOrd="0" presId="urn:microsoft.com/office/officeart/2005/8/layout/vProcess5"/>
    <dgm:cxn modelId="{551CA837-0DB2-4A72-A879-19A8897A8C41}" type="presOf" srcId="{0E4AE95E-6BA3-4E26-805C-19E9178366B4}" destId="{0A878F54-95A8-4631-AD9C-60CE3859FD76}" srcOrd="1" destOrd="0" presId="urn:microsoft.com/office/officeart/2005/8/layout/vProcess5"/>
    <dgm:cxn modelId="{7DAED6D1-045C-45C8-A2C2-E3D4924D6D98}" type="presParOf" srcId="{71FE707E-D613-4899-80C3-64AA526868F8}" destId="{550D140F-5145-4CEC-97D2-2D1E68C0AFB0}" srcOrd="0" destOrd="0" presId="urn:microsoft.com/office/officeart/2005/8/layout/vProcess5"/>
    <dgm:cxn modelId="{40224041-33E1-43C3-814F-D73CF1C6A97B}" type="presParOf" srcId="{71FE707E-D613-4899-80C3-64AA526868F8}" destId="{7F059742-D209-405B-9C6B-E3F400973732}" srcOrd="1" destOrd="0" presId="urn:microsoft.com/office/officeart/2005/8/layout/vProcess5"/>
    <dgm:cxn modelId="{8BAE72E2-C363-46BE-A0DD-83A2EFD7C181}" type="presParOf" srcId="{71FE707E-D613-4899-80C3-64AA526868F8}" destId="{3AD8F984-5A84-4A1A-88CB-883A9F13FCB3}" srcOrd="2" destOrd="0" presId="urn:microsoft.com/office/officeart/2005/8/layout/vProcess5"/>
    <dgm:cxn modelId="{D4681B05-D852-4F07-A606-DAB86C0D3DD2}" type="presParOf" srcId="{71FE707E-D613-4899-80C3-64AA526868F8}" destId="{EBC89A19-C8BF-4CA2-8D2F-C3767C51451D}" srcOrd="3" destOrd="0" presId="urn:microsoft.com/office/officeart/2005/8/layout/vProcess5"/>
    <dgm:cxn modelId="{BEDEE0B1-C0FB-43D4-8D08-887D9C98CD40}" type="presParOf" srcId="{71FE707E-D613-4899-80C3-64AA526868F8}" destId="{92521569-400E-4A4B-925A-17459F5607E8}" srcOrd="4" destOrd="0" presId="urn:microsoft.com/office/officeart/2005/8/layout/vProcess5"/>
    <dgm:cxn modelId="{FCBD56E1-87C6-4682-A988-63F2BDFC44CB}" type="presParOf" srcId="{71FE707E-D613-4899-80C3-64AA526868F8}" destId="{DF3D3E7B-3231-4D69-BC3E-A43230AF5ECE}" srcOrd="5" destOrd="0" presId="urn:microsoft.com/office/officeart/2005/8/layout/vProcess5"/>
    <dgm:cxn modelId="{00D318C1-E240-424B-BC53-37B9FA250C4A}" type="presParOf" srcId="{71FE707E-D613-4899-80C3-64AA526868F8}" destId="{088D0676-2523-435E-8D93-FEE7A2F12CD3}" srcOrd="6" destOrd="0" presId="urn:microsoft.com/office/officeart/2005/8/layout/vProcess5"/>
    <dgm:cxn modelId="{49EB0C83-4898-44BA-B8B5-B6D397357EC4}" type="presParOf" srcId="{71FE707E-D613-4899-80C3-64AA526868F8}" destId="{5869119B-D1CD-4483-A0AF-2C8F2EC98A77}" srcOrd="7" destOrd="0" presId="urn:microsoft.com/office/officeart/2005/8/layout/vProcess5"/>
    <dgm:cxn modelId="{8D07E5FD-C8B2-4622-858E-D68A18AABED7}" type="presParOf" srcId="{71FE707E-D613-4899-80C3-64AA526868F8}" destId="{86E70967-C57E-4D7E-B469-5A5CA4F56B81}" srcOrd="8" destOrd="0" presId="urn:microsoft.com/office/officeart/2005/8/layout/vProcess5"/>
    <dgm:cxn modelId="{C1FC8044-712A-47F8-9BAB-C26CF52C419A}" type="presParOf" srcId="{71FE707E-D613-4899-80C3-64AA526868F8}" destId="{EE11FA1E-824B-4B97-88AA-564EBDE8076B}" srcOrd="9" destOrd="0" presId="urn:microsoft.com/office/officeart/2005/8/layout/vProcess5"/>
    <dgm:cxn modelId="{3D8B4388-48C8-4EE2-8F77-8B28BE368CDA}" type="presParOf" srcId="{71FE707E-D613-4899-80C3-64AA526868F8}" destId="{32DC1E69-477C-4926-BC68-D6881CD1AAD9}" srcOrd="10" destOrd="0" presId="urn:microsoft.com/office/officeart/2005/8/layout/vProcess5"/>
    <dgm:cxn modelId="{B761C40C-5277-4972-BC84-8C63F8E2AD1B}" type="presParOf" srcId="{71FE707E-D613-4899-80C3-64AA526868F8}" destId="{0A878F54-95A8-4631-AD9C-60CE3859FD76}" srcOrd="11" destOrd="0" presId="urn:microsoft.com/office/officeart/2005/8/layout/vProcess5"/>
    <dgm:cxn modelId="{10991775-144C-4448-AC79-F82C8CAA2B37}" type="presParOf" srcId="{71FE707E-D613-4899-80C3-64AA526868F8}" destId="{B508DEC9-501F-4B49-A9DF-F47811D2AA5A}" srcOrd="12" destOrd="0" presId="urn:microsoft.com/office/officeart/2005/8/layout/vProcess5"/>
    <dgm:cxn modelId="{13B44CCC-D3AB-416A-A8B8-65B4C71B9B36}" type="presParOf" srcId="{71FE707E-D613-4899-80C3-64AA526868F8}" destId="{8A739101-7B86-4FE6-BFB1-F66B3C95C1EB}" srcOrd="13" destOrd="0" presId="urn:microsoft.com/office/officeart/2005/8/layout/vProcess5"/>
    <dgm:cxn modelId="{95BE7069-EF59-473B-BD99-707753B88687}" type="presParOf" srcId="{71FE707E-D613-4899-80C3-64AA526868F8}" destId="{D5372350-8E4B-42FC-B889-673CDF225180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0D79175-2AC5-4410-A23B-CDF06D57CACF}" type="doc">
      <dgm:prSet loTypeId="urn:microsoft.com/office/officeart/2005/8/layout/hList1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s-EC"/>
        </a:p>
      </dgm:t>
    </dgm:pt>
    <dgm:pt modelId="{D0D0AA72-60FA-4B8D-9E38-B496F833AFB2}">
      <dgm:prSet/>
      <dgm:spPr/>
      <dgm:t>
        <a:bodyPr/>
        <a:lstStyle/>
        <a:p>
          <a:pPr rtl="0"/>
          <a:r>
            <a:rPr lang="es-EC" dirty="0" smtClean="0"/>
            <a:t>Premisas básicas o variables macroeconómicas</a:t>
          </a:r>
          <a:endParaRPr lang="es-EC" dirty="0"/>
        </a:p>
      </dgm:t>
    </dgm:pt>
    <dgm:pt modelId="{93D4591E-27CC-4286-A094-0494D4FA5937}" type="parTrans" cxnId="{76BF06F1-DA50-41D0-9CCB-3AD025311000}">
      <dgm:prSet/>
      <dgm:spPr/>
      <dgm:t>
        <a:bodyPr/>
        <a:lstStyle/>
        <a:p>
          <a:endParaRPr lang="es-EC"/>
        </a:p>
      </dgm:t>
    </dgm:pt>
    <dgm:pt modelId="{6AE95B26-38AE-4087-A879-F6B9472D3927}" type="sibTrans" cxnId="{76BF06F1-DA50-41D0-9CCB-3AD025311000}">
      <dgm:prSet/>
      <dgm:spPr/>
      <dgm:t>
        <a:bodyPr/>
        <a:lstStyle/>
        <a:p>
          <a:endParaRPr lang="es-EC"/>
        </a:p>
      </dgm:t>
    </dgm:pt>
    <dgm:pt modelId="{5DF440BD-AF60-4E86-9CC8-2ADB3EED409A}">
      <dgm:prSet/>
      <dgm:spPr/>
      <dgm:t>
        <a:bodyPr/>
        <a:lstStyle/>
        <a:p>
          <a:pPr rtl="0"/>
          <a:r>
            <a:rPr lang="es-EC" dirty="0" err="1" smtClean="0"/>
            <a:t>Pib</a:t>
          </a:r>
          <a:endParaRPr lang="es-EC" dirty="0"/>
        </a:p>
      </dgm:t>
    </dgm:pt>
    <dgm:pt modelId="{D58D3B7A-7C50-4502-BB28-B5502F168DD6}" type="parTrans" cxnId="{5F0EAF1E-64E2-4849-A9FE-35978DDC7279}">
      <dgm:prSet/>
      <dgm:spPr/>
      <dgm:t>
        <a:bodyPr/>
        <a:lstStyle/>
        <a:p>
          <a:endParaRPr lang="es-EC"/>
        </a:p>
      </dgm:t>
    </dgm:pt>
    <dgm:pt modelId="{154BF8F0-6614-4D98-8A10-7BE56A7FC870}" type="sibTrans" cxnId="{5F0EAF1E-64E2-4849-A9FE-35978DDC7279}">
      <dgm:prSet/>
      <dgm:spPr/>
      <dgm:t>
        <a:bodyPr/>
        <a:lstStyle/>
        <a:p>
          <a:endParaRPr lang="es-EC"/>
        </a:p>
      </dgm:t>
    </dgm:pt>
    <dgm:pt modelId="{0CB46DB1-7477-4E19-AEF0-84AB252F0CE6}">
      <dgm:prSet/>
      <dgm:spPr/>
      <dgm:t>
        <a:bodyPr/>
        <a:lstStyle/>
        <a:p>
          <a:pPr rtl="0"/>
          <a:r>
            <a:rPr lang="es-EC" dirty="0" smtClean="0"/>
            <a:t>Inflación</a:t>
          </a:r>
          <a:endParaRPr lang="es-EC" dirty="0"/>
        </a:p>
      </dgm:t>
    </dgm:pt>
    <dgm:pt modelId="{BA9C56F6-C293-4215-BC7F-12EDB5EE34BB}" type="parTrans" cxnId="{718B2323-5B77-4FD5-9B60-02B8A4D8C7E7}">
      <dgm:prSet/>
      <dgm:spPr/>
      <dgm:t>
        <a:bodyPr/>
        <a:lstStyle/>
        <a:p>
          <a:endParaRPr lang="es-EC"/>
        </a:p>
      </dgm:t>
    </dgm:pt>
    <dgm:pt modelId="{340174C4-2F84-4E51-92BF-F300E3DAC29A}" type="sibTrans" cxnId="{718B2323-5B77-4FD5-9B60-02B8A4D8C7E7}">
      <dgm:prSet/>
      <dgm:spPr/>
      <dgm:t>
        <a:bodyPr/>
        <a:lstStyle/>
        <a:p>
          <a:endParaRPr lang="es-EC"/>
        </a:p>
      </dgm:t>
    </dgm:pt>
    <dgm:pt modelId="{DB38B2EF-4A6D-47B8-9EA6-2764411A5797}">
      <dgm:prSet/>
      <dgm:spPr/>
      <dgm:t>
        <a:bodyPr/>
        <a:lstStyle/>
        <a:p>
          <a:pPr rtl="0"/>
          <a:r>
            <a:rPr lang="es-EC" dirty="0" smtClean="0"/>
            <a:t>Tipo de cambio</a:t>
          </a:r>
          <a:endParaRPr lang="es-EC" dirty="0"/>
        </a:p>
      </dgm:t>
    </dgm:pt>
    <dgm:pt modelId="{A0CCD183-6219-4067-8788-B54AD92AC3C4}" type="parTrans" cxnId="{594E97DE-5D0D-48C7-AA6A-86C6C60719BB}">
      <dgm:prSet/>
      <dgm:spPr/>
      <dgm:t>
        <a:bodyPr/>
        <a:lstStyle/>
        <a:p>
          <a:endParaRPr lang="es-EC"/>
        </a:p>
      </dgm:t>
    </dgm:pt>
    <dgm:pt modelId="{FE0D0369-14A2-429E-839D-242921B70DB7}" type="sibTrans" cxnId="{594E97DE-5D0D-48C7-AA6A-86C6C60719BB}">
      <dgm:prSet/>
      <dgm:spPr/>
      <dgm:t>
        <a:bodyPr/>
        <a:lstStyle/>
        <a:p>
          <a:endParaRPr lang="es-EC"/>
        </a:p>
      </dgm:t>
    </dgm:pt>
    <dgm:pt modelId="{2E5C007F-CEB3-45ED-8B46-1E3EF867CA70}">
      <dgm:prSet/>
      <dgm:spPr/>
      <dgm:t>
        <a:bodyPr/>
        <a:lstStyle/>
        <a:p>
          <a:pPr rtl="0"/>
          <a:r>
            <a:rPr lang="es-EC" dirty="0" smtClean="0"/>
            <a:t>Financiamiento de empresas</a:t>
          </a:r>
          <a:endParaRPr lang="es-EC" dirty="0"/>
        </a:p>
      </dgm:t>
    </dgm:pt>
    <dgm:pt modelId="{3BB6A1BF-96A7-4C38-8223-60FDB3863203}" type="parTrans" cxnId="{1A8ECD1D-A665-44AD-A085-0C24517961E3}">
      <dgm:prSet/>
      <dgm:spPr/>
      <dgm:t>
        <a:bodyPr/>
        <a:lstStyle/>
        <a:p>
          <a:endParaRPr lang="es-EC"/>
        </a:p>
      </dgm:t>
    </dgm:pt>
    <dgm:pt modelId="{702533CE-0C47-48B4-8596-21AA93976997}" type="sibTrans" cxnId="{1A8ECD1D-A665-44AD-A085-0C24517961E3}">
      <dgm:prSet/>
      <dgm:spPr/>
      <dgm:t>
        <a:bodyPr/>
        <a:lstStyle/>
        <a:p>
          <a:endParaRPr lang="es-EC"/>
        </a:p>
      </dgm:t>
    </dgm:pt>
    <dgm:pt modelId="{122C411E-47B2-4C5F-AD69-2F49B1E32BD3}">
      <dgm:prSet/>
      <dgm:spPr/>
      <dgm:t>
        <a:bodyPr/>
        <a:lstStyle/>
        <a:p>
          <a:pPr rtl="0"/>
          <a:r>
            <a:rPr lang="es-EC" dirty="0" smtClean="0"/>
            <a:t>Comportamiento de sueldos y salarios</a:t>
          </a:r>
          <a:endParaRPr lang="es-EC" dirty="0"/>
        </a:p>
      </dgm:t>
    </dgm:pt>
    <dgm:pt modelId="{04488724-31F8-4EF8-9D00-71C3DDBB6EE6}" type="parTrans" cxnId="{D1E3D4E9-B427-4B29-99D7-1749B6389F01}">
      <dgm:prSet/>
      <dgm:spPr/>
      <dgm:t>
        <a:bodyPr/>
        <a:lstStyle/>
        <a:p>
          <a:endParaRPr lang="es-EC"/>
        </a:p>
      </dgm:t>
    </dgm:pt>
    <dgm:pt modelId="{8BD6A505-D7C5-405E-B785-5B95A1AED372}" type="sibTrans" cxnId="{D1E3D4E9-B427-4B29-99D7-1749B6389F01}">
      <dgm:prSet/>
      <dgm:spPr/>
      <dgm:t>
        <a:bodyPr/>
        <a:lstStyle/>
        <a:p>
          <a:endParaRPr lang="es-EC"/>
        </a:p>
      </dgm:t>
    </dgm:pt>
    <dgm:pt modelId="{3286EA2A-4805-4C79-9C55-6A6BC3921959}">
      <dgm:prSet/>
      <dgm:spPr/>
      <dgm:t>
        <a:bodyPr/>
        <a:lstStyle/>
        <a:p>
          <a:pPr rtl="0"/>
          <a:r>
            <a:rPr lang="es-EC" dirty="0" smtClean="0"/>
            <a:t>Estímulos o limitaciones a las exportaciones e importaciones</a:t>
          </a:r>
          <a:endParaRPr lang="es-EC" dirty="0"/>
        </a:p>
      </dgm:t>
    </dgm:pt>
    <dgm:pt modelId="{EC61875E-850F-4558-B01E-14042F613DEF}" type="parTrans" cxnId="{68CC4900-1E5E-4DB0-9686-0DD7AD339331}">
      <dgm:prSet/>
      <dgm:spPr/>
      <dgm:t>
        <a:bodyPr/>
        <a:lstStyle/>
        <a:p>
          <a:endParaRPr lang="es-EC"/>
        </a:p>
      </dgm:t>
    </dgm:pt>
    <dgm:pt modelId="{40047B01-306C-4F4A-8B98-8EA0471618B1}" type="sibTrans" cxnId="{68CC4900-1E5E-4DB0-9686-0DD7AD339331}">
      <dgm:prSet/>
      <dgm:spPr/>
      <dgm:t>
        <a:bodyPr/>
        <a:lstStyle/>
        <a:p>
          <a:endParaRPr lang="es-EC"/>
        </a:p>
      </dgm:t>
    </dgm:pt>
    <dgm:pt modelId="{8412A7DC-168D-4E61-AE62-36B06030B57F}">
      <dgm:prSet/>
      <dgm:spPr/>
      <dgm:t>
        <a:bodyPr/>
        <a:lstStyle/>
        <a:p>
          <a:pPr rtl="0"/>
          <a:endParaRPr lang="es-EC" dirty="0"/>
        </a:p>
      </dgm:t>
    </dgm:pt>
    <dgm:pt modelId="{66EF54B5-85E9-4D09-A96B-BA8929DD8DF7}" type="parTrans" cxnId="{468FDD76-3B0D-4578-8BA6-2137CB50A944}">
      <dgm:prSet/>
      <dgm:spPr/>
      <dgm:t>
        <a:bodyPr/>
        <a:lstStyle/>
        <a:p>
          <a:endParaRPr lang="es-EC"/>
        </a:p>
      </dgm:t>
    </dgm:pt>
    <dgm:pt modelId="{CFB02B6E-3328-4F43-B119-C053773E2190}" type="sibTrans" cxnId="{468FDD76-3B0D-4578-8BA6-2137CB50A944}">
      <dgm:prSet/>
      <dgm:spPr/>
      <dgm:t>
        <a:bodyPr/>
        <a:lstStyle/>
        <a:p>
          <a:endParaRPr lang="es-EC"/>
        </a:p>
      </dgm:t>
    </dgm:pt>
    <dgm:pt modelId="{E1F6CAE7-EF79-4366-A5D6-45D3508935E2}">
      <dgm:prSet/>
      <dgm:spPr/>
      <dgm:t>
        <a:bodyPr/>
        <a:lstStyle/>
        <a:p>
          <a:pPr rtl="0"/>
          <a:r>
            <a:rPr lang="es-EC" dirty="0" smtClean="0"/>
            <a:t>Premisas </a:t>
          </a:r>
          <a:r>
            <a:rPr lang="es-EC" dirty="0" smtClean="0"/>
            <a:t>específicas </a:t>
          </a:r>
          <a:r>
            <a:rPr lang="es-EC" dirty="0" smtClean="0"/>
            <a:t>o variables microeconómicas</a:t>
          </a:r>
          <a:endParaRPr lang="es-EC" dirty="0"/>
        </a:p>
      </dgm:t>
    </dgm:pt>
    <dgm:pt modelId="{A6B2FC53-C96B-47CE-94B1-32281F97AAD0}" type="parTrans" cxnId="{7FA28D10-CDEA-487E-AF7F-7C4A84C6ECA2}">
      <dgm:prSet/>
      <dgm:spPr/>
      <dgm:t>
        <a:bodyPr/>
        <a:lstStyle/>
        <a:p>
          <a:endParaRPr lang="es-EC"/>
        </a:p>
      </dgm:t>
    </dgm:pt>
    <dgm:pt modelId="{13CAFA71-1508-4DC7-82CA-68EDEC16E747}" type="sibTrans" cxnId="{7FA28D10-CDEA-487E-AF7F-7C4A84C6ECA2}">
      <dgm:prSet/>
      <dgm:spPr/>
      <dgm:t>
        <a:bodyPr/>
        <a:lstStyle/>
        <a:p>
          <a:endParaRPr lang="es-EC"/>
        </a:p>
      </dgm:t>
    </dgm:pt>
    <dgm:pt modelId="{5D625778-5CB6-4CCE-9291-255ECF2E64A0}">
      <dgm:prSet/>
      <dgm:spPr/>
      <dgm:t>
        <a:bodyPr/>
        <a:lstStyle/>
        <a:p>
          <a:pPr rtl="0"/>
          <a:r>
            <a:rPr lang="es-EC" dirty="0" smtClean="0"/>
            <a:t>Estrategias de precio</a:t>
          </a:r>
          <a:endParaRPr lang="es-EC" dirty="0"/>
        </a:p>
      </dgm:t>
    </dgm:pt>
    <dgm:pt modelId="{3F418C5E-18C1-4089-B6C8-550CFA888DA0}" type="parTrans" cxnId="{ACF1BDCC-B3A8-447D-956F-B0AD3D2135FF}">
      <dgm:prSet/>
      <dgm:spPr/>
      <dgm:t>
        <a:bodyPr/>
        <a:lstStyle/>
        <a:p>
          <a:endParaRPr lang="es-EC"/>
        </a:p>
      </dgm:t>
    </dgm:pt>
    <dgm:pt modelId="{C1B4BA74-731E-4FF5-856D-4289E74385BE}" type="sibTrans" cxnId="{ACF1BDCC-B3A8-447D-956F-B0AD3D2135FF}">
      <dgm:prSet/>
      <dgm:spPr/>
      <dgm:t>
        <a:bodyPr/>
        <a:lstStyle/>
        <a:p>
          <a:endParaRPr lang="es-EC"/>
        </a:p>
      </dgm:t>
    </dgm:pt>
    <dgm:pt modelId="{E286CDB5-52D6-4C9F-ABA7-C596C9DD5FF2}">
      <dgm:prSet/>
      <dgm:spPr/>
      <dgm:t>
        <a:bodyPr/>
        <a:lstStyle/>
        <a:p>
          <a:pPr rtl="0"/>
          <a:r>
            <a:rPr lang="es-EC" dirty="0" smtClean="0"/>
            <a:t>Inflación de los precios (materias primas, insumos, etc.)</a:t>
          </a:r>
          <a:endParaRPr lang="es-EC" dirty="0"/>
        </a:p>
      </dgm:t>
    </dgm:pt>
    <dgm:pt modelId="{CAF6A0E3-41F7-4031-8A70-92C52BB13258}" type="parTrans" cxnId="{CB29633D-37FE-4A1E-A51E-E31F40AB557B}">
      <dgm:prSet/>
      <dgm:spPr/>
      <dgm:t>
        <a:bodyPr/>
        <a:lstStyle/>
        <a:p>
          <a:endParaRPr lang="es-EC"/>
        </a:p>
      </dgm:t>
    </dgm:pt>
    <dgm:pt modelId="{64B11F35-E056-4B1F-80EA-7A4FE75A6E00}" type="sibTrans" cxnId="{CB29633D-37FE-4A1E-A51E-E31F40AB557B}">
      <dgm:prSet/>
      <dgm:spPr/>
      <dgm:t>
        <a:bodyPr/>
        <a:lstStyle/>
        <a:p>
          <a:endParaRPr lang="es-EC"/>
        </a:p>
      </dgm:t>
    </dgm:pt>
    <dgm:pt modelId="{C336A4EF-5F2D-4494-B736-D0B1DA47BCF6}">
      <dgm:prSet/>
      <dgm:spPr/>
      <dgm:t>
        <a:bodyPr/>
        <a:lstStyle/>
        <a:p>
          <a:pPr rtl="0"/>
          <a:r>
            <a:rPr lang="es-EC" dirty="0" smtClean="0"/>
            <a:t>Crecimiento del mercado</a:t>
          </a:r>
          <a:endParaRPr lang="es-EC" dirty="0"/>
        </a:p>
      </dgm:t>
    </dgm:pt>
    <dgm:pt modelId="{337C28B9-EA62-452F-88D7-8F7F613F445D}" type="parTrans" cxnId="{0F3E5963-2547-4F2A-BFD5-580F993BE441}">
      <dgm:prSet/>
      <dgm:spPr/>
      <dgm:t>
        <a:bodyPr/>
        <a:lstStyle/>
        <a:p>
          <a:endParaRPr lang="es-EC"/>
        </a:p>
      </dgm:t>
    </dgm:pt>
    <dgm:pt modelId="{665AB42E-A308-4A27-9E41-8A7E96832CAD}" type="sibTrans" cxnId="{0F3E5963-2547-4F2A-BFD5-580F993BE441}">
      <dgm:prSet/>
      <dgm:spPr/>
      <dgm:t>
        <a:bodyPr/>
        <a:lstStyle/>
        <a:p>
          <a:endParaRPr lang="es-EC"/>
        </a:p>
      </dgm:t>
    </dgm:pt>
    <dgm:pt modelId="{E99442B1-0B3F-4F4B-9725-33738BD6228D}">
      <dgm:prSet/>
      <dgm:spPr/>
      <dgm:t>
        <a:bodyPr/>
        <a:lstStyle/>
        <a:p>
          <a:pPr rtl="0"/>
          <a:r>
            <a:rPr lang="es-EC" dirty="0" smtClean="0"/>
            <a:t>Objetivos de liquidez y rentabilidad</a:t>
          </a:r>
          <a:endParaRPr lang="es-EC" dirty="0"/>
        </a:p>
      </dgm:t>
    </dgm:pt>
    <dgm:pt modelId="{A88C3DD2-BB1F-44B6-8BAE-E843146FF650}" type="parTrans" cxnId="{BE12E05A-2943-4C3E-A380-1A56CC592FD1}">
      <dgm:prSet/>
      <dgm:spPr/>
      <dgm:t>
        <a:bodyPr/>
        <a:lstStyle/>
        <a:p>
          <a:endParaRPr lang="es-EC"/>
        </a:p>
      </dgm:t>
    </dgm:pt>
    <dgm:pt modelId="{4D63F78F-D500-4096-A5E5-962947494F1B}" type="sibTrans" cxnId="{BE12E05A-2943-4C3E-A380-1A56CC592FD1}">
      <dgm:prSet/>
      <dgm:spPr/>
      <dgm:t>
        <a:bodyPr/>
        <a:lstStyle/>
        <a:p>
          <a:endParaRPr lang="es-EC"/>
        </a:p>
      </dgm:t>
    </dgm:pt>
    <dgm:pt modelId="{DFAADB21-DB2E-41A3-90AE-B0D8684BA9A5}">
      <dgm:prSet/>
      <dgm:spPr/>
      <dgm:t>
        <a:bodyPr/>
        <a:lstStyle/>
        <a:p>
          <a:pPr rtl="0"/>
          <a:r>
            <a:rPr lang="es-EC" dirty="0" smtClean="0"/>
            <a:t>Políticas de exportación de los productos</a:t>
          </a:r>
          <a:endParaRPr lang="es-EC" dirty="0"/>
        </a:p>
      </dgm:t>
    </dgm:pt>
    <dgm:pt modelId="{3A5D1245-3CD4-4964-AC85-637F747FF93E}" type="parTrans" cxnId="{B576A3E1-085D-422C-9188-F64B6D4AED8C}">
      <dgm:prSet/>
      <dgm:spPr/>
      <dgm:t>
        <a:bodyPr/>
        <a:lstStyle/>
        <a:p>
          <a:endParaRPr lang="es-EC"/>
        </a:p>
      </dgm:t>
    </dgm:pt>
    <dgm:pt modelId="{6B4A60B2-1DAC-4D02-83D3-ADC3A9D52B6C}" type="sibTrans" cxnId="{B576A3E1-085D-422C-9188-F64B6D4AED8C}">
      <dgm:prSet/>
      <dgm:spPr/>
      <dgm:t>
        <a:bodyPr/>
        <a:lstStyle/>
        <a:p>
          <a:endParaRPr lang="es-EC"/>
        </a:p>
      </dgm:t>
    </dgm:pt>
    <dgm:pt modelId="{2DE91E1F-30A8-4A4C-993B-89FF21CDD42F}">
      <dgm:prSet/>
      <dgm:spPr/>
      <dgm:t>
        <a:bodyPr/>
        <a:lstStyle/>
        <a:p>
          <a:pPr rtl="0"/>
          <a:r>
            <a:rPr lang="es-EC" dirty="0" smtClean="0"/>
            <a:t>Estrategias sobre el aprovechamiento de la capacidad instalada</a:t>
          </a:r>
          <a:endParaRPr lang="es-EC" dirty="0"/>
        </a:p>
      </dgm:t>
    </dgm:pt>
    <dgm:pt modelId="{FA7D3E8A-B519-4BE3-A292-2E5E78E49430}" type="parTrans" cxnId="{05C35DA6-A477-425C-8D27-20A6C3028A16}">
      <dgm:prSet/>
      <dgm:spPr/>
      <dgm:t>
        <a:bodyPr/>
        <a:lstStyle/>
        <a:p>
          <a:endParaRPr lang="es-EC"/>
        </a:p>
      </dgm:t>
    </dgm:pt>
    <dgm:pt modelId="{769F3E2B-32C3-487B-A4BB-7CE272E283A2}" type="sibTrans" cxnId="{05C35DA6-A477-425C-8D27-20A6C3028A16}">
      <dgm:prSet/>
      <dgm:spPr/>
      <dgm:t>
        <a:bodyPr/>
        <a:lstStyle/>
        <a:p>
          <a:endParaRPr lang="es-EC"/>
        </a:p>
      </dgm:t>
    </dgm:pt>
    <dgm:pt modelId="{F379392A-CEC9-40EB-A23A-B31E8E4FD42A}" type="pres">
      <dgm:prSet presAssocID="{60D79175-2AC5-4410-A23B-CDF06D57CAC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69CEED1C-E919-4670-B063-A9EEAC21DDF1}" type="pres">
      <dgm:prSet presAssocID="{D0D0AA72-60FA-4B8D-9E38-B496F833AFB2}" presName="composite" presStyleCnt="0"/>
      <dgm:spPr/>
    </dgm:pt>
    <dgm:pt modelId="{4CC73267-9F67-40A2-8B3A-045B4D54E914}" type="pres">
      <dgm:prSet presAssocID="{D0D0AA72-60FA-4B8D-9E38-B496F833AFB2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C04EF68-87CF-41FE-A398-8DD1B60A73C2}" type="pres">
      <dgm:prSet presAssocID="{D0D0AA72-60FA-4B8D-9E38-B496F833AFB2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B0F48BD-7226-4397-9D77-8BC6F2B83030}" type="pres">
      <dgm:prSet presAssocID="{6AE95B26-38AE-4087-A879-F6B9472D3927}" presName="space" presStyleCnt="0"/>
      <dgm:spPr/>
    </dgm:pt>
    <dgm:pt modelId="{2DA32D8C-6227-4DDC-8E95-7F32DCE35238}" type="pres">
      <dgm:prSet presAssocID="{E1F6CAE7-EF79-4366-A5D6-45D3508935E2}" presName="composite" presStyleCnt="0"/>
      <dgm:spPr/>
    </dgm:pt>
    <dgm:pt modelId="{CB8E5BB0-1204-4B34-98BC-A24D01CA5BAD}" type="pres">
      <dgm:prSet presAssocID="{E1F6CAE7-EF79-4366-A5D6-45D3508935E2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BF05B58-DFC3-453B-8A94-6451D6280ABD}" type="pres">
      <dgm:prSet presAssocID="{E1F6CAE7-EF79-4366-A5D6-45D3508935E2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861F8B13-7B03-4995-92A5-CF98E8E53C58}" type="presOf" srcId="{E286CDB5-52D6-4C9F-ABA7-C596C9DD5FF2}" destId="{7BF05B58-DFC3-453B-8A94-6451D6280ABD}" srcOrd="0" destOrd="1" presId="urn:microsoft.com/office/officeart/2005/8/layout/hList1"/>
    <dgm:cxn modelId="{F6B1141F-599A-4C01-ADFD-55BD948163D3}" type="presOf" srcId="{8412A7DC-168D-4E61-AE62-36B06030B57F}" destId="{9C04EF68-87CF-41FE-A398-8DD1B60A73C2}" srcOrd="0" destOrd="6" presId="urn:microsoft.com/office/officeart/2005/8/layout/hList1"/>
    <dgm:cxn modelId="{D55E02EF-BB90-4570-BB2A-58F2B733081C}" type="presOf" srcId="{E99442B1-0B3F-4F4B-9725-33738BD6228D}" destId="{7BF05B58-DFC3-453B-8A94-6451D6280ABD}" srcOrd="0" destOrd="3" presId="urn:microsoft.com/office/officeart/2005/8/layout/hList1"/>
    <dgm:cxn modelId="{7FA28D10-CDEA-487E-AF7F-7C4A84C6ECA2}" srcId="{60D79175-2AC5-4410-A23B-CDF06D57CACF}" destId="{E1F6CAE7-EF79-4366-A5D6-45D3508935E2}" srcOrd="1" destOrd="0" parTransId="{A6B2FC53-C96B-47CE-94B1-32281F97AAD0}" sibTransId="{13CAFA71-1508-4DC7-82CA-68EDEC16E747}"/>
    <dgm:cxn modelId="{83FCAFF2-E656-451D-8BDB-8C00191582F9}" type="presOf" srcId="{60D79175-2AC5-4410-A23B-CDF06D57CACF}" destId="{F379392A-CEC9-40EB-A23A-B31E8E4FD42A}" srcOrd="0" destOrd="0" presId="urn:microsoft.com/office/officeart/2005/8/layout/hList1"/>
    <dgm:cxn modelId="{1A8ECD1D-A665-44AD-A085-0C24517961E3}" srcId="{D0D0AA72-60FA-4B8D-9E38-B496F833AFB2}" destId="{2E5C007F-CEB3-45ED-8B46-1E3EF867CA70}" srcOrd="3" destOrd="0" parTransId="{3BB6A1BF-96A7-4C38-8223-60FDB3863203}" sibTransId="{702533CE-0C47-48B4-8596-21AA93976997}"/>
    <dgm:cxn modelId="{0F3E5963-2547-4F2A-BFD5-580F993BE441}" srcId="{E1F6CAE7-EF79-4366-A5D6-45D3508935E2}" destId="{C336A4EF-5F2D-4494-B736-D0B1DA47BCF6}" srcOrd="2" destOrd="0" parTransId="{337C28B9-EA62-452F-88D7-8F7F613F445D}" sibTransId="{665AB42E-A308-4A27-9E41-8A7E96832CAD}"/>
    <dgm:cxn modelId="{ACF1BDCC-B3A8-447D-956F-B0AD3D2135FF}" srcId="{E1F6CAE7-EF79-4366-A5D6-45D3508935E2}" destId="{5D625778-5CB6-4CCE-9291-255ECF2E64A0}" srcOrd="0" destOrd="0" parTransId="{3F418C5E-18C1-4089-B6C8-550CFA888DA0}" sibTransId="{C1B4BA74-731E-4FF5-856D-4289E74385BE}"/>
    <dgm:cxn modelId="{83C236CB-FEBC-424C-9D3F-50754CC8DE97}" type="presOf" srcId="{2DE91E1F-30A8-4A4C-993B-89FF21CDD42F}" destId="{7BF05B58-DFC3-453B-8A94-6451D6280ABD}" srcOrd="0" destOrd="5" presId="urn:microsoft.com/office/officeart/2005/8/layout/hList1"/>
    <dgm:cxn modelId="{B576A3E1-085D-422C-9188-F64B6D4AED8C}" srcId="{E1F6CAE7-EF79-4366-A5D6-45D3508935E2}" destId="{DFAADB21-DB2E-41A3-90AE-B0D8684BA9A5}" srcOrd="4" destOrd="0" parTransId="{3A5D1245-3CD4-4964-AC85-637F747FF93E}" sibTransId="{6B4A60B2-1DAC-4D02-83D3-ADC3A9D52B6C}"/>
    <dgm:cxn modelId="{9C030E2D-4351-4C5B-9859-AA86726DB1CC}" type="presOf" srcId="{2E5C007F-CEB3-45ED-8B46-1E3EF867CA70}" destId="{9C04EF68-87CF-41FE-A398-8DD1B60A73C2}" srcOrd="0" destOrd="3" presId="urn:microsoft.com/office/officeart/2005/8/layout/hList1"/>
    <dgm:cxn modelId="{76BF06F1-DA50-41D0-9CCB-3AD025311000}" srcId="{60D79175-2AC5-4410-A23B-CDF06D57CACF}" destId="{D0D0AA72-60FA-4B8D-9E38-B496F833AFB2}" srcOrd="0" destOrd="0" parTransId="{93D4591E-27CC-4286-A094-0494D4FA5937}" sibTransId="{6AE95B26-38AE-4087-A879-F6B9472D3927}"/>
    <dgm:cxn modelId="{F2877CFE-078E-4F61-B506-B58D5A4089F6}" type="presOf" srcId="{0CB46DB1-7477-4E19-AEF0-84AB252F0CE6}" destId="{9C04EF68-87CF-41FE-A398-8DD1B60A73C2}" srcOrd="0" destOrd="1" presId="urn:microsoft.com/office/officeart/2005/8/layout/hList1"/>
    <dgm:cxn modelId="{468FDD76-3B0D-4578-8BA6-2137CB50A944}" srcId="{D0D0AA72-60FA-4B8D-9E38-B496F833AFB2}" destId="{8412A7DC-168D-4E61-AE62-36B06030B57F}" srcOrd="6" destOrd="0" parTransId="{66EF54B5-85E9-4D09-A96B-BA8929DD8DF7}" sibTransId="{CFB02B6E-3328-4F43-B119-C053773E2190}"/>
    <dgm:cxn modelId="{DFDEB2C3-F4CD-4A86-8847-5ED1785C6B41}" type="presOf" srcId="{DB38B2EF-4A6D-47B8-9EA6-2764411A5797}" destId="{9C04EF68-87CF-41FE-A398-8DD1B60A73C2}" srcOrd="0" destOrd="2" presId="urn:microsoft.com/office/officeart/2005/8/layout/hList1"/>
    <dgm:cxn modelId="{36F0EB7D-9861-4872-A3F4-2D494F6C482B}" type="presOf" srcId="{D0D0AA72-60FA-4B8D-9E38-B496F833AFB2}" destId="{4CC73267-9F67-40A2-8B3A-045B4D54E914}" srcOrd="0" destOrd="0" presId="urn:microsoft.com/office/officeart/2005/8/layout/hList1"/>
    <dgm:cxn modelId="{5F0EAF1E-64E2-4849-A9FE-35978DDC7279}" srcId="{D0D0AA72-60FA-4B8D-9E38-B496F833AFB2}" destId="{5DF440BD-AF60-4E86-9CC8-2ADB3EED409A}" srcOrd="0" destOrd="0" parTransId="{D58D3B7A-7C50-4502-BB28-B5502F168DD6}" sibTransId="{154BF8F0-6614-4D98-8A10-7BE56A7FC870}"/>
    <dgm:cxn modelId="{594E97DE-5D0D-48C7-AA6A-86C6C60719BB}" srcId="{D0D0AA72-60FA-4B8D-9E38-B496F833AFB2}" destId="{DB38B2EF-4A6D-47B8-9EA6-2764411A5797}" srcOrd="2" destOrd="0" parTransId="{A0CCD183-6219-4067-8788-B54AD92AC3C4}" sibTransId="{FE0D0369-14A2-429E-839D-242921B70DB7}"/>
    <dgm:cxn modelId="{D1E3D4E9-B427-4B29-99D7-1749B6389F01}" srcId="{D0D0AA72-60FA-4B8D-9E38-B496F833AFB2}" destId="{122C411E-47B2-4C5F-AD69-2F49B1E32BD3}" srcOrd="4" destOrd="0" parTransId="{04488724-31F8-4EF8-9D00-71C3DDBB6EE6}" sibTransId="{8BD6A505-D7C5-405E-B785-5B95A1AED372}"/>
    <dgm:cxn modelId="{05C35DA6-A477-425C-8D27-20A6C3028A16}" srcId="{E1F6CAE7-EF79-4366-A5D6-45D3508935E2}" destId="{2DE91E1F-30A8-4A4C-993B-89FF21CDD42F}" srcOrd="5" destOrd="0" parTransId="{FA7D3E8A-B519-4BE3-A292-2E5E78E49430}" sibTransId="{769F3E2B-32C3-487B-A4BB-7CE272E283A2}"/>
    <dgm:cxn modelId="{D1C674BB-816D-49FF-822B-A5FC8D3BEE41}" type="presOf" srcId="{5D625778-5CB6-4CCE-9291-255ECF2E64A0}" destId="{7BF05B58-DFC3-453B-8A94-6451D6280ABD}" srcOrd="0" destOrd="0" presId="urn:microsoft.com/office/officeart/2005/8/layout/hList1"/>
    <dgm:cxn modelId="{C3BB9F6F-6FC5-4331-A24A-6DA4CB041953}" type="presOf" srcId="{E1F6CAE7-EF79-4366-A5D6-45D3508935E2}" destId="{CB8E5BB0-1204-4B34-98BC-A24D01CA5BAD}" srcOrd="0" destOrd="0" presId="urn:microsoft.com/office/officeart/2005/8/layout/hList1"/>
    <dgm:cxn modelId="{BE12E05A-2943-4C3E-A380-1A56CC592FD1}" srcId="{E1F6CAE7-EF79-4366-A5D6-45D3508935E2}" destId="{E99442B1-0B3F-4F4B-9725-33738BD6228D}" srcOrd="3" destOrd="0" parTransId="{A88C3DD2-BB1F-44B6-8BAE-E843146FF650}" sibTransId="{4D63F78F-D500-4096-A5E5-962947494F1B}"/>
    <dgm:cxn modelId="{07542219-6CB2-4B62-BD79-CB24216A848A}" type="presOf" srcId="{C336A4EF-5F2D-4494-B736-D0B1DA47BCF6}" destId="{7BF05B58-DFC3-453B-8A94-6451D6280ABD}" srcOrd="0" destOrd="2" presId="urn:microsoft.com/office/officeart/2005/8/layout/hList1"/>
    <dgm:cxn modelId="{CB29633D-37FE-4A1E-A51E-E31F40AB557B}" srcId="{E1F6CAE7-EF79-4366-A5D6-45D3508935E2}" destId="{E286CDB5-52D6-4C9F-ABA7-C596C9DD5FF2}" srcOrd="1" destOrd="0" parTransId="{CAF6A0E3-41F7-4031-8A70-92C52BB13258}" sibTransId="{64B11F35-E056-4B1F-80EA-7A4FE75A6E00}"/>
    <dgm:cxn modelId="{B10AB06B-91F1-4194-B7DC-B070146390B5}" type="presOf" srcId="{5DF440BD-AF60-4E86-9CC8-2ADB3EED409A}" destId="{9C04EF68-87CF-41FE-A398-8DD1B60A73C2}" srcOrd="0" destOrd="0" presId="urn:microsoft.com/office/officeart/2005/8/layout/hList1"/>
    <dgm:cxn modelId="{718B2323-5B77-4FD5-9B60-02B8A4D8C7E7}" srcId="{D0D0AA72-60FA-4B8D-9E38-B496F833AFB2}" destId="{0CB46DB1-7477-4E19-AEF0-84AB252F0CE6}" srcOrd="1" destOrd="0" parTransId="{BA9C56F6-C293-4215-BC7F-12EDB5EE34BB}" sibTransId="{340174C4-2F84-4E51-92BF-F300E3DAC29A}"/>
    <dgm:cxn modelId="{68CC4900-1E5E-4DB0-9686-0DD7AD339331}" srcId="{D0D0AA72-60FA-4B8D-9E38-B496F833AFB2}" destId="{3286EA2A-4805-4C79-9C55-6A6BC3921959}" srcOrd="5" destOrd="0" parTransId="{EC61875E-850F-4558-B01E-14042F613DEF}" sibTransId="{40047B01-306C-4F4A-8B98-8EA0471618B1}"/>
    <dgm:cxn modelId="{30688E79-08CA-4FE0-B8A1-0CB1D131E313}" type="presOf" srcId="{122C411E-47B2-4C5F-AD69-2F49B1E32BD3}" destId="{9C04EF68-87CF-41FE-A398-8DD1B60A73C2}" srcOrd="0" destOrd="4" presId="urn:microsoft.com/office/officeart/2005/8/layout/hList1"/>
    <dgm:cxn modelId="{4D31664F-1050-4475-B0E1-A95434888541}" type="presOf" srcId="{3286EA2A-4805-4C79-9C55-6A6BC3921959}" destId="{9C04EF68-87CF-41FE-A398-8DD1B60A73C2}" srcOrd="0" destOrd="5" presId="urn:microsoft.com/office/officeart/2005/8/layout/hList1"/>
    <dgm:cxn modelId="{A79F62F7-E03E-4C93-87E8-0EF07F7BDBF6}" type="presOf" srcId="{DFAADB21-DB2E-41A3-90AE-B0D8684BA9A5}" destId="{7BF05B58-DFC3-453B-8A94-6451D6280ABD}" srcOrd="0" destOrd="4" presId="urn:microsoft.com/office/officeart/2005/8/layout/hList1"/>
    <dgm:cxn modelId="{0E97633F-75F2-46B1-9BC7-8FABC05585E4}" type="presParOf" srcId="{F379392A-CEC9-40EB-A23A-B31E8E4FD42A}" destId="{69CEED1C-E919-4670-B063-A9EEAC21DDF1}" srcOrd="0" destOrd="0" presId="urn:microsoft.com/office/officeart/2005/8/layout/hList1"/>
    <dgm:cxn modelId="{535F2E5C-3230-4D72-ADF2-0347C41AD297}" type="presParOf" srcId="{69CEED1C-E919-4670-B063-A9EEAC21DDF1}" destId="{4CC73267-9F67-40A2-8B3A-045B4D54E914}" srcOrd="0" destOrd="0" presId="urn:microsoft.com/office/officeart/2005/8/layout/hList1"/>
    <dgm:cxn modelId="{40C8F979-3222-4FF0-9679-149180482691}" type="presParOf" srcId="{69CEED1C-E919-4670-B063-A9EEAC21DDF1}" destId="{9C04EF68-87CF-41FE-A398-8DD1B60A73C2}" srcOrd="1" destOrd="0" presId="urn:microsoft.com/office/officeart/2005/8/layout/hList1"/>
    <dgm:cxn modelId="{45AFB8BD-6699-4E2A-9AED-B632E31C9027}" type="presParOf" srcId="{F379392A-CEC9-40EB-A23A-B31E8E4FD42A}" destId="{DB0F48BD-7226-4397-9D77-8BC6F2B83030}" srcOrd="1" destOrd="0" presId="urn:microsoft.com/office/officeart/2005/8/layout/hList1"/>
    <dgm:cxn modelId="{9F9B3DCD-8BC0-4659-9DAF-F006CD911B95}" type="presParOf" srcId="{F379392A-CEC9-40EB-A23A-B31E8E4FD42A}" destId="{2DA32D8C-6227-4DDC-8E95-7F32DCE35238}" srcOrd="2" destOrd="0" presId="urn:microsoft.com/office/officeart/2005/8/layout/hList1"/>
    <dgm:cxn modelId="{F371C97C-CCF1-44FD-90D3-7CF9C603078E}" type="presParOf" srcId="{2DA32D8C-6227-4DDC-8E95-7F32DCE35238}" destId="{CB8E5BB0-1204-4B34-98BC-A24D01CA5BAD}" srcOrd="0" destOrd="0" presId="urn:microsoft.com/office/officeart/2005/8/layout/hList1"/>
    <dgm:cxn modelId="{50EDDEF1-787A-46AC-91D2-D73BE3827B30}" type="presParOf" srcId="{2DA32D8C-6227-4DDC-8E95-7F32DCE35238}" destId="{7BF05B58-DFC3-453B-8A94-6451D6280AB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E0C342A-4A72-439B-AAAB-86F251C2840A}" type="doc">
      <dgm:prSet loTypeId="urn:microsoft.com/office/officeart/2005/8/layout/process2" loCatId="process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s-EC"/>
        </a:p>
      </dgm:t>
    </dgm:pt>
    <dgm:pt modelId="{C687AA7A-52C5-4AFB-9F04-8C752F5BDDFC}">
      <dgm:prSet/>
      <dgm:spPr/>
      <dgm:t>
        <a:bodyPr/>
        <a:lstStyle/>
        <a:p>
          <a:pPr rtl="0"/>
          <a:r>
            <a:rPr lang="es-EC" dirty="0" smtClean="0"/>
            <a:t>Presupuesto de Ventas</a:t>
          </a:r>
          <a:endParaRPr lang="es-EC" dirty="0"/>
        </a:p>
      </dgm:t>
    </dgm:pt>
    <dgm:pt modelId="{808FD2DD-A0B4-4DF0-A463-046B7EB13FFF}" type="parTrans" cxnId="{21EA9443-CBFC-441A-8AB4-6CC96818E481}">
      <dgm:prSet/>
      <dgm:spPr/>
      <dgm:t>
        <a:bodyPr/>
        <a:lstStyle/>
        <a:p>
          <a:endParaRPr lang="es-EC"/>
        </a:p>
      </dgm:t>
    </dgm:pt>
    <dgm:pt modelId="{D3FAF431-1693-48A8-8083-1637A7AD22A2}" type="sibTrans" cxnId="{21EA9443-CBFC-441A-8AB4-6CC96818E481}">
      <dgm:prSet/>
      <dgm:spPr/>
      <dgm:t>
        <a:bodyPr/>
        <a:lstStyle/>
        <a:p>
          <a:endParaRPr lang="es-EC"/>
        </a:p>
      </dgm:t>
    </dgm:pt>
    <dgm:pt modelId="{4156B753-91E0-450A-B1A0-4B7B85D01F9B}">
      <dgm:prSet/>
      <dgm:spPr/>
      <dgm:t>
        <a:bodyPr/>
        <a:lstStyle/>
        <a:p>
          <a:pPr rtl="0"/>
          <a:r>
            <a:rPr lang="es-EC" dirty="0" smtClean="0"/>
            <a:t>Presupuesto de Producción</a:t>
          </a:r>
          <a:endParaRPr lang="es-EC" dirty="0"/>
        </a:p>
      </dgm:t>
    </dgm:pt>
    <dgm:pt modelId="{A20F7A83-73FA-4E65-9B3A-BBDE2ABFF395}" type="parTrans" cxnId="{F6130D9A-1827-4CBF-B6A1-88221815503B}">
      <dgm:prSet/>
      <dgm:spPr/>
      <dgm:t>
        <a:bodyPr/>
        <a:lstStyle/>
        <a:p>
          <a:endParaRPr lang="es-EC"/>
        </a:p>
      </dgm:t>
    </dgm:pt>
    <dgm:pt modelId="{9193A45F-93A1-4C64-A1C1-15A79DE58FD7}" type="sibTrans" cxnId="{F6130D9A-1827-4CBF-B6A1-88221815503B}">
      <dgm:prSet/>
      <dgm:spPr/>
      <dgm:t>
        <a:bodyPr/>
        <a:lstStyle/>
        <a:p>
          <a:endParaRPr lang="es-EC"/>
        </a:p>
      </dgm:t>
    </dgm:pt>
    <dgm:pt modelId="{CB743F86-3C35-4811-9040-887C8AA4AA8A}">
      <dgm:prSet/>
      <dgm:spPr/>
      <dgm:t>
        <a:bodyPr/>
        <a:lstStyle/>
        <a:p>
          <a:pPr rtl="0"/>
          <a:r>
            <a:rPr lang="es-EC" dirty="0" smtClean="0"/>
            <a:t>Presupuesto de necesidades de Materia Prima</a:t>
          </a:r>
          <a:endParaRPr lang="es-EC" dirty="0"/>
        </a:p>
      </dgm:t>
    </dgm:pt>
    <dgm:pt modelId="{A5F1EB1C-4E1E-474F-90D5-ED7FD2D9910F}" type="parTrans" cxnId="{5DF8F8C1-331B-4B4B-B8A2-2267B3D80C3E}">
      <dgm:prSet/>
      <dgm:spPr/>
      <dgm:t>
        <a:bodyPr/>
        <a:lstStyle/>
        <a:p>
          <a:endParaRPr lang="es-EC"/>
        </a:p>
      </dgm:t>
    </dgm:pt>
    <dgm:pt modelId="{EF11592D-0F23-4B0A-A12B-545397190B6C}" type="sibTrans" cxnId="{5DF8F8C1-331B-4B4B-B8A2-2267B3D80C3E}">
      <dgm:prSet/>
      <dgm:spPr/>
      <dgm:t>
        <a:bodyPr/>
        <a:lstStyle/>
        <a:p>
          <a:endParaRPr lang="es-EC"/>
        </a:p>
      </dgm:t>
    </dgm:pt>
    <dgm:pt modelId="{066A2E32-73E0-40A2-B203-34E238005AE6}">
      <dgm:prSet/>
      <dgm:spPr/>
      <dgm:t>
        <a:bodyPr/>
        <a:lstStyle/>
        <a:p>
          <a:pPr rtl="0"/>
          <a:r>
            <a:rPr lang="es-EC" dirty="0" smtClean="0"/>
            <a:t>Presupuesto de necesidades Mano de Obra</a:t>
          </a:r>
          <a:endParaRPr lang="es-EC" dirty="0"/>
        </a:p>
      </dgm:t>
    </dgm:pt>
    <dgm:pt modelId="{087FB018-227D-4FC3-A7EA-12542DBF966F}" type="parTrans" cxnId="{731B767E-D3A3-4C38-ADCE-4F4ABD13952E}">
      <dgm:prSet/>
      <dgm:spPr/>
      <dgm:t>
        <a:bodyPr/>
        <a:lstStyle/>
        <a:p>
          <a:endParaRPr lang="es-EC"/>
        </a:p>
      </dgm:t>
    </dgm:pt>
    <dgm:pt modelId="{6B3C597F-DF58-4F81-B4E5-98A619ED77FA}" type="sibTrans" cxnId="{731B767E-D3A3-4C38-ADCE-4F4ABD13952E}">
      <dgm:prSet/>
      <dgm:spPr/>
      <dgm:t>
        <a:bodyPr/>
        <a:lstStyle/>
        <a:p>
          <a:endParaRPr lang="es-EC"/>
        </a:p>
      </dgm:t>
    </dgm:pt>
    <dgm:pt modelId="{06297BC8-EA0D-40F5-BE9E-BCEF4104BF4D}">
      <dgm:prSet/>
      <dgm:spPr/>
      <dgm:t>
        <a:bodyPr/>
        <a:lstStyle/>
        <a:p>
          <a:pPr rtl="0"/>
          <a:r>
            <a:rPr lang="es-EC" dirty="0" smtClean="0"/>
            <a:t>Presupuesto de Gastos Indirectos de Fabricación</a:t>
          </a:r>
          <a:endParaRPr lang="es-EC" dirty="0"/>
        </a:p>
      </dgm:t>
    </dgm:pt>
    <dgm:pt modelId="{1DDA7C4D-2BBF-4B7E-9FF6-AC6E8221D6D2}" type="parTrans" cxnId="{DC79C839-C0B1-4EA4-AC99-D980135ADB81}">
      <dgm:prSet/>
      <dgm:spPr/>
      <dgm:t>
        <a:bodyPr/>
        <a:lstStyle/>
        <a:p>
          <a:endParaRPr lang="es-EC"/>
        </a:p>
      </dgm:t>
    </dgm:pt>
    <dgm:pt modelId="{C2AE6595-F51C-493F-90BC-30D1183D5AC3}" type="sibTrans" cxnId="{DC79C839-C0B1-4EA4-AC99-D980135ADB81}">
      <dgm:prSet/>
      <dgm:spPr/>
      <dgm:t>
        <a:bodyPr/>
        <a:lstStyle/>
        <a:p>
          <a:endParaRPr lang="es-EC"/>
        </a:p>
      </dgm:t>
    </dgm:pt>
    <dgm:pt modelId="{8E7141A7-265D-4F91-8EB4-08B9AE2FE831}">
      <dgm:prSet/>
      <dgm:spPr/>
      <dgm:t>
        <a:bodyPr/>
        <a:lstStyle/>
        <a:p>
          <a:pPr rtl="0"/>
          <a:r>
            <a:rPr lang="es-EC" dirty="0" smtClean="0"/>
            <a:t>Presupuesto de Gastos de Operación</a:t>
          </a:r>
          <a:endParaRPr lang="es-EC" dirty="0"/>
        </a:p>
      </dgm:t>
    </dgm:pt>
    <dgm:pt modelId="{3517A7DD-BCDD-4C7B-8E8B-233693A7EDA2}" type="parTrans" cxnId="{44BF1AFD-26AC-41D4-9300-E001CBD0B5DE}">
      <dgm:prSet/>
      <dgm:spPr/>
      <dgm:t>
        <a:bodyPr/>
        <a:lstStyle/>
        <a:p>
          <a:endParaRPr lang="es-EC"/>
        </a:p>
      </dgm:t>
    </dgm:pt>
    <dgm:pt modelId="{DE645040-B987-40D9-8E83-11F5499C9F0F}" type="sibTrans" cxnId="{44BF1AFD-26AC-41D4-9300-E001CBD0B5DE}">
      <dgm:prSet/>
      <dgm:spPr/>
      <dgm:t>
        <a:bodyPr/>
        <a:lstStyle/>
        <a:p>
          <a:endParaRPr lang="es-EC"/>
        </a:p>
      </dgm:t>
    </dgm:pt>
    <dgm:pt modelId="{6F498096-23AB-4F86-A361-90609D901587}">
      <dgm:prSet/>
      <dgm:spPr/>
      <dgm:t>
        <a:bodyPr/>
        <a:lstStyle/>
        <a:p>
          <a:pPr rtl="0"/>
          <a:r>
            <a:rPr lang="es-EC" dirty="0" smtClean="0"/>
            <a:t>Estados Financieros Proyectados</a:t>
          </a:r>
          <a:endParaRPr lang="es-EC" dirty="0"/>
        </a:p>
      </dgm:t>
    </dgm:pt>
    <dgm:pt modelId="{482351CE-CA6B-4DFB-B704-8278F9124EE9}" type="parTrans" cxnId="{50364047-EF11-4D1C-9578-41B8B95F634E}">
      <dgm:prSet/>
      <dgm:spPr/>
      <dgm:t>
        <a:bodyPr/>
        <a:lstStyle/>
        <a:p>
          <a:endParaRPr lang="es-EC"/>
        </a:p>
      </dgm:t>
    </dgm:pt>
    <dgm:pt modelId="{B1A1424F-BF49-48AB-895C-86C4028B04C8}" type="sibTrans" cxnId="{50364047-EF11-4D1C-9578-41B8B95F634E}">
      <dgm:prSet/>
      <dgm:spPr/>
      <dgm:t>
        <a:bodyPr/>
        <a:lstStyle/>
        <a:p>
          <a:endParaRPr lang="es-EC"/>
        </a:p>
      </dgm:t>
    </dgm:pt>
    <dgm:pt modelId="{24AACD74-C3D1-4B85-AA07-94CA82C417DC}" type="pres">
      <dgm:prSet presAssocID="{4E0C342A-4A72-439B-AAAB-86F251C2840A}" presName="linearFlow" presStyleCnt="0">
        <dgm:presLayoutVars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B46AEB42-EB62-4FC6-BADC-BE5F025B07C6}" type="pres">
      <dgm:prSet presAssocID="{C687AA7A-52C5-4AFB-9F04-8C752F5BDDFC}" presName="node" presStyleLbl="node1" presStyleIdx="0" presStyleCnt="7" custScaleX="362917" custScaleY="9090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3C75ABD-6286-473E-982B-8BCD6BDAF4ED}" type="pres">
      <dgm:prSet presAssocID="{D3FAF431-1693-48A8-8083-1637A7AD22A2}" presName="sibTrans" presStyleLbl="sibTrans2D1" presStyleIdx="0" presStyleCnt="6"/>
      <dgm:spPr/>
      <dgm:t>
        <a:bodyPr/>
        <a:lstStyle/>
        <a:p>
          <a:endParaRPr lang="es-ES"/>
        </a:p>
      </dgm:t>
    </dgm:pt>
    <dgm:pt modelId="{5CE4E2CD-1C62-48E6-B283-979ADBCBCB8B}" type="pres">
      <dgm:prSet presAssocID="{D3FAF431-1693-48A8-8083-1637A7AD22A2}" presName="connectorText" presStyleLbl="sibTrans2D1" presStyleIdx="0" presStyleCnt="6"/>
      <dgm:spPr/>
      <dgm:t>
        <a:bodyPr/>
        <a:lstStyle/>
        <a:p>
          <a:endParaRPr lang="es-ES"/>
        </a:p>
      </dgm:t>
    </dgm:pt>
    <dgm:pt modelId="{FFDBF364-55E7-42C9-BF0F-5FED05F12769}" type="pres">
      <dgm:prSet presAssocID="{4156B753-91E0-450A-B1A0-4B7B85D01F9B}" presName="node" presStyleLbl="node1" presStyleIdx="1" presStyleCnt="7" custScaleX="36291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202B741-3A08-4951-8878-133CBB8F985D}" type="pres">
      <dgm:prSet presAssocID="{9193A45F-93A1-4C64-A1C1-15A79DE58FD7}" presName="sibTrans" presStyleLbl="sibTrans2D1" presStyleIdx="1" presStyleCnt="6"/>
      <dgm:spPr/>
      <dgm:t>
        <a:bodyPr/>
        <a:lstStyle/>
        <a:p>
          <a:endParaRPr lang="es-ES"/>
        </a:p>
      </dgm:t>
    </dgm:pt>
    <dgm:pt modelId="{61588922-F979-4C88-B828-06F127151577}" type="pres">
      <dgm:prSet presAssocID="{9193A45F-93A1-4C64-A1C1-15A79DE58FD7}" presName="connectorText" presStyleLbl="sibTrans2D1" presStyleIdx="1" presStyleCnt="6"/>
      <dgm:spPr/>
      <dgm:t>
        <a:bodyPr/>
        <a:lstStyle/>
        <a:p>
          <a:endParaRPr lang="es-ES"/>
        </a:p>
      </dgm:t>
    </dgm:pt>
    <dgm:pt modelId="{062E6234-6371-4D33-B62D-BA193862B8FB}" type="pres">
      <dgm:prSet presAssocID="{CB743F86-3C35-4811-9040-887C8AA4AA8A}" presName="node" presStyleLbl="node1" presStyleIdx="2" presStyleCnt="7" custScaleX="36291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D1E378B-D52B-439B-B4C9-592B2FF3DA0C}" type="pres">
      <dgm:prSet presAssocID="{EF11592D-0F23-4B0A-A12B-545397190B6C}" presName="sibTrans" presStyleLbl="sibTrans2D1" presStyleIdx="2" presStyleCnt="6"/>
      <dgm:spPr/>
      <dgm:t>
        <a:bodyPr/>
        <a:lstStyle/>
        <a:p>
          <a:endParaRPr lang="es-ES"/>
        </a:p>
      </dgm:t>
    </dgm:pt>
    <dgm:pt modelId="{0D00FE37-16BB-46E6-A7BF-BB373229D4A1}" type="pres">
      <dgm:prSet presAssocID="{EF11592D-0F23-4B0A-A12B-545397190B6C}" presName="connectorText" presStyleLbl="sibTrans2D1" presStyleIdx="2" presStyleCnt="6"/>
      <dgm:spPr/>
      <dgm:t>
        <a:bodyPr/>
        <a:lstStyle/>
        <a:p>
          <a:endParaRPr lang="es-ES"/>
        </a:p>
      </dgm:t>
    </dgm:pt>
    <dgm:pt modelId="{9FA51948-3C87-4291-916B-DF07C6041241}" type="pres">
      <dgm:prSet presAssocID="{066A2E32-73E0-40A2-B203-34E238005AE6}" presName="node" presStyleLbl="node1" presStyleIdx="3" presStyleCnt="7" custScaleX="36291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548EC18-C738-499A-AF9B-E8223067968E}" type="pres">
      <dgm:prSet presAssocID="{6B3C597F-DF58-4F81-B4E5-98A619ED77FA}" presName="sibTrans" presStyleLbl="sibTrans2D1" presStyleIdx="3" presStyleCnt="6"/>
      <dgm:spPr/>
      <dgm:t>
        <a:bodyPr/>
        <a:lstStyle/>
        <a:p>
          <a:endParaRPr lang="es-ES"/>
        </a:p>
      </dgm:t>
    </dgm:pt>
    <dgm:pt modelId="{736AD27F-BE16-4FE8-80EC-5603BDC2AF6B}" type="pres">
      <dgm:prSet presAssocID="{6B3C597F-DF58-4F81-B4E5-98A619ED77FA}" presName="connectorText" presStyleLbl="sibTrans2D1" presStyleIdx="3" presStyleCnt="6"/>
      <dgm:spPr/>
      <dgm:t>
        <a:bodyPr/>
        <a:lstStyle/>
        <a:p>
          <a:endParaRPr lang="es-ES"/>
        </a:p>
      </dgm:t>
    </dgm:pt>
    <dgm:pt modelId="{7532E76E-DD56-477D-9E15-27D7F727E610}" type="pres">
      <dgm:prSet presAssocID="{06297BC8-EA0D-40F5-BE9E-BCEF4104BF4D}" presName="node" presStyleLbl="node1" presStyleIdx="4" presStyleCnt="7" custScaleX="36291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ED1B2E6-018C-42A2-9B8B-EF366C604AC9}" type="pres">
      <dgm:prSet presAssocID="{C2AE6595-F51C-493F-90BC-30D1183D5AC3}" presName="sibTrans" presStyleLbl="sibTrans2D1" presStyleIdx="4" presStyleCnt="6"/>
      <dgm:spPr/>
      <dgm:t>
        <a:bodyPr/>
        <a:lstStyle/>
        <a:p>
          <a:endParaRPr lang="es-ES"/>
        </a:p>
      </dgm:t>
    </dgm:pt>
    <dgm:pt modelId="{41D9DDF7-43D4-4732-AA3B-8899B62C73BA}" type="pres">
      <dgm:prSet presAssocID="{C2AE6595-F51C-493F-90BC-30D1183D5AC3}" presName="connectorText" presStyleLbl="sibTrans2D1" presStyleIdx="4" presStyleCnt="6"/>
      <dgm:spPr/>
      <dgm:t>
        <a:bodyPr/>
        <a:lstStyle/>
        <a:p>
          <a:endParaRPr lang="es-ES"/>
        </a:p>
      </dgm:t>
    </dgm:pt>
    <dgm:pt modelId="{2F3726C7-E451-4EA1-81BC-ADA34ED090EB}" type="pres">
      <dgm:prSet presAssocID="{8E7141A7-265D-4F91-8EB4-08B9AE2FE831}" presName="node" presStyleLbl="node1" presStyleIdx="5" presStyleCnt="7" custScaleX="36291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735339D-5A52-4CCF-8A6B-3743210CE320}" type="pres">
      <dgm:prSet presAssocID="{DE645040-B987-40D9-8E83-11F5499C9F0F}" presName="sibTrans" presStyleLbl="sibTrans2D1" presStyleIdx="5" presStyleCnt="6"/>
      <dgm:spPr/>
      <dgm:t>
        <a:bodyPr/>
        <a:lstStyle/>
        <a:p>
          <a:endParaRPr lang="es-ES"/>
        </a:p>
      </dgm:t>
    </dgm:pt>
    <dgm:pt modelId="{0176A3DE-29C2-4409-863F-C8AF5F7C01A2}" type="pres">
      <dgm:prSet presAssocID="{DE645040-B987-40D9-8E83-11F5499C9F0F}" presName="connectorText" presStyleLbl="sibTrans2D1" presStyleIdx="5" presStyleCnt="6"/>
      <dgm:spPr/>
      <dgm:t>
        <a:bodyPr/>
        <a:lstStyle/>
        <a:p>
          <a:endParaRPr lang="es-ES"/>
        </a:p>
      </dgm:t>
    </dgm:pt>
    <dgm:pt modelId="{5B9D3C8E-0B16-4B52-ABC3-D3B014D76436}" type="pres">
      <dgm:prSet presAssocID="{6F498096-23AB-4F86-A361-90609D901587}" presName="node" presStyleLbl="node1" presStyleIdx="6" presStyleCnt="7" custScaleX="36291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028B6CDF-CEF9-498A-A990-CA8601B01C6A}" type="presOf" srcId="{6F498096-23AB-4F86-A361-90609D901587}" destId="{5B9D3C8E-0B16-4B52-ABC3-D3B014D76436}" srcOrd="0" destOrd="0" presId="urn:microsoft.com/office/officeart/2005/8/layout/process2"/>
    <dgm:cxn modelId="{2BFA6700-02FB-4A85-921E-B45551692A50}" type="presOf" srcId="{C2AE6595-F51C-493F-90BC-30D1183D5AC3}" destId="{41D9DDF7-43D4-4732-AA3B-8899B62C73BA}" srcOrd="1" destOrd="0" presId="urn:microsoft.com/office/officeart/2005/8/layout/process2"/>
    <dgm:cxn modelId="{04FAC77C-49B8-497D-92B6-F8B682286B15}" type="presOf" srcId="{DE645040-B987-40D9-8E83-11F5499C9F0F}" destId="{0176A3DE-29C2-4409-863F-C8AF5F7C01A2}" srcOrd="1" destOrd="0" presId="urn:microsoft.com/office/officeart/2005/8/layout/process2"/>
    <dgm:cxn modelId="{EC305306-9A3C-4E18-B19B-4EDEFABD6948}" type="presOf" srcId="{EF11592D-0F23-4B0A-A12B-545397190B6C}" destId="{0D00FE37-16BB-46E6-A7BF-BB373229D4A1}" srcOrd="1" destOrd="0" presId="urn:microsoft.com/office/officeart/2005/8/layout/process2"/>
    <dgm:cxn modelId="{E582A83E-2633-43B9-8981-CA910A052492}" type="presOf" srcId="{D3FAF431-1693-48A8-8083-1637A7AD22A2}" destId="{5CE4E2CD-1C62-48E6-B283-979ADBCBCB8B}" srcOrd="1" destOrd="0" presId="urn:microsoft.com/office/officeart/2005/8/layout/process2"/>
    <dgm:cxn modelId="{73021B3A-8916-4C01-A144-F153AFF15AB7}" type="presOf" srcId="{C687AA7A-52C5-4AFB-9F04-8C752F5BDDFC}" destId="{B46AEB42-EB62-4FC6-BADC-BE5F025B07C6}" srcOrd="0" destOrd="0" presId="urn:microsoft.com/office/officeart/2005/8/layout/process2"/>
    <dgm:cxn modelId="{664CC681-3B24-4870-B05F-1733BE7DD33D}" type="presOf" srcId="{9193A45F-93A1-4C64-A1C1-15A79DE58FD7}" destId="{7202B741-3A08-4951-8878-133CBB8F985D}" srcOrd="0" destOrd="0" presId="urn:microsoft.com/office/officeart/2005/8/layout/process2"/>
    <dgm:cxn modelId="{B0811517-C780-4EE0-81B0-B2B72BF74672}" type="presOf" srcId="{6B3C597F-DF58-4F81-B4E5-98A619ED77FA}" destId="{736AD27F-BE16-4FE8-80EC-5603BDC2AF6B}" srcOrd="1" destOrd="0" presId="urn:microsoft.com/office/officeart/2005/8/layout/process2"/>
    <dgm:cxn modelId="{6728414F-3072-496F-8908-734D4E694D6D}" type="presOf" srcId="{C2AE6595-F51C-493F-90BC-30D1183D5AC3}" destId="{1ED1B2E6-018C-42A2-9B8B-EF366C604AC9}" srcOrd="0" destOrd="0" presId="urn:microsoft.com/office/officeart/2005/8/layout/process2"/>
    <dgm:cxn modelId="{731B767E-D3A3-4C38-ADCE-4F4ABD13952E}" srcId="{4E0C342A-4A72-439B-AAAB-86F251C2840A}" destId="{066A2E32-73E0-40A2-B203-34E238005AE6}" srcOrd="3" destOrd="0" parTransId="{087FB018-227D-4FC3-A7EA-12542DBF966F}" sibTransId="{6B3C597F-DF58-4F81-B4E5-98A619ED77FA}"/>
    <dgm:cxn modelId="{5DF8F8C1-331B-4B4B-B8A2-2267B3D80C3E}" srcId="{4E0C342A-4A72-439B-AAAB-86F251C2840A}" destId="{CB743F86-3C35-4811-9040-887C8AA4AA8A}" srcOrd="2" destOrd="0" parTransId="{A5F1EB1C-4E1E-474F-90D5-ED7FD2D9910F}" sibTransId="{EF11592D-0F23-4B0A-A12B-545397190B6C}"/>
    <dgm:cxn modelId="{A227D48E-4572-4C0D-B544-E4F37A303065}" type="presOf" srcId="{06297BC8-EA0D-40F5-BE9E-BCEF4104BF4D}" destId="{7532E76E-DD56-477D-9E15-27D7F727E610}" srcOrd="0" destOrd="0" presId="urn:microsoft.com/office/officeart/2005/8/layout/process2"/>
    <dgm:cxn modelId="{50364047-EF11-4D1C-9578-41B8B95F634E}" srcId="{4E0C342A-4A72-439B-AAAB-86F251C2840A}" destId="{6F498096-23AB-4F86-A361-90609D901587}" srcOrd="6" destOrd="0" parTransId="{482351CE-CA6B-4DFB-B704-8278F9124EE9}" sibTransId="{B1A1424F-BF49-48AB-895C-86C4028B04C8}"/>
    <dgm:cxn modelId="{21EA9443-CBFC-441A-8AB4-6CC96818E481}" srcId="{4E0C342A-4A72-439B-AAAB-86F251C2840A}" destId="{C687AA7A-52C5-4AFB-9F04-8C752F5BDDFC}" srcOrd="0" destOrd="0" parTransId="{808FD2DD-A0B4-4DF0-A463-046B7EB13FFF}" sibTransId="{D3FAF431-1693-48A8-8083-1637A7AD22A2}"/>
    <dgm:cxn modelId="{5E48ED06-BCBB-49C9-B112-7142A6552222}" type="presOf" srcId="{DE645040-B987-40D9-8E83-11F5499C9F0F}" destId="{7735339D-5A52-4CCF-8A6B-3743210CE320}" srcOrd="0" destOrd="0" presId="urn:microsoft.com/office/officeart/2005/8/layout/process2"/>
    <dgm:cxn modelId="{B3DB53CE-FA61-42F7-AE93-E509107DB9B6}" type="presOf" srcId="{EF11592D-0F23-4B0A-A12B-545397190B6C}" destId="{AD1E378B-D52B-439B-B4C9-592B2FF3DA0C}" srcOrd="0" destOrd="0" presId="urn:microsoft.com/office/officeart/2005/8/layout/process2"/>
    <dgm:cxn modelId="{5C65BFFC-D736-4109-B0CE-846233793DDF}" type="presOf" srcId="{CB743F86-3C35-4811-9040-887C8AA4AA8A}" destId="{062E6234-6371-4D33-B62D-BA193862B8FB}" srcOrd="0" destOrd="0" presId="urn:microsoft.com/office/officeart/2005/8/layout/process2"/>
    <dgm:cxn modelId="{ED4B79B9-D476-4299-B349-ECE89745D51A}" type="presOf" srcId="{6B3C597F-DF58-4F81-B4E5-98A619ED77FA}" destId="{8548EC18-C738-499A-AF9B-E8223067968E}" srcOrd="0" destOrd="0" presId="urn:microsoft.com/office/officeart/2005/8/layout/process2"/>
    <dgm:cxn modelId="{FB633FEA-6FAF-4B86-B67D-1C56FB6FEE08}" type="presOf" srcId="{066A2E32-73E0-40A2-B203-34E238005AE6}" destId="{9FA51948-3C87-4291-916B-DF07C6041241}" srcOrd="0" destOrd="0" presId="urn:microsoft.com/office/officeart/2005/8/layout/process2"/>
    <dgm:cxn modelId="{DC79C839-C0B1-4EA4-AC99-D980135ADB81}" srcId="{4E0C342A-4A72-439B-AAAB-86F251C2840A}" destId="{06297BC8-EA0D-40F5-BE9E-BCEF4104BF4D}" srcOrd="4" destOrd="0" parTransId="{1DDA7C4D-2BBF-4B7E-9FF6-AC6E8221D6D2}" sibTransId="{C2AE6595-F51C-493F-90BC-30D1183D5AC3}"/>
    <dgm:cxn modelId="{F6130D9A-1827-4CBF-B6A1-88221815503B}" srcId="{4E0C342A-4A72-439B-AAAB-86F251C2840A}" destId="{4156B753-91E0-450A-B1A0-4B7B85D01F9B}" srcOrd="1" destOrd="0" parTransId="{A20F7A83-73FA-4E65-9B3A-BBDE2ABFF395}" sibTransId="{9193A45F-93A1-4C64-A1C1-15A79DE58FD7}"/>
    <dgm:cxn modelId="{32F1AC73-5F70-4B33-B272-1C9693EC1166}" type="presOf" srcId="{9193A45F-93A1-4C64-A1C1-15A79DE58FD7}" destId="{61588922-F979-4C88-B828-06F127151577}" srcOrd="1" destOrd="0" presId="urn:microsoft.com/office/officeart/2005/8/layout/process2"/>
    <dgm:cxn modelId="{41058929-144E-4966-9A6C-141C5425709E}" type="presOf" srcId="{4156B753-91E0-450A-B1A0-4B7B85D01F9B}" destId="{FFDBF364-55E7-42C9-BF0F-5FED05F12769}" srcOrd="0" destOrd="0" presId="urn:microsoft.com/office/officeart/2005/8/layout/process2"/>
    <dgm:cxn modelId="{44BF1AFD-26AC-41D4-9300-E001CBD0B5DE}" srcId="{4E0C342A-4A72-439B-AAAB-86F251C2840A}" destId="{8E7141A7-265D-4F91-8EB4-08B9AE2FE831}" srcOrd="5" destOrd="0" parTransId="{3517A7DD-BCDD-4C7B-8E8B-233693A7EDA2}" sibTransId="{DE645040-B987-40D9-8E83-11F5499C9F0F}"/>
    <dgm:cxn modelId="{EED81B02-AC76-4335-9488-7E897151A6F2}" type="presOf" srcId="{8E7141A7-265D-4F91-8EB4-08B9AE2FE831}" destId="{2F3726C7-E451-4EA1-81BC-ADA34ED090EB}" srcOrd="0" destOrd="0" presId="urn:microsoft.com/office/officeart/2005/8/layout/process2"/>
    <dgm:cxn modelId="{12C6F25E-D28D-4B98-8ED7-00E31EF2174F}" type="presOf" srcId="{4E0C342A-4A72-439B-AAAB-86F251C2840A}" destId="{24AACD74-C3D1-4B85-AA07-94CA82C417DC}" srcOrd="0" destOrd="0" presId="urn:microsoft.com/office/officeart/2005/8/layout/process2"/>
    <dgm:cxn modelId="{21DA3531-C32D-48C4-A4B3-62549373CF5A}" type="presOf" srcId="{D3FAF431-1693-48A8-8083-1637A7AD22A2}" destId="{13C75ABD-6286-473E-982B-8BCD6BDAF4ED}" srcOrd="0" destOrd="0" presId="urn:microsoft.com/office/officeart/2005/8/layout/process2"/>
    <dgm:cxn modelId="{7B98C9C6-D99B-468C-BB61-8415F3C8AFFA}" type="presParOf" srcId="{24AACD74-C3D1-4B85-AA07-94CA82C417DC}" destId="{B46AEB42-EB62-4FC6-BADC-BE5F025B07C6}" srcOrd="0" destOrd="0" presId="urn:microsoft.com/office/officeart/2005/8/layout/process2"/>
    <dgm:cxn modelId="{8EE97413-356C-4C34-8ACF-A2E33CB91896}" type="presParOf" srcId="{24AACD74-C3D1-4B85-AA07-94CA82C417DC}" destId="{13C75ABD-6286-473E-982B-8BCD6BDAF4ED}" srcOrd="1" destOrd="0" presId="urn:microsoft.com/office/officeart/2005/8/layout/process2"/>
    <dgm:cxn modelId="{0CBF04C7-C5EE-41DB-A0D8-CBBEC76CF784}" type="presParOf" srcId="{13C75ABD-6286-473E-982B-8BCD6BDAF4ED}" destId="{5CE4E2CD-1C62-48E6-B283-979ADBCBCB8B}" srcOrd="0" destOrd="0" presId="urn:microsoft.com/office/officeart/2005/8/layout/process2"/>
    <dgm:cxn modelId="{C71B7063-273B-4761-BDCE-8C8CA565DCD7}" type="presParOf" srcId="{24AACD74-C3D1-4B85-AA07-94CA82C417DC}" destId="{FFDBF364-55E7-42C9-BF0F-5FED05F12769}" srcOrd="2" destOrd="0" presId="urn:microsoft.com/office/officeart/2005/8/layout/process2"/>
    <dgm:cxn modelId="{A4E26B39-AE0B-4B98-BF0E-0BFE0E98D02C}" type="presParOf" srcId="{24AACD74-C3D1-4B85-AA07-94CA82C417DC}" destId="{7202B741-3A08-4951-8878-133CBB8F985D}" srcOrd="3" destOrd="0" presId="urn:microsoft.com/office/officeart/2005/8/layout/process2"/>
    <dgm:cxn modelId="{1288E796-E372-44A7-BDF9-BF102019A519}" type="presParOf" srcId="{7202B741-3A08-4951-8878-133CBB8F985D}" destId="{61588922-F979-4C88-B828-06F127151577}" srcOrd="0" destOrd="0" presId="urn:microsoft.com/office/officeart/2005/8/layout/process2"/>
    <dgm:cxn modelId="{A9D36788-E5BE-4883-B948-9635EB649679}" type="presParOf" srcId="{24AACD74-C3D1-4B85-AA07-94CA82C417DC}" destId="{062E6234-6371-4D33-B62D-BA193862B8FB}" srcOrd="4" destOrd="0" presId="urn:microsoft.com/office/officeart/2005/8/layout/process2"/>
    <dgm:cxn modelId="{21ABF512-E3DE-406F-A941-4E4BF3F210FC}" type="presParOf" srcId="{24AACD74-C3D1-4B85-AA07-94CA82C417DC}" destId="{AD1E378B-D52B-439B-B4C9-592B2FF3DA0C}" srcOrd="5" destOrd="0" presId="urn:microsoft.com/office/officeart/2005/8/layout/process2"/>
    <dgm:cxn modelId="{DDD58FCE-69E0-48E3-A31F-A5FE340FA6B4}" type="presParOf" srcId="{AD1E378B-D52B-439B-B4C9-592B2FF3DA0C}" destId="{0D00FE37-16BB-46E6-A7BF-BB373229D4A1}" srcOrd="0" destOrd="0" presId="urn:microsoft.com/office/officeart/2005/8/layout/process2"/>
    <dgm:cxn modelId="{97EA4DA8-2A62-42A1-A4A4-3701447955B0}" type="presParOf" srcId="{24AACD74-C3D1-4B85-AA07-94CA82C417DC}" destId="{9FA51948-3C87-4291-916B-DF07C6041241}" srcOrd="6" destOrd="0" presId="urn:microsoft.com/office/officeart/2005/8/layout/process2"/>
    <dgm:cxn modelId="{80E5E37B-8E60-4C6B-AE56-0AEE377A1ED6}" type="presParOf" srcId="{24AACD74-C3D1-4B85-AA07-94CA82C417DC}" destId="{8548EC18-C738-499A-AF9B-E8223067968E}" srcOrd="7" destOrd="0" presId="urn:microsoft.com/office/officeart/2005/8/layout/process2"/>
    <dgm:cxn modelId="{B277C6F4-299B-4276-BE0F-8FF3E5886D02}" type="presParOf" srcId="{8548EC18-C738-499A-AF9B-E8223067968E}" destId="{736AD27F-BE16-4FE8-80EC-5603BDC2AF6B}" srcOrd="0" destOrd="0" presId="urn:microsoft.com/office/officeart/2005/8/layout/process2"/>
    <dgm:cxn modelId="{3F6DB768-6F03-46BB-A45C-382C46FC7549}" type="presParOf" srcId="{24AACD74-C3D1-4B85-AA07-94CA82C417DC}" destId="{7532E76E-DD56-477D-9E15-27D7F727E610}" srcOrd="8" destOrd="0" presId="urn:microsoft.com/office/officeart/2005/8/layout/process2"/>
    <dgm:cxn modelId="{9FEE4ED4-41B5-4EE0-AEBD-73803DACEF67}" type="presParOf" srcId="{24AACD74-C3D1-4B85-AA07-94CA82C417DC}" destId="{1ED1B2E6-018C-42A2-9B8B-EF366C604AC9}" srcOrd="9" destOrd="0" presId="urn:microsoft.com/office/officeart/2005/8/layout/process2"/>
    <dgm:cxn modelId="{660F3302-95EE-4DC5-8286-C2365BCC3400}" type="presParOf" srcId="{1ED1B2E6-018C-42A2-9B8B-EF366C604AC9}" destId="{41D9DDF7-43D4-4732-AA3B-8899B62C73BA}" srcOrd="0" destOrd="0" presId="urn:microsoft.com/office/officeart/2005/8/layout/process2"/>
    <dgm:cxn modelId="{A53C8482-2169-4DA2-9C24-1EF48D4FD9E2}" type="presParOf" srcId="{24AACD74-C3D1-4B85-AA07-94CA82C417DC}" destId="{2F3726C7-E451-4EA1-81BC-ADA34ED090EB}" srcOrd="10" destOrd="0" presId="urn:microsoft.com/office/officeart/2005/8/layout/process2"/>
    <dgm:cxn modelId="{B13535C9-CB4C-4E31-8386-2D0BF2064391}" type="presParOf" srcId="{24AACD74-C3D1-4B85-AA07-94CA82C417DC}" destId="{7735339D-5A52-4CCF-8A6B-3743210CE320}" srcOrd="11" destOrd="0" presId="urn:microsoft.com/office/officeart/2005/8/layout/process2"/>
    <dgm:cxn modelId="{59358AC6-106C-45CA-BCF5-DD37B03A01EE}" type="presParOf" srcId="{7735339D-5A52-4CCF-8A6B-3743210CE320}" destId="{0176A3DE-29C2-4409-863F-C8AF5F7C01A2}" srcOrd="0" destOrd="0" presId="urn:microsoft.com/office/officeart/2005/8/layout/process2"/>
    <dgm:cxn modelId="{1BDEBD76-D84D-4BA8-B262-329F5C9E50B6}" type="presParOf" srcId="{24AACD74-C3D1-4B85-AA07-94CA82C417DC}" destId="{5B9D3C8E-0B16-4B52-ABC3-D3B014D76436}" srcOrd="12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848769-3617-48FC-9CA9-6870BA781E16}">
      <dsp:nvSpPr>
        <dsp:cNvPr id="0" name=""/>
        <dsp:cNvSpPr/>
      </dsp:nvSpPr>
      <dsp:spPr>
        <a:xfrm>
          <a:off x="2286649" y="594461"/>
          <a:ext cx="4067661" cy="4067661"/>
        </a:xfrm>
        <a:prstGeom prst="blockArc">
          <a:avLst>
            <a:gd name="adj1" fmla="val 12600000"/>
            <a:gd name="adj2" fmla="val 16200000"/>
            <a:gd name="adj3" fmla="val 4527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A441AB-DB86-40E3-A404-85C3942A95E9}">
      <dsp:nvSpPr>
        <dsp:cNvPr id="0" name=""/>
        <dsp:cNvSpPr/>
      </dsp:nvSpPr>
      <dsp:spPr>
        <a:xfrm>
          <a:off x="2286649" y="594461"/>
          <a:ext cx="4067661" cy="4067661"/>
        </a:xfrm>
        <a:prstGeom prst="blockArc">
          <a:avLst>
            <a:gd name="adj1" fmla="val 9000000"/>
            <a:gd name="adj2" fmla="val 12600000"/>
            <a:gd name="adj3" fmla="val 4527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5845E6-A0F3-471C-9CFA-E84585CD4EA4}">
      <dsp:nvSpPr>
        <dsp:cNvPr id="0" name=""/>
        <dsp:cNvSpPr/>
      </dsp:nvSpPr>
      <dsp:spPr>
        <a:xfrm>
          <a:off x="2286649" y="594461"/>
          <a:ext cx="4067661" cy="4067661"/>
        </a:xfrm>
        <a:prstGeom prst="blockArc">
          <a:avLst>
            <a:gd name="adj1" fmla="val 5400000"/>
            <a:gd name="adj2" fmla="val 9000000"/>
            <a:gd name="adj3" fmla="val 4527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502E08-A5BC-4DCC-9EE0-B895271C935E}">
      <dsp:nvSpPr>
        <dsp:cNvPr id="0" name=""/>
        <dsp:cNvSpPr/>
      </dsp:nvSpPr>
      <dsp:spPr>
        <a:xfrm>
          <a:off x="2286649" y="594461"/>
          <a:ext cx="4067661" cy="4067661"/>
        </a:xfrm>
        <a:prstGeom prst="blockArc">
          <a:avLst>
            <a:gd name="adj1" fmla="val 1800000"/>
            <a:gd name="adj2" fmla="val 5400000"/>
            <a:gd name="adj3" fmla="val 4527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E3D002-DD91-4ABA-8625-4703A0329ED6}">
      <dsp:nvSpPr>
        <dsp:cNvPr id="0" name=""/>
        <dsp:cNvSpPr/>
      </dsp:nvSpPr>
      <dsp:spPr>
        <a:xfrm>
          <a:off x="2286649" y="594461"/>
          <a:ext cx="4067661" cy="4067661"/>
        </a:xfrm>
        <a:prstGeom prst="blockArc">
          <a:avLst>
            <a:gd name="adj1" fmla="val 19800000"/>
            <a:gd name="adj2" fmla="val 1800000"/>
            <a:gd name="adj3" fmla="val 4527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8D28D8-8095-40DF-882C-33DF577A5865}">
      <dsp:nvSpPr>
        <dsp:cNvPr id="0" name=""/>
        <dsp:cNvSpPr/>
      </dsp:nvSpPr>
      <dsp:spPr>
        <a:xfrm>
          <a:off x="2286649" y="594461"/>
          <a:ext cx="4067661" cy="4067661"/>
        </a:xfrm>
        <a:prstGeom prst="blockArc">
          <a:avLst>
            <a:gd name="adj1" fmla="val 16200000"/>
            <a:gd name="adj2" fmla="val 19800000"/>
            <a:gd name="adj3" fmla="val 4527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E265A3-34F3-4A72-8BA5-A0F2D80E62C8}">
      <dsp:nvSpPr>
        <dsp:cNvPr id="0" name=""/>
        <dsp:cNvSpPr/>
      </dsp:nvSpPr>
      <dsp:spPr>
        <a:xfrm>
          <a:off x="3407019" y="1714831"/>
          <a:ext cx="1826921" cy="182692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600" kern="1200" dirty="0" smtClean="0"/>
            <a:t>Cumplir objetivos</a:t>
          </a:r>
          <a:endParaRPr lang="es-EC" sz="2600" kern="1200" dirty="0"/>
        </a:p>
      </dsp:txBody>
      <dsp:txXfrm>
        <a:off x="3674565" y="1982377"/>
        <a:ext cx="1291829" cy="1291829"/>
      </dsp:txXfrm>
    </dsp:sp>
    <dsp:sp modelId="{A2F5A25E-B80F-473B-AAA9-F2B8647C3015}">
      <dsp:nvSpPr>
        <dsp:cNvPr id="0" name=""/>
        <dsp:cNvSpPr/>
      </dsp:nvSpPr>
      <dsp:spPr>
        <a:xfrm>
          <a:off x="3681057" y="1077"/>
          <a:ext cx="1278845" cy="127884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300" kern="1200" dirty="0" smtClean="0"/>
            <a:t>Plan</a:t>
          </a:r>
          <a:endParaRPr lang="es-EC" sz="1300" kern="1200" dirty="0"/>
        </a:p>
      </dsp:txBody>
      <dsp:txXfrm>
        <a:off x="3868340" y="188360"/>
        <a:ext cx="904279" cy="904279"/>
      </dsp:txXfrm>
    </dsp:sp>
    <dsp:sp modelId="{349BE0A5-FCCA-45EC-861A-7C7D02598180}">
      <dsp:nvSpPr>
        <dsp:cNvPr id="0" name=""/>
        <dsp:cNvSpPr/>
      </dsp:nvSpPr>
      <dsp:spPr>
        <a:xfrm>
          <a:off x="5402536" y="994973"/>
          <a:ext cx="1278845" cy="127884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300" kern="1200" dirty="0" smtClean="0"/>
            <a:t>Integrador </a:t>
          </a:r>
          <a:endParaRPr lang="es-EC" sz="1300" kern="1200" dirty="0"/>
        </a:p>
      </dsp:txBody>
      <dsp:txXfrm>
        <a:off x="5589819" y="1182256"/>
        <a:ext cx="904279" cy="904279"/>
      </dsp:txXfrm>
    </dsp:sp>
    <dsp:sp modelId="{58872463-647D-436F-883A-DD91ECD8F9F2}">
      <dsp:nvSpPr>
        <dsp:cNvPr id="0" name=""/>
        <dsp:cNvSpPr/>
      </dsp:nvSpPr>
      <dsp:spPr>
        <a:xfrm>
          <a:off x="5402536" y="2982765"/>
          <a:ext cx="1278845" cy="127884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300" kern="1200" dirty="0" smtClean="0"/>
            <a:t>Coordinador</a:t>
          </a:r>
          <a:endParaRPr lang="es-EC" sz="1300" kern="1200" dirty="0"/>
        </a:p>
      </dsp:txBody>
      <dsp:txXfrm>
        <a:off x="5589819" y="3170048"/>
        <a:ext cx="904279" cy="904279"/>
      </dsp:txXfrm>
    </dsp:sp>
    <dsp:sp modelId="{CB082F09-E09F-4C81-BCE4-86EE0EA1ABF1}">
      <dsp:nvSpPr>
        <dsp:cNvPr id="0" name=""/>
        <dsp:cNvSpPr/>
      </dsp:nvSpPr>
      <dsp:spPr>
        <a:xfrm>
          <a:off x="3681057" y="3976661"/>
          <a:ext cx="1278845" cy="127884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300" kern="1200" dirty="0" smtClean="0"/>
            <a:t>En términos financieros</a:t>
          </a:r>
          <a:endParaRPr lang="es-EC" sz="1300" kern="1200" dirty="0"/>
        </a:p>
      </dsp:txBody>
      <dsp:txXfrm>
        <a:off x="3868340" y="4163944"/>
        <a:ext cx="904279" cy="904279"/>
      </dsp:txXfrm>
    </dsp:sp>
    <dsp:sp modelId="{9043B62A-C331-4E42-B81B-D153E95E157D}">
      <dsp:nvSpPr>
        <dsp:cNvPr id="0" name=""/>
        <dsp:cNvSpPr/>
      </dsp:nvSpPr>
      <dsp:spPr>
        <a:xfrm>
          <a:off x="1959578" y="2982765"/>
          <a:ext cx="1278845" cy="127884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300" kern="1200" dirty="0" smtClean="0"/>
            <a:t>Operaciones y recursos</a:t>
          </a:r>
          <a:endParaRPr lang="es-EC" sz="1300" kern="1200" dirty="0"/>
        </a:p>
      </dsp:txBody>
      <dsp:txXfrm>
        <a:off x="2146861" y="3170048"/>
        <a:ext cx="904279" cy="904279"/>
      </dsp:txXfrm>
    </dsp:sp>
    <dsp:sp modelId="{77B9ADB3-2DB5-47B6-8380-C9E7711E096C}">
      <dsp:nvSpPr>
        <dsp:cNvPr id="0" name=""/>
        <dsp:cNvSpPr/>
      </dsp:nvSpPr>
      <dsp:spPr>
        <a:xfrm>
          <a:off x="1959578" y="994973"/>
          <a:ext cx="1278845" cy="127884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300" kern="1200" dirty="0" smtClean="0"/>
            <a:t>Periodo determinado</a:t>
          </a:r>
          <a:endParaRPr lang="es-EC" sz="1300" kern="1200" dirty="0"/>
        </a:p>
      </dsp:txBody>
      <dsp:txXfrm>
        <a:off x="2146861" y="1182256"/>
        <a:ext cx="904279" cy="90427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463F7A-F315-48A6-A0E6-B9F8F8265AD6}">
      <dsp:nvSpPr>
        <dsp:cNvPr id="0" name=""/>
        <dsp:cNvSpPr/>
      </dsp:nvSpPr>
      <dsp:spPr>
        <a:xfrm>
          <a:off x="3427580" y="1796"/>
          <a:ext cx="5141371" cy="972776"/>
        </a:xfrm>
        <a:prstGeom prst="rightArrow">
          <a:avLst>
            <a:gd name="adj1" fmla="val 75000"/>
            <a:gd name="adj2" fmla="val 5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C" sz="1600" kern="1200" dirty="0" smtClean="0"/>
            <a:t>Diagnóstico de periodos anteriores: resultados, tendencias</a:t>
          </a:r>
          <a:endParaRPr lang="es-EC" sz="1600" kern="1200" dirty="0"/>
        </a:p>
      </dsp:txBody>
      <dsp:txXfrm>
        <a:off x="3427580" y="123393"/>
        <a:ext cx="4776580" cy="729582"/>
      </dsp:txXfrm>
    </dsp:sp>
    <dsp:sp modelId="{C7847582-8A5F-4F9F-8FC0-97EFD0E687A9}">
      <dsp:nvSpPr>
        <dsp:cNvPr id="0" name=""/>
        <dsp:cNvSpPr/>
      </dsp:nvSpPr>
      <dsp:spPr>
        <a:xfrm>
          <a:off x="0" y="1796"/>
          <a:ext cx="3427580" cy="97277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700" kern="1200" dirty="0" err="1" smtClean="0"/>
            <a:t>Preiniciación</a:t>
          </a:r>
          <a:endParaRPr lang="es-EC" sz="2700" kern="1200" dirty="0"/>
        </a:p>
      </dsp:txBody>
      <dsp:txXfrm>
        <a:off x="47487" y="49283"/>
        <a:ext cx="3332606" cy="877802"/>
      </dsp:txXfrm>
    </dsp:sp>
    <dsp:sp modelId="{45F5CEBD-A25E-4B35-B694-65C3B71A1541}">
      <dsp:nvSpPr>
        <dsp:cNvPr id="0" name=""/>
        <dsp:cNvSpPr/>
      </dsp:nvSpPr>
      <dsp:spPr>
        <a:xfrm>
          <a:off x="3427580" y="1071850"/>
          <a:ext cx="5141371" cy="972776"/>
        </a:xfrm>
        <a:prstGeom prst="rightArrow">
          <a:avLst>
            <a:gd name="adj1" fmla="val 75000"/>
            <a:gd name="adj2" fmla="val 5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C" sz="1600" kern="1200" dirty="0" smtClean="0"/>
            <a:t>Cuantificación monetaria presupuestal: ventas, niveles de producción, niveles de inventarios, M.O, análisis de futuras inversiones</a:t>
          </a:r>
          <a:endParaRPr lang="es-EC" sz="1600" kern="1200" dirty="0"/>
        </a:p>
      </dsp:txBody>
      <dsp:txXfrm>
        <a:off x="3427580" y="1193447"/>
        <a:ext cx="4776580" cy="729582"/>
      </dsp:txXfrm>
    </dsp:sp>
    <dsp:sp modelId="{D1648644-ACF5-41D5-A83F-0B5CE6735870}">
      <dsp:nvSpPr>
        <dsp:cNvPr id="0" name=""/>
        <dsp:cNvSpPr/>
      </dsp:nvSpPr>
      <dsp:spPr>
        <a:xfrm>
          <a:off x="0" y="1071850"/>
          <a:ext cx="3427580" cy="97277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700" kern="1200" dirty="0" smtClean="0"/>
            <a:t>Elaboración del presupuesto</a:t>
          </a:r>
          <a:endParaRPr lang="es-EC" sz="2700" kern="1200" dirty="0"/>
        </a:p>
      </dsp:txBody>
      <dsp:txXfrm>
        <a:off x="47487" y="1119337"/>
        <a:ext cx="3332606" cy="877802"/>
      </dsp:txXfrm>
    </dsp:sp>
    <dsp:sp modelId="{E61B202B-E3C8-4201-B89E-E41A5D80BD96}">
      <dsp:nvSpPr>
        <dsp:cNvPr id="0" name=""/>
        <dsp:cNvSpPr/>
      </dsp:nvSpPr>
      <dsp:spPr>
        <a:xfrm>
          <a:off x="3427580" y="2141903"/>
          <a:ext cx="5141371" cy="972776"/>
        </a:xfrm>
        <a:prstGeom prst="rightArrow">
          <a:avLst>
            <a:gd name="adj1" fmla="val 75000"/>
            <a:gd name="adj2" fmla="val 5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C" sz="1600" kern="1200" dirty="0" smtClean="0"/>
            <a:t>Puesta en marcha de los planes. “Alcanzar los objetivos” </a:t>
          </a:r>
          <a:endParaRPr lang="es-EC" sz="1600" kern="1200" dirty="0"/>
        </a:p>
      </dsp:txBody>
      <dsp:txXfrm>
        <a:off x="3427580" y="2263500"/>
        <a:ext cx="4776580" cy="729582"/>
      </dsp:txXfrm>
    </dsp:sp>
    <dsp:sp modelId="{F0C2B948-D43D-4F96-B627-02E145CABB43}">
      <dsp:nvSpPr>
        <dsp:cNvPr id="0" name=""/>
        <dsp:cNvSpPr/>
      </dsp:nvSpPr>
      <dsp:spPr>
        <a:xfrm>
          <a:off x="0" y="2141903"/>
          <a:ext cx="3427580" cy="97277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700" kern="1200" dirty="0" smtClean="0"/>
            <a:t>Ejecución</a:t>
          </a:r>
          <a:endParaRPr lang="es-EC" sz="2700" kern="1200" dirty="0"/>
        </a:p>
      </dsp:txBody>
      <dsp:txXfrm>
        <a:off x="47487" y="2189390"/>
        <a:ext cx="3332606" cy="877802"/>
      </dsp:txXfrm>
    </dsp:sp>
    <dsp:sp modelId="{EACC6F31-4C77-4D28-A9CB-39954DD24B2A}">
      <dsp:nvSpPr>
        <dsp:cNvPr id="0" name=""/>
        <dsp:cNvSpPr/>
      </dsp:nvSpPr>
      <dsp:spPr>
        <a:xfrm>
          <a:off x="3427580" y="3211957"/>
          <a:ext cx="5141371" cy="972776"/>
        </a:xfrm>
        <a:prstGeom prst="rightArrow">
          <a:avLst>
            <a:gd name="adj1" fmla="val 75000"/>
            <a:gd name="adj2" fmla="val 5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C" sz="1600" kern="1200" dirty="0" smtClean="0"/>
            <a:t>Verificar la ejecución, analizar y rectificar falencias, modificar de ser necesario.</a:t>
          </a:r>
          <a:endParaRPr lang="es-EC" sz="1600" kern="1200" dirty="0"/>
        </a:p>
      </dsp:txBody>
      <dsp:txXfrm>
        <a:off x="3427580" y="3333554"/>
        <a:ext cx="4776580" cy="729582"/>
      </dsp:txXfrm>
    </dsp:sp>
    <dsp:sp modelId="{B6CC2D92-FEF5-4409-A9BF-0245680C5855}">
      <dsp:nvSpPr>
        <dsp:cNvPr id="0" name=""/>
        <dsp:cNvSpPr/>
      </dsp:nvSpPr>
      <dsp:spPr>
        <a:xfrm>
          <a:off x="0" y="3211957"/>
          <a:ext cx="3427580" cy="97277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700" kern="1200" dirty="0" smtClean="0"/>
            <a:t>Control</a:t>
          </a:r>
          <a:endParaRPr lang="es-EC" sz="2700" kern="1200" dirty="0"/>
        </a:p>
      </dsp:txBody>
      <dsp:txXfrm>
        <a:off x="47487" y="3259444"/>
        <a:ext cx="3332606" cy="877802"/>
      </dsp:txXfrm>
    </dsp:sp>
    <dsp:sp modelId="{2F6AF43C-E567-4041-98D1-388E1F5FC3F3}">
      <dsp:nvSpPr>
        <dsp:cNvPr id="0" name=""/>
        <dsp:cNvSpPr/>
      </dsp:nvSpPr>
      <dsp:spPr>
        <a:xfrm>
          <a:off x="3427580" y="4282011"/>
          <a:ext cx="5141371" cy="972776"/>
        </a:xfrm>
        <a:prstGeom prst="rightArrow">
          <a:avLst>
            <a:gd name="adj1" fmla="val 75000"/>
            <a:gd name="adj2" fmla="val 5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C" sz="1600" kern="1200" dirty="0" smtClean="0"/>
            <a:t>Analiza  errores y éxitos en base a los resultados obtenidos.</a:t>
          </a:r>
          <a:endParaRPr lang="es-EC" sz="1600" kern="1200" dirty="0"/>
        </a:p>
      </dsp:txBody>
      <dsp:txXfrm>
        <a:off x="3427580" y="4403608"/>
        <a:ext cx="4776580" cy="729582"/>
      </dsp:txXfrm>
    </dsp:sp>
    <dsp:sp modelId="{3C84BF5D-76FD-4B7C-A23F-8B697D854CE7}">
      <dsp:nvSpPr>
        <dsp:cNvPr id="0" name=""/>
        <dsp:cNvSpPr/>
      </dsp:nvSpPr>
      <dsp:spPr>
        <a:xfrm>
          <a:off x="0" y="4282011"/>
          <a:ext cx="3427580" cy="97277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700" kern="1200" dirty="0" smtClean="0"/>
            <a:t>Evaluación</a:t>
          </a:r>
          <a:endParaRPr lang="es-EC" sz="2700" kern="1200" dirty="0"/>
        </a:p>
      </dsp:txBody>
      <dsp:txXfrm>
        <a:off x="47487" y="4329498"/>
        <a:ext cx="3332606" cy="87780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297812-353B-4AAD-A66F-1CEC3258C087}">
      <dsp:nvSpPr>
        <dsp:cNvPr id="0" name=""/>
        <dsp:cNvSpPr/>
      </dsp:nvSpPr>
      <dsp:spPr>
        <a:xfrm>
          <a:off x="648071" y="0"/>
          <a:ext cx="7344816" cy="5040560"/>
        </a:xfrm>
        <a:prstGeom prst="rightArrow">
          <a:avLst/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B6DF45C-A440-4366-89A3-9ACA7A3DE27F}">
      <dsp:nvSpPr>
        <dsp:cNvPr id="0" name=""/>
        <dsp:cNvSpPr/>
      </dsp:nvSpPr>
      <dsp:spPr>
        <a:xfrm>
          <a:off x="2373" y="1512168"/>
          <a:ext cx="1381794" cy="201622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400" kern="1200" dirty="0" smtClean="0"/>
            <a:t>Definición adecuada de objetivos básicos</a:t>
          </a:r>
          <a:endParaRPr lang="es-EC" sz="1400" kern="1200" dirty="0"/>
        </a:p>
      </dsp:txBody>
      <dsp:txXfrm>
        <a:off x="69827" y="1579622"/>
        <a:ext cx="1246886" cy="1881316"/>
      </dsp:txXfrm>
    </dsp:sp>
    <dsp:sp modelId="{1C0C23E6-7834-4D5B-9C20-1224A9B8E489}">
      <dsp:nvSpPr>
        <dsp:cNvPr id="0" name=""/>
        <dsp:cNvSpPr/>
      </dsp:nvSpPr>
      <dsp:spPr>
        <a:xfrm>
          <a:off x="1453257" y="1512168"/>
          <a:ext cx="1381794" cy="201622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400" kern="1200" dirty="0" smtClean="0"/>
            <a:t>Participación e integración de los diferentes niveles de organización</a:t>
          </a:r>
          <a:endParaRPr lang="es-EC" sz="1400" kern="1200" dirty="0"/>
        </a:p>
      </dsp:txBody>
      <dsp:txXfrm>
        <a:off x="1520711" y="1579622"/>
        <a:ext cx="1246886" cy="1881316"/>
      </dsp:txXfrm>
    </dsp:sp>
    <dsp:sp modelId="{2D978004-A16E-4FC1-952D-001BB61F01D6}">
      <dsp:nvSpPr>
        <dsp:cNvPr id="0" name=""/>
        <dsp:cNvSpPr/>
      </dsp:nvSpPr>
      <dsp:spPr>
        <a:xfrm>
          <a:off x="2904141" y="1512168"/>
          <a:ext cx="1381794" cy="201622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400" kern="1200" dirty="0" smtClean="0"/>
            <a:t>Mantenimiento de una archivo de datos históricos</a:t>
          </a:r>
          <a:endParaRPr lang="es-EC" sz="1400" kern="1200" dirty="0"/>
        </a:p>
      </dsp:txBody>
      <dsp:txXfrm>
        <a:off x="2971595" y="1579622"/>
        <a:ext cx="1246886" cy="1881316"/>
      </dsp:txXfrm>
    </dsp:sp>
    <dsp:sp modelId="{518CA3DB-B326-442A-9C79-4F45572B3F43}">
      <dsp:nvSpPr>
        <dsp:cNvPr id="0" name=""/>
        <dsp:cNvSpPr/>
      </dsp:nvSpPr>
      <dsp:spPr>
        <a:xfrm>
          <a:off x="4355024" y="1512168"/>
          <a:ext cx="1381794" cy="201622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400" kern="1200" dirty="0" smtClean="0"/>
            <a:t>Autoanálisis periódico</a:t>
          </a:r>
          <a:endParaRPr lang="es-EC" sz="1400" kern="1200" dirty="0"/>
        </a:p>
      </dsp:txBody>
      <dsp:txXfrm>
        <a:off x="4422478" y="1579622"/>
        <a:ext cx="1246886" cy="1881316"/>
      </dsp:txXfrm>
    </dsp:sp>
    <dsp:sp modelId="{849086F4-A7F1-4D19-B01E-CF47AD77F208}">
      <dsp:nvSpPr>
        <dsp:cNvPr id="0" name=""/>
        <dsp:cNvSpPr/>
      </dsp:nvSpPr>
      <dsp:spPr>
        <a:xfrm>
          <a:off x="5805908" y="1512168"/>
          <a:ext cx="1381794" cy="201622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400" kern="1200" dirty="0" smtClean="0"/>
            <a:t>Facilita el control administrativo</a:t>
          </a:r>
          <a:endParaRPr lang="es-EC" sz="1400" kern="1200" dirty="0"/>
        </a:p>
      </dsp:txBody>
      <dsp:txXfrm>
        <a:off x="5873362" y="1579622"/>
        <a:ext cx="1246886" cy="1881316"/>
      </dsp:txXfrm>
    </dsp:sp>
    <dsp:sp modelId="{B9E2A514-A5A6-403E-A3F4-5DEA5F6731A0}">
      <dsp:nvSpPr>
        <dsp:cNvPr id="0" name=""/>
        <dsp:cNvSpPr/>
      </dsp:nvSpPr>
      <dsp:spPr>
        <a:xfrm>
          <a:off x="7256792" y="1512168"/>
          <a:ext cx="1381794" cy="201622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400" kern="1200" dirty="0" smtClean="0"/>
            <a:t>Ayuda a mejorar la efectividad y eficiencia en las operaciones.</a:t>
          </a:r>
          <a:endParaRPr lang="es-EC" sz="1400" kern="1200" dirty="0"/>
        </a:p>
      </dsp:txBody>
      <dsp:txXfrm>
        <a:off x="7324246" y="1579622"/>
        <a:ext cx="1246886" cy="188131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059742-D209-405B-9C6B-E3F400973732}">
      <dsp:nvSpPr>
        <dsp:cNvPr id="0" name=""/>
        <dsp:cNvSpPr/>
      </dsp:nvSpPr>
      <dsp:spPr>
        <a:xfrm>
          <a:off x="0" y="0"/>
          <a:ext cx="6336792" cy="92026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400" kern="1200" dirty="0" smtClean="0"/>
            <a:t>Se basan en estimaciones</a:t>
          </a:r>
          <a:endParaRPr lang="es-EC" sz="2400" kern="1200" dirty="0"/>
        </a:p>
      </dsp:txBody>
      <dsp:txXfrm>
        <a:off x="26954" y="26954"/>
        <a:ext cx="5236085" cy="866354"/>
      </dsp:txXfrm>
    </dsp:sp>
    <dsp:sp modelId="{3AD8F984-5A84-4A1A-88CB-883A9F13FCB3}">
      <dsp:nvSpPr>
        <dsp:cNvPr id="0" name=""/>
        <dsp:cNvSpPr/>
      </dsp:nvSpPr>
      <dsp:spPr>
        <a:xfrm>
          <a:off x="473202" y="1048076"/>
          <a:ext cx="6336792" cy="92026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400" kern="1200" dirty="0" smtClean="0"/>
            <a:t>Debe ser adaptado constantemente</a:t>
          </a:r>
          <a:endParaRPr lang="es-EC" sz="2400" kern="1200" dirty="0"/>
        </a:p>
      </dsp:txBody>
      <dsp:txXfrm>
        <a:off x="500156" y="1075030"/>
        <a:ext cx="5211511" cy="866354"/>
      </dsp:txXfrm>
    </dsp:sp>
    <dsp:sp modelId="{EBC89A19-C8BF-4CA2-8D2F-C3767C51451D}">
      <dsp:nvSpPr>
        <dsp:cNvPr id="0" name=""/>
        <dsp:cNvSpPr/>
      </dsp:nvSpPr>
      <dsp:spPr>
        <a:xfrm>
          <a:off x="946404" y="2096152"/>
          <a:ext cx="6336792" cy="92026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400" kern="1200" dirty="0" smtClean="0"/>
            <a:t>Su ejecución no es automática</a:t>
          </a:r>
          <a:endParaRPr lang="es-EC" sz="2400" kern="1200" dirty="0"/>
        </a:p>
      </dsp:txBody>
      <dsp:txXfrm>
        <a:off x="973358" y="2123106"/>
        <a:ext cx="5211511" cy="866354"/>
      </dsp:txXfrm>
    </dsp:sp>
    <dsp:sp modelId="{92521569-400E-4A4B-925A-17459F5607E8}">
      <dsp:nvSpPr>
        <dsp:cNvPr id="0" name=""/>
        <dsp:cNvSpPr/>
      </dsp:nvSpPr>
      <dsp:spPr>
        <a:xfrm>
          <a:off x="1419605" y="3144229"/>
          <a:ext cx="6336792" cy="92026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400" kern="1200" dirty="0" smtClean="0"/>
            <a:t>Es una herramienta que por si sola no lleva al éxito</a:t>
          </a:r>
          <a:endParaRPr lang="es-EC" sz="2400" kern="1200" dirty="0"/>
        </a:p>
      </dsp:txBody>
      <dsp:txXfrm>
        <a:off x="1446559" y="3171183"/>
        <a:ext cx="5211511" cy="866354"/>
      </dsp:txXfrm>
    </dsp:sp>
    <dsp:sp modelId="{DF3D3E7B-3231-4D69-BC3E-A43230AF5ECE}">
      <dsp:nvSpPr>
        <dsp:cNvPr id="0" name=""/>
        <dsp:cNvSpPr/>
      </dsp:nvSpPr>
      <dsp:spPr>
        <a:xfrm>
          <a:off x="1892808" y="4192305"/>
          <a:ext cx="6336792" cy="92026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400" kern="1200" dirty="0" smtClean="0"/>
            <a:t>Toma tiempo y costo prepararlos</a:t>
          </a:r>
          <a:endParaRPr lang="es-EC" sz="2400" kern="1200" dirty="0"/>
        </a:p>
      </dsp:txBody>
      <dsp:txXfrm>
        <a:off x="1919762" y="4219259"/>
        <a:ext cx="5211511" cy="866354"/>
      </dsp:txXfrm>
    </dsp:sp>
    <dsp:sp modelId="{088D0676-2523-435E-8D93-FEE7A2F12CD3}">
      <dsp:nvSpPr>
        <dsp:cNvPr id="0" name=""/>
        <dsp:cNvSpPr/>
      </dsp:nvSpPr>
      <dsp:spPr>
        <a:xfrm>
          <a:off x="5738621" y="672302"/>
          <a:ext cx="598170" cy="598170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C" sz="2700" kern="1200"/>
        </a:p>
      </dsp:txBody>
      <dsp:txXfrm>
        <a:off x="5873209" y="672302"/>
        <a:ext cx="328994" cy="450123"/>
      </dsp:txXfrm>
    </dsp:sp>
    <dsp:sp modelId="{5869119B-D1CD-4483-A0AF-2C8F2EC98A77}">
      <dsp:nvSpPr>
        <dsp:cNvPr id="0" name=""/>
        <dsp:cNvSpPr/>
      </dsp:nvSpPr>
      <dsp:spPr>
        <a:xfrm>
          <a:off x="6211823" y="1720379"/>
          <a:ext cx="598170" cy="598170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C" sz="2700" kern="1200"/>
        </a:p>
      </dsp:txBody>
      <dsp:txXfrm>
        <a:off x="6346411" y="1720379"/>
        <a:ext cx="328994" cy="450123"/>
      </dsp:txXfrm>
    </dsp:sp>
    <dsp:sp modelId="{86E70967-C57E-4D7E-B469-5A5CA4F56B81}">
      <dsp:nvSpPr>
        <dsp:cNvPr id="0" name=""/>
        <dsp:cNvSpPr/>
      </dsp:nvSpPr>
      <dsp:spPr>
        <a:xfrm>
          <a:off x="6685025" y="2753117"/>
          <a:ext cx="598170" cy="598170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C" sz="2700" kern="1200"/>
        </a:p>
      </dsp:txBody>
      <dsp:txXfrm>
        <a:off x="6819613" y="2753117"/>
        <a:ext cx="328994" cy="450123"/>
      </dsp:txXfrm>
    </dsp:sp>
    <dsp:sp modelId="{EE11FA1E-824B-4B97-88AA-564EBDE8076B}">
      <dsp:nvSpPr>
        <dsp:cNvPr id="0" name=""/>
        <dsp:cNvSpPr/>
      </dsp:nvSpPr>
      <dsp:spPr>
        <a:xfrm>
          <a:off x="7158227" y="3811419"/>
          <a:ext cx="598170" cy="598170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C" sz="2700" kern="1200"/>
        </a:p>
      </dsp:txBody>
      <dsp:txXfrm>
        <a:off x="7292815" y="3811419"/>
        <a:ext cx="328994" cy="45012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C73267-9F67-40A2-8B3A-045B4D54E914}">
      <dsp:nvSpPr>
        <dsp:cNvPr id="0" name=""/>
        <dsp:cNvSpPr/>
      </dsp:nvSpPr>
      <dsp:spPr>
        <a:xfrm>
          <a:off x="40" y="74382"/>
          <a:ext cx="3845569" cy="72634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000" kern="1200" dirty="0" smtClean="0"/>
            <a:t>Premisas básicas o variables macroeconómicas</a:t>
          </a:r>
          <a:endParaRPr lang="es-EC" sz="2000" kern="1200" dirty="0"/>
        </a:p>
      </dsp:txBody>
      <dsp:txXfrm>
        <a:off x="40" y="74382"/>
        <a:ext cx="3845569" cy="726348"/>
      </dsp:txXfrm>
    </dsp:sp>
    <dsp:sp modelId="{9C04EF68-87CF-41FE-A398-8DD1B60A73C2}">
      <dsp:nvSpPr>
        <dsp:cNvPr id="0" name=""/>
        <dsp:cNvSpPr/>
      </dsp:nvSpPr>
      <dsp:spPr>
        <a:xfrm>
          <a:off x="40" y="800730"/>
          <a:ext cx="3845569" cy="3650850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C" sz="2000" kern="1200" dirty="0" err="1" smtClean="0"/>
            <a:t>Pib</a:t>
          </a:r>
          <a:endParaRPr lang="es-EC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C" sz="2000" kern="1200" dirty="0" smtClean="0"/>
            <a:t>Inflación</a:t>
          </a:r>
          <a:endParaRPr lang="es-EC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C" sz="2000" kern="1200" dirty="0" smtClean="0"/>
            <a:t>Tipo de cambio</a:t>
          </a:r>
          <a:endParaRPr lang="es-EC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C" sz="2000" kern="1200" dirty="0" smtClean="0"/>
            <a:t>Financiamiento de empresas</a:t>
          </a:r>
          <a:endParaRPr lang="es-EC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C" sz="2000" kern="1200" dirty="0" smtClean="0"/>
            <a:t>Comportamiento de sueldos y salarios</a:t>
          </a:r>
          <a:endParaRPr lang="es-EC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C" sz="2000" kern="1200" dirty="0" smtClean="0"/>
            <a:t>Estímulos o limitaciones a las exportaciones e importaciones</a:t>
          </a:r>
          <a:endParaRPr lang="es-EC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EC" sz="2000" kern="1200" dirty="0"/>
        </a:p>
      </dsp:txBody>
      <dsp:txXfrm>
        <a:off x="40" y="800730"/>
        <a:ext cx="3845569" cy="3650850"/>
      </dsp:txXfrm>
    </dsp:sp>
    <dsp:sp modelId="{CB8E5BB0-1204-4B34-98BC-A24D01CA5BAD}">
      <dsp:nvSpPr>
        <dsp:cNvPr id="0" name=""/>
        <dsp:cNvSpPr/>
      </dsp:nvSpPr>
      <dsp:spPr>
        <a:xfrm>
          <a:off x="4383989" y="74382"/>
          <a:ext cx="3845569" cy="72634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000" kern="1200" dirty="0" smtClean="0"/>
            <a:t>Premisas </a:t>
          </a:r>
          <a:r>
            <a:rPr lang="es-EC" sz="2000" kern="1200" dirty="0" smtClean="0"/>
            <a:t>específicas </a:t>
          </a:r>
          <a:r>
            <a:rPr lang="es-EC" sz="2000" kern="1200" dirty="0" smtClean="0"/>
            <a:t>o variables microeconómicas</a:t>
          </a:r>
          <a:endParaRPr lang="es-EC" sz="2000" kern="1200" dirty="0"/>
        </a:p>
      </dsp:txBody>
      <dsp:txXfrm>
        <a:off x="4383989" y="74382"/>
        <a:ext cx="3845569" cy="726348"/>
      </dsp:txXfrm>
    </dsp:sp>
    <dsp:sp modelId="{7BF05B58-DFC3-453B-8A94-6451D6280ABD}">
      <dsp:nvSpPr>
        <dsp:cNvPr id="0" name=""/>
        <dsp:cNvSpPr/>
      </dsp:nvSpPr>
      <dsp:spPr>
        <a:xfrm>
          <a:off x="4383989" y="800730"/>
          <a:ext cx="3845569" cy="3650850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C" sz="2000" kern="1200" dirty="0" smtClean="0"/>
            <a:t>Estrategias de precio</a:t>
          </a:r>
          <a:endParaRPr lang="es-EC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C" sz="2000" kern="1200" dirty="0" smtClean="0"/>
            <a:t>Inflación de los precios (materias primas, insumos, etc.)</a:t>
          </a:r>
          <a:endParaRPr lang="es-EC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C" sz="2000" kern="1200" dirty="0" smtClean="0"/>
            <a:t>Crecimiento del mercado</a:t>
          </a:r>
          <a:endParaRPr lang="es-EC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C" sz="2000" kern="1200" dirty="0" smtClean="0"/>
            <a:t>Objetivos de liquidez y rentabilidad</a:t>
          </a:r>
          <a:endParaRPr lang="es-EC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C" sz="2000" kern="1200" dirty="0" smtClean="0"/>
            <a:t>Políticas de exportación de los productos</a:t>
          </a:r>
          <a:endParaRPr lang="es-EC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C" sz="2000" kern="1200" dirty="0" smtClean="0"/>
            <a:t>Estrategias sobre el aprovechamiento de la capacidad instalada</a:t>
          </a:r>
          <a:endParaRPr lang="es-EC" sz="2000" kern="1200" dirty="0"/>
        </a:p>
      </dsp:txBody>
      <dsp:txXfrm>
        <a:off x="4383989" y="800730"/>
        <a:ext cx="3845569" cy="365085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6AEB42-EB62-4FC6-BADC-BE5F025B07C6}">
      <dsp:nvSpPr>
        <dsp:cNvPr id="0" name=""/>
        <dsp:cNvSpPr/>
      </dsp:nvSpPr>
      <dsp:spPr>
        <a:xfrm>
          <a:off x="507166" y="2133"/>
          <a:ext cx="7215267" cy="45184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600" kern="1200" dirty="0" smtClean="0"/>
            <a:t>Presupuesto de Ventas</a:t>
          </a:r>
          <a:endParaRPr lang="es-EC" sz="1600" kern="1200" dirty="0"/>
        </a:p>
      </dsp:txBody>
      <dsp:txXfrm>
        <a:off x="520400" y="15367"/>
        <a:ext cx="7188799" cy="425379"/>
      </dsp:txXfrm>
    </dsp:sp>
    <dsp:sp modelId="{13C75ABD-6286-473E-982B-8BCD6BDAF4ED}">
      <dsp:nvSpPr>
        <dsp:cNvPr id="0" name=""/>
        <dsp:cNvSpPr/>
      </dsp:nvSpPr>
      <dsp:spPr>
        <a:xfrm rot="5400000">
          <a:off x="4021606" y="466407"/>
          <a:ext cx="186387" cy="223664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C" sz="900" kern="1200"/>
        </a:p>
      </dsp:txBody>
      <dsp:txXfrm rot="-5400000">
        <a:off x="4047701" y="485045"/>
        <a:ext cx="134198" cy="130471"/>
      </dsp:txXfrm>
    </dsp:sp>
    <dsp:sp modelId="{FFDBF364-55E7-42C9-BF0F-5FED05F12769}">
      <dsp:nvSpPr>
        <dsp:cNvPr id="0" name=""/>
        <dsp:cNvSpPr/>
      </dsp:nvSpPr>
      <dsp:spPr>
        <a:xfrm>
          <a:off x="507166" y="702497"/>
          <a:ext cx="7215267" cy="49703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600" kern="1200" dirty="0" smtClean="0"/>
            <a:t>Presupuesto de Producción</a:t>
          </a:r>
          <a:endParaRPr lang="es-EC" sz="1600" kern="1200" dirty="0"/>
        </a:p>
      </dsp:txBody>
      <dsp:txXfrm>
        <a:off x="521724" y="717055"/>
        <a:ext cx="7186151" cy="467916"/>
      </dsp:txXfrm>
    </dsp:sp>
    <dsp:sp modelId="{7202B741-3A08-4951-8878-133CBB8F985D}">
      <dsp:nvSpPr>
        <dsp:cNvPr id="0" name=""/>
        <dsp:cNvSpPr/>
      </dsp:nvSpPr>
      <dsp:spPr>
        <a:xfrm rot="5400000">
          <a:off x="4021606" y="1211956"/>
          <a:ext cx="186387" cy="223664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C" sz="900" kern="1200"/>
        </a:p>
      </dsp:txBody>
      <dsp:txXfrm rot="-5400000">
        <a:off x="4047701" y="1230594"/>
        <a:ext cx="134198" cy="130471"/>
      </dsp:txXfrm>
    </dsp:sp>
    <dsp:sp modelId="{062E6234-6371-4D33-B62D-BA193862B8FB}">
      <dsp:nvSpPr>
        <dsp:cNvPr id="0" name=""/>
        <dsp:cNvSpPr/>
      </dsp:nvSpPr>
      <dsp:spPr>
        <a:xfrm>
          <a:off x="507166" y="1448047"/>
          <a:ext cx="7215267" cy="49703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600" kern="1200" dirty="0" smtClean="0"/>
            <a:t>Presupuesto de necesidades de Materia Prima</a:t>
          </a:r>
          <a:endParaRPr lang="es-EC" sz="1600" kern="1200" dirty="0"/>
        </a:p>
      </dsp:txBody>
      <dsp:txXfrm>
        <a:off x="521724" y="1462605"/>
        <a:ext cx="7186151" cy="467916"/>
      </dsp:txXfrm>
    </dsp:sp>
    <dsp:sp modelId="{AD1E378B-D52B-439B-B4C9-592B2FF3DA0C}">
      <dsp:nvSpPr>
        <dsp:cNvPr id="0" name=""/>
        <dsp:cNvSpPr/>
      </dsp:nvSpPr>
      <dsp:spPr>
        <a:xfrm rot="5400000">
          <a:off x="4021606" y="1957505"/>
          <a:ext cx="186387" cy="223664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C" sz="900" kern="1200"/>
        </a:p>
      </dsp:txBody>
      <dsp:txXfrm rot="-5400000">
        <a:off x="4047701" y="1976143"/>
        <a:ext cx="134198" cy="130471"/>
      </dsp:txXfrm>
    </dsp:sp>
    <dsp:sp modelId="{9FA51948-3C87-4291-916B-DF07C6041241}">
      <dsp:nvSpPr>
        <dsp:cNvPr id="0" name=""/>
        <dsp:cNvSpPr/>
      </dsp:nvSpPr>
      <dsp:spPr>
        <a:xfrm>
          <a:off x="507166" y="2193596"/>
          <a:ext cx="7215267" cy="49703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600" kern="1200" dirty="0" smtClean="0"/>
            <a:t>Presupuesto de necesidades Mano de Obra</a:t>
          </a:r>
          <a:endParaRPr lang="es-EC" sz="1600" kern="1200" dirty="0"/>
        </a:p>
      </dsp:txBody>
      <dsp:txXfrm>
        <a:off x="521724" y="2208154"/>
        <a:ext cx="7186151" cy="467916"/>
      </dsp:txXfrm>
    </dsp:sp>
    <dsp:sp modelId="{8548EC18-C738-499A-AF9B-E8223067968E}">
      <dsp:nvSpPr>
        <dsp:cNvPr id="0" name=""/>
        <dsp:cNvSpPr/>
      </dsp:nvSpPr>
      <dsp:spPr>
        <a:xfrm rot="5400000">
          <a:off x="4021606" y="2703055"/>
          <a:ext cx="186387" cy="223664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C" sz="900" kern="1200"/>
        </a:p>
      </dsp:txBody>
      <dsp:txXfrm rot="-5400000">
        <a:off x="4047701" y="2721693"/>
        <a:ext cx="134198" cy="130471"/>
      </dsp:txXfrm>
    </dsp:sp>
    <dsp:sp modelId="{7532E76E-DD56-477D-9E15-27D7F727E610}">
      <dsp:nvSpPr>
        <dsp:cNvPr id="0" name=""/>
        <dsp:cNvSpPr/>
      </dsp:nvSpPr>
      <dsp:spPr>
        <a:xfrm>
          <a:off x="507166" y="2939145"/>
          <a:ext cx="7215267" cy="49703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600" kern="1200" dirty="0" smtClean="0"/>
            <a:t>Presupuesto de Gastos Indirectos de Fabricación</a:t>
          </a:r>
          <a:endParaRPr lang="es-EC" sz="1600" kern="1200" dirty="0"/>
        </a:p>
      </dsp:txBody>
      <dsp:txXfrm>
        <a:off x="521724" y="2953703"/>
        <a:ext cx="7186151" cy="467916"/>
      </dsp:txXfrm>
    </dsp:sp>
    <dsp:sp modelId="{1ED1B2E6-018C-42A2-9B8B-EF366C604AC9}">
      <dsp:nvSpPr>
        <dsp:cNvPr id="0" name=""/>
        <dsp:cNvSpPr/>
      </dsp:nvSpPr>
      <dsp:spPr>
        <a:xfrm rot="5400000">
          <a:off x="4021606" y="3448604"/>
          <a:ext cx="186387" cy="223664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C" sz="900" kern="1200"/>
        </a:p>
      </dsp:txBody>
      <dsp:txXfrm rot="-5400000">
        <a:off x="4047701" y="3467242"/>
        <a:ext cx="134198" cy="130471"/>
      </dsp:txXfrm>
    </dsp:sp>
    <dsp:sp modelId="{2F3726C7-E451-4EA1-81BC-ADA34ED090EB}">
      <dsp:nvSpPr>
        <dsp:cNvPr id="0" name=""/>
        <dsp:cNvSpPr/>
      </dsp:nvSpPr>
      <dsp:spPr>
        <a:xfrm>
          <a:off x="507166" y="3684695"/>
          <a:ext cx="7215267" cy="49703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600" kern="1200" dirty="0" smtClean="0"/>
            <a:t>Presupuesto de Gastos de Operación</a:t>
          </a:r>
          <a:endParaRPr lang="es-EC" sz="1600" kern="1200" dirty="0"/>
        </a:p>
      </dsp:txBody>
      <dsp:txXfrm>
        <a:off x="521724" y="3699253"/>
        <a:ext cx="7186151" cy="467916"/>
      </dsp:txXfrm>
    </dsp:sp>
    <dsp:sp modelId="{7735339D-5A52-4CCF-8A6B-3743210CE320}">
      <dsp:nvSpPr>
        <dsp:cNvPr id="0" name=""/>
        <dsp:cNvSpPr/>
      </dsp:nvSpPr>
      <dsp:spPr>
        <a:xfrm rot="5400000">
          <a:off x="4021606" y="4194153"/>
          <a:ext cx="186387" cy="223664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C" sz="900" kern="1200"/>
        </a:p>
      </dsp:txBody>
      <dsp:txXfrm rot="-5400000">
        <a:off x="4047701" y="4212791"/>
        <a:ext cx="134198" cy="130471"/>
      </dsp:txXfrm>
    </dsp:sp>
    <dsp:sp modelId="{5B9D3C8E-0B16-4B52-ABC3-D3B014D76436}">
      <dsp:nvSpPr>
        <dsp:cNvPr id="0" name=""/>
        <dsp:cNvSpPr/>
      </dsp:nvSpPr>
      <dsp:spPr>
        <a:xfrm>
          <a:off x="507166" y="4430244"/>
          <a:ext cx="7215267" cy="49703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600" kern="1200" dirty="0" smtClean="0"/>
            <a:t>Estados Financieros Proyectados</a:t>
          </a:r>
          <a:endParaRPr lang="es-EC" sz="1600" kern="1200" dirty="0"/>
        </a:p>
      </dsp:txBody>
      <dsp:txXfrm>
        <a:off x="521724" y="4444802"/>
        <a:ext cx="7186151" cy="4679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C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49738-4F8F-4CCF-93F3-1FBA37DEAF49}" type="datetimeFigureOut">
              <a:rPr lang="es-EC" smtClean="0"/>
              <a:t>2/12/2018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B4D2C-B703-46B6-AD1A-785B7A8400D3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49738-4F8F-4CCF-93F3-1FBA37DEAF49}" type="datetimeFigureOut">
              <a:rPr lang="es-EC" smtClean="0"/>
              <a:t>2/12/2018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B4D2C-B703-46B6-AD1A-785B7A8400D3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49738-4F8F-4CCF-93F3-1FBA37DEAF49}" type="datetimeFigureOut">
              <a:rPr lang="es-EC" smtClean="0"/>
              <a:t>2/12/2018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B4D2C-B703-46B6-AD1A-785B7A8400D3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49738-4F8F-4CCF-93F3-1FBA37DEAF49}" type="datetimeFigureOut">
              <a:rPr lang="es-EC" smtClean="0"/>
              <a:t>2/12/2018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B4D2C-B703-46B6-AD1A-785B7A8400D3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49738-4F8F-4CCF-93F3-1FBA37DEAF49}" type="datetimeFigureOut">
              <a:rPr lang="es-EC" smtClean="0"/>
              <a:t>2/12/2018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B4D2C-B703-46B6-AD1A-785B7A8400D3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49738-4F8F-4CCF-93F3-1FBA37DEAF49}" type="datetimeFigureOut">
              <a:rPr lang="es-EC" smtClean="0"/>
              <a:t>2/12/2018</a:t>
            </a:fld>
            <a:endParaRPr lang="es-EC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B4D2C-B703-46B6-AD1A-785B7A8400D3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49738-4F8F-4CCF-93F3-1FBA37DEAF49}" type="datetimeFigureOut">
              <a:rPr lang="es-EC" smtClean="0"/>
              <a:t>2/12/2018</a:t>
            </a:fld>
            <a:endParaRPr lang="es-EC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B4D2C-B703-46B6-AD1A-785B7A8400D3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49738-4F8F-4CCF-93F3-1FBA37DEAF49}" type="datetimeFigureOut">
              <a:rPr lang="es-EC" smtClean="0"/>
              <a:t>2/12/2018</a:t>
            </a:fld>
            <a:endParaRPr lang="es-EC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B4D2C-B703-46B6-AD1A-785B7A8400D3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49738-4F8F-4CCF-93F3-1FBA37DEAF49}" type="datetimeFigureOut">
              <a:rPr lang="es-EC" smtClean="0"/>
              <a:t>2/12/2018</a:t>
            </a:fld>
            <a:endParaRPr lang="es-EC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B4D2C-B703-46B6-AD1A-785B7A8400D3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49738-4F8F-4CCF-93F3-1FBA37DEAF49}" type="datetimeFigureOut">
              <a:rPr lang="es-EC" smtClean="0"/>
              <a:t>2/12/2018</a:t>
            </a:fld>
            <a:endParaRPr lang="es-EC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B4D2C-B703-46B6-AD1A-785B7A8400D3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49738-4F8F-4CCF-93F3-1FBA37DEAF49}" type="datetimeFigureOut">
              <a:rPr lang="es-EC" smtClean="0"/>
              <a:t>2/12/2018</a:t>
            </a:fld>
            <a:endParaRPr lang="es-EC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B4D2C-B703-46B6-AD1A-785B7A8400D3}" type="slidenum">
              <a:rPr lang="es-EC" smtClean="0"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C49738-4F8F-4CCF-93F3-1FBA37DEAF49}" type="datetimeFigureOut">
              <a:rPr lang="es-EC" smtClean="0"/>
              <a:t>2/12/2018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AB4D2C-B703-46B6-AD1A-785B7A8400D3}" type="slidenum">
              <a:rPr lang="es-EC" smtClean="0"/>
              <a:t>‹Nº›</a:t>
            </a:fld>
            <a:endParaRPr lang="es-EC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C" dirty="0" smtClean="0"/>
              <a:t>Universidad Nacional de Chimborazo</a:t>
            </a:r>
            <a:endParaRPr lang="es-EC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C" dirty="0" smtClean="0">
                <a:solidFill>
                  <a:schemeClr val="tx1"/>
                </a:solidFill>
              </a:rPr>
              <a:t>Facultad de Ciencias políticas y Administrativas</a:t>
            </a:r>
          </a:p>
          <a:p>
            <a:r>
              <a:rPr lang="es-EC" dirty="0" smtClean="0">
                <a:solidFill>
                  <a:schemeClr val="tx1"/>
                </a:solidFill>
              </a:rPr>
              <a:t>Carrera de Economía</a:t>
            </a:r>
            <a:endParaRPr lang="es-EC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C" dirty="0" smtClean="0"/>
              <a:t>Metodología para la elaboración de un presupuesto</a:t>
            </a:r>
            <a:endParaRPr lang="es-EC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Definición de un presupuesto.</a:t>
            </a:r>
            <a:endParaRPr lang="es-EC" dirty="0"/>
          </a:p>
          <a:p>
            <a:r>
              <a:rPr lang="es-MX" dirty="0"/>
              <a:t>Etapas de la preparación de un presupuesto</a:t>
            </a:r>
            <a:endParaRPr lang="es-EC" dirty="0"/>
          </a:p>
          <a:p>
            <a:r>
              <a:rPr lang="es-MX" dirty="0"/>
              <a:t>Ventajas y limitaciones de los presupuestos.</a:t>
            </a:r>
            <a:endParaRPr lang="es-EC" dirty="0"/>
          </a:p>
          <a:p>
            <a:r>
              <a:rPr lang="es-MX" dirty="0" smtClean="0"/>
              <a:t>Desarrollo y estructura </a:t>
            </a:r>
            <a:r>
              <a:rPr lang="es-MX" dirty="0"/>
              <a:t>de un presupuesto</a:t>
            </a:r>
            <a:endParaRPr lang="es-EC" dirty="0"/>
          </a:p>
          <a:p>
            <a:endParaRPr lang="es-EC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smtClean="0"/>
              <a:t>¿Qué es un presupuesto?</a:t>
            </a:r>
            <a:endParaRPr lang="es-EC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</p:nvPr>
        </p:nvGraphicFramePr>
        <p:xfrm>
          <a:off x="251520" y="1196752"/>
          <a:ext cx="8640960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/>
              <a:t>Etapas de la preparación de un presupuesto</a:t>
            </a:r>
            <a:r>
              <a:rPr lang="es-EC" dirty="0" smtClean="0"/>
              <a:t/>
            </a:r>
            <a:br>
              <a:rPr lang="es-EC" dirty="0" smtClean="0"/>
            </a:br>
            <a:endParaRPr lang="es-EC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323528" y="1412776"/>
          <a:ext cx="8568952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smtClean="0"/>
              <a:t>Ventajas de los presupuestos</a:t>
            </a:r>
            <a:endParaRPr lang="es-EC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251520" y="1340768"/>
          <a:ext cx="8640960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smtClean="0"/>
              <a:t>Limitaciones de los presupuestos</a:t>
            </a:r>
            <a:endParaRPr lang="es-EC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268760"/>
          <a:ext cx="8229600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/>
              <a:t>Desarrollo y estructura de un presupuesto</a:t>
            </a:r>
            <a:r>
              <a:rPr lang="es-EC" dirty="0" smtClean="0"/>
              <a:t/>
            </a:r>
            <a:br>
              <a:rPr lang="es-EC" dirty="0" smtClean="0"/>
            </a:br>
            <a:endParaRPr lang="es-EC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621816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smtClean="0"/>
              <a:t>Secuencia del presupuesto</a:t>
            </a:r>
            <a:endParaRPr lang="es-EC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196752"/>
          <a:ext cx="8229600" cy="49294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314</Words>
  <Application>Microsoft Office PowerPoint</Application>
  <PresentationFormat>Presentación en pantalla (4:3)</PresentationFormat>
  <Paragraphs>63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1" baseType="lpstr">
      <vt:lpstr>Arial</vt:lpstr>
      <vt:lpstr>Calibri</vt:lpstr>
      <vt:lpstr>Tema de Office</vt:lpstr>
      <vt:lpstr>Universidad Nacional de Chimborazo</vt:lpstr>
      <vt:lpstr>Metodología para la elaboración de un presupuesto</vt:lpstr>
      <vt:lpstr>¿Qué es un presupuesto?</vt:lpstr>
      <vt:lpstr> Etapas de la preparación de un presupuesto </vt:lpstr>
      <vt:lpstr>Ventajas de los presupuestos</vt:lpstr>
      <vt:lpstr>Limitaciones de los presupuestos</vt:lpstr>
      <vt:lpstr> Desarrollo y estructura de un presupuesto </vt:lpstr>
      <vt:lpstr>Secuencia del presupuesto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Universidad Nacional de Chimborazo</dc:title>
  <dc:creator>Corei3</dc:creator>
  <cp:lastModifiedBy>pc</cp:lastModifiedBy>
  <cp:revision>11</cp:revision>
  <dcterms:created xsi:type="dcterms:W3CDTF">2015-01-23T15:02:34Z</dcterms:created>
  <dcterms:modified xsi:type="dcterms:W3CDTF">2018-12-02T14:14:31Z</dcterms:modified>
</cp:coreProperties>
</file>