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sldIdLst>
    <p:sldId id="256" r:id="rId2"/>
    <p:sldId id="257" r:id="rId3"/>
    <p:sldId id="273" r:id="rId4"/>
    <p:sldId id="274" r:id="rId5"/>
    <p:sldId id="275" r:id="rId6"/>
    <p:sldId id="276" r:id="rId7"/>
    <p:sldId id="277" r:id="rId8"/>
    <p:sldId id="262" r:id="rId9"/>
    <p:sldId id="263" r:id="rId10"/>
    <p:sldId id="264" r:id="rId11"/>
    <p:sldId id="265" r:id="rId12"/>
    <p:sldId id="266" r:id="rId13"/>
    <p:sldId id="267" r:id="rId14"/>
    <p:sldId id="268" r:id="rId15"/>
    <p:sldId id="269" r:id="rId16"/>
    <p:sldId id="270" r:id="rId17"/>
    <p:sldId id="271"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54323F-2BD7-4749-B6B2-37253CDC018F}" v="1" dt="2024-01-19T02:25:12.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49"/>
    <p:restoredTop sz="97872"/>
  </p:normalViewPr>
  <p:slideViewPr>
    <p:cSldViewPr snapToGrid="0">
      <p:cViewPr varScale="1">
        <p:scale>
          <a:sx n="111" d="100"/>
          <a:sy n="111" d="100"/>
        </p:scale>
        <p:origin x="894" y="9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2.svg"/><Relationship Id="rId1" Type="http://schemas.openxmlformats.org/officeDocument/2006/relationships/image" Target="../media/image81.png"/><Relationship Id="rId4" Type="http://schemas.openxmlformats.org/officeDocument/2006/relationships/image" Target="../media/image14.svg"/></Relationships>
</file>

<file path=ppt/diagrams/_rels/data1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89.svg"/></Relationships>
</file>

<file path=ppt/diagrams/_rels/data1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svg"/><Relationship Id="rId1" Type="http://schemas.openxmlformats.org/officeDocument/2006/relationships/image" Target="../media/image94.png"/><Relationship Id="rId4" Type="http://schemas.openxmlformats.org/officeDocument/2006/relationships/image" Target="../media/image97.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ata6.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_rels/data7.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s>
</file>

<file path=ppt/diagrams/_rels/data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_rels/data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2.svg"/><Relationship Id="rId1" Type="http://schemas.openxmlformats.org/officeDocument/2006/relationships/image" Target="../media/image81.png"/><Relationship Id="rId4" Type="http://schemas.openxmlformats.org/officeDocument/2006/relationships/image" Target="../media/image14.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89.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svg"/><Relationship Id="rId1" Type="http://schemas.openxmlformats.org/officeDocument/2006/relationships/image" Target="../media/image94.png"/><Relationship Id="rId4" Type="http://schemas.openxmlformats.org/officeDocument/2006/relationships/image" Target="../media/image9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rawing6.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_rels/drawing7.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s>
</file>

<file path=ppt/diagrams/_rels/drawing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_rels/drawing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911A00-F323-4035-BA13-C10CF2B54FB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CA1B7AE-CDBA-4214-BCCC-3AB946BD3D42}">
      <dgm:prSet/>
      <dgm:spPr/>
      <dgm:t>
        <a:bodyPr/>
        <a:lstStyle/>
        <a:p>
          <a:r>
            <a:rPr lang="es-EC"/>
            <a:t>Puede adaptarse a cualquier situación o tema de conversación</a:t>
          </a:r>
          <a:endParaRPr lang="en-US"/>
        </a:p>
      </dgm:t>
    </dgm:pt>
    <dgm:pt modelId="{D699E2A4-F72E-4193-8D98-D25E6EF03515}" type="parTrans" cxnId="{2AD29F94-D38D-4650-95FC-DC03FCD8D327}">
      <dgm:prSet/>
      <dgm:spPr/>
      <dgm:t>
        <a:bodyPr/>
        <a:lstStyle/>
        <a:p>
          <a:endParaRPr lang="en-US"/>
        </a:p>
      </dgm:t>
    </dgm:pt>
    <dgm:pt modelId="{B52DF767-47D3-437C-AC73-F95D88376D68}" type="sibTrans" cxnId="{2AD29F94-D38D-4650-95FC-DC03FCD8D327}">
      <dgm:prSet/>
      <dgm:spPr/>
      <dgm:t>
        <a:bodyPr/>
        <a:lstStyle/>
        <a:p>
          <a:endParaRPr lang="en-US"/>
        </a:p>
      </dgm:t>
    </dgm:pt>
    <dgm:pt modelId="{85471B82-BEE0-493A-980C-6B7C82E74ED2}">
      <dgm:prSet/>
      <dgm:spPr/>
      <dgm:t>
        <a:bodyPr/>
        <a:lstStyle/>
        <a:p>
          <a:r>
            <a:rPr lang="es-EC"/>
            <a:t>Puede proporcionar respuestas útiles y precisas</a:t>
          </a:r>
          <a:endParaRPr lang="en-US"/>
        </a:p>
      </dgm:t>
    </dgm:pt>
    <dgm:pt modelId="{4A7B50B8-4158-4B73-92D4-B32C1F8FE221}" type="parTrans" cxnId="{AD5F38F2-50A8-49E9-AFBF-21F4071B656E}">
      <dgm:prSet/>
      <dgm:spPr/>
      <dgm:t>
        <a:bodyPr/>
        <a:lstStyle/>
        <a:p>
          <a:endParaRPr lang="en-US"/>
        </a:p>
      </dgm:t>
    </dgm:pt>
    <dgm:pt modelId="{E775E026-CF81-4D77-A302-C436DFDDD01D}" type="sibTrans" cxnId="{AD5F38F2-50A8-49E9-AFBF-21F4071B656E}">
      <dgm:prSet/>
      <dgm:spPr/>
      <dgm:t>
        <a:bodyPr/>
        <a:lstStyle/>
        <a:p>
          <a:endParaRPr lang="en-US"/>
        </a:p>
      </dgm:t>
    </dgm:pt>
    <dgm:pt modelId="{D3209811-337C-4552-B145-A3F38721EEBA}">
      <dgm:prSet/>
      <dgm:spPr/>
      <dgm:t>
        <a:bodyPr/>
        <a:lstStyle/>
        <a:p>
          <a:r>
            <a:rPr lang="es-EC"/>
            <a:t>Esto se debe a su anvanzado modelo de aprendizaje automático</a:t>
          </a:r>
          <a:endParaRPr lang="en-US"/>
        </a:p>
      </dgm:t>
    </dgm:pt>
    <dgm:pt modelId="{D8B801FE-5985-4353-B82C-07C6DB8DD16B}" type="parTrans" cxnId="{2C2D2CC8-71A4-4256-AF2A-1B73A8CACE60}">
      <dgm:prSet/>
      <dgm:spPr/>
      <dgm:t>
        <a:bodyPr/>
        <a:lstStyle/>
        <a:p>
          <a:endParaRPr lang="en-US"/>
        </a:p>
      </dgm:t>
    </dgm:pt>
    <dgm:pt modelId="{429D91A3-140D-4471-9D9D-9AE0217A112D}" type="sibTrans" cxnId="{2C2D2CC8-71A4-4256-AF2A-1B73A8CACE60}">
      <dgm:prSet/>
      <dgm:spPr/>
      <dgm:t>
        <a:bodyPr/>
        <a:lstStyle/>
        <a:p>
          <a:endParaRPr lang="en-US"/>
        </a:p>
      </dgm:t>
    </dgm:pt>
    <dgm:pt modelId="{89F82AFB-2BA9-4089-96D2-0FABA3C08FE5}">
      <dgm:prSet/>
      <dgm:spPr/>
      <dgm:t>
        <a:bodyPr/>
        <a:lstStyle/>
        <a:p>
          <a:r>
            <a:rPr lang="es-EC"/>
            <a:t>Le permite aprender continuamente de las interacciones con los usuarios y mejorar su capacidad de conversación con el tiempo</a:t>
          </a:r>
          <a:endParaRPr lang="en-US"/>
        </a:p>
      </dgm:t>
    </dgm:pt>
    <dgm:pt modelId="{8E410E64-CF96-4C0A-95C7-CD7877DCF28C}" type="parTrans" cxnId="{859C01F1-1C35-471D-BEB1-CED154E816D4}">
      <dgm:prSet/>
      <dgm:spPr/>
      <dgm:t>
        <a:bodyPr/>
        <a:lstStyle/>
        <a:p>
          <a:endParaRPr lang="en-US"/>
        </a:p>
      </dgm:t>
    </dgm:pt>
    <dgm:pt modelId="{A9679AA3-A5CE-413B-B95F-6CA1EADAF6B6}" type="sibTrans" cxnId="{859C01F1-1C35-471D-BEB1-CED154E816D4}">
      <dgm:prSet/>
      <dgm:spPr/>
      <dgm:t>
        <a:bodyPr/>
        <a:lstStyle/>
        <a:p>
          <a:endParaRPr lang="en-US"/>
        </a:p>
      </dgm:t>
    </dgm:pt>
    <dgm:pt modelId="{87E6DD88-A74A-45B7-94B1-76B12B9EDF76}">
      <dgm:prSet/>
      <dgm:spPr/>
      <dgm:t>
        <a:bodyPr/>
        <a:lstStyle/>
        <a:p>
          <a:r>
            <a:rPr lang="es-EC"/>
            <a:t>El procesamiento de lenguaje natural permite entender mejor lo que los usuarios están diciendo y proporcionar respuestas más precisas.</a:t>
          </a:r>
          <a:endParaRPr lang="en-US"/>
        </a:p>
      </dgm:t>
    </dgm:pt>
    <dgm:pt modelId="{8D528CDC-F28E-45CD-9B9D-D9FF70ECA0DF}" type="parTrans" cxnId="{133A3BAC-D58C-4BA7-B727-E80D57359B9A}">
      <dgm:prSet/>
      <dgm:spPr/>
      <dgm:t>
        <a:bodyPr/>
        <a:lstStyle/>
        <a:p>
          <a:endParaRPr lang="en-US"/>
        </a:p>
      </dgm:t>
    </dgm:pt>
    <dgm:pt modelId="{A82E9648-09B0-44DC-B603-3E186C58D887}" type="sibTrans" cxnId="{133A3BAC-D58C-4BA7-B727-E80D57359B9A}">
      <dgm:prSet/>
      <dgm:spPr/>
      <dgm:t>
        <a:bodyPr/>
        <a:lstStyle/>
        <a:p>
          <a:endParaRPr lang="en-US"/>
        </a:p>
      </dgm:t>
    </dgm:pt>
    <dgm:pt modelId="{E946D755-78B6-494B-BC09-1DFAC5D33B6D}" type="pres">
      <dgm:prSet presAssocID="{D5911A00-F323-4035-BA13-C10CF2B54FB3}" presName="root" presStyleCnt="0">
        <dgm:presLayoutVars>
          <dgm:dir/>
          <dgm:resizeHandles val="exact"/>
        </dgm:presLayoutVars>
      </dgm:prSet>
      <dgm:spPr/>
    </dgm:pt>
    <dgm:pt modelId="{10E941ED-B837-4DFB-ADB8-28831B08B2E5}" type="pres">
      <dgm:prSet presAssocID="{FCA1B7AE-CDBA-4214-BCCC-3AB946BD3D42}" presName="compNode" presStyleCnt="0"/>
      <dgm:spPr/>
    </dgm:pt>
    <dgm:pt modelId="{BB8EF473-2B84-46D2-892F-1601CF637986}" type="pres">
      <dgm:prSet presAssocID="{FCA1B7AE-CDBA-4214-BCCC-3AB946BD3D42}" presName="bgRect" presStyleLbl="bgShp" presStyleIdx="0" presStyleCnt="5"/>
      <dgm:spPr/>
    </dgm:pt>
    <dgm:pt modelId="{D1DBF229-33A2-4901-A87F-C0AC4569AA6A}" type="pres">
      <dgm:prSet presAssocID="{FCA1B7AE-CDBA-4214-BCCC-3AB946BD3D4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eo"/>
        </a:ext>
      </dgm:extLst>
    </dgm:pt>
    <dgm:pt modelId="{96A25F65-5D3A-4444-ADB4-73080DADB78C}" type="pres">
      <dgm:prSet presAssocID="{FCA1B7AE-CDBA-4214-BCCC-3AB946BD3D42}" presName="spaceRect" presStyleCnt="0"/>
      <dgm:spPr/>
    </dgm:pt>
    <dgm:pt modelId="{85A97A50-A695-4991-8080-DC8379559FC4}" type="pres">
      <dgm:prSet presAssocID="{FCA1B7AE-CDBA-4214-BCCC-3AB946BD3D42}" presName="parTx" presStyleLbl="revTx" presStyleIdx="0" presStyleCnt="5">
        <dgm:presLayoutVars>
          <dgm:chMax val="0"/>
          <dgm:chPref val="0"/>
        </dgm:presLayoutVars>
      </dgm:prSet>
      <dgm:spPr/>
    </dgm:pt>
    <dgm:pt modelId="{2BEFE7F3-15B9-4555-BB82-A42BD6915508}" type="pres">
      <dgm:prSet presAssocID="{B52DF767-47D3-437C-AC73-F95D88376D68}" presName="sibTrans" presStyleCnt="0"/>
      <dgm:spPr/>
    </dgm:pt>
    <dgm:pt modelId="{A4826D39-1124-411D-BCA9-6EDA818A5161}" type="pres">
      <dgm:prSet presAssocID="{85471B82-BEE0-493A-980C-6B7C82E74ED2}" presName="compNode" presStyleCnt="0"/>
      <dgm:spPr/>
    </dgm:pt>
    <dgm:pt modelId="{32592034-77DB-4F6F-AB48-DDEC8B5E552B}" type="pres">
      <dgm:prSet presAssocID="{85471B82-BEE0-493A-980C-6B7C82E74ED2}" presName="bgRect" presStyleLbl="bgShp" presStyleIdx="1" presStyleCnt="5"/>
      <dgm:spPr/>
    </dgm:pt>
    <dgm:pt modelId="{F458BA7D-EF8E-4793-886A-6039CE997233}" type="pres">
      <dgm:prSet presAssocID="{85471B82-BEE0-493A-980C-6B7C82E74ED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ca de verificación"/>
        </a:ext>
      </dgm:extLst>
    </dgm:pt>
    <dgm:pt modelId="{1244CFBA-9F53-48A5-9E93-D3100900A862}" type="pres">
      <dgm:prSet presAssocID="{85471B82-BEE0-493A-980C-6B7C82E74ED2}" presName="spaceRect" presStyleCnt="0"/>
      <dgm:spPr/>
    </dgm:pt>
    <dgm:pt modelId="{E091A0FE-4C2A-4D4B-9CF7-59DF6F29485A}" type="pres">
      <dgm:prSet presAssocID="{85471B82-BEE0-493A-980C-6B7C82E74ED2}" presName="parTx" presStyleLbl="revTx" presStyleIdx="1" presStyleCnt="5">
        <dgm:presLayoutVars>
          <dgm:chMax val="0"/>
          <dgm:chPref val="0"/>
        </dgm:presLayoutVars>
      </dgm:prSet>
      <dgm:spPr/>
    </dgm:pt>
    <dgm:pt modelId="{C2C31D65-C48C-4AFD-A3B3-D283BBC2452B}" type="pres">
      <dgm:prSet presAssocID="{E775E026-CF81-4D77-A302-C436DFDDD01D}" presName="sibTrans" presStyleCnt="0"/>
      <dgm:spPr/>
    </dgm:pt>
    <dgm:pt modelId="{76C4B106-807A-49CD-A5D2-564E96AF47ED}" type="pres">
      <dgm:prSet presAssocID="{D3209811-337C-4552-B145-A3F38721EEBA}" presName="compNode" presStyleCnt="0"/>
      <dgm:spPr/>
    </dgm:pt>
    <dgm:pt modelId="{230927F2-D0CA-4C2D-A092-35CA9C4069BB}" type="pres">
      <dgm:prSet presAssocID="{D3209811-337C-4552-B145-A3F38721EEBA}" presName="bgRect" presStyleLbl="bgShp" presStyleIdx="2" presStyleCnt="5"/>
      <dgm:spPr/>
    </dgm:pt>
    <dgm:pt modelId="{807DD061-01D3-41B6-B3D1-B3539B0C5B5E}" type="pres">
      <dgm:prSet presAssocID="{D3209811-337C-4552-B145-A3F38721EEB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che"/>
        </a:ext>
      </dgm:extLst>
    </dgm:pt>
    <dgm:pt modelId="{833366A7-CB5D-4FD7-B198-D3BED2F024A2}" type="pres">
      <dgm:prSet presAssocID="{D3209811-337C-4552-B145-A3F38721EEBA}" presName="spaceRect" presStyleCnt="0"/>
      <dgm:spPr/>
    </dgm:pt>
    <dgm:pt modelId="{7971A159-2929-4D2B-B7DA-EAE37BC926B5}" type="pres">
      <dgm:prSet presAssocID="{D3209811-337C-4552-B145-A3F38721EEBA}" presName="parTx" presStyleLbl="revTx" presStyleIdx="2" presStyleCnt="5">
        <dgm:presLayoutVars>
          <dgm:chMax val="0"/>
          <dgm:chPref val="0"/>
        </dgm:presLayoutVars>
      </dgm:prSet>
      <dgm:spPr/>
    </dgm:pt>
    <dgm:pt modelId="{217E4784-00B5-42A3-BCBA-3E2DF14F449A}" type="pres">
      <dgm:prSet presAssocID="{429D91A3-140D-4471-9D9D-9AE0217A112D}" presName="sibTrans" presStyleCnt="0"/>
      <dgm:spPr/>
    </dgm:pt>
    <dgm:pt modelId="{A9716D2C-8DBE-4CD2-9A4F-75A8FFDD7C86}" type="pres">
      <dgm:prSet presAssocID="{89F82AFB-2BA9-4089-96D2-0FABA3C08FE5}" presName="compNode" presStyleCnt="0"/>
      <dgm:spPr/>
    </dgm:pt>
    <dgm:pt modelId="{92D526A8-584B-42B3-A0AA-64303C8D3DCC}" type="pres">
      <dgm:prSet presAssocID="{89F82AFB-2BA9-4089-96D2-0FABA3C08FE5}" presName="bgRect" presStyleLbl="bgShp" presStyleIdx="3" presStyleCnt="5"/>
      <dgm:spPr/>
    </dgm:pt>
    <dgm:pt modelId="{A4252DDF-7037-4EA2-9647-685A867120A5}" type="pres">
      <dgm:prSet presAssocID="{89F82AFB-2BA9-4089-96D2-0FABA3C08FE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E0890804-259F-4D05-B711-E1EF4715D75A}" type="pres">
      <dgm:prSet presAssocID="{89F82AFB-2BA9-4089-96D2-0FABA3C08FE5}" presName="spaceRect" presStyleCnt="0"/>
      <dgm:spPr/>
    </dgm:pt>
    <dgm:pt modelId="{6B8E665D-223E-4411-8B10-5369DBD74632}" type="pres">
      <dgm:prSet presAssocID="{89F82AFB-2BA9-4089-96D2-0FABA3C08FE5}" presName="parTx" presStyleLbl="revTx" presStyleIdx="3" presStyleCnt="5">
        <dgm:presLayoutVars>
          <dgm:chMax val="0"/>
          <dgm:chPref val="0"/>
        </dgm:presLayoutVars>
      </dgm:prSet>
      <dgm:spPr/>
    </dgm:pt>
    <dgm:pt modelId="{439F9107-53B6-4230-81DA-841733741CBB}" type="pres">
      <dgm:prSet presAssocID="{A9679AA3-A5CE-413B-B95F-6CA1EADAF6B6}" presName="sibTrans" presStyleCnt="0"/>
      <dgm:spPr/>
    </dgm:pt>
    <dgm:pt modelId="{262CCA6B-AEA1-4607-9588-8AAFB311AC2F}" type="pres">
      <dgm:prSet presAssocID="{87E6DD88-A74A-45B7-94B1-76B12B9EDF76}" presName="compNode" presStyleCnt="0"/>
      <dgm:spPr/>
    </dgm:pt>
    <dgm:pt modelId="{45F5A0E1-EFD5-4076-AC2A-12B6F290C260}" type="pres">
      <dgm:prSet presAssocID="{87E6DD88-A74A-45B7-94B1-76B12B9EDF76}" presName="bgRect" presStyleLbl="bgShp" presStyleIdx="4" presStyleCnt="5"/>
      <dgm:spPr/>
    </dgm:pt>
    <dgm:pt modelId="{4396E87F-5596-48FC-A975-0F823747803C}" type="pres">
      <dgm:prSet presAssocID="{87E6DD88-A74A-45B7-94B1-76B12B9EDF7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Bubble"/>
        </a:ext>
      </dgm:extLst>
    </dgm:pt>
    <dgm:pt modelId="{9E928ECA-23B2-4BF4-A0F9-5D14CE3F7FA0}" type="pres">
      <dgm:prSet presAssocID="{87E6DD88-A74A-45B7-94B1-76B12B9EDF76}" presName="spaceRect" presStyleCnt="0"/>
      <dgm:spPr/>
    </dgm:pt>
    <dgm:pt modelId="{B66D8E9A-ABA1-4DFE-8BDD-9DE856A9F546}" type="pres">
      <dgm:prSet presAssocID="{87E6DD88-A74A-45B7-94B1-76B12B9EDF76}" presName="parTx" presStyleLbl="revTx" presStyleIdx="4" presStyleCnt="5">
        <dgm:presLayoutVars>
          <dgm:chMax val="0"/>
          <dgm:chPref val="0"/>
        </dgm:presLayoutVars>
      </dgm:prSet>
      <dgm:spPr/>
    </dgm:pt>
  </dgm:ptLst>
  <dgm:cxnLst>
    <dgm:cxn modelId="{AD3DEC1E-75F1-4C89-AEFC-5701EFB47D7E}" type="presOf" srcId="{85471B82-BEE0-493A-980C-6B7C82E74ED2}" destId="{E091A0FE-4C2A-4D4B-9CF7-59DF6F29485A}" srcOrd="0" destOrd="0" presId="urn:microsoft.com/office/officeart/2018/2/layout/IconVerticalSolidList"/>
    <dgm:cxn modelId="{60632D69-2976-4E5B-B741-FA78B191F64B}" type="presOf" srcId="{89F82AFB-2BA9-4089-96D2-0FABA3C08FE5}" destId="{6B8E665D-223E-4411-8B10-5369DBD74632}" srcOrd="0" destOrd="0" presId="urn:microsoft.com/office/officeart/2018/2/layout/IconVerticalSolidList"/>
    <dgm:cxn modelId="{07035049-A3E3-4FE9-BB4E-C2D512FD82E3}" type="presOf" srcId="{87E6DD88-A74A-45B7-94B1-76B12B9EDF76}" destId="{B66D8E9A-ABA1-4DFE-8BDD-9DE856A9F546}" srcOrd="0" destOrd="0" presId="urn:microsoft.com/office/officeart/2018/2/layout/IconVerticalSolidList"/>
    <dgm:cxn modelId="{2AD29F94-D38D-4650-95FC-DC03FCD8D327}" srcId="{D5911A00-F323-4035-BA13-C10CF2B54FB3}" destId="{FCA1B7AE-CDBA-4214-BCCC-3AB946BD3D42}" srcOrd="0" destOrd="0" parTransId="{D699E2A4-F72E-4193-8D98-D25E6EF03515}" sibTransId="{B52DF767-47D3-437C-AC73-F95D88376D68}"/>
    <dgm:cxn modelId="{133A3BAC-D58C-4BA7-B727-E80D57359B9A}" srcId="{D5911A00-F323-4035-BA13-C10CF2B54FB3}" destId="{87E6DD88-A74A-45B7-94B1-76B12B9EDF76}" srcOrd="4" destOrd="0" parTransId="{8D528CDC-F28E-45CD-9B9D-D9FF70ECA0DF}" sibTransId="{A82E9648-09B0-44DC-B603-3E186C58D887}"/>
    <dgm:cxn modelId="{AFB33BB1-46F5-4193-B367-4F25BA2F7214}" type="presOf" srcId="{FCA1B7AE-CDBA-4214-BCCC-3AB946BD3D42}" destId="{85A97A50-A695-4991-8080-DC8379559FC4}" srcOrd="0" destOrd="0" presId="urn:microsoft.com/office/officeart/2018/2/layout/IconVerticalSolidList"/>
    <dgm:cxn modelId="{89827CBE-B0AB-408A-A2DD-F52905543AC4}" type="presOf" srcId="{D3209811-337C-4552-B145-A3F38721EEBA}" destId="{7971A159-2929-4D2B-B7DA-EAE37BC926B5}" srcOrd="0" destOrd="0" presId="urn:microsoft.com/office/officeart/2018/2/layout/IconVerticalSolidList"/>
    <dgm:cxn modelId="{2C2D2CC8-71A4-4256-AF2A-1B73A8CACE60}" srcId="{D5911A00-F323-4035-BA13-C10CF2B54FB3}" destId="{D3209811-337C-4552-B145-A3F38721EEBA}" srcOrd="2" destOrd="0" parTransId="{D8B801FE-5985-4353-B82C-07C6DB8DD16B}" sibTransId="{429D91A3-140D-4471-9D9D-9AE0217A112D}"/>
    <dgm:cxn modelId="{F6359EEA-8624-4A78-A857-60EFE1452B4A}" type="presOf" srcId="{D5911A00-F323-4035-BA13-C10CF2B54FB3}" destId="{E946D755-78B6-494B-BC09-1DFAC5D33B6D}" srcOrd="0" destOrd="0" presId="urn:microsoft.com/office/officeart/2018/2/layout/IconVerticalSolidList"/>
    <dgm:cxn modelId="{859C01F1-1C35-471D-BEB1-CED154E816D4}" srcId="{D5911A00-F323-4035-BA13-C10CF2B54FB3}" destId="{89F82AFB-2BA9-4089-96D2-0FABA3C08FE5}" srcOrd="3" destOrd="0" parTransId="{8E410E64-CF96-4C0A-95C7-CD7877DCF28C}" sibTransId="{A9679AA3-A5CE-413B-B95F-6CA1EADAF6B6}"/>
    <dgm:cxn modelId="{AD5F38F2-50A8-49E9-AFBF-21F4071B656E}" srcId="{D5911A00-F323-4035-BA13-C10CF2B54FB3}" destId="{85471B82-BEE0-493A-980C-6B7C82E74ED2}" srcOrd="1" destOrd="0" parTransId="{4A7B50B8-4158-4B73-92D4-B32C1F8FE221}" sibTransId="{E775E026-CF81-4D77-A302-C436DFDDD01D}"/>
    <dgm:cxn modelId="{AC7A296F-4C40-45EE-90D4-7F9B13DD0F10}" type="presParOf" srcId="{E946D755-78B6-494B-BC09-1DFAC5D33B6D}" destId="{10E941ED-B837-4DFB-ADB8-28831B08B2E5}" srcOrd="0" destOrd="0" presId="urn:microsoft.com/office/officeart/2018/2/layout/IconVerticalSolidList"/>
    <dgm:cxn modelId="{9FD9A725-2491-4738-B943-9EB20C4CDE61}" type="presParOf" srcId="{10E941ED-B837-4DFB-ADB8-28831B08B2E5}" destId="{BB8EF473-2B84-46D2-892F-1601CF637986}" srcOrd="0" destOrd="0" presId="urn:microsoft.com/office/officeart/2018/2/layout/IconVerticalSolidList"/>
    <dgm:cxn modelId="{47F6B76F-8AA0-4D0D-B914-79A4F17FB0F5}" type="presParOf" srcId="{10E941ED-B837-4DFB-ADB8-28831B08B2E5}" destId="{D1DBF229-33A2-4901-A87F-C0AC4569AA6A}" srcOrd="1" destOrd="0" presId="urn:microsoft.com/office/officeart/2018/2/layout/IconVerticalSolidList"/>
    <dgm:cxn modelId="{3E930DD7-AF91-45B2-B852-8014E331F000}" type="presParOf" srcId="{10E941ED-B837-4DFB-ADB8-28831B08B2E5}" destId="{96A25F65-5D3A-4444-ADB4-73080DADB78C}" srcOrd="2" destOrd="0" presId="urn:microsoft.com/office/officeart/2018/2/layout/IconVerticalSolidList"/>
    <dgm:cxn modelId="{3665873A-CC51-4637-9DD8-6BB172ACFF0B}" type="presParOf" srcId="{10E941ED-B837-4DFB-ADB8-28831B08B2E5}" destId="{85A97A50-A695-4991-8080-DC8379559FC4}" srcOrd="3" destOrd="0" presId="urn:microsoft.com/office/officeart/2018/2/layout/IconVerticalSolidList"/>
    <dgm:cxn modelId="{4E1532C4-FD3A-435B-8DAF-EDA08C18DEAF}" type="presParOf" srcId="{E946D755-78B6-494B-BC09-1DFAC5D33B6D}" destId="{2BEFE7F3-15B9-4555-BB82-A42BD6915508}" srcOrd="1" destOrd="0" presId="urn:microsoft.com/office/officeart/2018/2/layout/IconVerticalSolidList"/>
    <dgm:cxn modelId="{BEF5F580-5B72-4E78-B32F-A44E917D90E4}" type="presParOf" srcId="{E946D755-78B6-494B-BC09-1DFAC5D33B6D}" destId="{A4826D39-1124-411D-BCA9-6EDA818A5161}" srcOrd="2" destOrd="0" presId="urn:microsoft.com/office/officeart/2018/2/layout/IconVerticalSolidList"/>
    <dgm:cxn modelId="{91E0860F-DB5C-48AC-8CB0-6C6798763339}" type="presParOf" srcId="{A4826D39-1124-411D-BCA9-6EDA818A5161}" destId="{32592034-77DB-4F6F-AB48-DDEC8B5E552B}" srcOrd="0" destOrd="0" presId="urn:microsoft.com/office/officeart/2018/2/layout/IconVerticalSolidList"/>
    <dgm:cxn modelId="{E8A4FC83-8BF5-40F8-AF8C-956738A02040}" type="presParOf" srcId="{A4826D39-1124-411D-BCA9-6EDA818A5161}" destId="{F458BA7D-EF8E-4793-886A-6039CE997233}" srcOrd="1" destOrd="0" presId="urn:microsoft.com/office/officeart/2018/2/layout/IconVerticalSolidList"/>
    <dgm:cxn modelId="{51D724DD-75FD-45A2-92D2-88FC527C3FD8}" type="presParOf" srcId="{A4826D39-1124-411D-BCA9-6EDA818A5161}" destId="{1244CFBA-9F53-48A5-9E93-D3100900A862}" srcOrd="2" destOrd="0" presId="urn:microsoft.com/office/officeart/2018/2/layout/IconVerticalSolidList"/>
    <dgm:cxn modelId="{73DD19DA-3CD9-4BFB-983A-5D3196BD5422}" type="presParOf" srcId="{A4826D39-1124-411D-BCA9-6EDA818A5161}" destId="{E091A0FE-4C2A-4D4B-9CF7-59DF6F29485A}" srcOrd="3" destOrd="0" presId="urn:microsoft.com/office/officeart/2018/2/layout/IconVerticalSolidList"/>
    <dgm:cxn modelId="{E350C0D3-60DD-4DB1-A985-21AE7C5C978F}" type="presParOf" srcId="{E946D755-78B6-494B-BC09-1DFAC5D33B6D}" destId="{C2C31D65-C48C-4AFD-A3B3-D283BBC2452B}" srcOrd="3" destOrd="0" presId="urn:microsoft.com/office/officeart/2018/2/layout/IconVerticalSolidList"/>
    <dgm:cxn modelId="{52719C96-5C63-447F-90F8-D3BE1C564279}" type="presParOf" srcId="{E946D755-78B6-494B-BC09-1DFAC5D33B6D}" destId="{76C4B106-807A-49CD-A5D2-564E96AF47ED}" srcOrd="4" destOrd="0" presId="urn:microsoft.com/office/officeart/2018/2/layout/IconVerticalSolidList"/>
    <dgm:cxn modelId="{B0AF4281-3AB2-4298-B441-B338236967A3}" type="presParOf" srcId="{76C4B106-807A-49CD-A5D2-564E96AF47ED}" destId="{230927F2-D0CA-4C2D-A092-35CA9C4069BB}" srcOrd="0" destOrd="0" presId="urn:microsoft.com/office/officeart/2018/2/layout/IconVerticalSolidList"/>
    <dgm:cxn modelId="{27DC91BF-0E17-4A53-8636-F51247E83C94}" type="presParOf" srcId="{76C4B106-807A-49CD-A5D2-564E96AF47ED}" destId="{807DD061-01D3-41B6-B3D1-B3539B0C5B5E}" srcOrd="1" destOrd="0" presId="urn:microsoft.com/office/officeart/2018/2/layout/IconVerticalSolidList"/>
    <dgm:cxn modelId="{9AE0B081-6EF8-4758-9761-994BA94DEF7C}" type="presParOf" srcId="{76C4B106-807A-49CD-A5D2-564E96AF47ED}" destId="{833366A7-CB5D-4FD7-B198-D3BED2F024A2}" srcOrd="2" destOrd="0" presId="urn:microsoft.com/office/officeart/2018/2/layout/IconVerticalSolidList"/>
    <dgm:cxn modelId="{7A9F9890-94CA-4CAC-B36A-C5C63AD21613}" type="presParOf" srcId="{76C4B106-807A-49CD-A5D2-564E96AF47ED}" destId="{7971A159-2929-4D2B-B7DA-EAE37BC926B5}" srcOrd="3" destOrd="0" presId="urn:microsoft.com/office/officeart/2018/2/layout/IconVerticalSolidList"/>
    <dgm:cxn modelId="{CFBD4CD1-3178-40D8-B228-EC3FCB9EC9A9}" type="presParOf" srcId="{E946D755-78B6-494B-BC09-1DFAC5D33B6D}" destId="{217E4784-00B5-42A3-BCBA-3E2DF14F449A}" srcOrd="5" destOrd="0" presId="urn:microsoft.com/office/officeart/2018/2/layout/IconVerticalSolidList"/>
    <dgm:cxn modelId="{4EEC4AE6-D62E-49C4-AE95-6DC2533171E0}" type="presParOf" srcId="{E946D755-78B6-494B-BC09-1DFAC5D33B6D}" destId="{A9716D2C-8DBE-4CD2-9A4F-75A8FFDD7C86}" srcOrd="6" destOrd="0" presId="urn:microsoft.com/office/officeart/2018/2/layout/IconVerticalSolidList"/>
    <dgm:cxn modelId="{EAF2D5A8-B583-4811-894B-BCE6321E3B07}" type="presParOf" srcId="{A9716D2C-8DBE-4CD2-9A4F-75A8FFDD7C86}" destId="{92D526A8-584B-42B3-A0AA-64303C8D3DCC}" srcOrd="0" destOrd="0" presId="urn:microsoft.com/office/officeart/2018/2/layout/IconVerticalSolidList"/>
    <dgm:cxn modelId="{4641C82E-5367-46A3-BB4C-4F161655F5D1}" type="presParOf" srcId="{A9716D2C-8DBE-4CD2-9A4F-75A8FFDD7C86}" destId="{A4252DDF-7037-4EA2-9647-685A867120A5}" srcOrd="1" destOrd="0" presId="urn:microsoft.com/office/officeart/2018/2/layout/IconVerticalSolidList"/>
    <dgm:cxn modelId="{98D960FD-9847-4C59-9CBD-2C76C1AC0522}" type="presParOf" srcId="{A9716D2C-8DBE-4CD2-9A4F-75A8FFDD7C86}" destId="{E0890804-259F-4D05-B711-E1EF4715D75A}" srcOrd="2" destOrd="0" presId="urn:microsoft.com/office/officeart/2018/2/layout/IconVerticalSolidList"/>
    <dgm:cxn modelId="{08C2C8D2-4041-4928-A2B3-D7347F06AFDF}" type="presParOf" srcId="{A9716D2C-8DBE-4CD2-9A4F-75A8FFDD7C86}" destId="{6B8E665D-223E-4411-8B10-5369DBD74632}" srcOrd="3" destOrd="0" presId="urn:microsoft.com/office/officeart/2018/2/layout/IconVerticalSolidList"/>
    <dgm:cxn modelId="{8D835144-4D0F-4C5B-93E2-518B255FB08C}" type="presParOf" srcId="{E946D755-78B6-494B-BC09-1DFAC5D33B6D}" destId="{439F9107-53B6-4230-81DA-841733741CBB}" srcOrd="7" destOrd="0" presId="urn:microsoft.com/office/officeart/2018/2/layout/IconVerticalSolidList"/>
    <dgm:cxn modelId="{91145496-5FB7-40EA-9DDC-1A9E9259F6B4}" type="presParOf" srcId="{E946D755-78B6-494B-BC09-1DFAC5D33B6D}" destId="{262CCA6B-AEA1-4607-9588-8AAFB311AC2F}" srcOrd="8" destOrd="0" presId="urn:microsoft.com/office/officeart/2018/2/layout/IconVerticalSolidList"/>
    <dgm:cxn modelId="{F2444813-0DF6-4D85-AB0D-A540A1B07022}" type="presParOf" srcId="{262CCA6B-AEA1-4607-9588-8AAFB311AC2F}" destId="{45F5A0E1-EFD5-4076-AC2A-12B6F290C260}" srcOrd="0" destOrd="0" presId="urn:microsoft.com/office/officeart/2018/2/layout/IconVerticalSolidList"/>
    <dgm:cxn modelId="{460D7477-7043-4F78-81BA-52B3D4E90BFC}" type="presParOf" srcId="{262CCA6B-AEA1-4607-9588-8AAFB311AC2F}" destId="{4396E87F-5596-48FC-A975-0F823747803C}" srcOrd="1" destOrd="0" presId="urn:microsoft.com/office/officeart/2018/2/layout/IconVerticalSolidList"/>
    <dgm:cxn modelId="{D78B4924-B3FD-4C0A-9CB6-E151B600EA89}" type="presParOf" srcId="{262CCA6B-AEA1-4607-9588-8AAFB311AC2F}" destId="{9E928ECA-23B2-4BF4-A0F9-5D14CE3F7FA0}" srcOrd="2" destOrd="0" presId="urn:microsoft.com/office/officeart/2018/2/layout/IconVerticalSolidList"/>
    <dgm:cxn modelId="{9F16E7D0-97C5-409D-BC14-859D77EA9157}" type="presParOf" srcId="{262CCA6B-AEA1-4607-9588-8AAFB311AC2F}" destId="{B66D8E9A-ABA1-4DFE-8BDD-9DE856A9F54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40884B5-5A2B-4F10-BF7D-6FE799D7AA72}"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50B4C0A-2F90-45BE-862F-8A4A9B19D427}">
      <dgm:prSet/>
      <dgm:spPr/>
      <dgm:t>
        <a:bodyPr/>
        <a:lstStyle/>
        <a:p>
          <a:r>
            <a:rPr lang="es-EC" b="1"/>
            <a:t>Necesidad de supervisión y corrección: </a:t>
          </a:r>
          <a:endParaRPr lang="en-US"/>
        </a:p>
      </dgm:t>
    </dgm:pt>
    <dgm:pt modelId="{21943E90-D94A-4EB2-BEA3-42FC80654EC1}" type="parTrans" cxnId="{5574439E-73B0-44B1-B5A7-539F02D0B899}">
      <dgm:prSet/>
      <dgm:spPr/>
      <dgm:t>
        <a:bodyPr/>
        <a:lstStyle/>
        <a:p>
          <a:endParaRPr lang="en-US"/>
        </a:p>
      </dgm:t>
    </dgm:pt>
    <dgm:pt modelId="{BBC7E4F5-DBC7-4649-BCDA-8B0E52E350D8}" type="sibTrans" cxnId="{5574439E-73B0-44B1-B5A7-539F02D0B899}">
      <dgm:prSet/>
      <dgm:spPr/>
      <dgm:t>
        <a:bodyPr/>
        <a:lstStyle/>
        <a:p>
          <a:endParaRPr lang="en-US"/>
        </a:p>
      </dgm:t>
    </dgm:pt>
    <dgm:pt modelId="{3D12BE33-DD22-4412-A77F-DF1D69B69C64}">
      <dgm:prSet/>
      <dgm:spPr/>
      <dgm:t>
        <a:bodyPr/>
        <a:lstStyle/>
        <a:p>
          <a:r>
            <a:rPr lang="es-EC"/>
            <a:t>Aunque Chat GPT es capaz de aprender y adaptarse a través de ejemplos y correcciones proporcionadas por los usuarios, aún requiere una supervisión cuidadosa y correcciones para mejorar su desempeño y evitar respuestas inexactas o no deseadas.</a:t>
          </a:r>
          <a:endParaRPr lang="en-US"/>
        </a:p>
      </dgm:t>
    </dgm:pt>
    <dgm:pt modelId="{22FF1590-DF24-4F70-AD07-036B4B6F4916}" type="parTrans" cxnId="{468DA871-68D6-408B-9F34-400F4AAF4572}">
      <dgm:prSet/>
      <dgm:spPr/>
      <dgm:t>
        <a:bodyPr/>
        <a:lstStyle/>
        <a:p>
          <a:endParaRPr lang="en-US"/>
        </a:p>
      </dgm:t>
    </dgm:pt>
    <dgm:pt modelId="{A0CC6DF8-8990-4941-85CB-64FBB855890E}" type="sibTrans" cxnId="{468DA871-68D6-408B-9F34-400F4AAF4572}">
      <dgm:prSet/>
      <dgm:spPr/>
      <dgm:t>
        <a:bodyPr/>
        <a:lstStyle/>
        <a:p>
          <a:endParaRPr lang="en-US"/>
        </a:p>
      </dgm:t>
    </dgm:pt>
    <dgm:pt modelId="{CC68F22B-C8AF-43AE-ACD7-6A150984DA8F}" type="pres">
      <dgm:prSet presAssocID="{E40884B5-5A2B-4F10-BF7D-6FE799D7AA72}" presName="root" presStyleCnt="0">
        <dgm:presLayoutVars>
          <dgm:dir/>
          <dgm:resizeHandles val="exact"/>
        </dgm:presLayoutVars>
      </dgm:prSet>
      <dgm:spPr/>
    </dgm:pt>
    <dgm:pt modelId="{237BA0B5-DD77-4EC7-9CDB-A00B9A20E4FE}" type="pres">
      <dgm:prSet presAssocID="{F50B4C0A-2F90-45BE-862F-8A4A9B19D427}" presName="compNode" presStyleCnt="0"/>
      <dgm:spPr/>
    </dgm:pt>
    <dgm:pt modelId="{66B03603-A492-4F29-878F-835E5E869313}" type="pres">
      <dgm:prSet presAssocID="{F50B4C0A-2F90-45BE-862F-8A4A9B19D42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vertencia"/>
        </a:ext>
      </dgm:extLst>
    </dgm:pt>
    <dgm:pt modelId="{8D23BB43-552C-4D41-971F-65C0E475CD21}" type="pres">
      <dgm:prSet presAssocID="{F50B4C0A-2F90-45BE-862F-8A4A9B19D427}" presName="spaceRect" presStyleCnt="0"/>
      <dgm:spPr/>
    </dgm:pt>
    <dgm:pt modelId="{F565CC20-3A0D-4D9C-B7C9-B958049BC10A}" type="pres">
      <dgm:prSet presAssocID="{F50B4C0A-2F90-45BE-862F-8A4A9B19D427}" presName="textRect" presStyleLbl="revTx" presStyleIdx="0" presStyleCnt="2">
        <dgm:presLayoutVars>
          <dgm:chMax val="1"/>
          <dgm:chPref val="1"/>
        </dgm:presLayoutVars>
      </dgm:prSet>
      <dgm:spPr/>
    </dgm:pt>
    <dgm:pt modelId="{70A9450D-1D86-47E0-B0F2-CAC2A3C4C3FB}" type="pres">
      <dgm:prSet presAssocID="{BBC7E4F5-DBC7-4649-BCDA-8B0E52E350D8}" presName="sibTrans" presStyleCnt="0"/>
      <dgm:spPr/>
    </dgm:pt>
    <dgm:pt modelId="{87A615AF-2B01-429A-B67E-5113C2E4D8AB}" type="pres">
      <dgm:prSet presAssocID="{3D12BE33-DD22-4412-A77F-DF1D69B69C64}" presName="compNode" presStyleCnt="0"/>
      <dgm:spPr/>
    </dgm:pt>
    <dgm:pt modelId="{7B5B4F45-7D4E-4112-ACF3-E535F3BA4D2E}" type="pres">
      <dgm:prSet presAssocID="{3D12BE33-DD22-4412-A77F-DF1D69B69C6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01C7B1CB-5F96-4C21-ADF9-FC60687555AD}" type="pres">
      <dgm:prSet presAssocID="{3D12BE33-DD22-4412-A77F-DF1D69B69C64}" presName="spaceRect" presStyleCnt="0"/>
      <dgm:spPr/>
    </dgm:pt>
    <dgm:pt modelId="{ECBAE0A3-D639-4D37-A9BE-A167318F0A5E}" type="pres">
      <dgm:prSet presAssocID="{3D12BE33-DD22-4412-A77F-DF1D69B69C64}" presName="textRect" presStyleLbl="revTx" presStyleIdx="1" presStyleCnt="2">
        <dgm:presLayoutVars>
          <dgm:chMax val="1"/>
          <dgm:chPref val="1"/>
        </dgm:presLayoutVars>
      </dgm:prSet>
      <dgm:spPr/>
    </dgm:pt>
  </dgm:ptLst>
  <dgm:cxnLst>
    <dgm:cxn modelId="{C5920D24-64B6-4635-87A5-13F581F6B621}" type="presOf" srcId="{F50B4C0A-2F90-45BE-862F-8A4A9B19D427}" destId="{F565CC20-3A0D-4D9C-B7C9-B958049BC10A}" srcOrd="0" destOrd="0" presId="urn:microsoft.com/office/officeart/2018/2/layout/IconLabelList"/>
    <dgm:cxn modelId="{C4639626-FC11-493C-B49D-C7690991945B}" type="presOf" srcId="{3D12BE33-DD22-4412-A77F-DF1D69B69C64}" destId="{ECBAE0A3-D639-4D37-A9BE-A167318F0A5E}" srcOrd="0" destOrd="0" presId="urn:microsoft.com/office/officeart/2018/2/layout/IconLabelList"/>
    <dgm:cxn modelId="{FF865266-3A6C-46D0-A491-68395B348412}" type="presOf" srcId="{E40884B5-5A2B-4F10-BF7D-6FE799D7AA72}" destId="{CC68F22B-C8AF-43AE-ACD7-6A150984DA8F}" srcOrd="0" destOrd="0" presId="urn:microsoft.com/office/officeart/2018/2/layout/IconLabelList"/>
    <dgm:cxn modelId="{468DA871-68D6-408B-9F34-400F4AAF4572}" srcId="{E40884B5-5A2B-4F10-BF7D-6FE799D7AA72}" destId="{3D12BE33-DD22-4412-A77F-DF1D69B69C64}" srcOrd="1" destOrd="0" parTransId="{22FF1590-DF24-4F70-AD07-036B4B6F4916}" sibTransId="{A0CC6DF8-8990-4941-85CB-64FBB855890E}"/>
    <dgm:cxn modelId="{5574439E-73B0-44B1-B5A7-539F02D0B899}" srcId="{E40884B5-5A2B-4F10-BF7D-6FE799D7AA72}" destId="{F50B4C0A-2F90-45BE-862F-8A4A9B19D427}" srcOrd="0" destOrd="0" parTransId="{21943E90-D94A-4EB2-BEA3-42FC80654EC1}" sibTransId="{BBC7E4F5-DBC7-4649-BCDA-8B0E52E350D8}"/>
    <dgm:cxn modelId="{EB2F5FA6-9FFF-43CB-9F87-413DD71F121C}" type="presParOf" srcId="{CC68F22B-C8AF-43AE-ACD7-6A150984DA8F}" destId="{237BA0B5-DD77-4EC7-9CDB-A00B9A20E4FE}" srcOrd="0" destOrd="0" presId="urn:microsoft.com/office/officeart/2018/2/layout/IconLabelList"/>
    <dgm:cxn modelId="{DB0DF4B4-2E22-4201-99F9-258204029ADD}" type="presParOf" srcId="{237BA0B5-DD77-4EC7-9CDB-A00B9A20E4FE}" destId="{66B03603-A492-4F29-878F-835E5E869313}" srcOrd="0" destOrd="0" presId="urn:microsoft.com/office/officeart/2018/2/layout/IconLabelList"/>
    <dgm:cxn modelId="{1496F2D9-6D28-44D3-BC27-F299BB3F4590}" type="presParOf" srcId="{237BA0B5-DD77-4EC7-9CDB-A00B9A20E4FE}" destId="{8D23BB43-552C-4D41-971F-65C0E475CD21}" srcOrd="1" destOrd="0" presId="urn:microsoft.com/office/officeart/2018/2/layout/IconLabelList"/>
    <dgm:cxn modelId="{81E5B1ED-6342-4A52-B578-3A068E016B86}" type="presParOf" srcId="{237BA0B5-DD77-4EC7-9CDB-A00B9A20E4FE}" destId="{F565CC20-3A0D-4D9C-B7C9-B958049BC10A}" srcOrd="2" destOrd="0" presId="urn:microsoft.com/office/officeart/2018/2/layout/IconLabelList"/>
    <dgm:cxn modelId="{80BDA42D-C4AD-4FA0-B962-500B2032C76B}" type="presParOf" srcId="{CC68F22B-C8AF-43AE-ACD7-6A150984DA8F}" destId="{70A9450D-1D86-47E0-B0F2-CAC2A3C4C3FB}" srcOrd="1" destOrd="0" presId="urn:microsoft.com/office/officeart/2018/2/layout/IconLabelList"/>
    <dgm:cxn modelId="{40174048-F389-4B42-80BF-E4A3311275DC}" type="presParOf" srcId="{CC68F22B-C8AF-43AE-ACD7-6A150984DA8F}" destId="{87A615AF-2B01-429A-B67E-5113C2E4D8AB}" srcOrd="2" destOrd="0" presId="urn:microsoft.com/office/officeart/2018/2/layout/IconLabelList"/>
    <dgm:cxn modelId="{8E9DA126-7B03-4547-9418-82530DE6D190}" type="presParOf" srcId="{87A615AF-2B01-429A-B67E-5113C2E4D8AB}" destId="{7B5B4F45-7D4E-4112-ACF3-E535F3BA4D2E}" srcOrd="0" destOrd="0" presId="urn:microsoft.com/office/officeart/2018/2/layout/IconLabelList"/>
    <dgm:cxn modelId="{A85ADECA-B9FE-4170-9AC3-18D3571D497C}" type="presParOf" srcId="{87A615AF-2B01-429A-B67E-5113C2E4D8AB}" destId="{01C7B1CB-5F96-4C21-ADF9-FC60687555AD}" srcOrd="1" destOrd="0" presId="urn:microsoft.com/office/officeart/2018/2/layout/IconLabelList"/>
    <dgm:cxn modelId="{C4914EDC-A22A-400D-8F5A-747A36A1429A}" type="presParOf" srcId="{87A615AF-2B01-429A-B67E-5113C2E4D8AB}" destId="{ECBAE0A3-D639-4D37-A9BE-A167318F0A5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1F42D3-CFE7-408A-8A2D-AD4DE627A69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C0A9334-D586-4E4F-B29C-7113FE816B7E}">
      <dgm:prSet/>
      <dgm:spPr/>
      <dgm:t>
        <a:bodyPr/>
        <a:lstStyle/>
        <a:p>
          <a:pPr>
            <a:defRPr cap="all"/>
          </a:pPr>
          <a:r>
            <a:rPr lang="es-EC" b="1"/>
            <a:t>Proporcionar referencias bibliográficas:</a:t>
          </a:r>
          <a:r>
            <a:rPr lang="es-EC"/>
            <a:t>  </a:t>
          </a:r>
          <a:endParaRPr lang="en-US"/>
        </a:p>
      </dgm:t>
    </dgm:pt>
    <dgm:pt modelId="{B04DCE4C-5A77-47B5-8531-3A14C4802EC8}" type="parTrans" cxnId="{43EEA739-2FE0-4FED-80DB-D5F289E6414C}">
      <dgm:prSet/>
      <dgm:spPr/>
      <dgm:t>
        <a:bodyPr/>
        <a:lstStyle/>
        <a:p>
          <a:endParaRPr lang="en-US"/>
        </a:p>
      </dgm:t>
    </dgm:pt>
    <dgm:pt modelId="{55EC8607-E9A3-4156-9A95-1F0A2EE095EA}" type="sibTrans" cxnId="{43EEA739-2FE0-4FED-80DB-D5F289E6414C}">
      <dgm:prSet/>
      <dgm:spPr/>
      <dgm:t>
        <a:bodyPr/>
        <a:lstStyle/>
        <a:p>
          <a:endParaRPr lang="en-US"/>
        </a:p>
      </dgm:t>
    </dgm:pt>
    <dgm:pt modelId="{0D7BA435-689D-4FB8-97FB-486F878CA243}">
      <dgm:prSet/>
      <dgm:spPr/>
      <dgm:t>
        <a:bodyPr/>
        <a:lstStyle/>
        <a:p>
          <a:pPr>
            <a:defRPr cap="all"/>
          </a:pPr>
          <a:r>
            <a:rPr lang="es-EC"/>
            <a:t>Para compensar las lagunas de conocimiento (por ejemplo, la falta de datos de entrenamiento para extraer información), ChatGPT proporcionará una respuesta lo mejor que pueda (a menudo inventada) en lugar de decir "error" o "no se puede calcular". </a:t>
          </a:r>
          <a:endParaRPr lang="en-US"/>
        </a:p>
      </dgm:t>
    </dgm:pt>
    <dgm:pt modelId="{0C1C3908-70EE-49DE-A4CC-DB293FA54F0D}" type="parTrans" cxnId="{BDF74D6F-E016-4F55-B614-B623CCAB1228}">
      <dgm:prSet/>
      <dgm:spPr/>
      <dgm:t>
        <a:bodyPr/>
        <a:lstStyle/>
        <a:p>
          <a:endParaRPr lang="en-US"/>
        </a:p>
      </dgm:t>
    </dgm:pt>
    <dgm:pt modelId="{DEA62B38-E3BE-4E94-8770-041FC5D60819}" type="sibTrans" cxnId="{BDF74D6F-E016-4F55-B614-B623CCAB1228}">
      <dgm:prSet/>
      <dgm:spPr/>
      <dgm:t>
        <a:bodyPr/>
        <a:lstStyle/>
        <a:p>
          <a:endParaRPr lang="en-US"/>
        </a:p>
      </dgm:t>
    </dgm:pt>
    <dgm:pt modelId="{345E1081-6ED1-4199-9354-6CA230087F71}">
      <dgm:prSet/>
      <dgm:spPr/>
      <dgm:t>
        <a:bodyPr/>
        <a:lstStyle/>
        <a:p>
          <a:pPr>
            <a:defRPr cap="all"/>
          </a:pPr>
          <a:r>
            <a:rPr lang="es-EC"/>
            <a:t>Nota: Es importante revisar y validar este tipo de información.</a:t>
          </a:r>
          <a:endParaRPr lang="en-US"/>
        </a:p>
      </dgm:t>
    </dgm:pt>
    <dgm:pt modelId="{B7E7FEAB-FC5E-4E60-A70F-B9A03B364E99}" type="parTrans" cxnId="{A104CCD2-154B-490B-B9D7-3F7F25FBC62D}">
      <dgm:prSet/>
      <dgm:spPr/>
      <dgm:t>
        <a:bodyPr/>
        <a:lstStyle/>
        <a:p>
          <a:endParaRPr lang="en-US"/>
        </a:p>
      </dgm:t>
    </dgm:pt>
    <dgm:pt modelId="{0EB68F2E-8144-4039-B89F-73CEBB42B4FC}" type="sibTrans" cxnId="{A104CCD2-154B-490B-B9D7-3F7F25FBC62D}">
      <dgm:prSet/>
      <dgm:spPr/>
      <dgm:t>
        <a:bodyPr/>
        <a:lstStyle/>
        <a:p>
          <a:endParaRPr lang="en-US"/>
        </a:p>
      </dgm:t>
    </dgm:pt>
    <dgm:pt modelId="{A4A35B49-C740-4E23-9CA5-1AAE17FCC74D}" type="pres">
      <dgm:prSet presAssocID="{161F42D3-CFE7-408A-8A2D-AD4DE627A69B}" presName="root" presStyleCnt="0">
        <dgm:presLayoutVars>
          <dgm:dir/>
          <dgm:resizeHandles val="exact"/>
        </dgm:presLayoutVars>
      </dgm:prSet>
      <dgm:spPr/>
    </dgm:pt>
    <dgm:pt modelId="{2F21F11C-BC69-4811-9857-5099AAE1A249}" type="pres">
      <dgm:prSet presAssocID="{FC0A9334-D586-4E4F-B29C-7113FE816B7E}" presName="compNode" presStyleCnt="0"/>
      <dgm:spPr/>
    </dgm:pt>
    <dgm:pt modelId="{739D8FBE-E1D0-43AE-BDE0-03B89BD243E1}" type="pres">
      <dgm:prSet presAssocID="{FC0A9334-D586-4E4F-B29C-7113FE816B7E}" presName="iconBgRect" presStyleLbl="bgShp" presStyleIdx="0" presStyleCnt="3"/>
      <dgm:spPr>
        <a:prstGeom prst="round2DiagRect">
          <a:avLst>
            <a:gd name="adj1" fmla="val 29727"/>
            <a:gd name="adj2" fmla="val 0"/>
          </a:avLst>
        </a:prstGeom>
      </dgm:spPr>
    </dgm:pt>
    <dgm:pt modelId="{781CCE97-A4D0-4A2E-9BFE-D36C23275633}" type="pres">
      <dgm:prSet presAssocID="{FC0A9334-D586-4E4F-B29C-7113FE816B7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bros"/>
        </a:ext>
      </dgm:extLst>
    </dgm:pt>
    <dgm:pt modelId="{E10A6698-C319-4D0A-B799-C091BD177BC4}" type="pres">
      <dgm:prSet presAssocID="{FC0A9334-D586-4E4F-B29C-7113FE816B7E}" presName="spaceRect" presStyleCnt="0"/>
      <dgm:spPr/>
    </dgm:pt>
    <dgm:pt modelId="{75BE171F-24CA-47CC-BC7D-3596903B6C74}" type="pres">
      <dgm:prSet presAssocID="{FC0A9334-D586-4E4F-B29C-7113FE816B7E}" presName="textRect" presStyleLbl="revTx" presStyleIdx="0" presStyleCnt="3">
        <dgm:presLayoutVars>
          <dgm:chMax val="1"/>
          <dgm:chPref val="1"/>
        </dgm:presLayoutVars>
      </dgm:prSet>
      <dgm:spPr/>
    </dgm:pt>
    <dgm:pt modelId="{5EED6F9F-4D57-48B3-ADCA-5FC641AFCE9F}" type="pres">
      <dgm:prSet presAssocID="{55EC8607-E9A3-4156-9A95-1F0A2EE095EA}" presName="sibTrans" presStyleCnt="0"/>
      <dgm:spPr/>
    </dgm:pt>
    <dgm:pt modelId="{C345F9CE-42BB-40A5-94DA-8C9A72E5E657}" type="pres">
      <dgm:prSet presAssocID="{0D7BA435-689D-4FB8-97FB-486F878CA243}" presName="compNode" presStyleCnt="0"/>
      <dgm:spPr/>
    </dgm:pt>
    <dgm:pt modelId="{EA7C7C2F-5724-4684-A369-AF268CEB44BB}" type="pres">
      <dgm:prSet presAssocID="{0D7BA435-689D-4FB8-97FB-486F878CA243}" presName="iconBgRect" presStyleLbl="bgShp" presStyleIdx="1" presStyleCnt="3"/>
      <dgm:spPr>
        <a:prstGeom prst="round2DiagRect">
          <a:avLst>
            <a:gd name="adj1" fmla="val 29727"/>
            <a:gd name="adj2" fmla="val 0"/>
          </a:avLst>
        </a:prstGeom>
      </dgm:spPr>
    </dgm:pt>
    <dgm:pt modelId="{75A57FBB-C5A2-40A4-8CAE-E7CA128C2B09}" type="pres">
      <dgm:prSet presAssocID="{0D7BA435-689D-4FB8-97FB-486F878CA24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e"/>
        </a:ext>
      </dgm:extLst>
    </dgm:pt>
    <dgm:pt modelId="{6E755D12-0200-45F4-B53E-DB9E7CEE3B5E}" type="pres">
      <dgm:prSet presAssocID="{0D7BA435-689D-4FB8-97FB-486F878CA243}" presName="spaceRect" presStyleCnt="0"/>
      <dgm:spPr/>
    </dgm:pt>
    <dgm:pt modelId="{1935557E-97DB-41AF-9D1C-02798F8DBA75}" type="pres">
      <dgm:prSet presAssocID="{0D7BA435-689D-4FB8-97FB-486F878CA243}" presName="textRect" presStyleLbl="revTx" presStyleIdx="1" presStyleCnt="3">
        <dgm:presLayoutVars>
          <dgm:chMax val="1"/>
          <dgm:chPref val="1"/>
        </dgm:presLayoutVars>
      </dgm:prSet>
      <dgm:spPr/>
    </dgm:pt>
    <dgm:pt modelId="{2A654C99-9BE3-40CC-878B-81E594696494}" type="pres">
      <dgm:prSet presAssocID="{DEA62B38-E3BE-4E94-8770-041FC5D60819}" presName="sibTrans" presStyleCnt="0"/>
      <dgm:spPr/>
    </dgm:pt>
    <dgm:pt modelId="{DC62A2C0-B883-495F-A934-BBE5247B6E2C}" type="pres">
      <dgm:prSet presAssocID="{345E1081-6ED1-4199-9354-6CA230087F71}" presName="compNode" presStyleCnt="0"/>
      <dgm:spPr/>
    </dgm:pt>
    <dgm:pt modelId="{687C1663-2D20-4621-A6D0-90FC2CF76477}" type="pres">
      <dgm:prSet presAssocID="{345E1081-6ED1-4199-9354-6CA230087F71}" presName="iconBgRect" presStyleLbl="bgShp" presStyleIdx="2" presStyleCnt="3"/>
      <dgm:spPr>
        <a:prstGeom prst="round2DiagRect">
          <a:avLst>
            <a:gd name="adj1" fmla="val 29727"/>
            <a:gd name="adj2" fmla="val 0"/>
          </a:avLst>
        </a:prstGeom>
      </dgm:spPr>
    </dgm:pt>
    <dgm:pt modelId="{7E55F7E9-EA65-41DF-8AFB-DE596D88B7E1}" type="pres">
      <dgm:prSet presAssocID="{345E1081-6ED1-4199-9354-6CA230087F7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car"/>
        </a:ext>
      </dgm:extLst>
    </dgm:pt>
    <dgm:pt modelId="{AD1AFB9A-249F-4A18-B353-E1DA8C0D93CD}" type="pres">
      <dgm:prSet presAssocID="{345E1081-6ED1-4199-9354-6CA230087F71}" presName="spaceRect" presStyleCnt="0"/>
      <dgm:spPr/>
    </dgm:pt>
    <dgm:pt modelId="{D6014D17-3BC4-4BCE-B458-9B3ECC754A19}" type="pres">
      <dgm:prSet presAssocID="{345E1081-6ED1-4199-9354-6CA230087F71}" presName="textRect" presStyleLbl="revTx" presStyleIdx="2" presStyleCnt="3">
        <dgm:presLayoutVars>
          <dgm:chMax val="1"/>
          <dgm:chPref val="1"/>
        </dgm:presLayoutVars>
      </dgm:prSet>
      <dgm:spPr/>
    </dgm:pt>
  </dgm:ptLst>
  <dgm:cxnLst>
    <dgm:cxn modelId="{84BE4118-71D5-41AF-9BA1-F9552AED1B49}" type="presOf" srcId="{0D7BA435-689D-4FB8-97FB-486F878CA243}" destId="{1935557E-97DB-41AF-9D1C-02798F8DBA75}" srcOrd="0" destOrd="0" presId="urn:microsoft.com/office/officeart/2018/5/layout/IconLeafLabelList"/>
    <dgm:cxn modelId="{43EEA739-2FE0-4FED-80DB-D5F289E6414C}" srcId="{161F42D3-CFE7-408A-8A2D-AD4DE627A69B}" destId="{FC0A9334-D586-4E4F-B29C-7113FE816B7E}" srcOrd="0" destOrd="0" parTransId="{B04DCE4C-5A77-47B5-8531-3A14C4802EC8}" sibTransId="{55EC8607-E9A3-4156-9A95-1F0A2EE095EA}"/>
    <dgm:cxn modelId="{0DE73E47-B7FF-4C57-A9F5-FF9556B5A5D8}" type="presOf" srcId="{345E1081-6ED1-4199-9354-6CA230087F71}" destId="{D6014D17-3BC4-4BCE-B458-9B3ECC754A19}" srcOrd="0" destOrd="0" presId="urn:microsoft.com/office/officeart/2018/5/layout/IconLeafLabelList"/>
    <dgm:cxn modelId="{BDF74D6F-E016-4F55-B614-B623CCAB1228}" srcId="{161F42D3-CFE7-408A-8A2D-AD4DE627A69B}" destId="{0D7BA435-689D-4FB8-97FB-486F878CA243}" srcOrd="1" destOrd="0" parTransId="{0C1C3908-70EE-49DE-A4CC-DB293FA54F0D}" sibTransId="{DEA62B38-E3BE-4E94-8770-041FC5D60819}"/>
    <dgm:cxn modelId="{56B8D98C-CAB5-48A0-94C8-6CAC30FF2C77}" type="presOf" srcId="{FC0A9334-D586-4E4F-B29C-7113FE816B7E}" destId="{75BE171F-24CA-47CC-BC7D-3596903B6C74}" srcOrd="0" destOrd="0" presId="urn:microsoft.com/office/officeart/2018/5/layout/IconLeafLabelList"/>
    <dgm:cxn modelId="{D10508A5-C06E-4666-A0CD-326328EF380F}" type="presOf" srcId="{161F42D3-CFE7-408A-8A2D-AD4DE627A69B}" destId="{A4A35B49-C740-4E23-9CA5-1AAE17FCC74D}" srcOrd="0" destOrd="0" presId="urn:microsoft.com/office/officeart/2018/5/layout/IconLeafLabelList"/>
    <dgm:cxn modelId="{A104CCD2-154B-490B-B9D7-3F7F25FBC62D}" srcId="{161F42D3-CFE7-408A-8A2D-AD4DE627A69B}" destId="{345E1081-6ED1-4199-9354-6CA230087F71}" srcOrd="2" destOrd="0" parTransId="{B7E7FEAB-FC5E-4E60-A70F-B9A03B364E99}" sibTransId="{0EB68F2E-8144-4039-B89F-73CEBB42B4FC}"/>
    <dgm:cxn modelId="{3C73CEB7-E742-4703-9DEA-4FEE2C855B22}" type="presParOf" srcId="{A4A35B49-C740-4E23-9CA5-1AAE17FCC74D}" destId="{2F21F11C-BC69-4811-9857-5099AAE1A249}" srcOrd="0" destOrd="0" presId="urn:microsoft.com/office/officeart/2018/5/layout/IconLeafLabelList"/>
    <dgm:cxn modelId="{A1DFCD0F-458E-440C-99C3-473FE32DFC74}" type="presParOf" srcId="{2F21F11C-BC69-4811-9857-5099AAE1A249}" destId="{739D8FBE-E1D0-43AE-BDE0-03B89BD243E1}" srcOrd="0" destOrd="0" presId="urn:microsoft.com/office/officeart/2018/5/layout/IconLeafLabelList"/>
    <dgm:cxn modelId="{1FC00E08-ECB5-4CA2-BAF6-10246AD3DFE2}" type="presParOf" srcId="{2F21F11C-BC69-4811-9857-5099AAE1A249}" destId="{781CCE97-A4D0-4A2E-9BFE-D36C23275633}" srcOrd="1" destOrd="0" presId="urn:microsoft.com/office/officeart/2018/5/layout/IconLeafLabelList"/>
    <dgm:cxn modelId="{4E0B4730-EB13-42F4-88C2-6686D1E1479D}" type="presParOf" srcId="{2F21F11C-BC69-4811-9857-5099AAE1A249}" destId="{E10A6698-C319-4D0A-B799-C091BD177BC4}" srcOrd="2" destOrd="0" presId="urn:microsoft.com/office/officeart/2018/5/layout/IconLeafLabelList"/>
    <dgm:cxn modelId="{589F9BE4-37C3-4487-A213-EA0BFDBB3C08}" type="presParOf" srcId="{2F21F11C-BC69-4811-9857-5099AAE1A249}" destId="{75BE171F-24CA-47CC-BC7D-3596903B6C74}" srcOrd="3" destOrd="0" presId="urn:microsoft.com/office/officeart/2018/5/layout/IconLeafLabelList"/>
    <dgm:cxn modelId="{5D7F4FA8-F0DE-4A13-97F4-0968B8A9FEF7}" type="presParOf" srcId="{A4A35B49-C740-4E23-9CA5-1AAE17FCC74D}" destId="{5EED6F9F-4D57-48B3-ADCA-5FC641AFCE9F}" srcOrd="1" destOrd="0" presId="urn:microsoft.com/office/officeart/2018/5/layout/IconLeafLabelList"/>
    <dgm:cxn modelId="{C5B2E5EB-114F-48CA-A296-CC48E638AB5A}" type="presParOf" srcId="{A4A35B49-C740-4E23-9CA5-1AAE17FCC74D}" destId="{C345F9CE-42BB-40A5-94DA-8C9A72E5E657}" srcOrd="2" destOrd="0" presId="urn:microsoft.com/office/officeart/2018/5/layout/IconLeafLabelList"/>
    <dgm:cxn modelId="{2F84A3E8-6FD8-4E6C-BCD2-F100A0F7DFF2}" type="presParOf" srcId="{C345F9CE-42BB-40A5-94DA-8C9A72E5E657}" destId="{EA7C7C2F-5724-4684-A369-AF268CEB44BB}" srcOrd="0" destOrd="0" presId="urn:microsoft.com/office/officeart/2018/5/layout/IconLeafLabelList"/>
    <dgm:cxn modelId="{18D23606-E0BA-419E-B40F-BE13491BD6A4}" type="presParOf" srcId="{C345F9CE-42BB-40A5-94DA-8C9A72E5E657}" destId="{75A57FBB-C5A2-40A4-8CAE-E7CA128C2B09}" srcOrd="1" destOrd="0" presId="urn:microsoft.com/office/officeart/2018/5/layout/IconLeafLabelList"/>
    <dgm:cxn modelId="{1E68D23A-327C-41A2-A2B6-BF1295E38D64}" type="presParOf" srcId="{C345F9CE-42BB-40A5-94DA-8C9A72E5E657}" destId="{6E755D12-0200-45F4-B53E-DB9E7CEE3B5E}" srcOrd="2" destOrd="0" presId="urn:microsoft.com/office/officeart/2018/5/layout/IconLeafLabelList"/>
    <dgm:cxn modelId="{81BEF0DC-799C-44FF-B282-9977C2218692}" type="presParOf" srcId="{C345F9CE-42BB-40A5-94DA-8C9A72E5E657}" destId="{1935557E-97DB-41AF-9D1C-02798F8DBA75}" srcOrd="3" destOrd="0" presId="urn:microsoft.com/office/officeart/2018/5/layout/IconLeafLabelList"/>
    <dgm:cxn modelId="{80DE8F02-41B0-4E1E-995F-C926DA3B7059}" type="presParOf" srcId="{A4A35B49-C740-4E23-9CA5-1AAE17FCC74D}" destId="{2A654C99-9BE3-40CC-878B-81E594696494}" srcOrd="3" destOrd="0" presId="urn:microsoft.com/office/officeart/2018/5/layout/IconLeafLabelList"/>
    <dgm:cxn modelId="{4D2D82CB-B45C-4385-8F88-53AEDE1DF0A2}" type="presParOf" srcId="{A4A35B49-C740-4E23-9CA5-1AAE17FCC74D}" destId="{DC62A2C0-B883-495F-A934-BBE5247B6E2C}" srcOrd="4" destOrd="0" presId="urn:microsoft.com/office/officeart/2018/5/layout/IconLeafLabelList"/>
    <dgm:cxn modelId="{25009D4E-C498-4290-B75F-C21DB29FF150}" type="presParOf" srcId="{DC62A2C0-B883-495F-A934-BBE5247B6E2C}" destId="{687C1663-2D20-4621-A6D0-90FC2CF76477}" srcOrd="0" destOrd="0" presId="urn:microsoft.com/office/officeart/2018/5/layout/IconLeafLabelList"/>
    <dgm:cxn modelId="{1621A77F-C9ED-47BA-9396-0CCD7EB0A955}" type="presParOf" srcId="{DC62A2C0-B883-495F-A934-BBE5247B6E2C}" destId="{7E55F7E9-EA65-41DF-8AFB-DE596D88B7E1}" srcOrd="1" destOrd="0" presId="urn:microsoft.com/office/officeart/2018/5/layout/IconLeafLabelList"/>
    <dgm:cxn modelId="{CBE3605C-61BC-4344-8848-7FC5B49440F2}" type="presParOf" srcId="{DC62A2C0-B883-495F-A934-BBE5247B6E2C}" destId="{AD1AFB9A-249F-4A18-B353-E1DA8C0D93CD}" srcOrd="2" destOrd="0" presId="urn:microsoft.com/office/officeart/2018/5/layout/IconLeafLabelList"/>
    <dgm:cxn modelId="{64994922-425A-4025-9D48-ACDD0AB9F475}" type="presParOf" srcId="{DC62A2C0-B883-495F-A934-BBE5247B6E2C}" destId="{D6014D17-3BC4-4BCE-B458-9B3ECC754A19}"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7CC4B13-6EA6-4EE8-8107-A269EE0B9F8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7EB8EAA-B48F-4A03-B7FB-02422A32637B}">
      <dgm:prSet/>
      <dgm:spPr/>
      <dgm:t>
        <a:bodyPr/>
        <a:lstStyle/>
        <a:p>
          <a:r>
            <a:rPr lang="es-EC" dirty="0"/>
            <a:t>Recomienda una película de comedia</a:t>
          </a:r>
          <a:endParaRPr lang="en-US" dirty="0"/>
        </a:p>
      </dgm:t>
    </dgm:pt>
    <dgm:pt modelId="{C35A635B-895E-419D-ADDE-E2B3CD0CDEEE}" type="parTrans" cxnId="{46ADF05B-A61D-4406-8F91-83BEA92E7B8B}">
      <dgm:prSet/>
      <dgm:spPr/>
      <dgm:t>
        <a:bodyPr/>
        <a:lstStyle/>
        <a:p>
          <a:endParaRPr lang="en-US"/>
        </a:p>
      </dgm:t>
    </dgm:pt>
    <dgm:pt modelId="{12CBAC33-B140-4802-9405-2B421752A874}" type="sibTrans" cxnId="{46ADF05B-A61D-4406-8F91-83BEA92E7B8B}">
      <dgm:prSet/>
      <dgm:spPr/>
      <dgm:t>
        <a:bodyPr/>
        <a:lstStyle/>
        <a:p>
          <a:endParaRPr lang="en-US"/>
        </a:p>
      </dgm:t>
    </dgm:pt>
    <dgm:pt modelId="{A8FFA309-A0F8-4E02-8EB5-6FC92F23615F}">
      <dgm:prSet/>
      <dgm:spPr/>
      <dgm:t>
        <a:bodyPr/>
        <a:lstStyle/>
        <a:p>
          <a:r>
            <a:rPr lang="es-EC"/>
            <a:t>Como realizar una torta de chocolate</a:t>
          </a:r>
          <a:endParaRPr lang="en-US"/>
        </a:p>
      </dgm:t>
    </dgm:pt>
    <dgm:pt modelId="{8DFBCFF8-7697-4CCF-BDA5-454C22817C4E}" type="parTrans" cxnId="{D3A8A649-8D87-41B0-8810-181A215BADA3}">
      <dgm:prSet/>
      <dgm:spPr/>
      <dgm:t>
        <a:bodyPr/>
        <a:lstStyle/>
        <a:p>
          <a:endParaRPr lang="en-US"/>
        </a:p>
      </dgm:t>
    </dgm:pt>
    <dgm:pt modelId="{678940B9-C4EF-406D-9779-EDECC9747A43}" type="sibTrans" cxnId="{D3A8A649-8D87-41B0-8810-181A215BADA3}">
      <dgm:prSet/>
      <dgm:spPr/>
      <dgm:t>
        <a:bodyPr/>
        <a:lstStyle/>
        <a:p>
          <a:endParaRPr lang="en-US"/>
        </a:p>
      </dgm:t>
    </dgm:pt>
    <dgm:pt modelId="{74456485-B9F4-4CB6-88D1-E9D503DEE595}" type="pres">
      <dgm:prSet presAssocID="{A7CC4B13-6EA6-4EE8-8107-A269EE0B9F88}" presName="root" presStyleCnt="0">
        <dgm:presLayoutVars>
          <dgm:dir/>
          <dgm:resizeHandles val="exact"/>
        </dgm:presLayoutVars>
      </dgm:prSet>
      <dgm:spPr/>
    </dgm:pt>
    <dgm:pt modelId="{FF132622-84D6-4596-AAB9-B53BD0CC0A9C}" type="pres">
      <dgm:prSet presAssocID="{07EB8EAA-B48F-4A03-B7FB-02422A32637B}" presName="compNode" presStyleCnt="0"/>
      <dgm:spPr/>
    </dgm:pt>
    <dgm:pt modelId="{B43F6682-E942-497D-9B98-7419A3191948}" type="pres">
      <dgm:prSet presAssocID="{07EB8EAA-B48F-4A03-B7FB-02422A32637B}" presName="bgRect" presStyleLbl="bgShp" presStyleIdx="0" presStyleCnt="2"/>
      <dgm:spPr/>
    </dgm:pt>
    <dgm:pt modelId="{469F67F1-513B-49B2-9AF4-2CBBE0166F46}" type="pres">
      <dgm:prSet presAssocID="{07EB8EAA-B48F-4A03-B7FB-02422A32637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4F2D1BA2-A56E-45A1-A932-FD35C928B68D}" type="pres">
      <dgm:prSet presAssocID="{07EB8EAA-B48F-4A03-B7FB-02422A32637B}" presName="spaceRect" presStyleCnt="0"/>
      <dgm:spPr/>
    </dgm:pt>
    <dgm:pt modelId="{DF76B0D6-9D6E-44A6-BA07-495A74DB273B}" type="pres">
      <dgm:prSet presAssocID="{07EB8EAA-B48F-4A03-B7FB-02422A32637B}" presName="parTx" presStyleLbl="revTx" presStyleIdx="0" presStyleCnt="2">
        <dgm:presLayoutVars>
          <dgm:chMax val="0"/>
          <dgm:chPref val="0"/>
        </dgm:presLayoutVars>
      </dgm:prSet>
      <dgm:spPr/>
    </dgm:pt>
    <dgm:pt modelId="{9F00B145-1768-4533-823A-890406A65D74}" type="pres">
      <dgm:prSet presAssocID="{12CBAC33-B140-4802-9405-2B421752A874}" presName="sibTrans" presStyleCnt="0"/>
      <dgm:spPr/>
    </dgm:pt>
    <dgm:pt modelId="{0B9BC143-0265-43B8-B18C-690D170A597E}" type="pres">
      <dgm:prSet presAssocID="{A8FFA309-A0F8-4E02-8EB5-6FC92F23615F}" presName="compNode" presStyleCnt="0"/>
      <dgm:spPr/>
    </dgm:pt>
    <dgm:pt modelId="{316EA8EF-FE6A-43A0-BACD-8EEB7A79CFCA}" type="pres">
      <dgm:prSet presAssocID="{A8FFA309-A0F8-4E02-8EB5-6FC92F23615F}" presName="bgRect" presStyleLbl="bgShp" presStyleIdx="1" presStyleCnt="2"/>
      <dgm:spPr/>
    </dgm:pt>
    <dgm:pt modelId="{6E9DA7B0-2919-45B3-95CF-6FEA221C49CF}" type="pres">
      <dgm:prSet presAssocID="{A8FFA309-A0F8-4E02-8EB5-6FC92F23615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ke slice"/>
        </a:ext>
      </dgm:extLst>
    </dgm:pt>
    <dgm:pt modelId="{9C6BB27E-9DA7-4ABE-8346-226C92FC4AD1}" type="pres">
      <dgm:prSet presAssocID="{A8FFA309-A0F8-4E02-8EB5-6FC92F23615F}" presName="spaceRect" presStyleCnt="0"/>
      <dgm:spPr/>
    </dgm:pt>
    <dgm:pt modelId="{4DD10BA2-6CF8-4FED-955F-552051E0B9E9}" type="pres">
      <dgm:prSet presAssocID="{A8FFA309-A0F8-4E02-8EB5-6FC92F23615F}" presName="parTx" presStyleLbl="revTx" presStyleIdx="1" presStyleCnt="2">
        <dgm:presLayoutVars>
          <dgm:chMax val="0"/>
          <dgm:chPref val="0"/>
        </dgm:presLayoutVars>
      </dgm:prSet>
      <dgm:spPr/>
    </dgm:pt>
  </dgm:ptLst>
  <dgm:cxnLst>
    <dgm:cxn modelId="{B824121D-3E9A-45F6-BD1F-7891853B5D35}" type="presOf" srcId="{A8FFA309-A0F8-4E02-8EB5-6FC92F23615F}" destId="{4DD10BA2-6CF8-4FED-955F-552051E0B9E9}" srcOrd="0" destOrd="0" presId="urn:microsoft.com/office/officeart/2018/2/layout/IconVerticalSolidList"/>
    <dgm:cxn modelId="{46ADF05B-A61D-4406-8F91-83BEA92E7B8B}" srcId="{A7CC4B13-6EA6-4EE8-8107-A269EE0B9F88}" destId="{07EB8EAA-B48F-4A03-B7FB-02422A32637B}" srcOrd="0" destOrd="0" parTransId="{C35A635B-895E-419D-ADDE-E2B3CD0CDEEE}" sibTransId="{12CBAC33-B140-4802-9405-2B421752A874}"/>
    <dgm:cxn modelId="{50420B69-FA9E-460F-9DFA-D82C6D0DE51A}" type="presOf" srcId="{07EB8EAA-B48F-4A03-B7FB-02422A32637B}" destId="{DF76B0D6-9D6E-44A6-BA07-495A74DB273B}" srcOrd="0" destOrd="0" presId="urn:microsoft.com/office/officeart/2018/2/layout/IconVerticalSolidList"/>
    <dgm:cxn modelId="{D3A8A649-8D87-41B0-8810-181A215BADA3}" srcId="{A7CC4B13-6EA6-4EE8-8107-A269EE0B9F88}" destId="{A8FFA309-A0F8-4E02-8EB5-6FC92F23615F}" srcOrd="1" destOrd="0" parTransId="{8DFBCFF8-7697-4CCF-BDA5-454C22817C4E}" sibTransId="{678940B9-C4EF-406D-9779-EDECC9747A43}"/>
    <dgm:cxn modelId="{F029C6D6-7E78-4BA3-8704-93FE409FF63C}" type="presOf" srcId="{A7CC4B13-6EA6-4EE8-8107-A269EE0B9F88}" destId="{74456485-B9F4-4CB6-88D1-E9D503DEE595}" srcOrd="0" destOrd="0" presId="urn:microsoft.com/office/officeart/2018/2/layout/IconVerticalSolidList"/>
    <dgm:cxn modelId="{C019B7DB-3A19-44D7-A3A5-D6BBD7D47439}" type="presParOf" srcId="{74456485-B9F4-4CB6-88D1-E9D503DEE595}" destId="{FF132622-84D6-4596-AAB9-B53BD0CC0A9C}" srcOrd="0" destOrd="0" presId="urn:microsoft.com/office/officeart/2018/2/layout/IconVerticalSolidList"/>
    <dgm:cxn modelId="{146AA4BF-4504-47E5-A20F-94130ADA7D12}" type="presParOf" srcId="{FF132622-84D6-4596-AAB9-B53BD0CC0A9C}" destId="{B43F6682-E942-497D-9B98-7419A3191948}" srcOrd="0" destOrd="0" presId="urn:microsoft.com/office/officeart/2018/2/layout/IconVerticalSolidList"/>
    <dgm:cxn modelId="{CB61CA0F-A7DC-446B-A8A0-8BFD8BCEC644}" type="presParOf" srcId="{FF132622-84D6-4596-AAB9-B53BD0CC0A9C}" destId="{469F67F1-513B-49B2-9AF4-2CBBE0166F46}" srcOrd="1" destOrd="0" presId="urn:microsoft.com/office/officeart/2018/2/layout/IconVerticalSolidList"/>
    <dgm:cxn modelId="{27FB62BA-6066-4B92-9046-B9C11A82A279}" type="presParOf" srcId="{FF132622-84D6-4596-AAB9-B53BD0CC0A9C}" destId="{4F2D1BA2-A56E-45A1-A932-FD35C928B68D}" srcOrd="2" destOrd="0" presId="urn:microsoft.com/office/officeart/2018/2/layout/IconVerticalSolidList"/>
    <dgm:cxn modelId="{45023005-BA0C-4612-B6D4-8BFE6E0C58CE}" type="presParOf" srcId="{FF132622-84D6-4596-AAB9-B53BD0CC0A9C}" destId="{DF76B0D6-9D6E-44A6-BA07-495A74DB273B}" srcOrd="3" destOrd="0" presId="urn:microsoft.com/office/officeart/2018/2/layout/IconVerticalSolidList"/>
    <dgm:cxn modelId="{47AC9A12-2404-4CDA-B76A-B81A4C616535}" type="presParOf" srcId="{74456485-B9F4-4CB6-88D1-E9D503DEE595}" destId="{9F00B145-1768-4533-823A-890406A65D74}" srcOrd="1" destOrd="0" presId="urn:microsoft.com/office/officeart/2018/2/layout/IconVerticalSolidList"/>
    <dgm:cxn modelId="{705673D2-0301-4FB5-9EFD-EE51158AD923}" type="presParOf" srcId="{74456485-B9F4-4CB6-88D1-E9D503DEE595}" destId="{0B9BC143-0265-43B8-B18C-690D170A597E}" srcOrd="2" destOrd="0" presId="urn:microsoft.com/office/officeart/2018/2/layout/IconVerticalSolidList"/>
    <dgm:cxn modelId="{8E22B4E9-6034-4965-BF93-39AC54E1A457}" type="presParOf" srcId="{0B9BC143-0265-43B8-B18C-690D170A597E}" destId="{316EA8EF-FE6A-43A0-BACD-8EEB7A79CFCA}" srcOrd="0" destOrd="0" presId="urn:microsoft.com/office/officeart/2018/2/layout/IconVerticalSolidList"/>
    <dgm:cxn modelId="{FFB5C06F-A9BC-441F-AE3A-4B8A9E0B2767}" type="presParOf" srcId="{0B9BC143-0265-43B8-B18C-690D170A597E}" destId="{6E9DA7B0-2919-45B3-95CF-6FEA221C49CF}" srcOrd="1" destOrd="0" presId="urn:microsoft.com/office/officeart/2018/2/layout/IconVerticalSolidList"/>
    <dgm:cxn modelId="{F1B17D5E-3741-41DE-A4A9-E73D388076C8}" type="presParOf" srcId="{0B9BC143-0265-43B8-B18C-690D170A597E}" destId="{9C6BB27E-9DA7-4ABE-8346-226C92FC4AD1}" srcOrd="2" destOrd="0" presId="urn:microsoft.com/office/officeart/2018/2/layout/IconVerticalSolidList"/>
    <dgm:cxn modelId="{F11EA77E-3E17-474A-BAC7-5A7F407B6625}" type="presParOf" srcId="{0B9BC143-0265-43B8-B18C-690D170A597E}" destId="{4DD10BA2-6CF8-4FED-955F-552051E0B9E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902CD08-076E-4AAC-818E-A0534AF45BC7}"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ACF56C7-F191-47D8-854F-2932856132E3}">
      <dgm:prSet/>
      <dgm:spPr/>
      <dgm:t>
        <a:bodyPr/>
        <a:lstStyle/>
        <a:p>
          <a:r>
            <a:rPr lang="es-EC"/>
            <a:t>Secuenciales</a:t>
          </a:r>
          <a:endParaRPr lang="en-US"/>
        </a:p>
      </dgm:t>
    </dgm:pt>
    <dgm:pt modelId="{FD529D4C-2E2E-4445-B3D2-A05CE8F1BDC4}" type="parTrans" cxnId="{3ED9542A-5CC1-40D7-AF77-AE9C2EBE73DA}">
      <dgm:prSet/>
      <dgm:spPr/>
      <dgm:t>
        <a:bodyPr/>
        <a:lstStyle/>
        <a:p>
          <a:endParaRPr lang="en-US"/>
        </a:p>
      </dgm:t>
    </dgm:pt>
    <dgm:pt modelId="{5F2D472E-E17F-4EC7-9794-9C3AE1C45DDA}" type="sibTrans" cxnId="{3ED9542A-5CC1-40D7-AF77-AE9C2EBE73DA}">
      <dgm:prSet/>
      <dgm:spPr/>
      <dgm:t>
        <a:bodyPr/>
        <a:lstStyle/>
        <a:p>
          <a:endParaRPr lang="en-US"/>
        </a:p>
      </dgm:t>
    </dgm:pt>
    <dgm:pt modelId="{E9F18544-350E-4CEC-A7BB-53C2FC8FAC23}">
      <dgm:prSet/>
      <dgm:spPr/>
      <dgm:t>
        <a:bodyPr/>
        <a:lstStyle/>
        <a:p>
          <a:r>
            <a:rPr lang="es-EC"/>
            <a:t>Condicionales</a:t>
          </a:r>
          <a:endParaRPr lang="en-US"/>
        </a:p>
      </dgm:t>
    </dgm:pt>
    <dgm:pt modelId="{4698F051-F4BA-4C0B-AB9F-88A3C2CD123C}" type="parTrans" cxnId="{59B9A534-43CB-49BB-A41F-189211AD157E}">
      <dgm:prSet/>
      <dgm:spPr/>
      <dgm:t>
        <a:bodyPr/>
        <a:lstStyle/>
        <a:p>
          <a:endParaRPr lang="en-US"/>
        </a:p>
      </dgm:t>
    </dgm:pt>
    <dgm:pt modelId="{4D6BACF1-0CD3-468C-93CF-50EFFF9592F7}" type="sibTrans" cxnId="{59B9A534-43CB-49BB-A41F-189211AD157E}">
      <dgm:prSet/>
      <dgm:spPr/>
      <dgm:t>
        <a:bodyPr/>
        <a:lstStyle/>
        <a:p>
          <a:endParaRPr lang="en-US"/>
        </a:p>
      </dgm:t>
    </dgm:pt>
    <dgm:pt modelId="{E4A24EDB-C15F-43BA-9EE2-BBB2DE2266C6}">
      <dgm:prSet/>
      <dgm:spPr/>
      <dgm:t>
        <a:bodyPr/>
        <a:lstStyle/>
        <a:p>
          <a:r>
            <a:rPr lang="es-EC"/>
            <a:t>Comparativo</a:t>
          </a:r>
          <a:endParaRPr lang="en-US"/>
        </a:p>
      </dgm:t>
    </dgm:pt>
    <dgm:pt modelId="{3EAF3DF2-88DE-4433-BF7F-47F431A1E48B}" type="parTrans" cxnId="{3013563C-56ED-4F90-A3CE-A3C6EF5A31F7}">
      <dgm:prSet/>
      <dgm:spPr/>
      <dgm:t>
        <a:bodyPr/>
        <a:lstStyle/>
        <a:p>
          <a:endParaRPr lang="en-US"/>
        </a:p>
      </dgm:t>
    </dgm:pt>
    <dgm:pt modelId="{41C0762F-F28B-419A-945A-D1260D42E900}" type="sibTrans" cxnId="{3013563C-56ED-4F90-A3CE-A3C6EF5A31F7}">
      <dgm:prSet/>
      <dgm:spPr/>
      <dgm:t>
        <a:bodyPr/>
        <a:lstStyle/>
        <a:p>
          <a:endParaRPr lang="en-US"/>
        </a:p>
      </dgm:t>
    </dgm:pt>
    <dgm:pt modelId="{EE2DA4B0-5C43-49B8-9ADB-81CBE1F14312}">
      <dgm:prSet/>
      <dgm:spPr/>
      <dgm:t>
        <a:bodyPr/>
        <a:lstStyle/>
        <a:p>
          <a:r>
            <a:rPr lang="es-EC"/>
            <a:t>Argumental</a:t>
          </a:r>
          <a:endParaRPr lang="en-US"/>
        </a:p>
      </dgm:t>
    </dgm:pt>
    <dgm:pt modelId="{70C011AE-AC36-4FE2-AD1C-093B0241043B}" type="parTrans" cxnId="{2FAC42B3-984C-4AF8-B4D4-7078E52B4CE2}">
      <dgm:prSet/>
      <dgm:spPr/>
      <dgm:t>
        <a:bodyPr/>
        <a:lstStyle/>
        <a:p>
          <a:endParaRPr lang="en-US"/>
        </a:p>
      </dgm:t>
    </dgm:pt>
    <dgm:pt modelId="{C77EEA2F-5743-4018-9E5C-2CDDFA5C873B}" type="sibTrans" cxnId="{2FAC42B3-984C-4AF8-B4D4-7078E52B4CE2}">
      <dgm:prSet/>
      <dgm:spPr/>
      <dgm:t>
        <a:bodyPr/>
        <a:lstStyle/>
        <a:p>
          <a:endParaRPr lang="en-US"/>
        </a:p>
      </dgm:t>
    </dgm:pt>
    <dgm:pt modelId="{F12D18A0-A195-4A03-9304-427E2D35AFA3}">
      <dgm:prSet/>
      <dgm:spPr/>
      <dgm:t>
        <a:bodyPr/>
        <a:lstStyle/>
        <a:p>
          <a:r>
            <a:rPr lang="es-EC"/>
            <a:t>Perspectiva profesional</a:t>
          </a:r>
          <a:endParaRPr lang="en-US"/>
        </a:p>
      </dgm:t>
    </dgm:pt>
    <dgm:pt modelId="{15F33E04-DA44-468E-B68A-DCC08FACC0A4}" type="parTrans" cxnId="{CB9A5AED-D17D-49C4-A534-9BACC44B42D9}">
      <dgm:prSet/>
      <dgm:spPr/>
      <dgm:t>
        <a:bodyPr/>
        <a:lstStyle/>
        <a:p>
          <a:endParaRPr lang="en-US"/>
        </a:p>
      </dgm:t>
    </dgm:pt>
    <dgm:pt modelId="{BE02AB5C-EB88-4585-A7AC-E84B2F073DFC}" type="sibTrans" cxnId="{CB9A5AED-D17D-49C4-A534-9BACC44B42D9}">
      <dgm:prSet/>
      <dgm:spPr/>
      <dgm:t>
        <a:bodyPr/>
        <a:lstStyle/>
        <a:p>
          <a:endParaRPr lang="en-US"/>
        </a:p>
      </dgm:t>
    </dgm:pt>
    <dgm:pt modelId="{8DFBC7F6-34AB-42D1-8B28-18413F6F3EB7}">
      <dgm:prSet/>
      <dgm:spPr/>
      <dgm:t>
        <a:bodyPr/>
        <a:lstStyle/>
        <a:p>
          <a:r>
            <a:rPr lang="es-EC"/>
            <a:t>Lista de deseos</a:t>
          </a:r>
          <a:endParaRPr lang="en-US"/>
        </a:p>
      </dgm:t>
    </dgm:pt>
    <dgm:pt modelId="{710184B2-A0BF-4A39-8D8E-B085848C5E4C}" type="parTrans" cxnId="{3A0FC111-CDB6-4253-B210-DF6E5CF8FDAA}">
      <dgm:prSet/>
      <dgm:spPr/>
      <dgm:t>
        <a:bodyPr/>
        <a:lstStyle/>
        <a:p>
          <a:endParaRPr lang="en-US"/>
        </a:p>
      </dgm:t>
    </dgm:pt>
    <dgm:pt modelId="{ADB36B0F-B77D-4A33-BC7D-6AAB2B997B3C}" type="sibTrans" cxnId="{3A0FC111-CDB6-4253-B210-DF6E5CF8FDAA}">
      <dgm:prSet/>
      <dgm:spPr/>
      <dgm:t>
        <a:bodyPr/>
        <a:lstStyle/>
        <a:p>
          <a:endParaRPr lang="en-US"/>
        </a:p>
      </dgm:t>
    </dgm:pt>
    <dgm:pt modelId="{2A66448C-C103-E04D-855F-E018D6101E66}" type="pres">
      <dgm:prSet presAssocID="{1902CD08-076E-4AAC-818E-A0534AF45BC7}" presName="vert0" presStyleCnt="0">
        <dgm:presLayoutVars>
          <dgm:dir/>
          <dgm:animOne val="branch"/>
          <dgm:animLvl val="lvl"/>
        </dgm:presLayoutVars>
      </dgm:prSet>
      <dgm:spPr/>
    </dgm:pt>
    <dgm:pt modelId="{B8B69193-824E-AA4A-B385-45892416411B}" type="pres">
      <dgm:prSet presAssocID="{9ACF56C7-F191-47D8-854F-2932856132E3}" presName="thickLine" presStyleLbl="alignNode1" presStyleIdx="0" presStyleCnt="6"/>
      <dgm:spPr/>
    </dgm:pt>
    <dgm:pt modelId="{2424CB1D-D38F-BF4A-9CEF-DB8EAE059D22}" type="pres">
      <dgm:prSet presAssocID="{9ACF56C7-F191-47D8-854F-2932856132E3}" presName="horz1" presStyleCnt="0"/>
      <dgm:spPr/>
    </dgm:pt>
    <dgm:pt modelId="{E37FD85D-600F-0741-B3EC-12DFD6C0D03E}" type="pres">
      <dgm:prSet presAssocID="{9ACF56C7-F191-47D8-854F-2932856132E3}" presName="tx1" presStyleLbl="revTx" presStyleIdx="0" presStyleCnt="6"/>
      <dgm:spPr/>
    </dgm:pt>
    <dgm:pt modelId="{379EEFB9-191C-974C-ADF2-9D6472B7BF1D}" type="pres">
      <dgm:prSet presAssocID="{9ACF56C7-F191-47D8-854F-2932856132E3}" presName="vert1" presStyleCnt="0"/>
      <dgm:spPr/>
    </dgm:pt>
    <dgm:pt modelId="{6ADC4984-1DC7-A641-B21A-99AF215BBA67}" type="pres">
      <dgm:prSet presAssocID="{E9F18544-350E-4CEC-A7BB-53C2FC8FAC23}" presName="thickLine" presStyleLbl="alignNode1" presStyleIdx="1" presStyleCnt="6"/>
      <dgm:spPr/>
    </dgm:pt>
    <dgm:pt modelId="{817C0640-7F70-A346-8985-E887A2501D69}" type="pres">
      <dgm:prSet presAssocID="{E9F18544-350E-4CEC-A7BB-53C2FC8FAC23}" presName="horz1" presStyleCnt="0"/>
      <dgm:spPr/>
    </dgm:pt>
    <dgm:pt modelId="{C57BF446-EE09-B54D-8F1B-FAAE426EA9CE}" type="pres">
      <dgm:prSet presAssocID="{E9F18544-350E-4CEC-A7BB-53C2FC8FAC23}" presName="tx1" presStyleLbl="revTx" presStyleIdx="1" presStyleCnt="6"/>
      <dgm:spPr/>
    </dgm:pt>
    <dgm:pt modelId="{D01403D7-CD42-BB4A-9C40-5EE19DFB26DA}" type="pres">
      <dgm:prSet presAssocID="{E9F18544-350E-4CEC-A7BB-53C2FC8FAC23}" presName="vert1" presStyleCnt="0"/>
      <dgm:spPr/>
    </dgm:pt>
    <dgm:pt modelId="{A9FB1B8D-B3FC-6742-9C75-84F65618DFC4}" type="pres">
      <dgm:prSet presAssocID="{E4A24EDB-C15F-43BA-9EE2-BBB2DE2266C6}" presName="thickLine" presStyleLbl="alignNode1" presStyleIdx="2" presStyleCnt="6"/>
      <dgm:spPr/>
    </dgm:pt>
    <dgm:pt modelId="{B57D025E-FCED-C149-81AA-D77B8305B2C6}" type="pres">
      <dgm:prSet presAssocID="{E4A24EDB-C15F-43BA-9EE2-BBB2DE2266C6}" presName="horz1" presStyleCnt="0"/>
      <dgm:spPr/>
    </dgm:pt>
    <dgm:pt modelId="{2849885F-BB92-3F43-9A5F-1BFE8958928B}" type="pres">
      <dgm:prSet presAssocID="{E4A24EDB-C15F-43BA-9EE2-BBB2DE2266C6}" presName="tx1" presStyleLbl="revTx" presStyleIdx="2" presStyleCnt="6"/>
      <dgm:spPr/>
    </dgm:pt>
    <dgm:pt modelId="{CDC37D8F-2594-AC4B-9E33-60456CB122D4}" type="pres">
      <dgm:prSet presAssocID="{E4A24EDB-C15F-43BA-9EE2-BBB2DE2266C6}" presName="vert1" presStyleCnt="0"/>
      <dgm:spPr/>
    </dgm:pt>
    <dgm:pt modelId="{48E12070-5C3F-E943-A981-237D0A7B9E06}" type="pres">
      <dgm:prSet presAssocID="{EE2DA4B0-5C43-49B8-9ADB-81CBE1F14312}" presName="thickLine" presStyleLbl="alignNode1" presStyleIdx="3" presStyleCnt="6"/>
      <dgm:spPr/>
    </dgm:pt>
    <dgm:pt modelId="{8EA4B5A7-09EF-384A-89DA-BB0A9E3941AA}" type="pres">
      <dgm:prSet presAssocID="{EE2DA4B0-5C43-49B8-9ADB-81CBE1F14312}" presName="horz1" presStyleCnt="0"/>
      <dgm:spPr/>
    </dgm:pt>
    <dgm:pt modelId="{4C52A9F2-133B-1046-990F-5B379D1ABE8A}" type="pres">
      <dgm:prSet presAssocID="{EE2DA4B0-5C43-49B8-9ADB-81CBE1F14312}" presName="tx1" presStyleLbl="revTx" presStyleIdx="3" presStyleCnt="6"/>
      <dgm:spPr/>
    </dgm:pt>
    <dgm:pt modelId="{9B2A21F1-4A8C-E140-A64B-F86FFA3354D7}" type="pres">
      <dgm:prSet presAssocID="{EE2DA4B0-5C43-49B8-9ADB-81CBE1F14312}" presName="vert1" presStyleCnt="0"/>
      <dgm:spPr/>
    </dgm:pt>
    <dgm:pt modelId="{AEDF6058-1681-154D-95C3-D8DAC426FA19}" type="pres">
      <dgm:prSet presAssocID="{F12D18A0-A195-4A03-9304-427E2D35AFA3}" presName="thickLine" presStyleLbl="alignNode1" presStyleIdx="4" presStyleCnt="6"/>
      <dgm:spPr/>
    </dgm:pt>
    <dgm:pt modelId="{16FE6AAA-EC16-2F46-BE8D-3E661E8F89A7}" type="pres">
      <dgm:prSet presAssocID="{F12D18A0-A195-4A03-9304-427E2D35AFA3}" presName="horz1" presStyleCnt="0"/>
      <dgm:spPr/>
    </dgm:pt>
    <dgm:pt modelId="{08BE56A9-641B-9345-80C4-9593707EDF40}" type="pres">
      <dgm:prSet presAssocID="{F12D18A0-A195-4A03-9304-427E2D35AFA3}" presName="tx1" presStyleLbl="revTx" presStyleIdx="4" presStyleCnt="6"/>
      <dgm:spPr/>
    </dgm:pt>
    <dgm:pt modelId="{98CB559E-F8E7-014C-9430-133B6FCFB477}" type="pres">
      <dgm:prSet presAssocID="{F12D18A0-A195-4A03-9304-427E2D35AFA3}" presName="vert1" presStyleCnt="0"/>
      <dgm:spPr/>
    </dgm:pt>
    <dgm:pt modelId="{BE0369A7-7CEF-8041-939D-B95F05271BAE}" type="pres">
      <dgm:prSet presAssocID="{8DFBC7F6-34AB-42D1-8B28-18413F6F3EB7}" presName="thickLine" presStyleLbl="alignNode1" presStyleIdx="5" presStyleCnt="6"/>
      <dgm:spPr/>
    </dgm:pt>
    <dgm:pt modelId="{C9F514C4-BF06-5946-ADB9-7EAF0509D058}" type="pres">
      <dgm:prSet presAssocID="{8DFBC7F6-34AB-42D1-8B28-18413F6F3EB7}" presName="horz1" presStyleCnt="0"/>
      <dgm:spPr/>
    </dgm:pt>
    <dgm:pt modelId="{0C06A7BE-0DF8-CB40-8B40-3668573DAF27}" type="pres">
      <dgm:prSet presAssocID="{8DFBC7F6-34AB-42D1-8B28-18413F6F3EB7}" presName="tx1" presStyleLbl="revTx" presStyleIdx="5" presStyleCnt="6"/>
      <dgm:spPr/>
    </dgm:pt>
    <dgm:pt modelId="{92C87E5A-0D1F-6742-BE15-48039095355D}" type="pres">
      <dgm:prSet presAssocID="{8DFBC7F6-34AB-42D1-8B28-18413F6F3EB7}" presName="vert1" presStyleCnt="0"/>
      <dgm:spPr/>
    </dgm:pt>
  </dgm:ptLst>
  <dgm:cxnLst>
    <dgm:cxn modelId="{3A0FC111-CDB6-4253-B210-DF6E5CF8FDAA}" srcId="{1902CD08-076E-4AAC-818E-A0534AF45BC7}" destId="{8DFBC7F6-34AB-42D1-8B28-18413F6F3EB7}" srcOrd="5" destOrd="0" parTransId="{710184B2-A0BF-4A39-8D8E-B085848C5E4C}" sibTransId="{ADB36B0F-B77D-4A33-BC7D-6AAB2B997B3C}"/>
    <dgm:cxn modelId="{3ED9542A-5CC1-40D7-AF77-AE9C2EBE73DA}" srcId="{1902CD08-076E-4AAC-818E-A0534AF45BC7}" destId="{9ACF56C7-F191-47D8-854F-2932856132E3}" srcOrd="0" destOrd="0" parTransId="{FD529D4C-2E2E-4445-B3D2-A05CE8F1BDC4}" sibTransId="{5F2D472E-E17F-4EC7-9794-9C3AE1C45DDA}"/>
    <dgm:cxn modelId="{59B9A534-43CB-49BB-A41F-189211AD157E}" srcId="{1902CD08-076E-4AAC-818E-A0534AF45BC7}" destId="{E9F18544-350E-4CEC-A7BB-53C2FC8FAC23}" srcOrd="1" destOrd="0" parTransId="{4698F051-F4BA-4C0B-AB9F-88A3C2CD123C}" sibTransId="{4D6BACF1-0CD3-468C-93CF-50EFFF9592F7}"/>
    <dgm:cxn modelId="{3013563C-56ED-4F90-A3CE-A3C6EF5A31F7}" srcId="{1902CD08-076E-4AAC-818E-A0534AF45BC7}" destId="{E4A24EDB-C15F-43BA-9EE2-BBB2DE2266C6}" srcOrd="2" destOrd="0" parTransId="{3EAF3DF2-88DE-4433-BF7F-47F431A1E48B}" sibTransId="{41C0762F-F28B-419A-945A-D1260D42E900}"/>
    <dgm:cxn modelId="{30A79565-7637-7342-8C0A-E1754E09C14E}" type="presOf" srcId="{8DFBC7F6-34AB-42D1-8B28-18413F6F3EB7}" destId="{0C06A7BE-0DF8-CB40-8B40-3668573DAF27}" srcOrd="0" destOrd="0" presId="urn:microsoft.com/office/officeart/2008/layout/LinedList"/>
    <dgm:cxn modelId="{C387C265-2F25-DB4F-86FC-2589BD4531F5}" type="presOf" srcId="{1902CD08-076E-4AAC-818E-A0534AF45BC7}" destId="{2A66448C-C103-E04D-855F-E018D6101E66}" srcOrd="0" destOrd="0" presId="urn:microsoft.com/office/officeart/2008/layout/LinedList"/>
    <dgm:cxn modelId="{5D5EE972-339C-4F49-AF3B-F79131BBB0DE}" type="presOf" srcId="{E4A24EDB-C15F-43BA-9EE2-BBB2DE2266C6}" destId="{2849885F-BB92-3F43-9A5F-1BFE8958928B}" srcOrd="0" destOrd="0" presId="urn:microsoft.com/office/officeart/2008/layout/LinedList"/>
    <dgm:cxn modelId="{09882E78-70A8-174C-9CC0-3B93A0C09A81}" type="presOf" srcId="{EE2DA4B0-5C43-49B8-9ADB-81CBE1F14312}" destId="{4C52A9F2-133B-1046-990F-5B379D1ABE8A}" srcOrd="0" destOrd="0" presId="urn:microsoft.com/office/officeart/2008/layout/LinedList"/>
    <dgm:cxn modelId="{2FAC42B3-984C-4AF8-B4D4-7078E52B4CE2}" srcId="{1902CD08-076E-4AAC-818E-A0534AF45BC7}" destId="{EE2DA4B0-5C43-49B8-9ADB-81CBE1F14312}" srcOrd="3" destOrd="0" parTransId="{70C011AE-AC36-4FE2-AD1C-093B0241043B}" sibTransId="{C77EEA2F-5743-4018-9E5C-2CDDFA5C873B}"/>
    <dgm:cxn modelId="{6349D4B4-AA9F-794E-8248-628DE0211A2C}" type="presOf" srcId="{F12D18A0-A195-4A03-9304-427E2D35AFA3}" destId="{08BE56A9-641B-9345-80C4-9593707EDF40}" srcOrd="0" destOrd="0" presId="urn:microsoft.com/office/officeart/2008/layout/LinedList"/>
    <dgm:cxn modelId="{DC0FE9BF-8A4F-F24E-8E2D-13FC633CCF97}" type="presOf" srcId="{E9F18544-350E-4CEC-A7BB-53C2FC8FAC23}" destId="{C57BF446-EE09-B54D-8F1B-FAAE426EA9CE}" srcOrd="0" destOrd="0" presId="urn:microsoft.com/office/officeart/2008/layout/LinedList"/>
    <dgm:cxn modelId="{559B25CC-67F0-0A44-9B57-D770CC628FF0}" type="presOf" srcId="{9ACF56C7-F191-47D8-854F-2932856132E3}" destId="{E37FD85D-600F-0741-B3EC-12DFD6C0D03E}" srcOrd="0" destOrd="0" presId="urn:microsoft.com/office/officeart/2008/layout/LinedList"/>
    <dgm:cxn modelId="{CB9A5AED-D17D-49C4-A534-9BACC44B42D9}" srcId="{1902CD08-076E-4AAC-818E-A0534AF45BC7}" destId="{F12D18A0-A195-4A03-9304-427E2D35AFA3}" srcOrd="4" destOrd="0" parTransId="{15F33E04-DA44-468E-B68A-DCC08FACC0A4}" sibTransId="{BE02AB5C-EB88-4585-A7AC-E84B2F073DFC}"/>
    <dgm:cxn modelId="{87704218-2F57-2345-870E-5CD55E78669D}" type="presParOf" srcId="{2A66448C-C103-E04D-855F-E018D6101E66}" destId="{B8B69193-824E-AA4A-B385-45892416411B}" srcOrd="0" destOrd="0" presId="urn:microsoft.com/office/officeart/2008/layout/LinedList"/>
    <dgm:cxn modelId="{058F7341-967C-5343-BB6D-899B3F63FAD4}" type="presParOf" srcId="{2A66448C-C103-E04D-855F-E018D6101E66}" destId="{2424CB1D-D38F-BF4A-9CEF-DB8EAE059D22}" srcOrd="1" destOrd="0" presId="urn:microsoft.com/office/officeart/2008/layout/LinedList"/>
    <dgm:cxn modelId="{DF6F5132-D5C0-A74B-99DE-3ADC9EBE48C9}" type="presParOf" srcId="{2424CB1D-D38F-BF4A-9CEF-DB8EAE059D22}" destId="{E37FD85D-600F-0741-B3EC-12DFD6C0D03E}" srcOrd="0" destOrd="0" presId="urn:microsoft.com/office/officeart/2008/layout/LinedList"/>
    <dgm:cxn modelId="{1C6674AD-5BED-2B47-B5D2-A895921930C3}" type="presParOf" srcId="{2424CB1D-D38F-BF4A-9CEF-DB8EAE059D22}" destId="{379EEFB9-191C-974C-ADF2-9D6472B7BF1D}" srcOrd="1" destOrd="0" presId="urn:microsoft.com/office/officeart/2008/layout/LinedList"/>
    <dgm:cxn modelId="{B2877703-AACE-CD40-89BE-3043E93F29E4}" type="presParOf" srcId="{2A66448C-C103-E04D-855F-E018D6101E66}" destId="{6ADC4984-1DC7-A641-B21A-99AF215BBA67}" srcOrd="2" destOrd="0" presId="urn:microsoft.com/office/officeart/2008/layout/LinedList"/>
    <dgm:cxn modelId="{66FE552F-CBF8-5344-B82A-797491D70AFA}" type="presParOf" srcId="{2A66448C-C103-E04D-855F-E018D6101E66}" destId="{817C0640-7F70-A346-8985-E887A2501D69}" srcOrd="3" destOrd="0" presId="urn:microsoft.com/office/officeart/2008/layout/LinedList"/>
    <dgm:cxn modelId="{1BCE6C1F-21BA-0648-8B42-8FFE023E81C7}" type="presParOf" srcId="{817C0640-7F70-A346-8985-E887A2501D69}" destId="{C57BF446-EE09-B54D-8F1B-FAAE426EA9CE}" srcOrd="0" destOrd="0" presId="urn:microsoft.com/office/officeart/2008/layout/LinedList"/>
    <dgm:cxn modelId="{060A2157-DEAC-4E4D-9A20-20801DA1533C}" type="presParOf" srcId="{817C0640-7F70-A346-8985-E887A2501D69}" destId="{D01403D7-CD42-BB4A-9C40-5EE19DFB26DA}" srcOrd="1" destOrd="0" presId="urn:microsoft.com/office/officeart/2008/layout/LinedList"/>
    <dgm:cxn modelId="{64AC34D0-B605-194F-8904-D764E668EC64}" type="presParOf" srcId="{2A66448C-C103-E04D-855F-E018D6101E66}" destId="{A9FB1B8D-B3FC-6742-9C75-84F65618DFC4}" srcOrd="4" destOrd="0" presId="urn:microsoft.com/office/officeart/2008/layout/LinedList"/>
    <dgm:cxn modelId="{F5DA33C0-AC67-8B47-BCB4-020F40D828B7}" type="presParOf" srcId="{2A66448C-C103-E04D-855F-E018D6101E66}" destId="{B57D025E-FCED-C149-81AA-D77B8305B2C6}" srcOrd="5" destOrd="0" presId="urn:microsoft.com/office/officeart/2008/layout/LinedList"/>
    <dgm:cxn modelId="{C1D5356E-4170-3340-813C-64A9E4A51D98}" type="presParOf" srcId="{B57D025E-FCED-C149-81AA-D77B8305B2C6}" destId="{2849885F-BB92-3F43-9A5F-1BFE8958928B}" srcOrd="0" destOrd="0" presId="urn:microsoft.com/office/officeart/2008/layout/LinedList"/>
    <dgm:cxn modelId="{389DFF5D-DDBE-AD4E-B82A-74109182BEEC}" type="presParOf" srcId="{B57D025E-FCED-C149-81AA-D77B8305B2C6}" destId="{CDC37D8F-2594-AC4B-9E33-60456CB122D4}" srcOrd="1" destOrd="0" presId="urn:microsoft.com/office/officeart/2008/layout/LinedList"/>
    <dgm:cxn modelId="{226A0562-4049-C043-909D-7C56936F79C3}" type="presParOf" srcId="{2A66448C-C103-E04D-855F-E018D6101E66}" destId="{48E12070-5C3F-E943-A981-237D0A7B9E06}" srcOrd="6" destOrd="0" presId="urn:microsoft.com/office/officeart/2008/layout/LinedList"/>
    <dgm:cxn modelId="{7A735282-B503-0743-B7ED-64CAC7AC5175}" type="presParOf" srcId="{2A66448C-C103-E04D-855F-E018D6101E66}" destId="{8EA4B5A7-09EF-384A-89DA-BB0A9E3941AA}" srcOrd="7" destOrd="0" presId="urn:microsoft.com/office/officeart/2008/layout/LinedList"/>
    <dgm:cxn modelId="{D31D99A5-FF1C-544F-A51F-982C40AB32D7}" type="presParOf" srcId="{8EA4B5A7-09EF-384A-89DA-BB0A9E3941AA}" destId="{4C52A9F2-133B-1046-990F-5B379D1ABE8A}" srcOrd="0" destOrd="0" presId="urn:microsoft.com/office/officeart/2008/layout/LinedList"/>
    <dgm:cxn modelId="{04FBCE36-F580-3146-86B6-6457D53D75BD}" type="presParOf" srcId="{8EA4B5A7-09EF-384A-89DA-BB0A9E3941AA}" destId="{9B2A21F1-4A8C-E140-A64B-F86FFA3354D7}" srcOrd="1" destOrd="0" presId="urn:microsoft.com/office/officeart/2008/layout/LinedList"/>
    <dgm:cxn modelId="{2467590D-1B4E-D944-9C29-C2C1BE1C4797}" type="presParOf" srcId="{2A66448C-C103-E04D-855F-E018D6101E66}" destId="{AEDF6058-1681-154D-95C3-D8DAC426FA19}" srcOrd="8" destOrd="0" presId="urn:microsoft.com/office/officeart/2008/layout/LinedList"/>
    <dgm:cxn modelId="{E11C0F12-1A64-C140-AA13-7F36E7AE7D1A}" type="presParOf" srcId="{2A66448C-C103-E04D-855F-E018D6101E66}" destId="{16FE6AAA-EC16-2F46-BE8D-3E661E8F89A7}" srcOrd="9" destOrd="0" presId="urn:microsoft.com/office/officeart/2008/layout/LinedList"/>
    <dgm:cxn modelId="{1D6DBF87-A0DE-AD42-8FA6-A625768ACC55}" type="presParOf" srcId="{16FE6AAA-EC16-2F46-BE8D-3E661E8F89A7}" destId="{08BE56A9-641B-9345-80C4-9593707EDF40}" srcOrd="0" destOrd="0" presId="urn:microsoft.com/office/officeart/2008/layout/LinedList"/>
    <dgm:cxn modelId="{1A3DBAFB-E130-6F43-9A68-634B5212F17F}" type="presParOf" srcId="{16FE6AAA-EC16-2F46-BE8D-3E661E8F89A7}" destId="{98CB559E-F8E7-014C-9430-133B6FCFB477}" srcOrd="1" destOrd="0" presId="urn:microsoft.com/office/officeart/2008/layout/LinedList"/>
    <dgm:cxn modelId="{08303F27-D0A7-D543-8B8D-64C554B0E4FB}" type="presParOf" srcId="{2A66448C-C103-E04D-855F-E018D6101E66}" destId="{BE0369A7-7CEF-8041-939D-B95F05271BAE}" srcOrd="10" destOrd="0" presId="urn:microsoft.com/office/officeart/2008/layout/LinedList"/>
    <dgm:cxn modelId="{BD08AE10-F8F9-654C-85C4-F1D8750DB3AD}" type="presParOf" srcId="{2A66448C-C103-E04D-855F-E018D6101E66}" destId="{C9F514C4-BF06-5946-ADB9-7EAF0509D058}" srcOrd="11" destOrd="0" presId="urn:microsoft.com/office/officeart/2008/layout/LinedList"/>
    <dgm:cxn modelId="{20345DF4-CEDE-D14F-9CAF-875F60F11BC9}" type="presParOf" srcId="{C9F514C4-BF06-5946-ADB9-7EAF0509D058}" destId="{0C06A7BE-0DF8-CB40-8B40-3668573DAF27}" srcOrd="0" destOrd="0" presId="urn:microsoft.com/office/officeart/2008/layout/LinedList"/>
    <dgm:cxn modelId="{5CA5E02F-B829-014B-8EA1-3B33290C0432}" type="presParOf" srcId="{C9F514C4-BF06-5946-ADB9-7EAF0509D058}" destId="{92C87E5A-0D1F-6742-BE15-48039095355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315240-04F0-43AC-82D0-DC0533ECADD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2742AE3-F49C-4D00-AFCB-4FEDDD917408}">
      <dgm:prSet/>
      <dgm:spPr/>
      <dgm:t>
        <a:bodyPr/>
        <a:lstStyle/>
        <a:p>
          <a:pPr>
            <a:defRPr cap="all"/>
          </a:pPr>
          <a:r>
            <a:rPr lang="es-EC"/>
            <a:t>Intefaz de usuario facil e intuitiva</a:t>
          </a:r>
          <a:endParaRPr lang="en-US"/>
        </a:p>
      </dgm:t>
    </dgm:pt>
    <dgm:pt modelId="{F287EE29-5431-4AEA-AEB3-0CB813DFD57F}" type="parTrans" cxnId="{1A8B8991-F37F-47F3-85CA-8AB1C6C32698}">
      <dgm:prSet/>
      <dgm:spPr/>
      <dgm:t>
        <a:bodyPr/>
        <a:lstStyle/>
        <a:p>
          <a:endParaRPr lang="en-US"/>
        </a:p>
      </dgm:t>
    </dgm:pt>
    <dgm:pt modelId="{C25006F0-51D4-46A3-B72D-7392C4BDFD79}" type="sibTrans" cxnId="{1A8B8991-F37F-47F3-85CA-8AB1C6C32698}">
      <dgm:prSet/>
      <dgm:spPr/>
      <dgm:t>
        <a:bodyPr/>
        <a:lstStyle/>
        <a:p>
          <a:endParaRPr lang="en-US"/>
        </a:p>
      </dgm:t>
    </dgm:pt>
    <dgm:pt modelId="{6BBC995D-861F-4C55-A62D-755A09AF4D9D}">
      <dgm:prSet/>
      <dgm:spPr/>
      <dgm:t>
        <a:bodyPr/>
        <a:lstStyle/>
        <a:p>
          <a:pPr>
            <a:defRPr cap="all"/>
          </a:pPr>
          <a:r>
            <a:rPr lang="es-EC"/>
            <a:t>Facilita la interacción, sin necesidad de conocimiento técnico avanzados</a:t>
          </a:r>
          <a:endParaRPr lang="en-US"/>
        </a:p>
      </dgm:t>
    </dgm:pt>
    <dgm:pt modelId="{CBDBA29E-90B3-45C6-988D-E6F2AA8DD321}" type="parTrans" cxnId="{C218EC64-9D3A-44BF-8E05-46F8787BA511}">
      <dgm:prSet/>
      <dgm:spPr/>
      <dgm:t>
        <a:bodyPr/>
        <a:lstStyle/>
        <a:p>
          <a:endParaRPr lang="en-US"/>
        </a:p>
      </dgm:t>
    </dgm:pt>
    <dgm:pt modelId="{FBF92339-C373-44AE-9A40-F168AFA82CD4}" type="sibTrans" cxnId="{C218EC64-9D3A-44BF-8E05-46F8787BA511}">
      <dgm:prSet/>
      <dgm:spPr/>
      <dgm:t>
        <a:bodyPr/>
        <a:lstStyle/>
        <a:p>
          <a:endParaRPr lang="en-US"/>
        </a:p>
      </dgm:t>
    </dgm:pt>
    <dgm:pt modelId="{1505769A-2349-4943-8317-4FB5D938BE33}">
      <dgm:prSet/>
      <dgm:spPr/>
      <dgm:t>
        <a:bodyPr/>
        <a:lstStyle/>
        <a:p>
          <a:pPr>
            <a:defRPr cap="all"/>
          </a:pPr>
          <a:r>
            <a:rPr lang="es-EC"/>
            <a:t>La interfaz de usuario presenta una estructura clara y limpia</a:t>
          </a:r>
          <a:endParaRPr lang="en-US"/>
        </a:p>
      </dgm:t>
    </dgm:pt>
    <dgm:pt modelId="{A15C3C78-3C25-4184-95E0-827D3F34591A}" type="parTrans" cxnId="{4435DFC2-E321-4ED4-A8BB-5C22A506EB1F}">
      <dgm:prSet/>
      <dgm:spPr/>
      <dgm:t>
        <a:bodyPr/>
        <a:lstStyle/>
        <a:p>
          <a:endParaRPr lang="en-US"/>
        </a:p>
      </dgm:t>
    </dgm:pt>
    <dgm:pt modelId="{AD3AD690-78CA-49B6-8551-F3B2340F3E67}" type="sibTrans" cxnId="{4435DFC2-E321-4ED4-A8BB-5C22A506EB1F}">
      <dgm:prSet/>
      <dgm:spPr/>
      <dgm:t>
        <a:bodyPr/>
        <a:lstStyle/>
        <a:p>
          <a:endParaRPr lang="en-US"/>
        </a:p>
      </dgm:t>
    </dgm:pt>
    <dgm:pt modelId="{43BD032A-3970-47D5-AEFA-65E43A79378F}">
      <dgm:prSet/>
      <dgm:spPr/>
      <dgm:t>
        <a:bodyPr/>
        <a:lstStyle/>
        <a:p>
          <a:pPr>
            <a:defRPr cap="all"/>
          </a:pPr>
          <a:r>
            <a:rPr lang="es-EC"/>
            <a:t>Interfaz altamente personalizable, permitiendo a los usuarios adaptarla a sus necesidades y preferencias.</a:t>
          </a:r>
          <a:endParaRPr lang="en-US"/>
        </a:p>
      </dgm:t>
    </dgm:pt>
    <dgm:pt modelId="{77C3A410-1A47-473F-BACC-3F26A61E0D16}" type="parTrans" cxnId="{F6947FC4-68EA-416E-A9F4-9FD54DE21B9E}">
      <dgm:prSet/>
      <dgm:spPr/>
      <dgm:t>
        <a:bodyPr/>
        <a:lstStyle/>
        <a:p>
          <a:endParaRPr lang="en-US"/>
        </a:p>
      </dgm:t>
    </dgm:pt>
    <dgm:pt modelId="{22E27DD4-4944-4055-99F9-D055066DB8BC}" type="sibTrans" cxnId="{F6947FC4-68EA-416E-A9F4-9FD54DE21B9E}">
      <dgm:prSet/>
      <dgm:spPr/>
      <dgm:t>
        <a:bodyPr/>
        <a:lstStyle/>
        <a:p>
          <a:endParaRPr lang="en-US"/>
        </a:p>
      </dgm:t>
    </dgm:pt>
    <dgm:pt modelId="{39393AF9-0296-441B-A563-A84F7D3C8A55}" type="pres">
      <dgm:prSet presAssocID="{A3315240-04F0-43AC-82D0-DC0533ECADDA}" presName="root" presStyleCnt="0">
        <dgm:presLayoutVars>
          <dgm:dir/>
          <dgm:resizeHandles val="exact"/>
        </dgm:presLayoutVars>
      </dgm:prSet>
      <dgm:spPr/>
    </dgm:pt>
    <dgm:pt modelId="{CE2311DC-07F7-432C-942B-1F9134D5BF86}" type="pres">
      <dgm:prSet presAssocID="{22742AE3-F49C-4D00-AFCB-4FEDDD917408}" presName="compNode" presStyleCnt="0"/>
      <dgm:spPr/>
    </dgm:pt>
    <dgm:pt modelId="{84F9203F-1074-48EC-9782-6B7EE4AF9D21}" type="pres">
      <dgm:prSet presAssocID="{22742AE3-F49C-4D00-AFCB-4FEDDD917408}" presName="iconBgRect" presStyleLbl="bgShp" presStyleIdx="0" presStyleCnt="4"/>
      <dgm:spPr/>
    </dgm:pt>
    <dgm:pt modelId="{F4EAD862-6855-4E7F-9715-4428F226B315}" type="pres">
      <dgm:prSet presAssocID="{22742AE3-F49C-4D00-AFCB-4FEDDD91740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8383F228-DA4A-4FCA-8555-BFBB817F60F8}" type="pres">
      <dgm:prSet presAssocID="{22742AE3-F49C-4D00-AFCB-4FEDDD917408}" presName="spaceRect" presStyleCnt="0"/>
      <dgm:spPr/>
    </dgm:pt>
    <dgm:pt modelId="{B885F673-5D2A-492E-9095-9585340CED22}" type="pres">
      <dgm:prSet presAssocID="{22742AE3-F49C-4D00-AFCB-4FEDDD917408}" presName="textRect" presStyleLbl="revTx" presStyleIdx="0" presStyleCnt="4">
        <dgm:presLayoutVars>
          <dgm:chMax val="1"/>
          <dgm:chPref val="1"/>
        </dgm:presLayoutVars>
      </dgm:prSet>
      <dgm:spPr/>
    </dgm:pt>
    <dgm:pt modelId="{D8B0CE31-2DF6-41AF-B072-9A34F881713A}" type="pres">
      <dgm:prSet presAssocID="{C25006F0-51D4-46A3-B72D-7392C4BDFD79}" presName="sibTrans" presStyleCnt="0"/>
      <dgm:spPr/>
    </dgm:pt>
    <dgm:pt modelId="{357695A1-F6CF-45E0-A699-516358316F89}" type="pres">
      <dgm:prSet presAssocID="{6BBC995D-861F-4C55-A62D-755A09AF4D9D}" presName="compNode" presStyleCnt="0"/>
      <dgm:spPr/>
    </dgm:pt>
    <dgm:pt modelId="{E9265079-D692-4946-BBB1-8444A94683B6}" type="pres">
      <dgm:prSet presAssocID="{6BBC995D-861F-4C55-A62D-755A09AF4D9D}" presName="iconBgRect" presStyleLbl="bgShp" presStyleIdx="1" presStyleCnt="4"/>
      <dgm:spPr/>
    </dgm:pt>
    <dgm:pt modelId="{A940CA7E-6ADE-43B7-BC37-7B8AFFF6452D}" type="pres">
      <dgm:prSet presAssocID="{6BBC995D-861F-4C55-A62D-755A09AF4D9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B9539835-40BC-499A-AC6E-C21C55C4E29B}" type="pres">
      <dgm:prSet presAssocID="{6BBC995D-861F-4C55-A62D-755A09AF4D9D}" presName="spaceRect" presStyleCnt="0"/>
      <dgm:spPr/>
    </dgm:pt>
    <dgm:pt modelId="{C53D5208-0C3D-4788-BD66-E0D6B3458534}" type="pres">
      <dgm:prSet presAssocID="{6BBC995D-861F-4C55-A62D-755A09AF4D9D}" presName="textRect" presStyleLbl="revTx" presStyleIdx="1" presStyleCnt="4">
        <dgm:presLayoutVars>
          <dgm:chMax val="1"/>
          <dgm:chPref val="1"/>
        </dgm:presLayoutVars>
      </dgm:prSet>
      <dgm:spPr/>
    </dgm:pt>
    <dgm:pt modelId="{0941EB4B-327E-4965-B932-7BBCCD41BC50}" type="pres">
      <dgm:prSet presAssocID="{FBF92339-C373-44AE-9A40-F168AFA82CD4}" presName="sibTrans" presStyleCnt="0"/>
      <dgm:spPr/>
    </dgm:pt>
    <dgm:pt modelId="{7872F77B-50FB-420F-997A-13E1BD78BFA6}" type="pres">
      <dgm:prSet presAssocID="{1505769A-2349-4943-8317-4FB5D938BE33}" presName="compNode" presStyleCnt="0"/>
      <dgm:spPr/>
    </dgm:pt>
    <dgm:pt modelId="{D675A8AB-A56F-40A3-ADCA-3ABD34227DC5}" type="pres">
      <dgm:prSet presAssocID="{1505769A-2349-4943-8317-4FB5D938BE33}" presName="iconBgRect" presStyleLbl="bgShp" presStyleIdx="2" presStyleCnt="4"/>
      <dgm:spPr/>
    </dgm:pt>
    <dgm:pt modelId="{129AA20F-0D34-474D-B1B8-65597973C6DD}" type="pres">
      <dgm:prSet presAssocID="{1505769A-2349-4943-8317-4FB5D938BE3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p and bucket"/>
        </a:ext>
      </dgm:extLst>
    </dgm:pt>
    <dgm:pt modelId="{F3EE7806-26DF-4D60-97B2-054589E3CCF8}" type="pres">
      <dgm:prSet presAssocID="{1505769A-2349-4943-8317-4FB5D938BE33}" presName="spaceRect" presStyleCnt="0"/>
      <dgm:spPr/>
    </dgm:pt>
    <dgm:pt modelId="{E6FB2CC3-D191-4C87-B1E6-95D3E21D5839}" type="pres">
      <dgm:prSet presAssocID="{1505769A-2349-4943-8317-4FB5D938BE33}" presName="textRect" presStyleLbl="revTx" presStyleIdx="2" presStyleCnt="4">
        <dgm:presLayoutVars>
          <dgm:chMax val="1"/>
          <dgm:chPref val="1"/>
        </dgm:presLayoutVars>
      </dgm:prSet>
      <dgm:spPr/>
    </dgm:pt>
    <dgm:pt modelId="{FBDFD239-228D-40E1-A901-F796B348380C}" type="pres">
      <dgm:prSet presAssocID="{AD3AD690-78CA-49B6-8551-F3B2340F3E67}" presName="sibTrans" presStyleCnt="0"/>
      <dgm:spPr/>
    </dgm:pt>
    <dgm:pt modelId="{F095594E-FEA1-4D01-B17C-3AEC52607804}" type="pres">
      <dgm:prSet presAssocID="{43BD032A-3970-47D5-AEFA-65E43A79378F}" presName="compNode" presStyleCnt="0"/>
      <dgm:spPr/>
    </dgm:pt>
    <dgm:pt modelId="{BC82FE7F-40D7-4294-B1B2-D41B22313D08}" type="pres">
      <dgm:prSet presAssocID="{43BD032A-3970-47D5-AEFA-65E43A79378F}" presName="iconBgRect" presStyleLbl="bgShp" presStyleIdx="3" presStyleCnt="4"/>
      <dgm:spPr/>
    </dgm:pt>
    <dgm:pt modelId="{1DC24506-0669-4081-B584-176D0891F403}" type="pres">
      <dgm:prSet presAssocID="{43BD032A-3970-47D5-AEFA-65E43A79378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owser Window"/>
        </a:ext>
      </dgm:extLst>
    </dgm:pt>
    <dgm:pt modelId="{87143B7F-A0F6-4898-8E7E-0D2AA34F9209}" type="pres">
      <dgm:prSet presAssocID="{43BD032A-3970-47D5-AEFA-65E43A79378F}" presName="spaceRect" presStyleCnt="0"/>
      <dgm:spPr/>
    </dgm:pt>
    <dgm:pt modelId="{2C09C3AB-BAEE-4A93-B34C-103B60FD341A}" type="pres">
      <dgm:prSet presAssocID="{43BD032A-3970-47D5-AEFA-65E43A79378F}" presName="textRect" presStyleLbl="revTx" presStyleIdx="3" presStyleCnt="4">
        <dgm:presLayoutVars>
          <dgm:chMax val="1"/>
          <dgm:chPref val="1"/>
        </dgm:presLayoutVars>
      </dgm:prSet>
      <dgm:spPr/>
    </dgm:pt>
  </dgm:ptLst>
  <dgm:cxnLst>
    <dgm:cxn modelId="{03D4E607-D9FD-4E8A-896D-FAA90DDE8275}" type="presOf" srcId="{22742AE3-F49C-4D00-AFCB-4FEDDD917408}" destId="{B885F673-5D2A-492E-9095-9585340CED22}" srcOrd="0" destOrd="0" presId="urn:microsoft.com/office/officeart/2018/5/layout/IconCircleLabelList"/>
    <dgm:cxn modelId="{C218EC64-9D3A-44BF-8E05-46F8787BA511}" srcId="{A3315240-04F0-43AC-82D0-DC0533ECADDA}" destId="{6BBC995D-861F-4C55-A62D-755A09AF4D9D}" srcOrd="1" destOrd="0" parTransId="{CBDBA29E-90B3-45C6-988D-E6F2AA8DD321}" sibTransId="{FBF92339-C373-44AE-9A40-F168AFA82CD4}"/>
    <dgm:cxn modelId="{44A49166-E6B1-4C80-BAF4-6593E5139C7F}" type="presOf" srcId="{A3315240-04F0-43AC-82D0-DC0533ECADDA}" destId="{39393AF9-0296-441B-A563-A84F7D3C8A55}" srcOrd="0" destOrd="0" presId="urn:microsoft.com/office/officeart/2018/5/layout/IconCircleLabelList"/>
    <dgm:cxn modelId="{61DEC48C-C7AB-4E76-B8A2-40A85E617DD0}" type="presOf" srcId="{6BBC995D-861F-4C55-A62D-755A09AF4D9D}" destId="{C53D5208-0C3D-4788-BD66-E0D6B3458534}" srcOrd="0" destOrd="0" presId="urn:microsoft.com/office/officeart/2018/5/layout/IconCircleLabelList"/>
    <dgm:cxn modelId="{1A8B8991-F37F-47F3-85CA-8AB1C6C32698}" srcId="{A3315240-04F0-43AC-82D0-DC0533ECADDA}" destId="{22742AE3-F49C-4D00-AFCB-4FEDDD917408}" srcOrd="0" destOrd="0" parTransId="{F287EE29-5431-4AEA-AEB3-0CB813DFD57F}" sibTransId="{C25006F0-51D4-46A3-B72D-7392C4BDFD79}"/>
    <dgm:cxn modelId="{1E67DFB3-9A3C-4CBF-8BCD-D8DBD2FFA04E}" type="presOf" srcId="{43BD032A-3970-47D5-AEFA-65E43A79378F}" destId="{2C09C3AB-BAEE-4A93-B34C-103B60FD341A}" srcOrd="0" destOrd="0" presId="urn:microsoft.com/office/officeart/2018/5/layout/IconCircleLabelList"/>
    <dgm:cxn modelId="{4435DFC2-E321-4ED4-A8BB-5C22A506EB1F}" srcId="{A3315240-04F0-43AC-82D0-DC0533ECADDA}" destId="{1505769A-2349-4943-8317-4FB5D938BE33}" srcOrd="2" destOrd="0" parTransId="{A15C3C78-3C25-4184-95E0-827D3F34591A}" sibTransId="{AD3AD690-78CA-49B6-8551-F3B2340F3E67}"/>
    <dgm:cxn modelId="{F6947FC4-68EA-416E-A9F4-9FD54DE21B9E}" srcId="{A3315240-04F0-43AC-82D0-DC0533ECADDA}" destId="{43BD032A-3970-47D5-AEFA-65E43A79378F}" srcOrd="3" destOrd="0" parTransId="{77C3A410-1A47-473F-BACC-3F26A61E0D16}" sibTransId="{22E27DD4-4944-4055-99F9-D055066DB8BC}"/>
    <dgm:cxn modelId="{207F70FD-37BA-4155-93DD-733BDA83B1CB}" type="presOf" srcId="{1505769A-2349-4943-8317-4FB5D938BE33}" destId="{E6FB2CC3-D191-4C87-B1E6-95D3E21D5839}" srcOrd="0" destOrd="0" presId="urn:microsoft.com/office/officeart/2018/5/layout/IconCircleLabelList"/>
    <dgm:cxn modelId="{A9F25E6B-2227-47DF-BA9B-A54D6C8A7FDC}" type="presParOf" srcId="{39393AF9-0296-441B-A563-A84F7D3C8A55}" destId="{CE2311DC-07F7-432C-942B-1F9134D5BF86}" srcOrd="0" destOrd="0" presId="urn:microsoft.com/office/officeart/2018/5/layout/IconCircleLabelList"/>
    <dgm:cxn modelId="{B810D183-A8D4-4161-8126-8183D3C0BB87}" type="presParOf" srcId="{CE2311DC-07F7-432C-942B-1F9134D5BF86}" destId="{84F9203F-1074-48EC-9782-6B7EE4AF9D21}" srcOrd="0" destOrd="0" presId="urn:microsoft.com/office/officeart/2018/5/layout/IconCircleLabelList"/>
    <dgm:cxn modelId="{4184EB76-CFE0-4901-8156-2DD6E68F4CC0}" type="presParOf" srcId="{CE2311DC-07F7-432C-942B-1F9134D5BF86}" destId="{F4EAD862-6855-4E7F-9715-4428F226B315}" srcOrd="1" destOrd="0" presId="urn:microsoft.com/office/officeart/2018/5/layout/IconCircleLabelList"/>
    <dgm:cxn modelId="{EBCDD943-C479-46CC-9C89-C7029BE241F8}" type="presParOf" srcId="{CE2311DC-07F7-432C-942B-1F9134D5BF86}" destId="{8383F228-DA4A-4FCA-8555-BFBB817F60F8}" srcOrd="2" destOrd="0" presId="urn:microsoft.com/office/officeart/2018/5/layout/IconCircleLabelList"/>
    <dgm:cxn modelId="{62AD6454-74B3-4A35-9A8C-AE6D85369AC8}" type="presParOf" srcId="{CE2311DC-07F7-432C-942B-1F9134D5BF86}" destId="{B885F673-5D2A-492E-9095-9585340CED22}" srcOrd="3" destOrd="0" presId="urn:microsoft.com/office/officeart/2018/5/layout/IconCircleLabelList"/>
    <dgm:cxn modelId="{7403B9BA-A80A-4F2B-8EA8-4A01D0EE3F83}" type="presParOf" srcId="{39393AF9-0296-441B-A563-A84F7D3C8A55}" destId="{D8B0CE31-2DF6-41AF-B072-9A34F881713A}" srcOrd="1" destOrd="0" presId="urn:microsoft.com/office/officeart/2018/5/layout/IconCircleLabelList"/>
    <dgm:cxn modelId="{52F3C5B9-4D11-40EA-B772-836711F6757B}" type="presParOf" srcId="{39393AF9-0296-441B-A563-A84F7D3C8A55}" destId="{357695A1-F6CF-45E0-A699-516358316F89}" srcOrd="2" destOrd="0" presId="urn:microsoft.com/office/officeart/2018/5/layout/IconCircleLabelList"/>
    <dgm:cxn modelId="{A550EEB2-E7FE-472A-9F57-4405BD5F6BE8}" type="presParOf" srcId="{357695A1-F6CF-45E0-A699-516358316F89}" destId="{E9265079-D692-4946-BBB1-8444A94683B6}" srcOrd="0" destOrd="0" presId="urn:microsoft.com/office/officeart/2018/5/layout/IconCircleLabelList"/>
    <dgm:cxn modelId="{985B5DD3-4FF4-4F01-9119-200AD2993972}" type="presParOf" srcId="{357695A1-F6CF-45E0-A699-516358316F89}" destId="{A940CA7E-6ADE-43B7-BC37-7B8AFFF6452D}" srcOrd="1" destOrd="0" presId="urn:microsoft.com/office/officeart/2018/5/layout/IconCircleLabelList"/>
    <dgm:cxn modelId="{D96D24A9-D21F-4CE9-95DD-5D124AA98EEF}" type="presParOf" srcId="{357695A1-F6CF-45E0-A699-516358316F89}" destId="{B9539835-40BC-499A-AC6E-C21C55C4E29B}" srcOrd="2" destOrd="0" presId="urn:microsoft.com/office/officeart/2018/5/layout/IconCircleLabelList"/>
    <dgm:cxn modelId="{3664980F-FBFC-4EB5-8959-A170D1E9A5E8}" type="presParOf" srcId="{357695A1-F6CF-45E0-A699-516358316F89}" destId="{C53D5208-0C3D-4788-BD66-E0D6B3458534}" srcOrd="3" destOrd="0" presId="urn:microsoft.com/office/officeart/2018/5/layout/IconCircleLabelList"/>
    <dgm:cxn modelId="{F38BE3BF-D12F-41AD-8A21-FA1CDC2B2B45}" type="presParOf" srcId="{39393AF9-0296-441B-A563-A84F7D3C8A55}" destId="{0941EB4B-327E-4965-B932-7BBCCD41BC50}" srcOrd="3" destOrd="0" presId="urn:microsoft.com/office/officeart/2018/5/layout/IconCircleLabelList"/>
    <dgm:cxn modelId="{97F0FD07-07C1-424D-8001-E25A8EC1C84B}" type="presParOf" srcId="{39393AF9-0296-441B-A563-A84F7D3C8A55}" destId="{7872F77B-50FB-420F-997A-13E1BD78BFA6}" srcOrd="4" destOrd="0" presId="urn:microsoft.com/office/officeart/2018/5/layout/IconCircleLabelList"/>
    <dgm:cxn modelId="{DA82DDE5-2F59-4798-9FE0-14BFF2655932}" type="presParOf" srcId="{7872F77B-50FB-420F-997A-13E1BD78BFA6}" destId="{D675A8AB-A56F-40A3-ADCA-3ABD34227DC5}" srcOrd="0" destOrd="0" presId="urn:microsoft.com/office/officeart/2018/5/layout/IconCircleLabelList"/>
    <dgm:cxn modelId="{0F933C7B-1B81-4EC5-9C54-A6B142B269F4}" type="presParOf" srcId="{7872F77B-50FB-420F-997A-13E1BD78BFA6}" destId="{129AA20F-0D34-474D-B1B8-65597973C6DD}" srcOrd="1" destOrd="0" presId="urn:microsoft.com/office/officeart/2018/5/layout/IconCircleLabelList"/>
    <dgm:cxn modelId="{CDED314B-5E16-430F-A046-A8A2A626AF38}" type="presParOf" srcId="{7872F77B-50FB-420F-997A-13E1BD78BFA6}" destId="{F3EE7806-26DF-4D60-97B2-054589E3CCF8}" srcOrd="2" destOrd="0" presId="urn:microsoft.com/office/officeart/2018/5/layout/IconCircleLabelList"/>
    <dgm:cxn modelId="{7E96C27A-9A9D-4DD3-B6CC-1C7273F3D896}" type="presParOf" srcId="{7872F77B-50FB-420F-997A-13E1BD78BFA6}" destId="{E6FB2CC3-D191-4C87-B1E6-95D3E21D5839}" srcOrd="3" destOrd="0" presId="urn:microsoft.com/office/officeart/2018/5/layout/IconCircleLabelList"/>
    <dgm:cxn modelId="{EE2D2810-F9C6-4E15-874C-7A062ADD6700}" type="presParOf" srcId="{39393AF9-0296-441B-A563-A84F7D3C8A55}" destId="{FBDFD239-228D-40E1-A901-F796B348380C}" srcOrd="5" destOrd="0" presId="urn:microsoft.com/office/officeart/2018/5/layout/IconCircleLabelList"/>
    <dgm:cxn modelId="{54EA754B-3B90-4F14-98FE-F2B12F946CEE}" type="presParOf" srcId="{39393AF9-0296-441B-A563-A84F7D3C8A55}" destId="{F095594E-FEA1-4D01-B17C-3AEC52607804}" srcOrd="6" destOrd="0" presId="urn:microsoft.com/office/officeart/2018/5/layout/IconCircleLabelList"/>
    <dgm:cxn modelId="{CFE14CB1-F759-4DF4-915D-68ACEB356FB6}" type="presParOf" srcId="{F095594E-FEA1-4D01-B17C-3AEC52607804}" destId="{BC82FE7F-40D7-4294-B1B2-D41B22313D08}" srcOrd="0" destOrd="0" presId="urn:microsoft.com/office/officeart/2018/5/layout/IconCircleLabelList"/>
    <dgm:cxn modelId="{0F74AD29-7C6D-4846-AF01-41AD36595F85}" type="presParOf" srcId="{F095594E-FEA1-4D01-B17C-3AEC52607804}" destId="{1DC24506-0669-4081-B584-176D0891F403}" srcOrd="1" destOrd="0" presId="urn:microsoft.com/office/officeart/2018/5/layout/IconCircleLabelList"/>
    <dgm:cxn modelId="{E141F736-13E1-47FE-9579-73F7F33C7DE9}" type="presParOf" srcId="{F095594E-FEA1-4D01-B17C-3AEC52607804}" destId="{87143B7F-A0F6-4898-8E7E-0D2AA34F9209}" srcOrd="2" destOrd="0" presId="urn:microsoft.com/office/officeart/2018/5/layout/IconCircleLabelList"/>
    <dgm:cxn modelId="{B267C7AE-56F7-4198-A6BF-9FB6890A05EB}" type="presParOf" srcId="{F095594E-FEA1-4D01-B17C-3AEC52607804}" destId="{2C09C3AB-BAEE-4A93-B34C-103B60FD341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966F34-3492-4BB6-8C3B-F49278CA900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F831C4A-A23F-45A5-960D-8956CC10F426}">
      <dgm:prSet/>
      <dgm:spPr/>
      <dgm:t>
        <a:bodyPr/>
        <a:lstStyle/>
        <a:p>
          <a:r>
            <a:rPr lang="es-EC"/>
            <a:t>Capacidad para personalizar la experiencia del usuario</a:t>
          </a:r>
          <a:endParaRPr lang="en-US"/>
        </a:p>
      </dgm:t>
    </dgm:pt>
    <dgm:pt modelId="{9C7EE283-C3DA-439A-B767-2171E7D6CDD1}" type="parTrans" cxnId="{AB5768BE-22C2-4021-9D0B-9482213BBC4F}">
      <dgm:prSet/>
      <dgm:spPr/>
      <dgm:t>
        <a:bodyPr/>
        <a:lstStyle/>
        <a:p>
          <a:endParaRPr lang="en-US"/>
        </a:p>
      </dgm:t>
    </dgm:pt>
    <dgm:pt modelId="{44AB7CE8-155B-455B-93F8-CD4243C3DB55}" type="sibTrans" cxnId="{AB5768BE-22C2-4021-9D0B-9482213BBC4F}">
      <dgm:prSet/>
      <dgm:spPr/>
      <dgm:t>
        <a:bodyPr/>
        <a:lstStyle/>
        <a:p>
          <a:endParaRPr lang="en-US"/>
        </a:p>
      </dgm:t>
    </dgm:pt>
    <dgm:pt modelId="{65B238CE-85FF-478E-918A-D40AA99591B8}">
      <dgm:prSet/>
      <dgm:spPr/>
      <dgm:t>
        <a:bodyPr/>
        <a:lstStyle/>
        <a:p>
          <a:r>
            <a:rPr lang="es-EC"/>
            <a:t>Puede aprender sobre los intereses y preferencias del usuario a medida que interactúa con él</a:t>
          </a:r>
          <a:endParaRPr lang="en-US"/>
        </a:p>
      </dgm:t>
    </dgm:pt>
    <dgm:pt modelId="{4C979481-7807-421E-9B52-EC12E494CBFB}" type="parTrans" cxnId="{FECD61BB-41BA-499D-923A-7BC33A8ECE20}">
      <dgm:prSet/>
      <dgm:spPr/>
      <dgm:t>
        <a:bodyPr/>
        <a:lstStyle/>
        <a:p>
          <a:endParaRPr lang="en-US"/>
        </a:p>
      </dgm:t>
    </dgm:pt>
    <dgm:pt modelId="{B8935CA9-4380-4D74-8E89-932E1C1FC80D}" type="sibTrans" cxnId="{FECD61BB-41BA-499D-923A-7BC33A8ECE20}">
      <dgm:prSet/>
      <dgm:spPr/>
      <dgm:t>
        <a:bodyPr/>
        <a:lstStyle/>
        <a:p>
          <a:endParaRPr lang="en-US"/>
        </a:p>
      </dgm:t>
    </dgm:pt>
    <dgm:pt modelId="{1465FB12-7B56-4AD6-A56C-1D180AD244C8}">
      <dgm:prSet/>
      <dgm:spPr/>
      <dgm:t>
        <a:bodyPr/>
        <a:lstStyle/>
        <a:p>
          <a:r>
            <a:rPr lang="es-EC"/>
            <a:t>Puede proporcionar conversaciones más relevantes y satisfactorias</a:t>
          </a:r>
          <a:endParaRPr lang="en-US"/>
        </a:p>
      </dgm:t>
    </dgm:pt>
    <dgm:pt modelId="{985C9ED7-FA32-4380-81F2-47C6DD676FA0}" type="parTrans" cxnId="{BD43B419-ED35-4933-AFAB-45C6CBFE7D7C}">
      <dgm:prSet/>
      <dgm:spPr/>
      <dgm:t>
        <a:bodyPr/>
        <a:lstStyle/>
        <a:p>
          <a:endParaRPr lang="en-US"/>
        </a:p>
      </dgm:t>
    </dgm:pt>
    <dgm:pt modelId="{6B1E652D-FAAF-4DD7-B169-1BEAF5A85B19}" type="sibTrans" cxnId="{BD43B419-ED35-4933-AFAB-45C6CBFE7D7C}">
      <dgm:prSet/>
      <dgm:spPr/>
      <dgm:t>
        <a:bodyPr/>
        <a:lstStyle/>
        <a:p>
          <a:endParaRPr lang="en-US"/>
        </a:p>
      </dgm:t>
    </dgm:pt>
    <dgm:pt modelId="{B9691DD8-D9AB-47EF-A7B3-7AD71FB7E92A}">
      <dgm:prSet/>
      <dgm:spPr/>
      <dgm:t>
        <a:bodyPr/>
        <a:lstStyle/>
        <a:p>
          <a:r>
            <a:rPr lang="es-EC"/>
            <a:t>Puede ajustar el tono y estilo de conversación para que coincida con la personalidad de usuario, lo que hace la experiencia más agradable</a:t>
          </a:r>
          <a:endParaRPr lang="en-US"/>
        </a:p>
      </dgm:t>
    </dgm:pt>
    <dgm:pt modelId="{0144E1C5-808F-469D-9D3F-D25D39274A3B}" type="parTrans" cxnId="{C1C4D421-B510-40BA-84D0-72777225F8B8}">
      <dgm:prSet/>
      <dgm:spPr/>
      <dgm:t>
        <a:bodyPr/>
        <a:lstStyle/>
        <a:p>
          <a:endParaRPr lang="en-US"/>
        </a:p>
      </dgm:t>
    </dgm:pt>
    <dgm:pt modelId="{B4F9426B-779D-49A1-80D5-38DD37384AFC}" type="sibTrans" cxnId="{C1C4D421-B510-40BA-84D0-72777225F8B8}">
      <dgm:prSet/>
      <dgm:spPr/>
      <dgm:t>
        <a:bodyPr/>
        <a:lstStyle/>
        <a:p>
          <a:endParaRPr lang="en-US"/>
        </a:p>
      </dgm:t>
    </dgm:pt>
    <dgm:pt modelId="{92093627-B6C5-46BF-87B5-4C57CF20FF18}" type="pres">
      <dgm:prSet presAssocID="{EB966F34-3492-4BB6-8C3B-F49278CA9005}" presName="root" presStyleCnt="0">
        <dgm:presLayoutVars>
          <dgm:dir/>
          <dgm:resizeHandles val="exact"/>
        </dgm:presLayoutVars>
      </dgm:prSet>
      <dgm:spPr/>
    </dgm:pt>
    <dgm:pt modelId="{71E7F177-D2B4-4D81-880A-8A82B8117D8F}" type="pres">
      <dgm:prSet presAssocID="{4F831C4A-A23F-45A5-960D-8956CC10F426}" presName="compNode" presStyleCnt="0"/>
      <dgm:spPr/>
    </dgm:pt>
    <dgm:pt modelId="{20B91E3D-F56E-44D5-8E33-C9B8BAD13602}" type="pres">
      <dgm:prSet presAssocID="{4F831C4A-A23F-45A5-960D-8956CC10F426}" presName="bgRect" presStyleLbl="bgShp" presStyleIdx="0" presStyleCnt="4"/>
      <dgm:spPr/>
    </dgm:pt>
    <dgm:pt modelId="{988BCD90-E615-49DC-93FF-0B9D55D5623A}" type="pres">
      <dgm:prSet presAssocID="{4F831C4A-A23F-45A5-960D-8956CC10F42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E82A0E75-9C7C-4A09-9198-BD474C74B3A2}" type="pres">
      <dgm:prSet presAssocID="{4F831C4A-A23F-45A5-960D-8956CC10F426}" presName="spaceRect" presStyleCnt="0"/>
      <dgm:spPr/>
    </dgm:pt>
    <dgm:pt modelId="{F9A02141-B0DC-4C74-AEF5-9A05AAEE2448}" type="pres">
      <dgm:prSet presAssocID="{4F831C4A-A23F-45A5-960D-8956CC10F426}" presName="parTx" presStyleLbl="revTx" presStyleIdx="0" presStyleCnt="4">
        <dgm:presLayoutVars>
          <dgm:chMax val="0"/>
          <dgm:chPref val="0"/>
        </dgm:presLayoutVars>
      </dgm:prSet>
      <dgm:spPr/>
    </dgm:pt>
    <dgm:pt modelId="{16EC9ABB-9AC1-4AEF-82B2-41CCFD3BF9B2}" type="pres">
      <dgm:prSet presAssocID="{44AB7CE8-155B-455B-93F8-CD4243C3DB55}" presName="sibTrans" presStyleCnt="0"/>
      <dgm:spPr/>
    </dgm:pt>
    <dgm:pt modelId="{8E08E7D2-ED2D-4A73-BC51-082A75C31049}" type="pres">
      <dgm:prSet presAssocID="{65B238CE-85FF-478E-918A-D40AA99591B8}" presName="compNode" presStyleCnt="0"/>
      <dgm:spPr/>
    </dgm:pt>
    <dgm:pt modelId="{71709DA9-2A23-4437-94CF-DAC0BB13E5D8}" type="pres">
      <dgm:prSet presAssocID="{65B238CE-85FF-478E-918A-D40AA99591B8}" presName="bgRect" presStyleLbl="bgShp" presStyleIdx="1" presStyleCnt="4"/>
      <dgm:spPr/>
    </dgm:pt>
    <dgm:pt modelId="{FF0F3825-16BB-493B-99BC-601B7AFCB56B}" type="pres">
      <dgm:prSet presAssocID="{65B238CE-85FF-478E-918A-D40AA99591B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eo"/>
        </a:ext>
      </dgm:extLst>
    </dgm:pt>
    <dgm:pt modelId="{B84B9CE8-F904-4F1A-B239-BCAE4E731745}" type="pres">
      <dgm:prSet presAssocID="{65B238CE-85FF-478E-918A-D40AA99591B8}" presName="spaceRect" presStyleCnt="0"/>
      <dgm:spPr/>
    </dgm:pt>
    <dgm:pt modelId="{FB1DCC62-0854-4544-B68F-3425A091C4FC}" type="pres">
      <dgm:prSet presAssocID="{65B238CE-85FF-478E-918A-D40AA99591B8}" presName="parTx" presStyleLbl="revTx" presStyleIdx="1" presStyleCnt="4">
        <dgm:presLayoutVars>
          <dgm:chMax val="0"/>
          <dgm:chPref val="0"/>
        </dgm:presLayoutVars>
      </dgm:prSet>
      <dgm:spPr/>
    </dgm:pt>
    <dgm:pt modelId="{2AD31DD2-E882-433E-B78D-A4E50B3D31C3}" type="pres">
      <dgm:prSet presAssocID="{B8935CA9-4380-4D74-8E89-932E1C1FC80D}" presName="sibTrans" presStyleCnt="0"/>
      <dgm:spPr/>
    </dgm:pt>
    <dgm:pt modelId="{2A725AEF-A12E-4FEC-AB23-75AAC018D9F3}" type="pres">
      <dgm:prSet presAssocID="{1465FB12-7B56-4AD6-A56C-1D180AD244C8}" presName="compNode" presStyleCnt="0"/>
      <dgm:spPr/>
    </dgm:pt>
    <dgm:pt modelId="{93620F98-78AB-4F83-B709-36B8F5E2643C}" type="pres">
      <dgm:prSet presAssocID="{1465FB12-7B56-4AD6-A56C-1D180AD244C8}" presName="bgRect" presStyleLbl="bgShp" presStyleIdx="2" presStyleCnt="4"/>
      <dgm:spPr/>
    </dgm:pt>
    <dgm:pt modelId="{59AC4C19-97FB-48E3-B994-79F4147A1FDB}" type="pres">
      <dgm:prSet presAssocID="{1465FB12-7B56-4AD6-A56C-1D180AD244C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ca de verificación"/>
        </a:ext>
      </dgm:extLst>
    </dgm:pt>
    <dgm:pt modelId="{C7CE5B3B-B302-4841-A9D1-27494D5FB253}" type="pres">
      <dgm:prSet presAssocID="{1465FB12-7B56-4AD6-A56C-1D180AD244C8}" presName="spaceRect" presStyleCnt="0"/>
      <dgm:spPr/>
    </dgm:pt>
    <dgm:pt modelId="{1354A084-415F-4EA4-9F67-5656B3D7E2C6}" type="pres">
      <dgm:prSet presAssocID="{1465FB12-7B56-4AD6-A56C-1D180AD244C8}" presName="parTx" presStyleLbl="revTx" presStyleIdx="2" presStyleCnt="4">
        <dgm:presLayoutVars>
          <dgm:chMax val="0"/>
          <dgm:chPref val="0"/>
        </dgm:presLayoutVars>
      </dgm:prSet>
      <dgm:spPr/>
    </dgm:pt>
    <dgm:pt modelId="{965D8955-D098-4AD6-8D4B-9DECC20EF106}" type="pres">
      <dgm:prSet presAssocID="{6B1E652D-FAAF-4DD7-B169-1BEAF5A85B19}" presName="sibTrans" presStyleCnt="0"/>
      <dgm:spPr/>
    </dgm:pt>
    <dgm:pt modelId="{8C231F01-705A-4B1A-91D2-674076A936DC}" type="pres">
      <dgm:prSet presAssocID="{B9691DD8-D9AB-47EF-A7B3-7AD71FB7E92A}" presName="compNode" presStyleCnt="0"/>
      <dgm:spPr/>
    </dgm:pt>
    <dgm:pt modelId="{5F783445-CAC3-47B9-AB57-BFA1AF98870D}" type="pres">
      <dgm:prSet presAssocID="{B9691DD8-D9AB-47EF-A7B3-7AD71FB7E92A}" presName="bgRect" presStyleLbl="bgShp" presStyleIdx="3" presStyleCnt="4"/>
      <dgm:spPr/>
    </dgm:pt>
    <dgm:pt modelId="{81762081-98FB-447D-85AD-6BF43A71848E}" type="pres">
      <dgm:prSet presAssocID="{B9691DD8-D9AB-47EF-A7B3-7AD71FB7E92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37E939B4-F011-4C46-AFC8-8D3B1BB217DA}" type="pres">
      <dgm:prSet presAssocID="{B9691DD8-D9AB-47EF-A7B3-7AD71FB7E92A}" presName="spaceRect" presStyleCnt="0"/>
      <dgm:spPr/>
    </dgm:pt>
    <dgm:pt modelId="{159F87B0-FADD-4283-AEF8-80726F485C13}" type="pres">
      <dgm:prSet presAssocID="{B9691DD8-D9AB-47EF-A7B3-7AD71FB7E92A}" presName="parTx" presStyleLbl="revTx" presStyleIdx="3" presStyleCnt="4">
        <dgm:presLayoutVars>
          <dgm:chMax val="0"/>
          <dgm:chPref val="0"/>
        </dgm:presLayoutVars>
      </dgm:prSet>
      <dgm:spPr/>
    </dgm:pt>
  </dgm:ptLst>
  <dgm:cxnLst>
    <dgm:cxn modelId="{BD43B419-ED35-4933-AFAB-45C6CBFE7D7C}" srcId="{EB966F34-3492-4BB6-8C3B-F49278CA9005}" destId="{1465FB12-7B56-4AD6-A56C-1D180AD244C8}" srcOrd="2" destOrd="0" parTransId="{985C9ED7-FA32-4380-81F2-47C6DD676FA0}" sibTransId="{6B1E652D-FAAF-4DD7-B169-1BEAF5A85B19}"/>
    <dgm:cxn modelId="{EC3C101E-27ED-4E04-B60F-3B1CC2423350}" type="presOf" srcId="{65B238CE-85FF-478E-918A-D40AA99591B8}" destId="{FB1DCC62-0854-4544-B68F-3425A091C4FC}" srcOrd="0" destOrd="0" presId="urn:microsoft.com/office/officeart/2018/2/layout/IconVerticalSolidList"/>
    <dgm:cxn modelId="{C1C4D421-B510-40BA-84D0-72777225F8B8}" srcId="{EB966F34-3492-4BB6-8C3B-F49278CA9005}" destId="{B9691DD8-D9AB-47EF-A7B3-7AD71FB7E92A}" srcOrd="3" destOrd="0" parTransId="{0144E1C5-808F-469D-9D3F-D25D39274A3B}" sibTransId="{B4F9426B-779D-49A1-80D5-38DD37384AFC}"/>
    <dgm:cxn modelId="{55485E5E-114D-467B-AB20-A1A228DEB435}" type="presOf" srcId="{EB966F34-3492-4BB6-8C3B-F49278CA9005}" destId="{92093627-B6C5-46BF-87B5-4C57CF20FF18}" srcOrd="0" destOrd="0" presId="urn:microsoft.com/office/officeart/2018/2/layout/IconVerticalSolidList"/>
    <dgm:cxn modelId="{FECD61BB-41BA-499D-923A-7BC33A8ECE20}" srcId="{EB966F34-3492-4BB6-8C3B-F49278CA9005}" destId="{65B238CE-85FF-478E-918A-D40AA99591B8}" srcOrd="1" destOrd="0" parTransId="{4C979481-7807-421E-9B52-EC12E494CBFB}" sibTransId="{B8935CA9-4380-4D74-8E89-932E1C1FC80D}"/>
    <dgm:cxn modelId="{14A970BC-7B7D-46E5-9846-2BFA3C59052E}" type="presOf" srcId="{B9691DD8-D9AB-47EF-A7B3-7AD71FB7E92A}" destId="{159F87B0-FADD-4283-AEF8-80726F485C13}" srcOrd="0" destOrd="0" presId="urn:microsoft.com/office/officeart/2018/2/layout/IconVerticalSolidList"/>
    <dgm:cxn modelId="{AB5768BE-22C2-4021-9D0B-9482213BBC4F}" srcId="{EB966F34-3492-4BB6-8C3B-F49278CA9005}" destId="{4F831C4A-A23F-45A5-960D-8956CC10F426}" srcOrd="0" destOrd="0" parTransId="{9C7EE283-C3DA-439A-B767-2171E7D6CDD1}" sibTransId="{44AB7CE8-155B-455B-93F8-CD4243C3DB55}"/>
    <dgm:cxn modelId="{E0BCECE8-9C89-432E-84C1-D0FD058A9DCD}" type="presOf" srcId="{1465FB12-7B56-4AD6-A56C-1D180AD244C8}" destId="{1354A084-415F-4EA4-9F67-5656B3D7E2C6}" srcOrd="0" destOrd="0" presId="urn:microsoft.com/office/officeart/2018/2/layout/IconVerticalSolidList"/>
    <dgm:cxn modelId="{5CE0A5F8-8DD2-4437-B61A-713B01DFE251}" type="presOf" srcId="{4F831C4A-A23F-45A5-960D-8956CC10F426}" destId="{F9A02141-B0DC-4C74-AEF5-9A05AAEE2448}" srcOrd="0" destOrd="0" presId="urn:microsoft.com/office/officeart/2018/2/layout/IconVerticalSolidList"/>
    <dgm:cxn modelId="{A8519D78-973B-40B4-9F40-54AD01778AAE}" type="presParOf" srcId="{92093627-B6C5-46BF-87B5-4C57CF20FF18}" destId="{71E7F177-D2B4-4D81-880A-8A82B8117D8F}" srcOrd="0" destOrd="0" presId="urn:microsoft.com/office/officeart/2018/2/layout/IconVerticalSolidList"/>
    <dgm:cxn modelId="{0332380F-5B6E-474B-A73C-6891363950C9}" type="presParOf" srcId="{71E7F177-D2B4-4D81-880A-8A82B8117D8F}" destId="{20B91E3D-F56E-44D5-8E33-C9B8BAD13602}" srcOrd="0" destOrd="0" presId="urn:microsoft.com/office/officeart/2018/2/layout/IconVerticalSolidList"/>
    <dgm:cxn modelId="{F9604804-3842-448C-8310-053F0C62071F}" type="presParOf" srcId="{71E7F177-D2B4-4D81-880A-8A82B8117D8F}" destId="{988BCD90-E615-49DC-93FF-0B9D55D5623A}" srcOrd="1" destOrd="0" presId="urn:microsoft.com/office/officeart/2018/2/layout/IconVerticalSolidList"/>
    <dgm:cxn modelId="{642F8924-C786-4AE6-8231-39B747430BA3}" type="presParOf" srcId="{71E7F177-D2B4-4D81-880A-8A82B8117D8F}" destId="{E82A0E75-9C7C-4A09-9198-BD474C74B3A2}" srcOrd="2" destOrd="0" presId="urn:microsoft.com/office/officeart/2018/2/layout/IconVerticalSolidList"/>
    <dgm:cxn modelId="{F1D5BB87-A638-43D3-87D5-6F7C46369E8F}" type="presParOf" srcId="{71E7F177-D2B4-4D81-880A-8A82B8117D8F}" destId="{F9A02141-B0DC-4C74-AEF5-9A05AAEE2448}" srcOrd="3" destOrd="0" presId="urn:microsoft.com/office/officeart/2018/2/layout/IconVerticalSolidList"/>
    <dgm:cxn modelId="{AFC9ED55-5EA3-4DF4-83AD-C80B0DC49FEB}" type="presParOf" srcId="{92093627-B6C5-46BF-87B5-4C57CF20FF18}" destId="{16EC9ABB-9AC1-4AEF-82B2-41CCFD3BF9B2}" srcOrd="1" destOrd="0" presId="urn:microsoft.com/office/officeart/2018/2/layout/IconVerticalSolidList"/>
    <dgm:cxn modelId="{3242250A-4BCF-4FFD-900A-7DB9F1E71128}" type="presParOf" srcId="{92093627-B6C5-46BF-87B5-4C57CF20FF18}" destId="{8E08E7D2-ED2D-4A73-BC51-082A75C31049}" srcOrd="2" destOrd="0" presId="urn:microsoft.com/office/officeart/2018/2/layout/IconVerticalSolidList"/>
    <dgm:cxn modelId="{FE077886-B49C-43AF-82D3-96E981D81747}" type="presParOf" srcId="{8E08E7D2-ED2D-4A73-BC51-082A75C31049}" destId="{71709DA9-2A23-4437-94CF-DAC0BB13E5D8}" srcOrd="0" destOrd="0" presId="urn:microsoft.com/office/officeart/2018/2/layout/IconVerticalSolidList"/>
    <dgm:cxn modelId="{2A4B7DEB-5A9B-4B61-8C91-1D3211D48421}" type="presParOf" srcId="{8E08E7D2-ED2D-4A73-BC51-082A75C31049}" destId="{FF0F3825-16BB-493B-99BC-601B7AFCB56B}" srcOrd="1" destOrd="0" presId="urn:microsoft.com/office/officeart/2018/2/layout/IconVerticalSolidList"/>
    <dgm:cxn modelId="{51B00B0F-7597-4368-AF8A-C62C18EF5784}" type="presParOf" srcId="{8E08E7D2-ED2D-4A73-BC51-082A75C31049}" destId="{B84B9CE8-F904-4F1A-B239-BCAE4E731745}" srcOrd="2" destOrd="0" presId="urn:microsoft.com/office/officeart/2018/2/layout/IconVerticalSolidList"/>
    <dgm:cxn modelId="{40CD9D58-613F-4920-930B-4ED23A534BC8}" type="presParOf" srcId="{8E08E7D2-ED2D-4A73-BC51-082A75C31049}" destId="{FB1DCC62-0854-4544-B68F-3425A091C4FC}" srcOrd="3" destOrd="0" presId="urn:microsoft.com/office/officeart/2018/2/layout/IconVerticalSolidList"/>
    <dgm:cxn modelId="{D62D3A4F-F411-45D5-B8C5-64A5E08A269B}" type="presParOf" srcId="{92093627-B6C5-46BF-87B5-4C57CF20FF18}" destId="{2AD31DD2-E882-433E-B78D-A4E50B3D31C3}" srcOrd="3" destOrd="0" presId="urn:microsoft.com/office/officeart/2018/2/layout/IconVerticalSolidList"/>
    <dgm:cxn modelId="{34DF32CB-692B-442D-8173-1DA67059EBF2}" type="presParOf" srcId="{92093627-B6C5-46BF-87B5-4C57CF20FF18}" destId="{2A725AEF-A12E-4FEC-AB23-75AAC018D9F3}" srcOrd="4" destOrd="0" presId="urn:microsoft.com/office/officeart/2018/2/layout/IconVerticalSolidList"/>
    <dgm:cxn modelId="{B0700829-0376-4E15-B478-2E6529160674}" type="presParOf" srcId="{2A725AEF-A12E-4FEC-AB23-75AAC018D9F3}" destId="{93620F98-78AB-4F83-B709-36B8F5E2643C}" srcOrd="0" destOrd="0" presId="urn:microsoft.com/office/officeart/2018/2/layout/IconVerticalSolidList"/>
    <dgm:cxn modelId="{40F55B37-AC90-4FE8-ABCA-FB3DE0AF095E}" type="presParOf" srcId="{2A725AEF-A12E-4FEC-AB23-75AAC018D9F3}" destId="{59AC4C19-97FB-48E3-B994-79F4147A1FDB}" srcOrd="1" destOrd="0" presId="urn:microsoft.com/office/officeart/2018/2/layout/IconVerticalSolidList"/>
    <dgm:cxn modelId="{4502A5F1-BD01-442C-87F6-6C956C08EF39}" type="presParOf" srcId="{2A725AEF-A12E-4FEC-AB23-75AAC018D9F3}" destId="{C7CE5B3B-B302-4841-A9D1-27494D5FB253}" srcOrd="2" destOrd="0" presId="urn:microsoft.com/office/officeart/2018/2/layout/IconVerticalSolidList"/>
    <dgm:cxn modelId="{5A014B20-0132-4947-A1E4-8983D6BC42D6}" type="presParOf" srcId="{2A725AEF-A12E-4FEC-AB23-75AAC018D9F3}" destId="{1354A084-415F-4EA4-9F67-5656B3D7E2C6}" srcOrd="3" destOrd="0" presId="urn:microsoft.com/office/officeart/2018/2/layout/IconVerticalSolidList"/>
    <dgm:cxn modelId="{0D908EAD-C2D2-462D-B2D9-EFCA08EC3B54}" type="presParOf" srcId="{92093627-B6C5-46BF-87B5-4C57CF20FF18}" destId="{965D8955-D098-4AD6-8D4B-9DECC20EF106}" srcOrd="5" destOrd="0" presId="urn:microsoft.com/office/officeart/2018/2/layout/IconVerticalSolidList"/>
    <dgm:cxn modelId="{1CE5F596-797D-4836-AC9D-6CBF23E913E6}" type="presParOf" srcId="{92093627-B6C5-46BF-87B5-4C57CF20FF18}" destId="{8C231F01-705A-4B1A-91D2-674076A936DC}" srcOrd="6" destOrd="0" presId="urn:microsoft.com/office/officeart/2018/2/layout/IconVerticalSolidList"/>
    <dgm:cxn modelId="{CA18F042-EFF1-4F73-A5B5-159C1E362C47}" type="presParOf" srcId="{8C231F01-705A-4B1A-91D2-674076A936DC}" destId="{5F783445-CAC3-47B9-AB57-BFA1AF98870D}" srcOrd="0" destOrd="0" presId="urn:microsoft.com/office/officeart/2018/2/layout/IconVerticalSolidList"/>
    <dgm:cxn modelId="{48F1C3A5-B898-4118-A80E-37830C42EF62}" type="presParOf" srcId="{8C231F01-705A-4B1A-91D2-674076A936DC}" destId="{81762081-98FB-447D-85AD-6BF43A71848E}" srcOrd="1" destOrd="0" presId="urn:microsoft.com/office/officeart/2018/2/layout/IconVerticalSolidList"/>
    <dgm:cxn modelId="{CC21C7CA-C737-429C-9471-03341AD973D3}" type="presParOf" srcId="{8C231F01-705A-4B1A-91D2-674076A936DC}" destId="{37E939B4-F011-4C46-AFC8-8D3B1BB217DA}" srcOrd="2" destOrd="0" presId="urn:microsoft.com/office/officeart/2018/2/layout/IconVerticalSolidList"/>
    <dgm:cxn modelId="{4D5A8072-C993-4E67-9412-F3D7CF606DB6}" type="presParOf" srcId="{8C231F01-705A-4B1A-91D2-674076A936DC}" destId="{159F87B0-FADD-4283-AEF8-80726F485C1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9028EF-016D-4783-8740-2A7E47237E5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FC72CDD-A2D6-44D0-9CA6-667D1B2A3276}">
      <dgm:prSet/>
      <dgm:spPr/>
      <dgm:t>
        <a:bodyPr/>
        <a:lstStyle/>
        <a:p>
          <a:r>
            <a:rPr lang="es-EC"/>
            <a:t>Chat GPT es un modelo de lenguaje basado en inteligencia artificial desarrollado por OpenAI.</a:t>
          </a:r>
          <a:endParaRPr lang="en-US"/>
        </a:p>
      </dgm:t>
    </dgm:pt>
    <dgm:pt modelId="{661808E0-EA2D-4274-8360-755ED1CB841B}" type="parTrans" cxnId="{9CA76C19-A7F2-445D-8724-82064C0BDB2D}">
      <dgm:prSet/>
      <dgm:spPr/>
      <dgm:t>
        <a:bodyPr/>
        <a:lstStyle/>
        <a:p>
          <a:endParaRPr lang="en-US"/>
        </a:p>
      </dgm:t>
    </dgm:pt>
    <dgm:pt modelId="{186081FC-B8D7-411E-8FA9-F278B7B74512}" type="sibTrans" cxnId="{9CA76C19-A7F2-445D-8724-82064C0BDB2D}">
      <dgm:prSet/>
      <dgm:spPr/>
      <dgm:t>
        <a:bodyPr/>
        <a:lstStyle/>
        <a:p>
          <a:endParaRPr lang="en-US"/>
        </a:p>
      </dgm:t>
    </dgm:pt>
    <dgm:pt modelId="{34BBE71C-0222-48B5-8A75-B32492B091EB}">
      <dgm:prSet/>
      <dgm:spPr/>
      <dgm:t>
        <a:bodyPr/>
        <a:lstStyle/>
        <a:p>
          <a:r>
            <a:rPr lang="es-EC"/>
            <a:t>El modelo GPT (Generative Pre-trained Transformer) fue lanzado por primera vez en 2018.</a:t>
          </a:r>
          <a:endParaRPr lang="en-US"/>
        </a:p>
      </dgm:t>
    </dgm:pt>
    <dgm:pt modelId="{6A91447A-C370-4647-84C1-5E1F497E7760}" type="parTrans" cxnId="{B7E85495-D8ED-4166-86B8-000D5B952C68}">
      <dgm:prSet/>
      <dgm:spPr/>
      <dgm:t>
        <a:bodyPr/>
        <a:lstStyle/>
        <a:p>
          <a:endParaRPr lang="en-US"/>
        </a:p>
      </dgm:t>
    </dgm:pt>
    <dgm:pt modelId="{883D2050-CD92-4D29-8BB5-E582EB3142C4}" type="sibTrans" cxnId="{B7E85495-D8ED-4166-86B8-000D5B952C68}">
      <dgm:prSet/>
      <dgm:spPr/>
      <dgm:t>
        <a:bodyPr/>
        <a:lstStyle/>
        <a:p>
          <a:endParaRPr lang="en-US"/>
        </a:p>
      </dgm:t>
    </dgm:pt>
    <dgm:pt modelId="{F6649348-3F4E-4279-AE19-EC24986A8B90}">
      <dgm:prSet/>
      <dgm:spPr/>
      <dgm:t>
        <a:bodyPr/>
        <a:lstStyle/>
        <a:p>
          <a:r>
            <a:rPr lang="es-EC"/>
            <a:t>GPT-3, la versión anterior a GPT-3.5, es uno de los modelos de lenguaje más grandes y potentes disponibles.</a:t>
          </a:r>
          <a:endParaRPr lang="en-US"/>
        </a:p>
      </dgm:t>
    </dgm:pt>
    <dgm:pt modelId="{72B10166-1F20-448A-8F56-6BEC802C608D}" type="parTrans" cxnId="{E29F825F-8FE9-4CD4-BC97-712299B8C2E4}">
      <dgm:prSet/>
      <dgm:spPr/>
      <dgm:t>
        <a:bodyPr/>
        <a:lstStyle/>
        <a:p>
          <a:endParaRPr lang="en-US"/>
        </a:p>
      </dgm:t>
    </dgm:pt>
    <dgm:pt modelId="{41E856C9-D35A-4F8C-8CA7-84138853665A}" type="sibTrans" cxnId="{E29F825F-8FE9-4CD4-BC97-712299B8C2E4}">
      <dgm:prSet/>
      <dgm:spPr/>
      <dgm:t>
        <a:bodyPr/>
        <a:lstStyle/>
        <a:p>
          <a:endParaRPr lang="en-US"/>
        </a:p>
      </dgm:t>
    </dgm:pt>
    <dgm:pt modelId="{7547F158-C5C1-4C61-A37B-0604DF6FE2CC}">
      <dgm:prSet/>
      <dgm:spPr/>
      <dgm:t>
        <a:bodyPr/>
        <a:lstStyle/>
        <a:p>
          <a:r>
            <a:rPr lang="es-EC"/>
            <a:t>GPT-3 tiene aproximadamente 175 mil millones de parámetros, lo que lo convierte en uno de los modelos más grandes jamás creado.</a:t>
          </a:r>
          <a:endParaRPr lang="en-US"/>
        </a:p>
      </dgm:t>
    </dgm:pt>
    <dgm:pt modelId="{860444B0-C8BB-4A56-80C4-C14890F2D8E2}" type="parTrans" cxnId="{32D29B15-570F-45D1-98CA-F9E4D099AC8C}">
      <dgm:prSet/>
      <dgm:spPr/>
      <dgm:t>
        <a:bodyPr/>
        <a:lstStyle/>
        <a:p>
          <a:endParaRPr lang="en-US"/>
        </a:p>
      </dgm:t>
    </dgm:pt>
    <dgm:pt modelId="{79466446-86B0-4CCD-B337-5277606EEAEF}" type="sibTrans" cxnId="{32D29B15-570F-45D1-98CA-F9E4D099AC8C}">
      <dgm:prSet/>
      <dgm:spPr/>
      <dgm:t>
        <a:bodyPr/>
        <a:lstStyle/>
        <a:p>
          <a:endParaRPr lang="en-US"/>
        </a:p>
      </dgm:t>
    </dgm:pt>
    <dgm:pt modelId="{9E9907E3-AD9A-4666-934F-83A00E5E86D2}" type="pres">
      <dgm:prSet presAssocID="{739028EF-016D-4783-8740-2A7E47237E53}" presName="root" presStyleCnt="0">
        <dgm:presLayoutVars>
          <dgm:dir/>
          <dgm:resizeHandles val="exact"/>
        </dgm:presLayoutVars>
      </dgm:prSet>
      <dgm:spPr/>
    </dgm:pt>
    <dgm:pt modelId="{9124076B-562D-4E02-88CC-297F30915141}" type="pres">
      <dgm:prSet presAssocID="{1FC72CDD-A2D6-44D0-9CA6-667D1B2A3276}" presName="compNode" presStyleCnt="0"/>
      <dgm:spPr/>
    </dgm:pt>
    <dgm:pt modelId="{AA268794-C0A0-4267-BB72-39E3ACDCCCC4}" type="pres">
      <dgm:prSet presAssocID="{1FC72CDD-A2D6-44D0-9CA6-667D1B2A3276}" presName="bgRect" presStyleLbl="bgShp" presStyleIdx="0" presStyleCnt="4"/>
      <dgm:spPr/>
    </dgm:pt>
    <dgm:pt modelId="{195386B6-B3C7-4E56-AFCC-E4AF2ECB845F}" type="pres">
      <dgm:prSet presAssocID="{1FC72CDD-A2D6-44D0-9CA6-667D1B2A32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06A94BA6-AFDB-40FD-B96C-94C1FB16EBCF}" type="pres">
      <dgm:prSet presAssocID="{1FC72CDD-A2D6-44D0-9CA6-667D1B2A3276}" presName="spaceRect" presStyleCnt="0"/>
      <dgm:spPr/>
    </dgm:pt>
    <dgm:pt modelId="{CA4BFB9D-41B0-42F8-9809-73FAAF814A62}" type="pres">
      <dgm:prSet presAssocID="{1FC72CDD-A2D6-44D0-9CA6-667D1B2A3276}" presName="parTx" presStyleLbl="revTx" presStyleIdx="0" presStyleCnt="4">
        <dgm:presLayoutVars>
          <dgm:chMax val="0"/>
          <dgm:chPref val="0"/>
        </dgm:presLayoutVars>
      </dgm:prSet>
      <dgm:spPr/>
    </dgm:pt>
    <dgm:pt modelId="{37225ACA-491E-4EB2-99FC-5ED7907B1736}" type="pres">
      <dgm:prSet presAssocID="{186081FC-B8D7-411E-8FA9-F278B7B74512}" presName="sibTrans" presStyleCnt="0"/>
      <dgm:spPr/>
    </dgm:pt>
    <dgm:pt modelId="{1EAF3DEF-5D35-48DF-A312-AD2B1AAD9EEC}" type="pres">
      <dgm:prSet presAssocID="{34BBE71C-0222-48B5-8A75-B32492B091EB}" presName="compNode" presStyleCnt="0"/>
      <dgm:spPr/>
    </dgm:pt>
    <dgm:pt modelId="{E43FC61B-8BC9-460C-A36F-1048521F07CB}" type="pres">
      <dgm:prSet presAssocID="{34BBE71C-0222-48B5-8A75-B32492B091EB}" presName="bgRect" presStyleLbl="bgShp" presStyleIdx="1" presStyleCnt="4"/>
      <dgm:spPr/>
    </dgm:pt>
    <dgm:pt modelId="{F8993147-F8A2-4FE4-B4A2-E7D8790AD868}" type="pres">
      <dgm:prSet presAssocID="{34BBE71C-0222-48B5-8A75-B32492B091E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8899CA93-D6CB-4D42-A8C5-44DB40CB2EF9}" type="pres">
      <dgm:prSet presAssocID="{34BBE71C-0222-48B5-8A75-B32492B091EB}" presName="spaceRect" presStyleCnt="0"/>
      <dgm:spPr/>
    </dgm:pt>
    <dgm:pt modelId="{61C9291B-9953-4801-9777-2BB317C746A2}" type="pres">
      <dgm:prSet presAssocID="{34BBE71C-0222-48B5-8A75-B32492B091EB}" presName="parTx" presStyleLbl="revTx" presStyleIdx="1" presStyleCnt="4">
        <dgm:presLayoutVars>
          <dgm:chMax val="0"/>
          <dgm:chPref val="0"/>
        </dgm:presLayoutVars>
      </dgm:prSet>
      <dgm:spPr/>
    </dgm:pt>
    <dgm:pt modelId="{B6CBD3DF-0D49-4A67-A962-F43BF206FFFC}" type="pres">
      <dgm:prSet presAssocID="{883D2050-CD92-4D29-8BB5-E582EB3142C4}" presName="sibTrans" presStyleCnt="0"/>
      <dgm:spPr/>
    </dgm:pt>
    <dgm:pt modelId="{9DEF04FF-589E-4AC2-A7D2-821150DDECF7}" type="pres">
      <dgm:prSet presAssocID="{F6649348-3F4E-4279-AE19-EC24986A8B90}" presName="compNode" presStyleCnt="0"/>
      <dgm:spPr/>
    </dgm:pt>
    <dgm:pt modelId="{6EFC6FD9-A500-489E-9613-D3D8A232DF16}" type="pres">
      <dgm:prSet presAssocID="{F6649348-3F4E-4279-AE19-EC24986A8B90}" presName="bgRect" presStyleLbl="bgShp" presStyleIdx="2" presStyleCnt="4"/>
      <dgm:spPr/>
    </dgm:pt>
    <dgm:pt modelId="{CF3B1CA9-A970-4A51-A0B0-C5CEA9164367}" type="pres">
      <dgm:prSet presAssocID="{F6649348-3F4E-4279-AE19-EC24986A8B9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6A973D57-6CB7-4F4D-84BE-A42929D12564}" type="pres">
      <dgm:prSet presAssocID="{F6649348-3F4E-4279-AE19-EC24986A8B90}" presName="spaceRect" presStyleCnt="0"/>
      <dgm:spPr/>
    </dgm:pt>
    <dgm:pt modelId="{8A55F3B7-5977-4B0D-A8EF-3ED49C44B86C}" type="pres">
      <dgm:prSet presAssocID="{F6649348-3F4E-4279-AE19-EC24986A8B90}" presName="parTx" presStyleLbl="revTx" presStyleIdx="2" presStyleCnt="4">
        <dgm:presLayoutVars>
          <dgm:chMax val="0"/>
          <dgm:chPref val="0"/>
        </dgm:presLayoutVars>
      </dgm:prSet>
      <dgm:spPr/>
    </dgm:pt>
    <dgm:pt modelId="{9B66AF4F-2962-4EBD-AE92-ED253F41500A}" type="pres">
      <dgm:prSet presAssocID="{41E856C9-D35A-4F8C-8CA7-84138853665A}" presName="sibTrans" presStyleCnt="0"/>
      <dgm:spPr/>
    </dgm:pt>
    <dgm:pt modelId="{3DC1797F-9BF6-400D-A625-B0EB46460123}" type="pres">
      <dgm:prSet presAssocID="{7547F158-C5C1-4C61-A37B-0604DF6FE2CC}" presName="compNode" presStyleCnt="0"/>
      <dgm:spPr/>
    </dgm:pt>
    <dgm:pt modelId="{1DC1892B-891B-4FA6-A35E-B09137E3DC19}" type="pres">
      <dgm:prSet presAssocID="{7547F158-C5C1-4C61-A37B-0604DF6FE2CC}" presName="bgRect" presStyleLbl="bgShp" presStyleIdx="3" presStyleCnt="4"/>
      <dgm:spPr/>
    </dgm:pt>
    <dgm:pt modelId="{4DC00300-F60D-49DC-B1D0-249AE859A9F3}" type="pres">
      <dgm:prSet presAssocID="{7547F158-C5C1-4C61-A37B-0604DF6FE2C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esconectado"/>
        </a:ext>
      </dgm:extLst>
    </dgm:pt>
    <dgm:pt modelId="{D3621218-ACE7-44E4-93C8-199BEEDF0320}" type="pres">
      <dgm:prSet presAssocID="{7547F158-C5C1-4C61-A37B-0604DF6FE2CC}" presName="spaceRect" presStyleCnt="0"/>
      <dgm:spPr/>
    </dgm:pt>
    <dgm:pt modelId="{71A41767-DA89-41D6-8E08-69D3133F9BB2}" type="pres">
      <dgm:prSet presAssocID="{7547F158-C5C1-4C61-A37B-0604DF6FE2CC}" presName="parTx" presStyleLbl="revTx" presStyleIdx="3" presStyleCnt="4">
        <dgm:presLayoutVars>
          <dgm:chMax val="0"/>
          <dgm:chPref val="0"/>
        </dgm:presLayoutVars>
      </dgm:prSet>
      <dgm:spPr/>
    </dgm:pt>
  </dgm:ptLst>
  <dgm:cxnLst>
    <dgm:cxn modelId="{32D29B15-570F-45D1-98CA-F9E4D099AC8C}" srcId="{739028EF-016D-4783-8740-2A7E47237E53}" destId="{7547F158-C5C1-4C61-A37B-0604DF6FE2CC}" srcOrd="3" destOrd="0" parTransId="{860444B0-C8BB-4A56-80C4-C14890F2D8E2}" sibTransId="{79466446-86B0-4CCD-B337-5277606EEAEF}"/>
    <dgm:cxn modelId="{9CA76C19-A7F2-445D-8724-82064C0BDB2D}" srcId="{739028EF-016D-4783-8740-2A7E47237E53}" destId="{1FC72CDD-A2D6-44D0-9CA6-667D1B2A3276}" srcOrd="0" destOrd="0" parTransId="{661808E0-EA2D-4274-8360-755ED1CB841B}" sibTransId="{186081FC-B8D7-411E-8FA9-F278B7B74512}"/>
    <dgm:cxn modelId="{E29F825F-8FE9-4CD4-BC97-712299B8C2E4}" srcId="{739028EF-016D-4783-8740-2A7E47237E53}" destId="{F6649348-3F4E-4279-AE19-EC24986A8B90}" srcOrd="2" destOrd="0" parTransId="{72B10166-1F20-448A-8F56-6BEC802C608D}" sibTransId="{41E856C9-D35A-4F8C-8CA7-84138853665A}"/>
    <dgm:cxn modelId="{CE11B468-8088-43E4-B6A7-57C9584B3AC2}" type="presOf" srcId="{7547F158-C5C1-4C61-A37B-0604DF6FE2CC}" destId="{71A41767-DA89-41D6-8E08-69D3133F9BB2}" srcOrd="0" destOrd="0" presId="urn:microsoft.com/office/officeart/2018/2/layout/IconVerticalSolidList"/>
    <dgm:cxn modelId="{50F6117C-EC80-4C25-B386-011B619EC4EC}" type="presOf" srcId="{1FC72CDD-A2D6-44D0-9CA6-667D1B2A3276}" destId="{CA4BFB9D-41B0-42F8-9809-73FAAF814A62}" srcOrd="0" destOrd="0" presId="urn:microsoft.com/office/officeart/2018/2/layout/IconVerticalSolidList"/>
    <dgm:cxn modelId="{EDE4FF93-90F9-4F2B-AD18-2DBD8BE9C423}" type="presOf" srcId="{F6649348-3F4E-4279-AE19-EC24986A8B90}" destId="{8A55F3B7-5977-4B0D-A8EF-3ED49C44B86C}" srcOrd="0" destOrd="0" presId="urn:microsoft.com/office/officeart/2018/2/layout/IconVerticalSolidList"/>
    <dgm:cxn modelId="{B7E85495-D8ED-4166-86B8-000D5B952C68}" srcId="{739028EF-016D-4783-8740-2A7E47237E53}" destId="{34BBE71C-0222-48B5-8A75-B32492B091EB}" srcOrd="1" destOrd="0" parTransId="{6A91447A-C370-4647-84C1-5E1F497E7760}" sibTransId="{883D2050-CD92-4D29-8BB5-E582EB3142C4}"/>
    <dgm:cxn modelId="{703A48EC-19E8-4A30-8B92-43EF26AF003F}" type="presOf" srcId="{739028EF-016D-4783-8740-2A7E47237E53}" destId="{9E9907E3-AD9A-4666-934F-83A00E5E86D2}" srcOrd="0" destOrd="0" presId="urn:microsoft.com/office/officeart/2018/2/layout/IconVerticalSolidList"/>
    <dgm:cxn modelId="{402C6DF1-7105-43D4-BF62-77870F5BF521}" type="presOf" srcId="{34BBE71C-0222-48B5-8A75-B32492B091EB}" destId="{61C9291B-9953-4801-9777-2BB317C746A2}" srcOrd="0" destOrd="0" presId="urn:microsoft.com/office/officeart/2018/2/layout/IconVerticalSolidList"/>
    <dgm:cxn modelId="{D40450E1-C356-47FC-BC52-13F9765B4C4D}" type="presParOf" srcId="{9E9907E3-AD9A-4666-934F-83A00E5E86D2}" destId="{9124076B-562D-4E02-88CC-297F30915141}" srcOrd="0" destOrd="0" presId="urn:microsoft.com/office/officeart/2018/2/layout/IconVerticalSolidList"/>
    <dgm:cxn modelId="{6ED8063E-75FC-4089-81C5-E2F32601CE6B}" type="presParOf" srcId="{9124076B-562D-4E02-88CC-297F30915141}" destId="{AA268794-C0A0-4267-BB72-39E3ACDCCCC4}" srcOrd="0" destOrd="0" presId="urn:microsoft.com/office/officeart/2018/2/layout/IconVerticalSolidList"/>
    <dgm:cxn modelId="{4C3C8A27-4556-4288-B8FB-AA86A4510AFB}" type="presParOf" srcId="{9124076B-562D-4E02-88CC-297F30915141}" destId="{195386B6-B3C7-4E56-AFCC-E4AF2ECB845F}" srcOrd="1" destOrd="0" presId="urn:microsoft.com/office/officeart/2018/2/layout/IconVerticalSolidList"/>
    <dgm:cxn modelId="{19F92B8A-8750-4719-B7C8-0AA7AC442E61}" type="presParOf" srcId="{9124076B-562D-4E02-88CC-297F30915141}" destId="{06A94BA6-AFDB-40FD-B96C-94C1FB16EBCF}" srcOrd="2" destOrd="0" presId="urn:microsoft.com/office/officeart/2018/2/layout/IconVerticalSolidList"/>
    <dgm:cxn modelId="{1BA63AD9-144D-4B5A-B07F-97FCD7D21AA6}" type="presParOf" srcId="{9124076B-562D-4E02-88CC-297F30915141}" destId="{CA4BFB9D-41B0-42F8-9809-73FAAF814A62}" srcOrd="3" destOrd="0" presId="urn:microsoft.com/office/officeart/2018/2/layout/IconVerticalSolidList"/>
    <dgm:cxn modelId="{830E5E86-1003-4D86-941D-7E25D5BE81A9}" type="presParOf" srcId="{9E9907E3-AD9A-4666-934F-83A00E5E86D2}" destId="{37225ACA-491E-4EB2-99FC-5ED7907B1736}" srcOrd="1" destOrd="0" presId="urn:microsoft.com/office/officeart/2018/2/layout/IconVerticalSolidList"/>
    <dgm:cxn modelId="{88E1D438-241D-4196-B65F-7CCDBC3551E8}" type="presParOf" srcId="{9E9907E3-AD9A-4666-934F-83A00E5E86D2}" destId="{1EAF3DEF-5D35-48DF-A312-AD2B1AAD9EEC}" srcOrd="2" destOrd="0" presId="urn:microsoft.com/office/officeart/2018/2/layout/IconVerticalSolidList"/>
    <dgm:cxn modelId="{8CE48F77-9AA1-47BE-9CF3-2AB142277388}" type="presParOf" srcId="{1EAF3DEF-5D35-48DF-A312-AD2B1AAD9EEC}" destId="{E43FC61B-8BC9-460C-A36F-1048521F07CB}" srcOrd="0" destOrd="0" presId="urn:microsoft.com/office/officeart/2018/2/layout/IconVerticalSolidList"/>
    <dgm:cxn modelId="{DE803332-B4F3-4883-8423-4BB0D60C197C}" type="presParOf" srcId="{1EAF3DEF-5D35-48DF-A312-AD2B1AAD9EEC}" destId="{F8993147-F8A2-4FE4-B4A2-E7D8790AD868}" srcOrd="1" destOrd="0" presId="urn:microsoft.com/office/officeart/2018/2/layout/IconVerticalSolidList"/>
    <dgm:cxn modelId="{F5D76D1E-BDD3-4661-8616-39C4859208CC}" type="presParOf" srcId="{1EAF3DEF-5D35-48DF-A312-AD2B1AAD9EEC}" destId="{8899CA93-D6CB-4D42-A8C5-44DB40CB2EF9}" srcOrd="2" destOrd="0" presId="urn:microsoft.com/office/officeart/2018/2/layout/IconVerticalSolidList"/>
    <dgm:cxn modelId="{BC039312-B7DF-49E2-BFA8-A3054F0878D8}" type="presParOf" srcId="{1EAF3DEF-5D35-48DF-A312-AD2B1AAD9EEC}" destId="{61C9291B-9953-4801-9777-2BB317C746A2}" srcOrd="3" destOrd="0" presId="urn:microsoft.com/office/officeart/2018/2/layout/IconVerticalSolidList"/>
    <dgm:cxn modelId="{6DA8D4E5-254C-44C9-821F-0CED55F46DC0}" type="presParOf" srcId="{9E9907E3-AD9A-4666-934F-83A00E5E86D2}" destId="{B6CBD3DF-0D49-4A67-A962-F43BF206FFFC}" srcOrd="3" destOrd="0" presId="urn:microsoft.com/office/officeart/2018/2/layout/IconVerticalSolidList"/>
    <dgm:cxn modelId="{4AB53C53-47A6-4EC4-8DF0-9A1DAD7936B8}" type="presParOf" srcId="{9E9907E3-AD9A-4666-934F-83A00E5E86D2}" destId="{9DEF04FF-589E-4AC2-A7D2-821150DDECF7}" srcOrd="4" destOrd="0" presId="urn:microsoft.com/office/officeart/2018/2/layout/IconVerticalSolidList"/>
    <dgm:cxn modelId="{1A55BC9F-6B03-4A6A-890E-8D145F6A1C28}" type="presParOf" srcId="{9DEF04FF-589E-4AC2-A7D2-821150DDECF7}" destId="{6EFC6FD9-A500-489E-9613-D3D8A232DF16}" srcOrd="0" destOrd="0" presId="urn:microsoft.com/office/officeart/2018/2/layout/IconVerticalSolidList"/>
    <dgm:cxn modelId="{7A764636-DE45-420A-B89B-43E006B14B0A}" type="presParOf" srcId="{9DEF04FF-589E-4AC2-A7D2-821150DDECF7}" destId="{CF3B1CA9-A970-4A51-A0B0-C5CEA9164367}" srcOrd="1" destOrd="0" presId="urn:microsoft.com/office/officeart/2018/2/layout/IconVerticalSolidList"/>
    <dgm:cxn modelId="{7C571483-8799-43CA-904E-7275BB88009F}" type="presParOf" srcId="{9DEF04FF-589E-4AC2-A7D2-821150DDECF7}" destId="{6A973D57-6CB7-4F4D-84BE-A42929D12564}" srcOrd="2" destOrd="0" presId="urn:microsoft.com/office/officeart/2018/2/layout/IconVerticalSolidList"/>
    <dgm:cxn modelId="{09247288-1B59-4D84-AAD5-DB0BD3167705}" type="presParOf" srcId="{9DEF04FF-589E-4AC2-A7D2-821150DDECF7}" destId="{8A55F3B7-5977-4B0D-A8EF-3ED49C44B86C}" srcOrd="3" destOrd="0" presId="urn:microsoft.com/office/officeart/2018/2/layout/IconVerticalSolidList"/>
    <dgm:cxn modelId="{F53ED4A1-979C-48F7-B8DE-9B54C473A712}" type="presParOf" srcId="{9E9907E3-AD9A-4666-934F-83A00E5E86D2}" destId="{9B66AF4F-2962-4EBD-AE92-ED253F41500A}" srcOrd="5" destOrd="0" presId="urn:microsoft.com/office/officeart/2018/2/layout/IconVerticalSolidList"/>
    <dgm:cxn modelId="{12D6E118-4D2D-451E-BA62-647D639C059B}" type="presParOf" srcId="{9E9907E3-AD9A-4666-934F-83A00E5E86D2}" destId="{3DC1797F-9BF6-400D-A625-B0EB46460123}" srcOrd="6" destOrd="0" presId="urn:microsoft.com/office/officeart/2018/2/layout/IconVerticalSolidList"/>
    <dgm:cxn modelId="{B84D7C4A-D938-4532-B2AE-3763DB9A6EA0}" type="presParOf" srcId="{3DC1797F-9BF6-400D-A625-B0EB46460123}" destId="{1DC1892B-891B-4FA6-A35E-B09137E3DC19}" srcOrd="0" destOrd="0" presId="urn:microsoft.com/office/officeart/2018/2/layout/IconVerticalSolidList"/>
    <dgm:cxn modelId="{F1789766-750B-4659-AC25-67D532A42A4A}" type="presParOf" srcId="{3DC1797F-9BF6-400D-A625-B0EB46460123}" destId="{4DC00300-F60D-49DC-B1D0-249AE859A9F3}" srcOrd="1" destOrd="0" presId="urn:microsoft.com/office/officeart/2018/2/layout/IconVerticalSolidList"/>
    <dgm:cxn modelId="{E41546A4-90DD-4B8F-8102-B86CE64F8FAB}" type="presParOf" srcId="{3DC1797F-9BF6-400D-A625-B0EB46460123}" destId="{D3621218-ACE7-44E4-93C8-199BEEDF0320}" srcOrd="2" destOrd="0" presId="urn:microsoft.com/office/officeart/2018/2/layout/IconVerticalSolidList"/>
    <dgm:cxn modelId="{6E6013C1-A057-48F1-AF5F-74B0F03C4A43}" type="presParOf" srcId="{3DC1797F-9BF6-400D-A625-B0EB46460123}" destId="{71A41767-DA89-41D6-8E08-69D3133F9BB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B3FEC5-6049-4DEE-B673-F083A84BE98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363FCDA-38F8-4E9B-9E28-B74E93CEC9E5}">
      <dgm:prSet/>
      <dgm:spPr/>
      <dgm:t>
        <a:bodyPr/>
        <a:lstStyle/>
        <a:p>
          <a:r>
            <a:rPr lang="es-EC"/>
            <a:t>Chat GPT se ha utilizado en aplicaciones como asistencia al cliente, generación de contenido, tutoría y creación de guiones.</a:t>
          </a:r>
          <a:endParaRPr lang="en-US"/>
        </a:p>
      </dgm:t>
    </dgm:pt>
    <dgm:pt modelId="{4C9D41E0-2811-4676-B70C-573DFBB11E8D}" type="parTrans" cxnId="{C841C208-A655-43B2-A3DC-D62C5C313402}">
      <dgm:prSet/>
      <dgm:spPr/>
      <dgm:t>
        <a:bodyPr/>
        <a:lstStyle/>
        <a:p>
          <a:endParaRPr lang="en-US"/>
        </a:p>
      </dgm:t>
    </dgm:pt>
    <dgm:pt modelId="{C6F60EC4-818A-409E-9BC5-3C54B0D5BC64}" type="sibTrans" cxnId="{C841C208-A655-43B2-A3DC-D62C5C313402}">
      <dgm:prSet/>
      <dgm:spPr/>
      <dgm:t>
        <a:bodyPr/>
        <a:lstStyle/>
        <a:p>
          <a:endParaRPr lang="en-US"/>
        </a:p>
      </dgm:t>
    </dgm:pt>
    <dgm:pt modelId="{2631DD04-0BC5-4081-886D-CFC74E3224F6}">
      <dgm:prSet/>
      <dgm:spPr/>
      <dgm:t>
        <a:bodyPr/>
        <a:lstStyle/>
        <a:p>
          <a:r>
            <a:rPr lang="es-EC"/>
            <a:t>También se ha utilizado en investigación científica para generar hipótesis y ayudar en la exploración de ideas.</a:t>
          </a:r>
          <a:endParaRPr lang="en-US"/>
        </a:p>
      </dgm:t>
    </dgm:pt>
    <dgm:pt modelId="{99E070C0-BD72-49E6-85A8-E69B2E1B0828}" type="parTrans" cxnId="{C3191256-FCC6-465D-BD77-0D7AC561E334}">
      <dgm:prSet/>
      <dgm:spPr/>
      <dgm:t>
        <a:bodyPr/>
        <a:lstStyle/>
        <a:p>
          <a:endParaRPr lang="en-US"/>
        </a:p>
      </dgm:t>
    </dgm:pt>
    <dgm:pt modelId="{690E7F9E-1DB9-4DF8-A86A-DF94873C8983}" type="sibTrans" cxnId="{C3191256-FCC6-465D-BD77-0D7AC561E334}">
      <dgm:prSet/>
      <dgm:spPr/>
      <dgm:t>
        <a:bodyPr/>
        <a:lstStyle/>
        <a:p>
          <a:endParaRPr lang="en-US"/>
        </a:p>
      </dgm:t>
    </dgm:pt>
    <dgm:pt modelId="{5C403952-2BFB-4062-9C8F-2A36EE990DF9}">
      <dgm:prSet/>
      <dgm:spPr/>
      <dgm:t>
        <a:bodyPr/>
        <a:lstStyle/>
        <a:p>
          <a:r>
            <a:rPr lang="es-EC"/>
            <a:t>GPT-3 ha sido reconocido por su capacidad para escribir prosa y poesía de calidad.</a:t>
          </a:r>
          <a:endParaRPr lang="en-US"/>
        </a:p>
      </dgm:t>
    </dgm:pt>
    <dgm:pt modelId="{A2163A47-9C94-466D-9487-B3AEB649FF65}" type="parTrans" cxnId="{98636AFC-C942-4CEF-A8C5-EE567CC9C7A7}">
      <dgm:prSet/>
      <dgm:spPr/>
      <dgm:t>
        <a:bodyPr/>
        <a:lstStyle/>
        <a:p>
          <a:endParaRPr lang="en-US"/>
        </a:p>
      </dgm:t>
    </dgm:pt>
    <dgm:pt modelId="{4363738C-3A67-45AE-93CD-D0148EF95748}" type="sibTrans" cxnId="{98636AFC-C942-4CEF-A8C5-EE567CC9C7A7}">
      <dgm:prSet/>
      <dgm:spPr/>
      <dgm:t>
        <a:bodyPr/>
        <a:lstStyle/>
        <a:p>
          <a:endParaRPr lang="en-US"/>
        </a:p>
      </dgm:t>
    </dgm:pt>
    <dgm:pt modelId="{3D0A876F-FEC3-4DC9-9285-17EEA8EEB846}">
      <dgm:prSet/>
      <dgm:spPr/>
      <dgm:t>
        <a:bodyPr/>
        <a:lstStyle/>
        <a:p>
          <a:r>
            <a:rPr lang="es-EC"/>
            <a:t>Chat GPT se ha utilizado en juegos de texto basados en la narrativa para crear personajes no jugadores (NPC) más realistas y conversacionales.</a:t>
          </a:r>
          <a:endParaRPr lang="en-US"/>
        </a:p>
      </dgm:t>
    </dgm:pt>
    <dgm:pt modelId="{10F67683-CF4D-49BA-94B1-3718AFD69A50}" type="parTrans" cxnId="{FE94988A-B6F4-4EFA-AC3E-7E5736798C34}">
      <dgm:prSet/>
      <dgm:spPr/>
      <dgm:t>
        <a:bodyPr/>
        <a:lstStyle/>
        <a:p>
          <a:endParaRPr lang="en-US"/>
        </a:p>
      </dgm:t>
    </dgm:pt>
    <dgm:pt modelId="{E0EA7E9C-2727-4EFE-87B3-22D9E0F6F890}" type="sibTrans" cxnId="{FE94988A-B6F4-4EFA-AC3E-7E5736798C34}">
      <dgm:prSet/>
      <dgm:spPr/>
      <dgm:t>
        <a:bodyPr/>
        <a:lstStyle/>
        <a:p>
          <a:endParaRPr lang="en-US"/>
        </a:p>
      </dgm:t>
    </dgm:pt>
    <dgm:pt modelId="{66E25540-B4FC-43DE-A984-E07DEBDC7E28}">
      <dgm:prSet/>
      <dgm:spPr/>
      <dgm:t>
        <a:bodyPr/>
        <a:lstStyle/>
        <a:p>
          <a:r>
            <a:rPr lang="es-EC"/>
            <a:t>Chat GPT ha sido empleado en aplicaciones de chatbots para interactuar con los usuarios y proporcionar información y respuestas.</a:t>
          </a:r>
          <a:endParaRPr lang="en-US"/>
        </a:p>
      </dgm:t>
    </dgm:pt>
    <dgm:pt modelId="{1D8BE852-FC28-4A5E-BDBD-BBD608E1274B}" type="parTrans" cxnId="{E008DDF1-9E76-4A04-9AE5-607AC12E9997}">
      <dgm:prSet/>
      <dgm:spPr/>
      <dgm:t>
        <a:bodyPr/>
        <a:lstStyle/>
        <a:p>
          <a:endParaRPr lang="en-US"/>
        </a:p>
      </dgm:t>
    </dgm:pt>
    <dgm:pt modelId="{7B4DF784-7DDB-4B1E-B7FD-28DDF269AE5C}" type="sibTrans" cxnId="{E008DDF1-9E76-4A04-9AE5-607AC12E9997}">
      <dgm:prSet/>
      <dgm:spPr/>
      <dgm:t>
        <a:bodyPr/>
        <a:lstStyle/>
        <a:p>
          <a:endParaRPr lang="en-US"/>
        </a:p>
      </dgm:t>
    </dgm:pt>
    <dgm:pt modelId="{0866186E-9AC1-4DA1-A020-64984A11254C}">
      <dgm:prSet/>
      <dgm:spPr/>
      <dgm:t>
        <a:bodyPr/>
        <a:lstStyle/>
        <a:p>
          <a:r>
            <a:rPr lang="es-EC"/>
            <a:t>GPT-3 ha sido probado en tareas de traducción de idiomas con resultados prometedores.</a:t>
          </a:r>
          <a:endParaRPr lang="en-US"/>
        </a:p>
      </dgm:t>
    </dgm:pt>
    <dgm:pt modelId="{37D7B678-CD6D-426E-B12D-ADB4DEDFEB18}" type="parTrans" cxnId="{65F13397-2CE4-4236-BE99-3C5724CDE6FE}">
      <dgm:prSet/>
      <dgm:spPr/>
      <dgm:t>
        <a:bodyPr/>
        <a:lstStyle/>
        <a:p>
          <a:endParaRPr lang="en-US"/>
        </a:p>
      </dgm:t>
    </dgm:pt>
    <dgm:pt modelId="{1B9DD34D-C69C-4771-9523-AF2870E33E72}" type="sibTrans" cxnId="{65F13397-2CE4-4236-BE99-3C5724CDE6FE}">
      <dgm:prSet/>
      <dgm:spPr/>
      <dgm:t>
        <a:bodyPr/>
        <a:lstStyle/>
        <a:p>
          <a:endParaRPr lang="en-US"/>
        </a:p>
      </dgm:t>
    </dgm:pt>
    <dgm:pt modelId="{8548AE10-2011-4E2A-8AA9-C31FD5ED3F48}" type="pres">
      <dgm:prSet presAssocID="{7BB3FEC5-6049-4DEE-B673-F083A84BE987}" presName="root" presStyleCnt="0">
        <dgm:presLayoutVars>
          <dgm:dir/>
          <dgm:resizeHandles val="exact"/>
        </dgm:presLayoutVars>
      </dgm:prSet>
      <dgm:spPr/>
    </dgm:pt>
    <dgm:pt modelId="{1B41BAC9-628A-4FDC-9123-C70E48F59D4E}" type="pres">
      <dgm:prSet presAssocID="{7BB3FEC5-6049-4DEE-B673-F083A84BE987}" presName="container" presStyleCnt="0">
        <dgm:presLayoutVars>
          <dgm:dir/>
          <dgm:resizeHandles val="exact"/>
        </dgm:presLayoutVars>
      </dgm:prSet>
      <dgm:spPr/>
    </dgm:pt>
    <dgm:pt modelId="{DB86C90B-73E4-48BA-BE4B-17173E75DC30}" type="pres">
      <dgm:prSet presAssocID="{6363FCDA-38F8-4E9B-9E28-B74E93CEC9E5}" presName="compNode" presStyleCnt="0"/>
      <dgm:spPr/>
    </dgm:pt>
    <dgm:pt modelId="{AD29F9FD-44FA-4130-B3FE-873CD44C33F0}" type="pres">
      <dgm:prSet presAssocID="{6363FCDA-38F8-4E9B-9E28-B74E93CEC9E5}" presName="iconBgRect" presStyleLbl="bgShp" presStyleIdx="0" presStyleCnt="6"/>
      <dgm:spPr/>
    </dgm:pt>
    <dgm:pt modelId="{42F6D65D-47F8-40A0-A220-626858E84253}" type="pres">
      <dgm:prSet presAssocID="{6363FCDA-38F8-4E9B-9E28-B74E93CEC9E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eo"/>
        </a:ext>
      </dgm:extLst>
    </dgm:pt>
    <dgm:pt modelId="{988DC095-66D7-4095-9365-D298B54C5CC9}" type="pres">
      <dgm:prSet presAssocID="{6363FCDA-38F8-4E9B-9E28-B74E93CEC9E5}" presName="spaceRect" presStyleCnt="0"/>
      <dgm:spPr/>
    </dgm:pt>
    <dgm:pt modelId="{95A00038-F817-49FE-AA16-C9D5055CE7F5}" type="pres">
      <dgm:prSet presAssocID="{6363FCDA-38F8-4E9B-9E28-B74E93CEC9E5}" presName="textRect" presStyleLbl="revTx" presStyleIdx="0" presStyleCnt="6">
        <dgm:presLayoutVars>
          <dgm:chMax val="1"/>
          <dgm:chPref val="1"/>
        </dgm:presLayoutVars>
      </dgm:prSet>
      <dgm:spPr/>
    </dgm:pt>
    <dgm:pt modelId="{AAEAB500-8C42-460F-80BC-264E8ADFDF35}" type="pres">
      <dgm:prSet presAssocID="{C6F60EC4-818A-409E-9BC5-3C54B0D5BC64}" presName="sibTrans" presStyleLbl="sibTrans2D1" presStyleIdx="0" presStyleCnt="0"/>
      <dgm:spPr/>
    </dgm:pt>
    <dgm:pt modelId="{8947DDA0-5B3F-4D80-AFFA-836396C68845}" type="pres">
      <dgm:prSet presAssocID="{2631DD04-0BC5-4081-886D-CFC74E3224F6}" presName="compNode" presStyleCnt="0"/>
      <dgm:spPr/>
    </dgm:pt>
    <dgm:pt modelId="{B96DBA43-7EBF-42B4-87FA-34CDC4DC28A9}" type="pres">
      <dgm:prSet presAssocID="{2631DD04-0BC5-4081-886D-CFC74E3224F6}" presName="iconBgRect" presStyleLbl="bgShp" presStyleIdx="1" presStyleCnt="6"/>
      <dgm:spPr/>
    </dgm:pt>
    <dgm:pt modelId="{176E8E00-F159-4CF3-B54E-0E75E6C4036F}" type="pres">
      <dgm:prSet presAssocID="{2631DD04-0BC5-4081-886D-CFC74E3224F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io"/>
        </a:ext>
      </dgm:extLst>
    </dgm:pt>
    <dgm:pt modelId="{90632281-76CF-4389-94E4-D4133A8AEA4D}" type="pres">
      <dgm:prSet presAssocID="{2631DD04-0BC5-4081-886D-CFC74E3224F6}" presName="spaceRect" presStyleCnt="0"/>
      <dgm:spPr/>
    </dgm:pt>
    <dgm:pt modelId="{1A2A8259-FC5B-4527-9B23-DF5373882E60}" type="pres">
      <dgm:prSet presAssocID="{2631DD04-0BC5-4081-886D-CFC74E3224F6}" presName="textRect" presStyleLbl="revTx" presStyleIdx="1" presStyleCnt="6">
        <dgm:presLayoutVars>
          <dgm:chMax val="1"/>
          <dgm:chPref val="1"/>
        </dgm:presLayoutVars>
      </dgm:prSet>
      <dgm:spPr/>
    </dgm:pt>
    <dgm:pt modelId="{1D1146B4-4B80-4B7A-A6CA-C9E4951BE3E2}" type="pres">
      <dgm:prSet presAssocID="{690E7F9E-1DB9-4DF8-A86A-DF94873C8983}" presName="sibTrans" presStyleLbl="sibTrans2D1" presStyleIdx="0" presStyleCnt="0"/>
      <dgm:spPr/>
    </dgm:pt>
    <dgm:pt modelId="{CE0EFCEF-714B-466C-9F8B-78D025222993}" type="pres">
      <dgm:prSet presAssocID="{5C403952-2BFB-4062-9C8F-2A36EE990DF9}" presName="compNode" presStyleCnt="0"/>
      <dgm:spPr/>
    </dgm:pt>
    <dgm:pt modelId="{911E9631-9FD8-4943-A54B-3536709AF9F0}" type="pres">
      <dgm:prSet presAssocID="{5C403952-2BFB-4062-9C8F-2A36EE990DF9}" presName="iconBgRect" presStyleLbl="bgShp" presStyleIdx="2" presStyleCnt="6"/>
      <dgm:spPr/>
    </dgm:pt>
    <dgm:pt modelId="{83A3D7E1-EF7C-4E41-8A34-083ABFEBC4B8}" type="pres">
      <dgm:prSet presAssocID="{5C403952-2BFB-4062-9C8F-2A36EE990DF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bros"/>
        </a:ext>
      </dgm:extLst>
    </dgm:pt>
    <dgm:pt modelId="{338BE7C8-7D00-4DBE-89C3-3B3197932359}" type="pres">
      <dgm:prSet presAssocID="{5C403952-2BFB-4062-9C8F-2A36EE990DF9}" presName="spaceRect" presStyleCnt="0"/>
      <dgm:spPr/>
    </dgm:pt>
    <dgm:pt modelId="{09A35728-793C-491C-8A48-8B560C623518}" type="pres">
      <dgm:prSet presAssocID="{5C403952-2BFB-4062-9C8F-2A36EE990DF9}" presName="textRect" presStyleLbl="revTx" presStyleIdx="2" presStyleCnt="6">
        <dgm:presLayoutVars>
          <dgm:chMax val="1"/>
          <dgm:chPref val="1"/>
        </dgm:presLayoutVars>
      </dgm:prSet>
      <dgm:spPr/>
    </dgm:pt>
    <dgm:pt modelId="{024AB1EF-6440-4B49-8EC8-6A234998D7A2}" type="pres">
      <dgm:prSet presAssocID="{4363738C-3A67-45AE-93CD-D0148EF95748}" presName="sibTrans" presStyleLbl="sibTrans2D1" presStyleIdx="0" presStyleCnt="0"/>
      <dgm:spPr/>
    </dgm:pt>
    <dgm:pt modelId="{5697C08E-D546-4FD3-BF05-58BA57504012}" type="pres">
      <dgm:prSet presAssocID="{3D0A876F-FEC3-4DC9-9285-17EEA8EEB846}" presName="compNode" presStyleCnt="0"/>
      <dgm:spPr/>
    </dgm:pt>
    <dgm:pt modelId="{6BEB776A-5EFD-4298-99E9-69A7AC930B34}" type="pres">
      <dgm:prSet presAssocID="{3D0A876F-FEC3-4DC9-9285-17EEA8EEB846}" presName="iconBgRect" presStyleLbl="bgShp" presStyleIdx="3" presStyleCnt="6"/>
      <dgm:spPr/>
    </dgm:pt>
    <dgm:pt modelId="{F107E6B7-FC7C-496E-96EC-808A804A3619}" type="pres">
      <dgm:prSet presAssocID="{3D0A876F-FEC3-4DC9-9285-17EEA8EEB84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me controller"/>
        </a:ext>
      </dgm:extLst>
    </dgm:pt>
    <dgm:pt modelId="{F7821D91-F0DD-47A4-8C38-E6EC4B402626}" type="pres">
      <dgm:prSet presAssocID="{3D0A876F-FEC3-4DC9-9285-17EEA8EEB846}" presName="spaceRect" presStyleCnt="0"/>
      <dgm:spPr/>
    </dgm:pt>
    <dgm:pt modelId="{DAF44CB9-D91C-425A-A95D-7D16B2E2840A}" type="pres">
      <dgm:prSet presAssocID="{3D0A876F-FEC3-4DC9-9285-17EEA8EEB846}" presName="textRect" presStyleLbl="revTx" presStyleIdx="3" presStyleCnt="6">
        <dgm:presLayoutVars>
          <dgm:chMax val="1"/>
          <dgm:chPref val="1"/>
        </dgm:presLayoutVars>
      </dgm:prSet>
      <dgm:spPr/>
    </dgm:pt>
    <dgm:pt modelId="{4AC8BDFF-BA4A-4FDB-9B0E-455F7402AF97}" type="pres">
      <dgm:prSet presAssocID="{E0EA7E9C-2727-4EFE-87B3-22D9E0F6F890}" presName="sibTrans" presStyleLbl="sibTrans2D1" presStyleIdx="0" presStyleCnt="0"/>
      <dgm:spPr/>
    </dgm:pt>
    <dgm:pt modelId="{D3736040-7206-456F-81CE-7D5D70EFD481}" type="pres">
      <dgm:prSet presAssocID="{66E25540-B4FC-43DE-A984-E07DEBDC7E28}" presName="compNode" presStyleCnt="0"/>
      <dgm:spPr/>
    </dgm:pt>
    <dgm:pt modelId="{B0DCFCEC-0EF0-4FF0-A9EE-706DA69115A1}" type="pres">
      <dgm:prSet presAssocID="{66E25540-B4FC-43DE-A984-E07DEBDC7E28}" presName="iconBgRect" presStyleLbl="bgShp" presStyleIdx="4" presStyleCnt="6"/>
      <dgm:spPr/>
    </dgm:pt>
    <dgm:pt modelId="{ED1432E3-CD30-4342-A938-2D8BBEBA6C8A}" type="pres">
      <dgm:prSet presAssocID="{66E25540-B4FC-43DE-A984-E07DEBDC7E2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Bubble"/>
        </a:ext>
      </dgm:extLst>
    </dgm:pt>
    <dgm:pt modelId="{C886135E-E48E-49BC-885D-4E29BD856D84}" type="pres">
      <dgm:prSet presAssocID="{66E25540-B4FC-43DE-A984-E07DEBDC7E28}" presName="spaceRect" presStyleCnt="0"/>
      <dgm:spPr/>
    </dgm:pt>
    <dgm:pt modelId="{87E272AD-3077-488B-9428-CB82B47A4C8C}" type="pres">
      <dgm:prSet presAssocID="{66E25540-B4FC-43DE-A984-E07DEBDC7E28}" presName="textRect" presStyleLbl="revTx" presStyleIdx="4" presStyleCnt="6">
        <dgm:presLayoutVars>
          <dgm:chMax val="1"/>
          <dgm:chPref val="1"/>
        </dgm:presLayoutVars>
      </dgm:prSet>
      <dgm:spPr/>
    </dgm:pt>
    <dgm:pt modelId="{B7D0890E-4406-4697-B6CE-FA7F6CB18281}" type="pres">
      <dgm:prSet presAssocID="{7B4DF784-7DDB-4B1E-B7FD-28DDF269AE5C}" presName="sibTrans" presStyleLbl="sibTrans2D1" presStyleIdx="0" presStyleCnt="0"/>
      <dgm:spPr/>
    </dgm:pt>
    <dgm:pt modelId="{7D7FE095-98BE-4F29-8631-90C7C9AA3DD6}" type="pres">
      <dgm:prSet presAssocID="{0866186E-9AC1-4DA1-A020-64984A11254C}" presName="compNode" presStyleCnt="0"/>
      <dgm:spPr/>
    </dgm:pt>
    <dgm:pt modelId="{319D4B3C-17C9-461D-A663-891C215738EB}" type="pres">
      <dgm:prSet presAssocID="{0866186E-9AC1-4DA1-A020-64984A11254C}" presName="iconBgRect" presStyleLbl="bgShp" presStyleIdx="5" presStyleCnt="6"/>
      <dgm:spPr/>
    </dgm:pt>
    <dgm:pt modelId="{8808E8AC-17D3-4DCF-A957-DF0DD122C91A}" type="pres">
      <dgm:prSet presAssocID="{0866186E-9AC1-4DA1-A020-64984A11254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Aula de clases"/>
        </a:ext>
      </dgm:extLst>
    </dgm:pt>
    <dgm:pt modelId="{96B76185-A286-4018-8AF4-5ADBB2CC9CE8}" type="pres">
      <dgm:prSet presAssocID="{0866186E-9AC1-4DA1-A020-64984A11254C}" presName="spaceRect" presStyleCnt="0"/>
      <dgm:spPr/>
    </dgm:pt>
    <dgm:pt modelId="{B8698E7E-26D3-4247-BB4F-30EEE82D14A5}" type="pres">
      <dgm:prSet presAssocID="{0866186E-9AC1-4DA1-A020-64984A11254C}" presName="textRect" presStyleLbl="revTx" presStyleIdx="5" presStyleCnt="6">
        <dgm:presLayoutVars>
          <dgm:chMax val="1"/>
          <dgm:chPref val="1"/>
        </dgm:presLayoutVars>
      </dgm:prSet>
      <dgm:spPr/>
    </dgm:pt>
  </dgm:ptLst>
  <dgm:cxnLst>
    <dgm:cxn modelId="{C841C208-A655-43B2-A3DC-D62C5C313402}" srcId="{7BB3FEC5-6049-4DEE-B673-F083A84BE987}" destId="{6363FCDA-38F8-4E9B-9E28-B74E93CEC9E5}" srcOrd="0" destOrd="0" parTransId="{4C9D41E0-2811-4676-B70C-573DFBB11E8D}" sibTransId="{C6F60EC4-818A-409E-9BC5-3C54B0D5BC64}"/>
    <dgm:cxn modelId="{94284722-CC0F-4D50-975A-715AB1C178A8}" type="presOf" srcId="{7B4DF784-7DDB-4B1E-B7FD-28DDF269AE5C}" destId="{B7D0890E-4406-4697-B6CE-FA7F6CB18281}" srcOrd="0" destOrd="0" presId="urn:microsoft.com/office/officeart/2018/2/layout/IconCircleList"/>
    <dgm:cxn modelId="{8B112530-591F-4C29-88E6-5F44F33A6751}" type="presOf" srcId="{7BB3FEC5-6049-4DEE-B673-F083A84BE987}" destId="{8548AE10-2011-4E2A-8AA9-C31FD5ED3F48}" srcOrd="0" destOrd="0" presId="urn:microsoft.com/office/officeart/2018/2/layout/IconCircleList"/>
    <dgm:cxn modelId="{37444D35-EC4F-48DB-BFD8-29CEAA568D09}" type="presOf" srcId="{6363FCDA-38F8-4E9B-9E28-B74E93CEC9E5}" destId="{95A00038-F817-49FE-AA16-C9D5055CE7F5}" srcOrd="0" destOrd="0" presId="urn:microsoft.com/office/officeart/2018/2/layout/IconCircleList"/>
    <dgm:cxn modelId="{18D48A4F-E380-43B7-A512-CF6F1953C759}" type="presOf" srcId="{5C403952-2BFB-4062-9C8F-2A36EE990DF9}" destId="{09A35728-793C-491C-8A48-8B560C623518}" srcOrd="0" destOrd="0" presId="urn:microsoft.com/office/officeart/2018/2/layout/IconCircleList"/>
    <dgm:cxn modelId="{C3191256-FCC6-465D-BD77-0D7AC561E334}" srcId="{7BB3FEC5-6049-4DEE-B673-F083A84BE987}" destId="{2631DD04-0BC5-4081-886D-CFC74E3224F6}" srcOrd="1" destOrd="0" parTransId="{99E070C0-BD72-49E6-85A8-E69B2E1B0828}" sibTransId="{690E7F9E-1DB9-4DF8-A86A-DF94873C8983}"/>
    <dgm:cxn modelId="{5C7A1A76-2848-4870-9C9C-16F54AE60E91}" type="presOf" srcId="{E0EA7E9C-2727-4EFE-87B3-22D9E0F6F890}" destId="{4AC8BDFF-BA4A-4FDB-9B0E-455F7402AF97}" srcOrd="0" destOrd="0" presId="urn:microsoft.com/office/officeart/2018/2/layout/IconCircleList"/>
    <dgm:cxn modelId="{AECF3585-C4D5-47F8-AE38-8E2AACA4ACD8}" type="presOf" srcId="{66E25540-B4FC-43DE-A984-E07DEBDC7E28}" destId="{87E272AD-3077-488B-9428-CB82B47A4C8C}" srcOrd="0" destOrd="0" presId="urn:microsoft.com/office/officeart/2018/2/layout/IconCircleList"/>
    <dgm:cxn modelId="{FE94988A-B6F4-4EFA-AC3E-7E5736798C34}" srcId="{7BB3FEC5-6049-4DEE-B673-F083A84BE987}" destId="{3D0A876F-FEC3-4DC9-9285-17EEA8EEB846}" srcOrd="3" destOrd="0" parTransId="{10F67683-CF4D-49BA-94B1-3718AFD69A50}" sibTransId="{E0EA7E9C-2727-4EFE-87B3-22D9E0F6F890}"/>
    <dgm:cxn modelId="{CEB71C8F-A949-46E2-A8EE-FB1256DDEF73}" type="presOf" srcId="{0866186E-9AC1-4DA1-A020-64984A11254C}" destId="{B8698E7E-26D3-4247-BB4F-30EEE82D14A5}" srcOrd="0" destOrd="0" presId="urn:microsoft.com/office/officeart/2018/2/layout/IconCircleList"/>
    <dgm:cxn modelId="{65F13397-2CE4-4236-BE99-3C5724CDE6FE}" srcId="{7BB3FEC5-6049-4DEE-B673-F083A84BE987}" destId="{0866186E-9AC1-4DA1-A020-64984A11254C}" srcOrd="5" destOrd="0" parTransId="{37D7B678-CD6D-426E-B12D-ADB4DEDFEB18}" sibTransId="{1B9DD34D-C69C-4771-9523-AF2870E33E72}"/>
    <dgm:cxn modelId="{363DB0A3-6777-4F40-A6D8-8743FDED4ED1}" type="presOf" srcId="{3D0A876F-FEC3-4DC9-9285-17EEA8EEB846}" destId="{DAF44CB9-D91C-425A-A95D-7D16B2E2840A}" srcOrd="0" destOrd="0" presId="urn:microsoft.com/office/officeart/2018/2/layout/IconCircleList"/>
    <dgm:cxn modelId="{587DF8B3-2D24-41D0-966E-3B31C6CE6624}" type="presOf" srcId="{4363738C-3A67-45AE-93CD-D0148EF95748}" destId="{024AB1EF-6440-4B49-8EC8-6A234998D7A2}" srcOrd="0" destOrd="0" presId="urn:microsoft.com/office/officeart/2018/2/layout/IconCircleList"/>
    <dgm:cxn modelId="{E3B8D9BD-58A5-4B75-96F1-0E4E0A8D2D2F}" type="presOf" srcId="{2631DD04-0BC5-4081-886D-CFC74E3224F6}" destId="{1A2A8259-FC5B-4527-9B23-DF5373882E60}" srcOrd="0" destOrd="0" presId="urn:microsoft.com/office/officeart/2018/2/layout/IconCircleList"/>
    <dgm:cxn modelId="{F9619CC1-D0EF-4DE8-88FD-F932A773B942}" type="presOf" srcId="{C6F60EC4-818A-409E-9BC5-3C54B0D5BC64}" destId="{AAEAB500-8C42-460F-80BC-264E8ADFDF35}" srcOrd="0" destOrd="0" presId="urn:microsoft.com/office/officeart/2018/2/layout/IconCircleList"/>
    <dgm:cxn modelId="{1F51CFE7-7839-41E9-8F5D-4CB593919B79}" type="presOf" srcId="{690E7F9E-1DB9-4DF8-A86A-DF94873C8983}" destId="{1D1146B4-4B80-4B7A-A6CA-C9E4951BE3E2}" srcOrd="0" destOrd="0" presId="urn:microsoft.com/office/officeart/2018/2/layout/IconCircleList"/>
    <dgm:cxn modelId="{E008DDF1-9E76-4A04-9AE5-607AC12E9997}" srcId="{7BB3FEC5-6049-4DEE-B673-F083A84BE987}" destId="{66E25540-B4FC-43DE-A984-E07DEBDC7E28}" srcOrd="4" destOrd="0" parTransId="{1D8BE852-FC28-4A5E-BDBD-BBD608E1274B}" sibTransId="{7B4DF784-7DDB-4B1E-B7FD-28DDF269AE5C}"/>
    <dgm:cxn modelId="{98636AFC-C942-4CEF-A8C5-EE567CC9C7A7}" srcId="{7BB3FEC5-6049-4DEE-B673-F083A84BE987}" destId="{5C403952-2BFB-4062-9C8F-2A36EE990DF9}" srcOrd="2" destOrd="0" parTransId="{A2163A47-9C94-466D-9487-B3AEB649FF65}" sibTransId="{4363738C-3A67-45AE-93CD-D0148EF95748}"/>
    <dgm:cxn modelId="{809F146E-29DA-4CE0-8005-E592ECFE82CD}" type="presParOf" srcId="{8548AE10-2011-4E2A-8AA9-C31FD5ED3F48}" destId="{1B41BAC9-628A-4FDC-9123-C70E48F59D4E}" srcOrd="0" destOrd="0" presId="urn:microsoft.com/office/officeart/2018/2/layout/IconCircleList"/>
    <dgm:cxn modelId="{A3543372-FADE-4D51-A077-BE2222AC86B9}" type="presParOf" srcId="{1B41BAC9-628A-4FDC-9123-C70E48F59D4E}" destId="{DB86C90B-73E4-48BA-BE4B-17173E75DC30}" srcOrd="0" destOrd="0" presId="urn:microsoft.com/office/officeart/2018/2/layout/IconCircleList"/>
    <dgm:cxn modelId="{228BA998-7CCE-49F6-8352-1EDFAB0E0799}" type="presParOf" srcId="{DB86C90B-73E4-48BA-BE4B-17173E75DC30}" destId="{AD29F9FD-44FA-4130-B3FE-873CD44C33F0}" srcOrd="0" destOrd="0" presId="urn:microsoft.com/office/officeart/2018/2/layout/IconCircleList"/>
    <dgm:cxn modelId="{6F5D3AC0-B077-4C87-B89B-064D763FE298}" type="presParOf" srcId="{DB86C90B-73E4-48BA-BE4B-17173E75DC30}" destId="{42F6D65D-47F8-40A0-A220-626858E84253}" srcOrd="1" destOrd="0" presId="urn:microsoft.com/office/officeart/2018/2/layout/IconCircleList"/>
    <dgm:cxn modelId="{A5026504-C9C3-4BBC-92FB-2EAED277809A}" type="presParOf" srcId="{DB86C90B-73E4-48BA-BE4B-17173E75DC30}" destId="{988DC095-66D7-4095-9365-D298B54C5CC9}" srcOrd="2" destOrd="0" presId="urn:microsoft.com/office/officeart/2018/2/layout/IconCircleList"/>
    <dgm:cxn modelId="{F17E2CD7-32EC-4841-B5B5-D5F574E25828}" type="presParOf" srcId="{DB86C90B-73E4-48BA-BE4B-17173E75DC30}" destId="{95A00038-F817-49FE-AA16-C9D5055CE7F5}" srcOrd="3" destOrd="0" presId="urn:microsoft.com/office/officeart/2018/2/layout/IconCircleList"/>
    <dgm:cxn modelId="{5372714A-C82A-4E01-8EAA-D071CAB9C8CB}" type="presParOf" srcId="{1B41BAC9-628A-4FDC-9123-C70E48F59D4E}" destId="{AAEAB500-8C42-460F-80BC-264E8ADFDF35}" srcOrd="1" destOrd="0" presId="urn:microsoft.com/office/officeart/2018/2/layout/IconCircleList"/>
    <dgm:cxn modelId="{B9828A46-D2AC-419A-9775-0117E9F66558}" type="presParOf" srcId="{1B41BAC9-628A-4FDC-9123-C70E48F59D4E}" destId="{8947DDA0-5B3F-4D80-AFFA-836396C68845}" srcOrd="2" destOrd="0" presId="urn:microsoft.com/office/officeart/2018/2/layout/IconCircleList"/>
    <dgm:cxn modelId="{B1C51DD0-A789-4A4A-829E-DF3C9CA9C7BF}" type="presParOf" srcId="{8947DDA0-5B3F-4D80-AFFA-836396C68845}" destId="{B96DBA43-7EBF-42B4-87FA-34CDC4DC28A9}" srcOrd="0" destOrd="0" presId="urn:microsoft.com/office/officeart/2018/2/layout/IconCircleList"/>
    <dgm:cxn modelId="{00A2721C-FC18-43C1-92E7-E0D6348CC505}" type="presParOf" srcId="{8947DDA0-5B3F-4D80-AFFA-836396C68845}" destId="{176E8E00-F159-4CF3-B54E-0E75E6C4036F}" srcOrd="1" destOrd="0" presId="urn:microsoft.com/office/officeart/2018/2/layout/IconCircleList"/>
    <dgm:cxn modelId="{6C79364A-CCCA-465D-A136-923F6A54F4F4}" type="presParOf" srcId="{8947DDA0-5B3F-4D80-AFFA-836396C68845}" destId="{90632281-76CF-4389-94E4-D4133A8AEA4D}" srcOrd="2" destOrd="0" presId="urn:microsoft.com/office/officeart/2018/2/layout/IconCircleList"/>
    <dgm:cxn modelId="{DED83F61-F7F0-49BC-9801-7FA08A54A07B}" type="presParOf" srcId="{8947DDA0-5B3F-4D80-AFFA-836396C68845}" destId="{1A2A8259-FC5B-4527-9B23-DF5373882E60}" srcOrd="3" destOrd="0" presId="urn:microsoft.com/office/officeart/2018/2/layout/IconCircleList"/>
    <dgm:cxn modelId="{757E1FBC-8310-4D32-80CA-88E907C4E681}" type="presParOf" srcId="{1B41BAC9-628A-4FDC-9123-C70E48F59D4E}" destId="{1D1146B4-4B80-4B7A-A6CA-C9E4951BE3E2}" srcOrd="3" destOrd="0" presId="urn:microsoft.com/office/officeart/2018/2/layout/IconCircleList"/>
    <dgm:cxn modelId="{5829D1EB-AFC2-4C2B-AB8E-E7EF6C54EA98}" type="presParOf" srcId="{1B41BAC9-628A-4FDC-9123-C70E48F59D4E}" destId="{CE0EFCEF-714B-466C-9F8B-78D025222993}" srcOrd="4" destOrd="0" presId="urn:microsoft.com/office/officeart/2018/2/layout/IconCircleList"/>
    <dgm:cxn modelId="{F5DB7521-BD8D-479E-98B3-068D437B7723}" type="presParOf" srcId="{CE0EFCEF-714B-466C-9F8B-78D025222993}" destId="{911E9631-9FD8-4943-A54B-3536709AF9F0}" srcOrd="0" destOrd="0" presId="urn:microsoft.com/office/officeart/2018/2/layout/IconCircleList"/>
    <dgm:cxn modelId="{00145BB8-A690-4713-BBA6-F9E9EB38AFC8}" type="presParOf" srcId="{CE0EFCEF-714B-466C-9F8B-78D025222993}" destId="{83A3D7E1-EF7C-4E41-8A34-083ABFEBC4B8}" srcOrd="1" destOrd="0" presId="urn:microsoft.com/office/officeart/2018/2/layout/IconCircleList"/>
    <dgm:cxn modelId="{40D399CD-E266-4A9B-B4A1-CC3501FA00CB}" type="presParOf" srcId="{CE0EFCEF-714B-466C-9F8B-78D025222993}" destId="{338BE7C8-7D00-4DBE-89C3-3B3197932359}" srcOrd="2" destOrd="0" presId="urn:microsoft.com/office/officeart/2018/2/layout/IconCircleList"/>
    <dgm:cxn modelId="{44D625F5-49B0-4141-AC02-A3049034EB5D}" type="presParOf" srcId="{CE0EFCEF-714B-466C-9F8B-78D025222993}" destId="{09A35728-793C-491C-8A48-8B560C623518}" srcOrd="3" destOrd="0" presId="urn:microsoft.com/office/officeart/2018/2/layout/IconCircleList"/>
    <dgm:cxn modelId="{8E20A74E-21B9-4068-A7F0-9B58E1647015}" type="presParOf" srcId="{1B41BAC9-628A-4FDC-9123-C70E48F59D4E}" destId="{024AB1EF-6440-4B49-8EC8-6A234998D7A2}" srcOrd="5" destOrd="0" presId="urn:microsoft.com/office/officeart/2018/2/layout/IconCircleList"/>
    <dgm:cxn modelId="{99831A0E-F5CA-4803-A2EC-2DA35508A710}" type="presParOf" srcId="{1B41BAC9-628A-4FDC-9123-C70E48F59D4E}" destId="{5697C08E-D546-4FD3-BF05-58BA57504012}" srcOrd="6" destOrd="0" presId="urn:microsoft.com/office/officeart/2018/2/layout/IconCircleList"/>
    <dgm:cxn modelId="{BE4BA67A-0E2B-4A81-952B-F6DE872E7AB8}" type="presParOf" srcId="{5697C08E-D546-4FD3-BF05-58BA57504012}" destId="{6BEB776A-5EFD-4298-99E9-69A7AC930B34}" srcOrd="0" destOrd="0" presId="urn:microsoft.com/office/officeart/2018/2/layout/IconCircleList"/>
    <dgm:cxn modelId="{7E23F94F-C6D2-4D37-B1AA-12D1EED5784D}" type="presParOf" srcId="{5697C08E-D546-4FD3-BF05-58BA57504012}" destId="{F107E6B7-FC7C-496E-96EC-808A804A3619}" srcOrd="1" destOrd="0" presId="urn:microsoft.com/office/officeart/2018/2/layout/IconCircleList"/>
    <dgm:cxn modelId="{C8B27157-3B70-4C74-81EF-50236C15A419}" type="presParOf" srcId="{5697C08E-D546-4FD3-BF05-58BA57504012}" destId="{F7821D91-F0DD-47A4-8C38-E6EC4B402626}" srcOrd="2" destOrd="0" presId="urn:microsoft.com/office/officeart/2018/2/layout/IconCircleList"/>
    <dgm:cxn modelId="{2D705700-973A-41F3-A582-214FCD99EDE4}" type="presParOf" srcId="{5697C08E-D546-4FD3-BF05-58BA57504012}" destId="{DAF44CB9-D91C-425A-A95D-7D16B2E2840A}" srcOrd="3" destOrd="0" presId="urn:microsoft.com/office/officeart/2018/2/layout/IconCircleList"/>
    <dgm:cxn modelId="{B5B71940-7A7C-4A3A-834B-6700D8DE5589}" type="presParOf" srcId="{1B41BAC9-628A-4FDC-9123-C70E48F59D4E}" destId="{4AC8BDFF-BA4A-4FDB-9B0E-455F7402AF97}" srcOrd="7" destOrd="0" presId="urn:microsoft.com/office/officeart/2018/2/layout/IconCircleList"/>
    <dgm:cxn modelId="{CD4322F3-16C2-449B-A1A4-1F7CB01826B3}" type="presParOf" srcId="{1B41BAC9-628A-4FDC-9123-C70E48F59D4E}" destId="{D3736040-7206-456F-81CE-7D5D70EFD481}" srcOrd="8" destOrd="0" presId="urn:microsoft.com/office/officeart/2018/2/layout/IconCircleList"/>
    <dgm:cxn modelId="{C6D92D6F-55EC-45A4-BA3E-1D366734F593}" type="presParOf" srcId="{D3736040-7206-456F-81CE-7D5D70EFD481}" destId="{B0DCFCEC-0EF0-4FF0-A9EE-706DA69115A1}" srcOrd="0" destOrd="0" presId="urn:microsoft.com/office/officeart/2018/2/layout/IconCircleList"/>
    <dgm:cxn modelId="{B84CBA2B-0A2E-4228-9A88-3B7A3C6E1077}" type="presParOf" srcId="{D3736040-7206-456F-81CE-7D5D70EFD481}" destId="{ED1432E3-CD30-4342-A938-2D8BBEBA6C8A}" srcOrd="1" destOrd="0" presId="urn:microsoft.com/office/officeart/2018/2/layout/IconCircleList"/>
    <dgm:cxn modelId="{B74F3566-6225-4142-865B-BB3B9F9D0A22}" type="presParOf" srcId="{D3736040-7206-456F-81CE-7D5D70EFD481}" destId="{C886135E-E48E-49BC-885D-4E29BD856D84}" srcOrd="2" destOrd="0" presId="urn:microsoft.com/office/officeart/2018/2/layout/IconCircleList"/>
    <dgm:cxn modelId="{7A2FA445-114D-45C4-88B1-6A40D9CDF10A}" type="presParOf" srcId="{D3736040-7206-456F-81CE-7D5D70EFD481}" destId="{87E272AD-3077-488B-9428-CB82B47A4C8C}" srcOrd="3" destOrd="0" presId="urn:microsoft.com/office/officeart/2018/2/layout/IconCircleList"/>
    <dgm:cxn modelId="{336DAF6E-060F-4793-B810-991AB33CA005}" type="presParOf" srcId="{1B41BAC9-628A-4FDC-9123-C70E48F59D4E}" destId="{B7D0890E-4406-4697-B6CE-FA7F6CB18281}" srcOrd="9" destOrd="0" presId="urn:microsoft.com/office/officeart/2018/2/layout/IconCircleList"/>
    <dgm:cxn modelId="{1AFCC61C-4BB0-4CCC-8C50-76D80C757172}" type="presParOf" srcId="{1B41BAC9-628A-4FDC-9123-C70E48F59D4E}" destId="{7D7FE095-98BE-4F29-8631-90C7C9AA3DD6}" srcOrd="10" destOrd="0" presId="urn:microsoft.com/office/officeart/2018/2/layout/IconCircleList"/>
    <dgm:cxn modelId="{E85E217F-B644-41EA-B9E4-BF307DD990FC}" type="presParOf" srcId="{7D7FE095-98BE-4F29-8631-90C7C9AA3DD6}" destId="{319D4B3C-17C9-461D-A663-891C215738EB}" srcOrd="0" destOrd="0" presId="urn:microsoft.com/office/officeart/2018/2/layout/IconCircleList"/>
    <dgm:cxn modelId="{86D4CBD1-5517-4BA8-8DF6-DBB426ED84D5}" type="presParOf" srcId="{7D7FE095-98BE-4F29-8631-90C7C9AA3DD6}" destId="{8808E8AC-17D3-4DCF-A957-DF0DD122C91A}" srcOrd="1" destOrd="0" presId="urn:microsoft.com/office/officeart/2018/2/layout/IconCircleList"/>
    <dgm:cxn modelId="{4A18451C-AD58-4BE0-A72F-FEAA8E0B3CF2}" type="presParOf" srcId="{7D7FE095-98BE-4F29-8631-90C7C9AA3DD6}" destId="{96B76185-A286-4018-8AF4-5ADBB2CC9CE8}" srcOrd="2" destOrd="0" presId="urn:microsoft.com/office/officeart/2018/2/layout/IconCircleList"/>
    <dgm:cxn modelId="{2A290AC3-9ABE-44C5-AD81-4DBE84BAA6FE}" type="presParOf" srcId="{7D7FE095-98BE-4F29-8631-90C7C9AA3DD6}" destId="{B8698E7E-26D3-4247-BB4F-30EEE82D14A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713229-B63E-4521-8FBD-B8213AB5495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769DC19-549D-4676-A1D1-E2EE9F01646F}">
      <dgm:prSet/>
      <dgm:spPr/>
      <dgm:t>
        <a:bodyPr/>
        <a:lstStyle/>
        <a:p>
          <a:r>
            <a:rPr lang="es-EC"/>
            <a:t>GPT-3 ha sido reconocido por su capacidad para escribir prosa y poesía de calidad.</a:t>
          </a:r>
          <a:endParaRPr lang="en-US"/>
        </a:p>
      </dgm:t>
    </dgm:pt>
    <dgm:pt modelId="{06CD9300-CD97-471B-9927-E5E619E8C6F8}" type="parTrans" cxnId="{297C5DD9-7958-43CE-8343-8EDFD8974A23}">
      <dgm:prSet/>
      <dgm:spPr/>
      <dgm:t>
        <a:bodyPr/>
        <a:lstStyle/>
        <a:p>
          <a:endParaRPr lang="en-US"/>
        </a:p>
      </dgm:t>
    </dgm:pt>
    <dgm:pt modelId="{40FE8A74-AF06-4941-8B3E-1739FCE1648B}" type="sibTrans" cxnId="{297C5DD9-7958-43CE-8343-8EDFD8974A23}">
      <dgm:prSet/>
      <dgm:spPr/>
      <dgm:t>
        <a:bodyPr/>
        <a:lstStyle/>
        <a:p>
          <a:endParaRPr lang="en-US"/>
        </a:p>
      </dgm:t>
    </dgm:pt>
    <dgm:pt modelId="{3FFC9769-04F2-4A46-9363-A1CADED2E101}">
      <dgm:prSet/>
      <dgm:spPr/>
      <dgm:t>
        <a:bodyPr/>
        <a:lstStyle/>
        <a:p>
          <a:r>
            <a:rPr lang="es-EC"/>
            <a:t>Chat GPT se ha utilizado en juegos de texto basados en la narrativa para crear personajes no jugadores (NPC) más realistas y conversacionales.</a:t>
          </a:r>
          <a:endParaRPr lang="en-US"/>
        </a:p>
      </dgm:t>
    </dgm:pt>
    <dgm:pt modelId="{0E5BD5DB-3BD7-42BB-8DBB-EC6FD9688A60}" type="parTrans" cxnId="{7FD9DF98-FBEF-4B00-A225-A2EAE84FD753}">
      <dgm:prSet/>
      <dgm:spPr/>
      <dgm:t>
        <a:bodyPr/>
        <a:lstStyle/>
        <a:p>
          <a:endParaRPr lang="en-US"/>
        </a:p>
      </dgm:t>
    </dgm:pt>
    <dgm:pt modelId="{D547D6A6-2951-4BE4-806C-B3B7CAD6926D}" type="sibTrans" cxnId="{7FD9DF98-FBEF-4B00-A225-A2EAE84FD753}">
      <dgm:prSet/>
      <dgm:spPr/>
      <dgm:t>
        <a:bodyPr/>
        <a:lstStyle/>
        <a:p>
          <a:endParaRPr lang="en-US"/>
        </a:p>
      </dgm:t>
    </dgm:pt>
    <dgm:pt modelId="{1FD167F9-0B05-40DE-9DB3-665D96E7246C}">
      <dgm:prSet/>
      <dgm:spPr/>
      <dgm:t>
        <a:bodyPr/>
        <a:lstStyle/>
        <a:p>
          <a:r>
            <a:rPr lang="es-EC"/>
            <a:t>Chat GPT ha sido empleado en aplicaciones de chatbots para interactuar con los usuarios y proporcionar información y respuestas.</a:t>
          </a:r>
          <a:endParaRPr lang="en-US"/>
        </a:p>
      </dgm:t>
    </dgm:pt>
    <dgm:pt modelId="{CEC72E0F-FFF1-4AAA-AABF-633F886C60ED}" type="parTrans" cxnId="{E359DC49-A9E5-49AD-814D-D8D5D7B5689D}">
      <dgm:prSet/>
      <dgm:spPr/>
      <dgm:t>
        <a:bodyPr/>
        <a:lstStyle/>
        <a:p>
          <a:endParaRPr lang="en-US"/>
        </a:p>
      </dgm:t>
    </dgm:pt>
    <dgm:pt modelId="{206ADAAC-4635-444B-8702-8A74DB588510}" type="sibTrans" cxnId="{E359DC49-A9E5-49AD-814D-D8D5D7B5689D}">
      <dgm:prSet/>
      <dgm:spPr/>
      <dgm:t>
        <a:bodyPr/>
        <a:lstStyle/>
        <a:p>
          <a:endParaRPr lang="en-US"/>
        </a:p>
      </dgm:t>
    </dgm:pt>
    <dgm:pt modelId="{C9DCE7EA-C5A4-4FE4-8D78-B1727509C9B9}">
      <dgm:prSet/>
      <dgm:spPr/>
      <dgm:t>
        <a:bodyPr/>
        <a:lstStyle/>
        <a:p>
          <a:r>
            <a:rPr lang="es-EC"/>
            <a:t>GPT-3 ha sido probado en tareas de traducción de idiomas con resultados prometedores.</a:t>
          </a:r>
          <a:endParaRPr lang="en-US"/>
        </a:p>
      </dgm:t>
    </dgm:pt>
    <dgm:pt modelId="{BE35F630-FA8A-49DF-B79A-B1B949B1D617}" type="parTrans" cxnId="{3644E662-56F6-42F6-8B80-1FFA1A39C0C2}">
      <dgm:prSet/>
      <dgm:spPr/>
      <dgm:t>
        <a:bodyPr/>
        <a:lstStyle/>
        <a:p>
          <a:endParaRPr lang="en-US"/>
        </a:p>
      </dgm:t>
    </dgm:pt>
    <dgm:pt modelId="{201A870F-6468-42D0-BAF4-0A47FBCCE8DD}" type="sibTrans" cxnId="{3644E662-56F6-42F6-8B80-1FFA1A39C0C2}">
      <dgm:prSet/>
      <dgm:spPr/>
      <dgm:t>
        <a:bodyPr/>
        <a:lstStyle/>
        <a:p>
          <a:endParaRPr lang="en-US"/>
        </a:p>
      </dgm:t>
    </dgm:pt>
    <dgm:pt modelId="{100B21B8-09A8-4E30-96AC-55EC1793726E}">
      <dgm:prSet/>
      <dgm:spPr/>
      <dgm:t>
        <a:bodyPr/>
        <a:lstStyle/>
        <a:p>
          <a:r>
            <a:rPr lang="es-EC"/>
            <a:t>Aunque Chat GPT puede generar texto convincente, también es propenso a cometer errores y producir respuestas poco precisas.</a:t>
          </a:r>
          <a:endParaRPr lang="en-US"/>
        </a:p>
      </dgm:t>
    </dgm:pt>
    <dgm:pt modelId="{5A3E350B-DB3F-4ADD-B339-1244664567C5}" type="parTrans" cxnId="{195666C3-3F3B-4CD1-A66D-F0E2BF9D096D}">
      <dgm:prSet/>
      <dgm:spPr/>
      <dgm:t>
        <a:bodyPr/>
        <a:lstStyle/>
        <a:p>
          <a:endParaRPr lang="en-US"/>
        </a:p>
      </dgm:t>
    </dgm:pt>
    <dgm:pt modelId="{BE4EB84B-999A-4B15-A621-875729D4A930}" type="sibTrans" cxnId="{195666C3-3F3B-4CD1-A66D-F0E2BF9D096D}">
      <dgm:prSet/>
      <dgm:spPr/>
      <dgm:t>
        <a:bodyPr/>
        <a:lstStyle/>
        <a:p>
          <a:endParaRPr lang="en-US"/>
        </a:p>
      </dgm:t>
    </dgm:pt>
    <dgm:pt modelId="{A71A1ABA-46D0-416C-9FA1-B0284488D915}" type="pres">
      <dgm:prSet presAssocID="{21713229-B63E-4521-8FBD-B8213AB5495F}" presName="root" presStyleCnt="0">
        <dgm:presLayoutVars>
          <dgm:dir/>
          <dgm:resizeHandles val="exact"/>
        </dgm:presLayoutVars>
      </dgm:prSet>
      <dgm:spPr/>
    </dgm:pt>
    <dgm:pt modelId="{8CA03C34-3565-406E-824B-1B3367BAC994}" type="pres">
      <dgm:prSet presAssocID="{7769DC19-549D-4676-A1D1-E2EE9F01646F}" presName="compNode" presStyleCnt="0"/>
      <dgm:spPr/>
    </dgm:pt>
    <dgm:pt modelId="{08306412-0464-480D-905F-B96C46CFE785}" type="pres">
      <dgm:prSet presAssocID="{7769DC19-549D-4676-A1D1-E2EE9F01646F}" presName="bgRect" presStyleLbl="bgShp" presStyleIdx="0" presStyleCnt="5"/>
      <dgm:spPr/>
    </dgm:pt>
    <dgm:pt modelId="{FB2150AA-CF31-469D-9386-84FDA5EE2232}" type="pres">
      <dgm:prSet presAssocID="{7769DC19-549D-4676-A1D1-E2EE9F01646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bros"/>
        </a:ext>
      </dgm:extLst>
    </dgm:pt>
    <dgm:pt modelId="{C34D5092-20CD-4058-A1EA-100FCBF9C1C6}" type="pres">
      <dgm:prSet presAssocID="{7769DC19-549D-4676-A1D1-E2EE9F01646F}" presName="spaceRect" presStyleCnt="0"/>
      <dgm:spPr/>
    </dgm:pt>
    <dgm:pt modelId="{5A7C8D4B-630E-4E5E-A10D-B61AAAF6E88D}" type="pres">
      <dgm:prSet presAssocID="{7769DC19-549D-4676-A1D1-E2EE9F01646F}" presName="parTx" presStyleLbl="revTx" presStyleIdx="0" presStyleCnt="5">
        <dgm:presLayoutVars>
          <dgm:chMax val="0"/>
          <dgm:chPref val="0"/>
        </dgm:presLayoutVars>
      </dgm:prSet>
      <dgm:spPr/>
    </dgm:pt>
    <dgm:pt modelId="{033D8CDE-C8DD-4446-B94E-279B4EADEE35}" type="pres">
      <dgm:prSet presAssocID="{40FE8A74-AF06-4941-8B3E-1739FCE1648B}" presName="sibTrans" presStyleCnt="0"/>
      <dgm:spPr/>
    </dgm:pt>
    <dgm:pt modelId="{B52AEAED-4A6D-4721-AD44-CEF260E145C0}" type="pres">
      <dgm:prSet presAssocID="{3FFC9769-04F2-4A46-9363-A1CADED2E101}" presName="compNode" presStyleCnt="0"/>
      <dgm:spPr/>
    </dgm:pt>
    <dgm:pt modelId="{8E76829C-D8A8-4092-82B4-9DE577B99435}" type="pres">
      <dgm:prSet presAssocID="{3FFC9769-04F2-4A46-9363-A1CADED2E101}" presName="bgRect" presStyleLbl="bgShp" presStyleIdx="1" presStyleCnt="5"/>
      <dgm:spPr/>
    </dgm:pt>
    <dgm:pt modelId="{1F1155A4-6E32-471B-8132-8C9D3108D517}" type="pres">
      <dgm:prSet presAssocID="{3FFC9769-04F2-4A46-9363-A1CADED2E10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me controller"/>
        </a:ext>
      </dgm:extLst>
    </dgm:pt>
    <dgm:pt modelId="{8D957BD1-872E-4E1E-BEA8-70244646033F}" type="pres">
      <dgm:prSet presAssocID="{3FFC9769-04F2-4A46-9363-A1CADED2E101}" presName="spaceRect" presStyleCnt="0"/>
      <dgm:spPr/>
    </dgm:pt>
    <dgm:pt modelId="{DE4B9F24-82EB-47AC-AEC9-CA5BA5202DB1}" type="pres">
      <dgm:prSet presAssocID="{3FFC9769-04F2-4A46-9363-A1CADED2E101}" presName="parTx" presStyleLbl="revTx" presStyleIdx="1" presStyleCnt="5">
        <dgm:presLayoutVars>
          <dgm:chMax val="0"/>
          <dgm:chPref val="0"/>
        </dgm:presLayoutVars>
      </dgm:prSet>
      <dgm:spPr/>
    </dgm:pt>
    <dgm:pt modelId="{FBDEBA94-54AA-4902-9FE5-13F4752969F0}" type="pres">
      <dgm:prSet presAssocID="{D547D6A6-2951-4BE4-806C-B3B7CAD6926D}" presName="sibTrans" presStyleCnt="0"/>
      <dgm:spPr/>
    </dgm:pt>
    <dgm:pt modelId="{2F5EBA7C-8CAD-4A3F-9577-69DC521D6DE7}" type="pres">
      <dgm:prSet presAssocID="{1FD167F9-0B05-40DE-9DB3-665D96E7246C}" presName="compNode" presStyleCnt="0"/>
      <dgm:spPr/>
    </dgm:pt>
    <dgm:pt modelId="{2B12BE70-DB5B-438E-A2B0-553CD5BE30BF}" type="pres">
      <dgm:prSet presAssocID="{1FD167F9-0B05-40DE-9DB3-665D96E7246C}" presName="bgRect" presStyleLbl="bgShp" presStyleIdx="2" presStyleCnt="5"/>
      <dgm:spPr/>
    </dgm:pt>
    <dgm:pt modelId="{3024783F-E2AD-45B0-8B93-4561A08D26D5}" type="pres">
      <dgm:prSet presAssocID="{1FD167F9-0B05-40DE-9DB3-665D96E7246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Bubble"/>
        </a:ext>
      </dgm:extLst>
    </dgm:pt>
    <dgm:pt modelId="{D70480CD-C74A-4ABF-8EBE-C92DA48D3F9F}" type="pres">
      <dgm:prSet presAssocID="{1FD167F9-0B05-40DE-9DB3-665D96E7246C}" presName="spaceRect" presStyleCnt="0"/>
      <dgm:spPr/>
    </dgm:pt>
    <dgm:pt modelId="{BE40D65A-99A1-41D0-9E74-66DC57AF00F3}" type="pres">
      <dgm:prSet presAssocID="{1FD167F9-0B05-40DE-9DB3-665D96E7246C}" presName="parTx" presStyleLbl="revTx" presStyleIdx="2" presStyleCnt="5">
        <dgm:presLayoutVars>
          <dgm:chMax val="0"/>
          <dgm:chPref val="0"/>
        </dgm:presLayoutVars>
      </dgm:prSet>
      <dgm:spPr/>
    </dgm:pt>
    <dgm:pt modelId="{17EBA4A2-8F20-4C06-A4C0-6E1E64B46DA0}" type="pres">
      <dgm:prSet presAssocID="{206ADAAC-4635-444B-8702-8A74DB588510}" presName="sibTrans" presStyleCnt="0"/>
      <dgm:spPr/>
    </dgm:pt>
    <dgm:pt modelId="{DB726F68-228D-4E38-BF91-BB8E6200FD8B}" type="pres">
      <dgm:prSet presAssocID="{C9DCE7EA-C5A4-4FE4-8D78-B1727509C9B9}" presName="compNode" presStyleCnt="0"/>
      <dgm:spPr/>
    </dgm:pt>
    <dgm:pt modelId="{42DDF7A4-F084-48A1-87BF-DF80D899ECF3}" type="pres">
      <dgm:prSet presAssocID="{C9DCE7EA-C5A4-4FE4-8D78-B1727509C9B9}" presName="bgRect" presStyleLbl="bgShp" presStyleIdx="3" presStyleCnt="5"/>
      <dgm:spPr/>
    </dgm:pt>
    <dgm:pt modelId="{C8DC15B0-A479-424D-8397-08C323576903}" type="pres">
      <dgm:prSet presAssocID="{C9DCE7EA-C5A4-4FE4-8D78-B1727509C9B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ula de clases"/>
        </a:ext>
      </dgm:extLst>
    </dgm:pt>
    <dgm:pt modelId="{CEC1117B-4FA5-4037-8DF5-37A0630569C2}" type="pres">
      <dgm:prSet presAssocID="{C9DCE7EA-C5A4-4FE4-8D78-B1727509C9B9}" presName="spaceRect" presStyleCnt="0"/>
      <dgm:spPr/>
    </dgm:pt>
    <dgm:pt modelId="{BB96B1F0-B200-46C9-94F2-9A0A8A22F659}" type="pres">
      <dgm:prSet presAssocID="{C9DCE7EA-C5A4-4FE4-8D78-B1727509C9B9}" presName="parTx" presStyleLbl="revTx" presStyleIdx="3" presStyleCnt="5">
        <dgm:presLayoutVars>
          <dgm:chMax val="0"/>
          <dgm:chPref val="0"/>
        </dgm:presLayoutVars>
      </dgm:prSet>
      <dgm:spPr/>
    </dgm:pt>
    <dgm:pt modelId="{5A082BCA-2547-4AFB-B7F0-E77FEA02AD8C}" type="pres">
      <dgm:prSet presAssocID="{201A870F-6468-42D0-BAF4-0A47FBCCE8DD}" presName="sibTrans" presStyleCnt="0"/>
      <dgm:spPr/>
    </dgm:pt>
    <dgm:pt modelId="{1FB0054B-D874-4D1C-AAB9-E731F6EACF59}" type="pres">
      <dgm:prSet presAssocID="{100B21B8-09A8-4E30-96AC-55EC1793726E}" presName="compNode" presStyleCnt="0"/>
      <dgm:spPr/>
    </dgm:pt>
    <dgm:pt modelId="{A7400C2C-073B-4707-922D-F814D3D4CB00}" type="pres">
      <dgm:prSet presAssocID="{100B21B8-09A8-4E30-96AC-55EC1793726E}" presName="bgRect" presStyleLbl="bgShp" presStyleIdx="4" presStyleCnt="5"/>
      <dgm:spPr/>
    </dgm:pt>
    <dgm:pt modelId="{48846E67-22F0-423B-BB77-5CB4EE4EBA02}" type="pres">
      <dgm:prSet presAssocID="{100B21B8-09A8-4E30-96AC-55EC1793726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 mark"/>
        </a:ext>
      </dgm:extLst>
    </dgm:pt>
    <dgm:pt modelId="{9FAE7137-F02F-4258-8012-4A6E1C724BDE}" type="pres">
      <dgm:prSet presAssocID="{100B21B8-09A8-4E30-96AC-55EC1793726E}" presName="spaceRect" presStyleCnt="0"/>
      <dgm:spPr/>
    </dgm:pt>
    <dgm:pt modelId="{D402EB6B-6B79-41C2-A796-9B64CB06FC7D}" type="pres">
      <dgm:prSet presAssocID="{100B21B8-09A8-4E30-96AC-55EC1793726E}" presName="parTx" presStyleLbl="revTx" presStyleIdx="4" presStyleCnt="5">
        <dgm:presLayoutVars>
          <dgm:chMax val="0"/>
          <dgm:chPref val="0"/>
        </dgm:presLayoutVars>
      </dgm:prSet>
      <dgm:spPr/>
    </dgm:pt>
  </dgm:ptLst>
  <dgm:cxnLst>
    <dgm:cxn modelId="{B8EB1606-02F6-4E00-B61E-A6A7FEDD2872}" type="presOf" srcId="{1FD167F9-0B05-40DE-9DB3-665D96E7246C}" destId="{BE40D65A-99A1-41D0-9E74-66DC57AF00F3}" srcOrd="0" destOrd="0" presId="urn:microsoft.com/office/officeart/2018/2/layout/IconVerticalSolidList"/>
    <dgm:cxn modelId="{58271D0A-BDE8-4443-B7FA-EE790C5A8376}" type="presOf" srcId="{C9DCE7EA-C5A4-4FE4-8D78-B1727509C9B9}" destId="{BB96B1F0-B200-46C9-94F2-9A0A8A22F659}" srcOrd="0" destOrd="0" presId="urn:microsoft.com/office/officeart/2018/2/layout/IconVerticalSolidList"/>
    <dgm:cxn modelId="{3644E662-56F6-42F6-8B80-1FFA1A39C0C2}" srcId="{21713229-B63E-4521-8FBD-B8213AB5495F}" destId="{C9DCE7EA-C5A4-4FE4-8D78-B1727509C9B9}" srcOrd="3" destOrd="0" parTransId="{BE35F630-FA8A-49DF-B79A-B1B949B1D617}" sibTransId="{201A870F-6468-42D0-BAF4-0A47FBCCE8DD}"/>
    <dgm:cxn modelId="{E359DC49-A9E5-49AD-814D-D8D5D7B5689D}" srcId="{21713229-B63E-4521-8FBD-B8213AB5495F}" destId="{1FD167F9-0B05-40DE-9DB3-665D96E7246C}" srcOrd="2" destOrd="0" parTransId="{CEC72E0F-FFF1-4AAA-AABF-633F886C60ED}" sibTransId="{206ADAAC-4635-444B-8702-8A74DB588510}"/>
    <dgm:cxn modelId="{DEF0324C-84EA-4641-8CF1-4DD84B97DA81}" type="presOf" srcId="{7769DC19-549D-4676-A1D1-E2EE9F01646F}" destId="{5A7C8D4B-630E-4E5E-A10D-B61AAAF6E88D}" srcOrd="0" destOrd="0" presId="urn:microsoft.com/office/officeart/2018/2/layout/IconVerticalSolidList"/>
    <dgm:cxn modelId="{60322D4F-44C9-439B-A5BA-03A7993680B4}" type="presOf" srcId="{21713229-B63E-4521-8FBD-B8213AB5495F}" destId="{A71A1ABA-46D0-416C-9FA1-B0284488D915}" srcOrd="0" destOrd="0" presId="urn:microsoft.com/office/officeart/2018/2/layout/IconVerticalSolidList"/>
    <dgm:cxn modelId="{7FD9DF98-FBEF-4B00-A225-A2EAE84FD753}" srcId="{21713229-B63E-4521-8FBD-B8213AB5495F}" destId="{3FFC9769-04F2-4A46-9363-A1CADED2E101}" srcOrd="1" destOrd="0" parTransId="{0E5BD5DB-3BD7-42BB-8DBB-EC6FD9688A60}" sibTransId="{D547D6A6-2951-4BE4-806C-B3B7CAD6926D}"/>
    <dgm:cxn modelId="{3FB59B9F-B935-43EB-888A-625FFA378EAC}" type="presOf" srcId="{100B21B8-09A8-4E30-96AC-55EC1793726E}" destId="{D402EB6B-6B79-41C2-A796-9B64CB06FC7D}" srcOrd="0" destOrd="0" presId="urn:microsoft.com/office/officeart/2018/2/layout/IconVerticalSolidList"/>
    <dgm:cxn modelId="{FF3B97AB-1F62-424A-89AD-E422343A8364}" type="presOf" srcId="{3FFC9769-04F2-4A46-9363-A1CADED2E101}" destId="{DE4B9F24-82EB-47AC-AEC9-CA5BA5202DB1}" srcOrd="0" destOrd="0" presId="urn:microsoft.com/office/officeart/2018/2/layout/IconVerticalSolidList"/>
    <dgm:cxn modelId="{195666C3-3F3B-4CD1-A66D-F0E2BF9D096D}" srcId="{21713229-B63E-4521-8FBD-B8213AB5495F}" destId="{100B21B8-09A8-4E30-96AC-55EC1793726E}" srcOrd="4" destOrd="0" parTransId="{5A3E350B-DB3F-4ADD-B339-1244664567C5}" sibTransId="{BE4EB84B-999A-4B15-A621-875729D4A930}"/>
    <dgm:cxn modelId="{297C5DD9-7958-43CE-8343-8EDFD8974A23}" srcId="{21713229-B63E-4521-8FBD-B8213AB5495F}" destId="{7769DC19-549D-4676-A1D1-E2EE9F01646F}" srcOrd="0" destOrd="0" parTransId="{06CD9300-CD97-471B-9927-E5E619E8C6F8}" sibTransId="{40FE8A74-AF06-4941-8B3E-1739FCE1648B}"/>
    <dgm:cxn modelId="{9EA76678-D5A8-48F1-9342-FCEEEE7596AE}" type="presParOf" srcId="{A71A1ABA-46D0-416C-9FA1-B0284488D915}" destId="{8CA03C34-3565-406E-824B-1B3367BAC994}" srcOrd="0" destOrd="0" presId="urn:microsoft.com/office/officeart/2018/2/layout/IconVerticalSolidList"/>
    <dgm:cxn modelId="{FDF058CC-2B26-4611-93B8-A8D331741576}" type="presParOf" srcId="{8CA03C34-3565-406E-824B-1B3367BAC994}" destId="{08306412-0464-480D-905F-B96C46CFE785}" srcOrd="0" destOrd="0" presId="urn:microsoft.com/office/officeart/2018/2/layout/IconVerticalSolidList"/>
    <dgm:cxn modelId="{E18D1894-1B77-44D7-902A-FD106A803FCF}" type="presParOf" srcId="{8CA03C34-3565-406E-824B-1B3367BAC994}" destId="{FB2150AA-CF31-469D-9386-84FDA5EE2232}" srcOrd="1" destOrd="0" presId="urn:microsoft.com/office/officeart/2018/2/layout/IconVerticalSolidList"/>
    <dgm:cxn modelId="{48096DC2-44B9-47AB-BC96-D2A1D566BDD6}" type="presParOf" srcId="{8CA03C34-3565-406E-824B-1B3367BAC994}" destId="{C34D5092-20CD-4058-A1EA-100FCBF9C1C6}" srcOrd="2" destOrd="0" presId="urn:microsoft.com/office/officeart/2018/2/layout/IconVerticalSolidList"/>
    <dgm:cxn modelId="{87513976-A2F6-482E-8BF4-70C5687FC2FD}" type="presParOf" srcId="{8CA03C34-3565-406E-824B-1B3367BAC994}" destId="{5A7C8D4B-630E-4E5E-A10D-B61AAAF6E88D}" srcOrd="3" destOrd="0" presId="urn:microsoft.com/office/officeart/2018/2/layout/IconVerticalSolidList"/>
    <dgm:cxn modelId="{1E6EB71E-210F-4EE5-892C-93838CF69DD9}" type="presParOf" srcId="{A71A1ABA-46D0-416C-9FA1-B0284488D915}" destId="{033D8CDE-C8DD-4446-B94E-279B4EADEE35}" srcOrd="1" destOrd="0" presId="urn:microsoft.com/office/officeart/2018/2/layout/IconVerticalSolidList"/>
    <dgm:cxn modelId="{177C4A9A-F5F4-4B14-B190-522710216C90}" type="presParOf" srcId="{A71A1ABA-46D0-416C-9FA1-B0284488D915}" destId="{B52AEAED-4A6D-4721-AD44-CEF260E145C0}" srcOrd="2" destOrd="0" presId="urn:microsoft.com/office/officeart/2018/2/layout/IconVerticalSolidList"/>
    <dgm:cxn modelId="{EA2E0CD1-FC23-4B06-8ECF-9C2FC8215041}" type="presParOf" srcId="{B52AEAED-4A6D-4721-AD44-CEF260E145C0}" destId="{8E76829C-D8A8-4092-82B4-9DE577B99435}" srcOrd="0" destOrd="0" presId="urn:microsoft.com/office/officeart/2018/2/layout/IconVerticalSolidList"/>
    <dgm:cxn modelId="{A6D35E8B-93BB-4D24-8C01-4B2AF35AA827}" type="presParOf" srcId="{B52AEAED-4A6D-4721-AD44-CEF260E145C0}" destId="{1F1155A4-6E32-471B-8132-8C9D3108D517}" srcOrd="1" destOrd="0" presId="urn:microsoft.com/office/officeart/2018/2/layout/IconVerticalSolidList"/>
    <dgm:cxn modelId="{D749FA5E-E91D-49EF-A599-4350247E4F75}" type="presParOf" srcId="{B52AEAED-4A6D-4721-AD44-CEF260E145C0}" destId="{8D957BD1-872E-4E1E-BEA8-70244646033F}" srcOrd="2" destOrd="0" presId="urn:microsoft.com/office/officeart/2018/2/layout/IconVerticalSolidList"/>
    <dgm:cxn modelId="{712B3CD2-1F17-4C52-AA53-F7C53F37386A}" type="presParOf" srcId="{B52AEAED-4A6D-4721-AD44-CEF260E145C0}" destId="{DE4B9F24-82EB-47AC-AEC9-CA5BA5202DB1}" srcOrd="3" destOrd="0" presId="urn:microsoft.com/office/officeart/2018/2/layout/IconVerticalSolidList"/>
    <dgm:cxn modelId="{949CA3AF-000E-43F4-B45C-5E50802794C6}" type="presParOf" srcId="{A71A1ABA-46D0-416C-9FA1-B0284488D915}" destId="{FBDEBA94-54AA-4902-9FE5-13F4752969F0}" srcOrd="3" destOrd="0" presId="urn:microsoft.com/office/officeart/2018/2/layout/IconVerticalSolidList"/>
    <dgm:cxn modelId="{F62A72B5-63F5-43F9-910E-28CDF5AC3411}" type="presParOf" srcId="{A71A1ABA-46D0-416C-9FA1-B0284488D915}" destId="{2F5EBA7C-8CAD-4A3F-9577-69DC521D6DE7}" srcOrd="4" destOrd="0" presId="urn:microsoft.com/office/officeart/2018/2/layout/IconVerticalSolidList"/>
    <dgm:cxn modelId="{62326582-3913-458A-84A5-1C8A3601D702}" type="presParOf" srcId="{2F5EBA7C-8CAD-4A3F-9577-69DC521D6DE7}" destId="{2B12BE70-DB5B-438E-A2B0-553CD5BE30BF}" srcOrd="0" destOrd="0" presId="urn:microsoft.com/office/officeart/2018/2/layout/IconVerticalSolidList"/>
    <dgm:cxn modelId="{5172F979-938B-4792-8FCE-5FF970DF506C}" type="presParOf" srcId="{2F5EBA7C-8CAD-4A3F-9577-69DC521D6DE7}" destId="{3024783F-E2AD-45B0-8B93-4561A08D26D5}" srcOrd="1" destOrd="0" presId="urn:microsoft.com/office/officeart/2018/2/layout/IconVerticalSolidList"/>
    <dgm:cxn modelId="{4D612C0B-1DAD-41AF-9130-C2DEE3E7C05C}" type="presParOf" srcId="{2F5EBA7C-8CAD-4A3F-9577-69DC521D6DE7}" destId="{D70480CD-C74A-4ABF-8EBE-C92DA48D3F9F}" srcOrd="2" destOrd="0" presId="urn:microsoft.com/office/officeart/2018/2/layout/IconVerticalSolidList"/>
    <dgm:cxn modelId="{330B2DF9-FD57-4FE9-B94A-3C67D5D87085}" type="presParOf" srcId="{2F5EBA7C-8CAD-4A3F-9577-69DC521D6DE7}" destId="{BE40D65A-99A1-41D0-9E74-66DC57AF00F3}" srcOrd="3" destOrd="0" presId="urn:microsoft.com/office/officeart/2018/2/layout/IconVerticalSolidList"/>
    <dgm:cxn modelId="{5599FC19-0DA7-4EFE-BA26-CC85944F44F1}" type="presParOf" srcId="{A71A1ABA-46D0-416C-9FA1-B0284488D915}" destId="{17EBA4A2-8F20-4C06-A4C0-6E1E64B46DA0}" srcOrd="5" destOrd="0" presId="urn:microsoft.com/office/officeart/2018/2/layout/IconVerticalSolidList"/>
    <dgm:cxn modelId="{E6A196F4-1DFC-44CD-B0A8-85A5BE2C99AA}" type="presParOf" srcId="{A71A1ABA-46D0-416C-9FA1-B0284488D915}" destId="{DB726F68-228D-4E38-BF91-BB8E6200FD8B}" srcOrd="6" destOrd="0" presId="urn:microsoft.com/office/officeart/2018/2/layout/IconVerticalSolidList"/>
    <dgm:cxn modelId="{32295C5A-9BC8-443E-A7F8-B4EE79E16CA2}" type="presParOf" srcId="{DB726F68-228D-4E38-BF91-BB8E6200FD8B}" destId="{42DDF7A4-F084-48A1-87BF-DF80D899ECF3}" srcOrd="0" destOrd="0" presId="urn:microsoft.com/office/officeart/2018/2/layout/IconVerticalSolidList"/>
    <dgm:cxn modelId="{A16E53D8-D686-41DD-B403-5695F8FF36E5}" type="presParOf" srcId="{DB726F68-228D-4E38-BF91-BB8E6200FD8B}" destId="{C8DC15B0-A479-424D-8397-08C323576903}" srcOrd="1" destOrd="0" presId="urn:microsoft.com/office/officeart/2018/2/layout/IconVerticalSolidList"/>
    <dgm:cxn modelId="{29B2F43F-1308-4D04-85E4-0F21A6704829}" type="presParOf" srcId="{DB726F68-228D-4E38-BF91-BB8E6200FD8B}" destId="{CEC1117B-4FA5-4037-8DF5-37A0630569C2}" srcOrd="2" destOrd="0" presId="urn:microsoft.com/office/officeart/2018/2/layout/IconVerticalSolidList"/>
    <dgm:cxn modelId="{0FB8CF52-4BD2-4FE9-B7E3-42CDFAA12D9C}" type="presParOf" srcId="{DB726F68-228D-4E38-BF91-BB8E6200FD8B}" destId="{BB96B1F0-B200-46C9-94F2-9A0A8A22F659}" srcOrd="3" destOrd="0" presId="urn:microsoft.com/office/officeart/2018/2/layout/IconVerticalSolidList"/>
    <dgm:cxn modelId="{BB5112FE-7E7F-447C-8C80-E04E93E10CE5}" type="presParOf" srcId="{A71A1ABA-46D0-416C-9FA1-B0284488D915}" destId="{5A082BCA-2547-4AFB-B7F0-E77FEA02AD8C}" srcOrd="7" destOrd="0" presId="urn:microsoft.com/office/officeart/2018/2/layout/IconVerticalSolidList"/>
    <dgm:cxn modelId="{180CEE4A-32DF-4EBE-848F-8491C333E33C}" type="presParOf" srcId="{A71A1ABA-46D0-416C-9FA1-B0284488D915}" destId="{1FB0054B-D874-4D1C-AAB9-E731F6EACF59}" srcOrd="8" destOrd="0" presId="urn:microsoft.com/office/officeart/2018/2/layout/IconVerticalSolidList"/>
    <dgm:cxn modelId="{536FB20B-3076-4B82-8A49-F1FE27830656}" type="presParOf" srcId="{1FB0054B-D874-4D1C-AAB9-E731F6EACF59}" destId="{A7400C2C-073B-4707-922D-F814D3D4CB00}" srcOrd="0" destOrd="0" presId="urn:microsoft.com/office/officeart/2018/2/layout/IconVerticalSolidList"/>
    <dgm:cxn modelId="{8B02269C-F110-4785-90F6-640173F1D378}" type="presParOf" srcId="{1FB0054B-D874-4D1C-AAB9-E731F6EACF59}" destId="{48846E67-22F0-423B-BB77-5CB4EE4EBA02}" srcOrd="1" destOrd="0" presId="urn:microsoft.com/office/officeart/2018/2/layout/IconVerticalSolidList"/>
    <dgm:cxn modelId="{0B342311-E70C-4531-BBD8-774B63CBCD94}" type="presParOf" srcId="{1FB0054B-D874-4D1C-AAB9-E731F6EACF59}" destId="{9FAE7137-F02F-4258-8012-4A6E1C724BDE}" srcOrd="2" destOrd="0" presId="urn:microsoft.com/office/officeart/2018/2/layout/IconVerticalSolidList"/>
    <dgm:cxn modelId="{A2ED59D2-D06A-48CB-A446-9155C82D2278}" type="presParOf" srcId="{1FB0054B-D874-4D1C-AAB9-E731F6EACF59}" destId="{D402EB6B-6B79-41C2-A796-9B64CB06FC7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8AAE374-5C3E-4797-9ECA-47F110B0FB4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28A91601-E0BC-4B1F-A711-B219830F98D4}">
      <dgm:prSet/>
      <dgm:spPr/>
      <dgm:t>
        <a:bodyPr/>
        <a:lstStyle/>
        <a:p>
          <a:pPr>
            <a:lnSpc>
              <a:spcPct val="100000"/>
            </a:lnSpc>
          </a:pPr>
          <a:r>
            <a:rPr lang="es-EC"/>
            <a:t>Se ha observado que Chat GPT puede ser influenciado por sesgos presentes en los datos de entrenamiento, lo que puede conducir a respuestas sesgadas o inapropiadas.</a:t>
          </a:r>
          <a:endParaRPr lang="en-US"/>
        </a:p>
      </dgm:t>
    </dgm:pt>
    <dgm:pt modelId="{F53ECD66-40AF-4129-8F14-2CB308BBE007}" type="parTrans" cxnId="{B7595F1E-268A-4A37-9515-4BB3A527070C}">
      <dgm:prSet/>
      <dgm:spPr/>
      <dgm:t>
        <a:bodyPr/>
        <a:lstStyle/>
        <a:p>
          <a:endParaRPr lang="en-US"/>
        </a:p>
      </dgm:t>
    </dgm:pt>
    <dgm:pt modelId="{C3DA04B2-4C5B-4FDE-8ACC-F582466D3584}" type="sibTrans" cxnId="{B7595F1E-268A-4A37-9515-4BB3A527070C}">
      <dgm:prSet/>
      <dgm:spPr/>
      <dgm:t>
        <a:bodyPr/>
        <a:lstStyle/>
        <a:p>
          <a:endParaRPr lang="en-US"/>
        </a:p>
      </dgm:t>
    </dgm:pt>
    <dgm:pt modelId="{4C9613CF-A959-4844-8668-265884ABD2A5}">
      <dgm:prSet/>
      <dgm:spPr/>
      <dgm:t>
        <a:bodyPr/>
        <a:lstStyle/>
        <a:p>
          <a:pPr>
            <a:lnSpc>
              <a:spcPct val="100000"/>
            </a:lnSpc>
          </a:pPr>
          <a:r>
            <a:rPr lang="es-EC"/>
            <a:t>OpenAI ha desarrollado políticas y medidas de mitigación para abordar los problemas de sesgo y comportamiento indeseado en el uso de Chat GPT.</a:t>
          </a:r>
          <a:endParaRPr lang="en-US"/>
        </a:p>
      </dgm:t>
    </dgm:pt>
    <dgm:pt modelId="{C1AA7213-0DF9-41E7-AF56-4B35528926B6}" type="parTrans" cxnId="{D0D3C05D-CA47-4782-A26E-C8AF95BE58D6}">
      <dgm:prSet/>
      <dgm:spPr/>
      <dgm:t>
        <a:bodyPr/>
        <a:lstStyle/>
        <a:p>
          <a:endParaRPr lang="en-US"/>
        </a:p>
      </dgm:t>
    </dgm:pt>
    <dgm:pt modelId="{D6CD259D-41A5-4A1F-AF21-F4FBB9F0ED3E}" type="sibTrans" cxnId="{D0D3C05D-CA47-4782-A26E-C8AF95BE58D6}">
      <dgm:prSet/>
      <dgm:spPr/>
      <dgm:t>
        <a:bodyPr/>
        <a:lstStyle/>
        <a:p>
          <a:endParaRPr lang="en-US"/>
        </a:p>
      </dgm:t>
    </dgm:pt>
    <dgm:pt modelId="{BD758B4E-392F-4FB1-AEFA-4D4D0B8A83BC}">
      <dgm:prSet/>
      <dgm:spPr/>
      <dgm:t>
        <a:bodyPr/>
        <a:lstStyle/>
        <a:p>
          <a:pPr>
            <a:lnSpc>
              <a:spcPct val="100000"/>
            </a:lnSpc>
          </a:pPr>
          <a:r>
            <a:rPr lang="es-EC"/>
            <a:t>Chat GPT ha sido utilizado como una herramienta creativa para ayudar a los escritores en la generación de ideas y la superación del bloqueo del escritor.</a:t>
          </a:r>
          <a:endParaRPr lang="en-US"/>
        </a:p>
      </dgm:t>
    </dgm:pt>
    <dgm:pt modelId="{36111ED8-56B1-44C6-ADFE-E720A174629A}" type="parTrans" cxnId="{EF7179A7-8844-4AC0-8020-7E56B6019819}">
      <dgm:prSet/>
      <dgm:spPr/>
      <dgm:t>
        <a:bodyPr/>
        <a:lstStyle/>
        <a:p>
          <a:endParaRPr lang="en-US"/>
        </a:p>
      </dgm:t>
    </dgm:pt>
    <dgm:pt modelId="{BE729BC3-CB39-4B97-BE71-A4CF24842C89}" type="sibTrans" cxnId="{EF7179A7-8844-4AC0-8020-7E56B6019819}">
      <dgm:prSet/>
      <dgm:spPr/>
      <dgm:t>
        <a:bodyPr/>
        <a:lstStyle/>
        <a:p>
          <a:endParaRPr lang="en-US"/>
        </a:p>
      </dgm:t>
    </dgm:pt>
    <dgm:pt modelId="{36A2D436-D67C-4DD3-8044-EA1F662F925F}">
      <dgm:prSet/>
      <dgm:spPr/>
      <dgm:t>
        <a:bodyPr/>
        <a:lstStyle/>
        <a:p>
          <a:pPr>
            <a:lnSpc>
              <a:spcPct val="100000"/>
            </a:lnSpc>
          </a:pPr>
          <a:r>
            <a:rPr lang="es-EC"/>
            <a:t>GPT-3 ha demostrado ser hábil en juegos de palabras y acertijos, mostrando un buen entendimiento del lenguaje y la capacidad de hacer asociaciones inteligentes.</a:t>
          </a:r>
          <a:endParaRPr lang="en-US"/>
        </a:p>
      </dgm:t>
    </dgm:pt>
    <dgm:pt modelId="{0041FCD5-0DBD-40A0-ABA7-8C59DFFFC6DB}" type="parTrans" cxnId="{5B2B7AF6-7052-4834-95CB-B36032B7D067}">
      <dgm:prSet/>
      <dgm:spPr/>
      <dgm:t>
        <a:bodyPr/>
        <a:lstStyle/>
        <a:p>
          <a:endParaRPr lang="en-US"/>
        </a:p>
      </dgm:t>
    </dgm:pt>
    <dgm:pt modelId="{A4F48CB3-ADCC-48F8-B27A-E2BA6E90F8DF}" type="sibTrans" cxnId="{5B2B7AF6-7052-4834-95CB-B36032B7D067}">
      <dgm:prSet/>
      <dgm:spPr/>
      <dgm:t>
        <a:bodyPr/>
        <a:lstStyle/>
        <a:p>
          <a:endParaRPr lang="en-US"/>
        </a:p>
      </dgm:t>
    </dgm:pt>
    <dgm:pt modelId="{F19F2DDE-A615-4CA9-BB9F-74641C4488D4}">
      <dgm:prSet/>
      <dgm:spPr/>
      <dgm:t>
        <a:bodyPr/>
        <a:lstStyle/>
        <a:p>
          <a:pPr>
            <a:lnSpc>
              <a:spcPct val="100000"/>
            </a:lnSpc>
          </a:pPr>
          <a:r>
            <a:rPr lang="es-EC"/>
            <a:t>A medida que avanza la investigación en inteligencia artificial y el desarrollo de modelos de lenguaje, es probable que las capacidades de Chat GPT y su uso en aplicaciones prácticas sigan evolucionando y mejorando.</a:t>
          </a:r>
          <a:endParaRPr lang="en-US"/>
        </a:p>
      </dgm:t>
    </dgm:pt>
    <dgm:pt modelId="{E80D4EDC-04F9-40C1-9AA7-61BFB69EA071}" type="parTrans" cxnId="{41A4B95F-D287-4341-B730-510FA110CC7C}">
      <dgm:prSet/>
      <dgm:spPr/>
      <dgm:t>
        <a:bodyPr/>
        <a:lstStyle/>
        <a:p>
          <a:endParaRPr lang="en-US"/>
        </a:p>
      </dgm:t>
    </dgm:pt>
    <dgm:pt modelId="{963C377F-FB14-4062-BB0C-D7A669E43990}" type="sibTrans" cxnId="{41A4B95F-D287-4341-B730-510FA110CC7C}">
      <dgm:prSet/>
      <dgm:spPr/>
      <dgm:t>
        <a:bodyPr/>
        <a:lstStyle/>
        <a:p>
          <a:endParaRPr lang="en-US"/>
        </a:p>
      </dgm:t>
    </dgm:pt>
    <dgm:pt modelId="{C3A8C74C-4503-49ED-9F66-E1167E3CCFF6}" type="pres">
      <dgm:prSet presAssocID="{78AAE374-5C3E-4797-9ECA-47F110B0FB43}" presName="root" presStyleCnt="0">
        <dgm:presLayoutVars>
          <dgm:dir/>
          <dgm:resizeHandles val="exact"/>
        </dgm:presLayoutVars>
      </dgm:prSet>
      <dgm:spPr/>
    </dgm:pt>
    <dgm:pt modelId="{4B453A4E-FC7D-47BC-A574-3D6E52BD5048}" type="pres">
      <dgm:prSet presAssocID="{28A91601-E0BC-4B1F-A711-B219830F98D4}" presName="compNode" presStyleCnt="0"/>
      <dgm:spPr/>
    </dgm:pt>
    <dgm:pt modelId="{8BCBD2CE-E51C-4315-A116-7D8CC3E0776A}" type="pres">
      <dgm:prSet presAssocID="{28A91601-E0BC-4B1F-A711-B219830F98D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eo"/>
        </a:ext>
      </dgm:extLst>
    </dgm:pt>
    <dgm:pt modelId="{A47A94C9-67D1-4567-A568-EABE5C66A0E9}" type="pres">
      <dgm:prSet presAssocID="{28A91601-E0BC-4B1F-A711-B219830F98D4}" presName="spaceRect" presStyleCnt="0"/>
      <dgm:spPr/>
    </dgm:pt>
    <dgm:pt modelId="{76B439F5-2A4E-4F7D-AB84-9C3ACDE40927}" type="pres">
      <dgm:prSet presAssocID="{28A91601-E0BC-4B1F-A711-B219830F98D4}" presName="textRect" presStyleLbl="revTx" presStyleIdx="0" presStyleCnt="5">
        <dgm:presLayoutVars>
          <dgm:chMax val="1"/>
          <dgm:chPref val="1"/>
        </dgm:presLayoutVars>
      </dgm:prSet>
      <dgm:spPr/>
    </dgm:pt>
    <dgm:pt modelId="{41C14687-2FEF-45C9-A3E1-1D0FF1487BDB}" type="pres">
      <dgm:prSet presAssocID="{C3DA04B2-4C5B-4FDE-8ACC-F582466D3584}" presName="sibTrans" presStyleCnt="0"/>
      <dgm:spPr/>
    </dgm:pt>
    <dgm:pt modelId="{F466E585-A845-4A46-B5A5-64A2C38E55E8}" type="pres">
      <dgm:prSet presAssocID="{4C9613CF-A959-4844-8668-265884ABD2A5}" presName="compNode" presStyleCnt="0"/>
      <dgm:spPr/>
    </dgm:pt>
    <dgm:pt modelId="{3AA923C8-06BD-46FF-8A76-A711775DD72D}" type="pres">
      <dgm:prSet presAssocID="{4C9613CF-A959-4844-8668-265884ABD2A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ca de verificación"/>
        </a:ext>
      </dgm:extLst>
    </dgm:pt>
    <dgm:pt modelId="{FCA6B7E7-C79A-4FE9-9A6C-3A29D37440DC}" type="pres">
      <dgm:prSet presAssocID="{4C9613CF-A959-4844-8668-265884ABD2A5}" presName="spaceRect" presStyleCnt="0"/>
      <dgm:spPr/>
    </dgm:pt>
    <dgm:pt modelId="{DA412FA9-142A-4C3D-913A-D3032BD720A1}" type="pres">
      <dgm:prSet presAssocID="{4C9613CF-A959-4844-8668-265884ABD2A5}" presName="textRect" presStyleLbl="revTx" presStyleIdx="1" presStyleCnt="5">
        <dgm:presLayoutVars>
          <dgm:chMax val="1"/>
          <dgm:chPref val="1"/>
        </dgm:presLayoutVars>
      </dgm:prSet>
      <dgm:spPr/>
    </dgm:pt>
    <dgm:pt modelId="{BD6F3618-150F-45D3-82BF-A77E2798BDA2}" type="pres">
      <dgm:prSet presAssocID="{D6CD259D-41A5-4A1F-AF21-F4FBB9F0ED3E}" presName="sibTrans" presStyleCnt="0"/>
      <dgm:spPr/>
    </dgm:pt>
    <dgm:pt modelId="{C82EC24F-6777-4062-887C-7FD1778FB22C}" type="pres">
      <dgm:prSet presAssocID="{BD758B4E-392F-4FB1-AEFA-4D4D0B8A83BC}" presName="compNode" presStyleCnt="0"/>
      <dgm:spPr/>
    </dgm:pt>
    <dgm:pt modelId="{A7C1DB27-4D2A-4B2A-8F73-CB6AD423544F}" type="pres">
      <dgm:prSet presAssocID="{BD758B4E-392F-4FB1-AEFA-4D4D0B8A83B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Bubble"/>
        </a:ext>
      </dgm:extLst>
    </dgm:pt>
    <dgm:pt modelId="{297C7E4B-785E-4217-BD6F-6C4E7BD63D14}" type="pres">
      <dgm:prSet presAssocID="{BD758B4E-392F-4FB1-AEFA-4D4D0B8A83BC}" presName="spaceRect" presStyleCnt="0"/>
      <dgm:spPr/>
    </dgm:pt>
    <dgm:pt modelId="{B65A6D1A-B6E6-4926-BC35-CD337DB99D50}" type="pres">
      <dgm:prSet presAssocID="{BD758B4E-392F-4FB1-AEFA-4D4D0B8A83BC}" presName="textRect" presStyleLbl="revTx" presStyleIdx="2" presStyleCnt="5">
        <dgm:presLayoutVars>
          <dgm:chMax val="1"/>
          <dgm:chPref val="1"/>
        </dgm:presLayoutVars>
      </dgm:prSet>
      <dgm:spPr/>
    </dgm:pt>
    <dgm:pt modelId="{F9510400-6118-46FD-9450-40A2295E3816}" type="pres">
      <dgm:prSet presAssocID="{BE729BC3-CB39-4B97-BE71-A4CF24842C89}" presName="sibTrans" presStyleCnt="0"/>
      <dgm:spPr/>
    </dgm:pt>
    <dgm:pt modelId="{C9F29D97-65AF-4783-BCBD-5CB28A321848}" type="pres">
      <dgm:prSet presAssocID="{36A2D436-D67C-4DD3-8044-EA1F662F925F}" presName="compNode" presStyleCnt="0"/>
      <dgm:spPr/>
    </dgm:pt>
    <dgm:pt modelId="{467BFC66-EDB7-4574-AE3B-5678A7DD217F}" type="pres">
      <dgm:prSet presAssocID="{36A2D436-D67C-4DD3-8044-EA1F662F925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ibros"/>
        </a:ext>
      </dgm:extLst>
    </dgm:pt>
    <dgm:pt modelId="{0DD22EBA-F9D2-4002-AE6D-A049B6B8ED09}" type="pres">
      <dgm:prSet presAssocID="{36A2D436-D67C-4DD3-8044-EA1F662F925F}" presName="spaceRect" presStyleCnt="0"/>
      <dgm:spPr/>
    </dgm:pt>
    <dgm:pt modelId="{16B04FF6-DE89-4CA6-8F3A-A940DF0B133F}" type="pres">
      <dgm:prSet presAssocID="{36A2D436-D67C-4DD3-8044-EA1F662F925F}" presName="textRect" presStyleLbl="revTx" presStyleIdx="3" presStyleCnt="5">
        <dgm:presLayoutVars>
          <dgm:chMax val="1"/>
          <dgm:chPref val="1"/>
        </dgm:presLayoutVars>
      </dgm:prSet>
      <dgm:spPr/>
    </dgm:pt>
    <dgm:pt modelId="{3AD023BD-BDBB-448E-9E20-EB4023AD21FA}" type="pres">
      <dgm:prSet presAssocID="{A4F48CB3-ADCC-48F8-B27A-E2BA6E90F8DF}" presName="sibTrans" presStyleCnt="0"/>
      <dgm:spPr/>
    </dgm:pt>
    <dgm:pt modelId="{3B945E48-767F-47F7-9CAA-722E9489A546}" type="pres">
      <dgm:prSet presAssocID="{F19F2DDE-A615-4CA9-BB9F-74641C4488D4}" presName="compNode" presStyleCnt="0"/>
      <dgm:spPr/>
    </dgm:pt>
    <dgm:pt modelId="{09F6DC63-EB25-423D-B6B9-87E6376C6F64}" type="pres">
      <dgm:prSet presAssocID="{F19F2DDE-A615-4CA9-BB9F-74641C4488D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d with Gears"/>
        </a:ext>
      </dgm:extLst>
    </dgm:pt>
    <dgm:pt modelId="{FACC57EA-22ED-4C57-80FA-F00125E30AEA}" type="pres">
      <dgm:prSet presAssocID="{F19F2DDE-A615-4CA9-BB9F-74641C4488D4}" presName="spaceRect" presStyleCnt="0"/>
      <dgm:spPr/>
    </dgm:pt>
    <dgm:pt modelId="{BBFA8953-1949-40C7-9529-05405BF14E08}" type="pres">
      <dgm:prSet presAssocID="{F19F2DDE-A615-4CA9-BB9F-74641C4488D4}" presName="textRect" presStyleLbl="revTx" presStyleIdx="4" presStyleCnt="5">
        <dgm:presLayoutVars>
          <dgm:chMax val="1"/>
          <dgm:chPref val="1"/>
        </dgm:presLayoutVars>
      </dgm:prSet>
      <dgm:spPr/>
    </dgm:pt>
  </dgm:ptLst>
  <dgm:cxnLst>
    <dgm:cxn modelId="{B7595F1E-268A-4A37-9515-4BB3A527070C}" srcId="{78AAE374-5C3E-4797-9ECA-47F110B0FB43}" destId="{28A91601-E0BC-4B1F-A711-B219830F98D4}" srcOrd="0" destOrd="0" parTransId="{F53ECD66-40AF-4129-8F14-2CB308BBE007}" sibTransId="{C3DA04B2-4C5B-4FDE-8ACC-F582466D3584}"/>
    <dgm:cxn modelId="{7DEA632B-E913-4C27-9D17-D2F4919ED31A}" type="presOf" srcId="{4C9613CF-A959-4844-8668-265884ABD2A5}" destId="{DA412FA9-142A-4C3D-913A-D3032BD720A1}" srcOrd="0" destOrd="0" presId="urn:microsoft.com/office/officeart/2018/2/layout/IconLabelList"/>
    <dgm:cxn modelId="{5E54002C-16D6-48B2-93A6-A88458D6125A}" type="presOf" srcId="{F19F2DDE-A615-4CA9-BB9F-74641C4488D4}" destId="{BBFA8953-1949-40C7-9529-05405BF14E08}" srcOrd="0" destOrd="0" presId="urn:microsoft.com/office/officeart/2018/2/layout/IconLabelList"/>
    <dgm:cxn modelId="{D0D3C05D-CA47-4782-A26E-C8AF95BE58D6}" srcId="{78AAE374-5C3E-4797-9ECA-47F110B0FB43}" destId="{4C9613CF-A959-4844-8668-265884ABD2A5}" srcOrd="1" destOrd="0" parTransId="{C1AA7213-0DF9-41E7-AF56-4B35528926B6}" sibTransId="{D6CD259D-41A5-4A1F-AF21-F4FBB9F0ED3E}"/>
    <dgm:cxn modelId="{41A4B95F-D287-4341-B730-510FA110CC7C}" srcId="{78AAE374-5C3E-4797-9ECA-47F110B0FB43}" destId="{F19F2DDE-A615-4CA9-BB9F-74641C4488D4}" srcOrd="4" destOrd="0" parTransId="{E80D4EDC-04F9-40C1-9AA7-61BFB69EA071}" sibTransId="{963C377F-FB14-4062-BB0C-D7A669E43990}"/>
    <dgm:cxn modelId="{7DB91B6B-AB79-4F65-B949-08D0C276A440}" type="presOf" srcId="{78AAE374-5C3E-4797-9ECA-47F110B0FB43}" destId="{C3A8C74C-4503-49ED-9F66-E1167E3CCFF6}" srcOrd="0" destOrd="0" presId="urn:microsoft.com/office/officeart/2018/2/layout/IconLabelList"/>
    <dgm:cxn modelId="{7E632A8F-40FB-401F-901B-97F6C190DA7C}" type="presOf" srcId="{36A2D436-D67C-4DD3-8044-EA1F662F925F}" destId="{16B04FF6-DE89-4CA6-8F3A-A940DF0B133F}" srcOrd="0" destOrd="0" presId="urn:microsoft.com/office/officeart/2018/2/layout/IconLabelList"/>
    <dgm:cxn modelId="{EF7179A7-8844-4AC0-8020-7E56B6019819}" srcId="{78AAE374-5C3E-4797-9ECA-47F110B0FB43}" destId="{BD758B4E-392F-4FB1-AEFA-4D4D0B8A83BC}" srcOrd="2" destOrd="0" parTransId="{36111ED8-56B1-44C6-ADFE-E720A174629A}" sibTransId="{BE729BC3-CB39-4B97-BE71-A4CF24842C89}"/>
    <dgm:cxn modelId="{EFC3B5B1-DADB-4E0F-892F-789E2B351057}" type="presOf" srcId="{28A91601-E0BC-4B1F-A711-B219830F98D4}" destId="{76B439F5-2A4E-4F7D-AB84-9C3ACDE40927}" srcOrd="0" destOrd="0" presId="urn:microsoft.com/office/officeart/2018/2/layout/IconLabelList"/>
    <dgm:cxn modelId="{188463B5-FBD7-4B4A-AF09-005EB84C27CB}" type="presOf" srcId="{BD758B4E-392F-4FB1-AEFA-4D4D0B8A83BC}" destId="{B65A6D1A-B6E6-4926-BC35-CD337DB99D50}" srcOrd="0" destOrd="0" presId="urn:microsoft.com/office/officeart/2018/2/layout/IconLabelList"/>
    <dgm:cxn modelId="{5B2B7AF6-7052-4834-95CB-B36032B7D067}" srcId="{78AAE374-5C3E-4797-9ECA-47F110B0FB43}" destId="{36A2D436-D67C-4DD3-8044-EA1F662F925F}" srcOrd="3" destOrd="0" parTransId="{0041FCD5-0DBD-40A0-ABA7-8C59DFFFC6DB}" sibTransId="{A4F48CB3-ADCC-48F8-B27A-E2BA6E90F8DF}"/>
    <dgm:cxn modelId="{4039056F-068F-4B18-A9EC-CDAF8C95FF9F}" type="presParOf" srcId="{C3A8C74C-4503-49ED-9F66-E1167E3CCFF6}" destId="{4B453A4E-FC7D-47BC-A574-3D6E52BD5048}" srcOrd="0" destOrd="0" presId="urn:microsoft.com/office/officeart/2018/2/layout/IconLabelList"/>
    <dgm:cxn modelId="{1414527F-FF49-40D7-8395-99C2FD573CF4}" type="presParOf" srcId="{4B453A4E-FC7D-47BC-A574-3D6E52BD5048}" destId="{8BCBD2CE-E51C-4315-A116-7D8CC3E0776A}" srcOrd="0" destOrd="0" presId="urn:microsoft.com/office/officeart/2018/2/layout/IconLabelList"/>
    <dgm:cxn modelId="{1EAE5844-CC2E-4DAE-BB3A-1D03717D0619}" type="presParOf" srcId="{4B453A4E-FC7D-47BC-A574-3D6E52BD5048}" destId="{A47A94C9-67D1-4567-A568-EABE5C66A0E9}" srcOrd="1" destOrd="0" presId="urn:microsoft.com/office/officeart/2018/2/layout/IconLabelList"/>
    <dgm:cxn modelId="{A715AEF4-7FC2-4930-936D-2E8320754831}" type="presParOf" srcId="{4B453A4E-FC7D-47BC-A574-3D6E52BD5048}" destId="{76B439F5-2A4E-4F7D-AB84-9C3ACDE40927}" srcOrd="2" destOrd="0" presId="urn:microsoft.com/office/officeart/2018/2/layout/IconLabelList"/>
    <dgm:cxn modelId="{55A7A044-3E97-4D96-9FA1-33837719F2FA}" type="presParOf" srcId="{C3A8C74C-4503-49ED-9F66-E1167E3CCFF6}" destId="{41C14687-2FEF-45C9-A3E1-1D0FF1487BDB}" srcOrd="1" destOrd="0" presId="urn:microsoft.com/office/officeart/2018/2/layout/IconLabelList"/>
    <dgm:cxn modelId="{653800C8-06FE-4758-818C-21C85EE43F63}" type="presParOf" srcId="{C3A8C74C-4503-49ED-9F66-E1167E3CCFF6}" destId="{F466E585-A845-4A46-B5A5-64A2C38E55E8}" srcOrd="2" destOrd="0" presId="urn:microsoft.com/office/officeart/2018/2/layout/IconLabelList"/>
    <dgm:cxn modelId="{F0FC4A09-EF40-4D77-86C1-F39AF55442F1}" type="presParOf" srcId="{F466E585-A845-4A46-B5A5-64A2C38E55E8}" destId="{3AA923C8-06BD-46FF-8A76-A711775DD72D}" srcOrd="0" destOrd="0" presId="urn:microsoft.com/office/officeart/2018/2/layout/IconLabelList"/>
    <dgm:cxn modelId="{3DDF9734-CC4F-4FA8-A7C5-8D809B674EAE}" type="presParOf" srcId="{F466E585-A845-4A46-B5A5-64A2C38E55E8}" destId="{FCA6B7E7-C79A-4FE9-9A6C-3A29D37440DC}" srcOrd="1" destOrd="0" presId="urn:microsoft.com/office/officeart/2018/2/layout/IconLabelList"/>
    <dgm:cxn modelId="{53221BBF-B46D-4591-9F91-6C7C628FF572}" type="presParOf" srcId="{F466E585-A845-4A46-B5A5-64A2C38E55E8}" destId="{DA412FA9-142A-4C3D-913A-D3032BD720A1}" srcOrd="2" destOrd="0" presId="urn:microsoft.com/office/officeart/2018/2/layout/IconLabelList"/>
    <dgm:cxn modelId="{2C63D171-8E42-4716-AC30-B0FCFE8BD0AC}" type="presParOf" srcId="{C3A8C74C-4503-49ED-9F66-E1167E3CCFF6}" destId="{BD6F3618-150F-45D3-82BF-A77E2798BDA2}" srcOrd="3" destOrd="0" presId="urn:microsoft.com/office/officeart/2018/2/layout/IconLabelList"/>
    <dgm:cxn modelId="{0B58EC38-E777-4E12-861A-65061E98E84F}" type="presParOf" srcId="{C3A8C74C-4503-49ED-9F66-E1167E3CCFF6}" destId="{C82EC24F-6777-4062-887C-7FD1778FB22C}" srcOrd="4" destOrd="0" presId="urn:microsoft.com/office/officeart/2018/2/layout/IconLabelList"/>
    <dgm:cxn modelId="{F89D1A3C-CDAA-4E51-85AE-626381719AAD}" type="presParOf" srcId="{C82EC24F-6777-4062-887C-7FD1778FB22C}" destId="{A7C1DB27-4D2A-4B2A-8F73-CB6AD423544F}" srcOrd="0" destOrd="0" presId="urn:microsoft.com/office/officeart/2018/2/layout/IconLabelList"/>
    <dgm:cxn modelId="{9AF92557-D3D9-4B3D-9C4F-14ABD30B0735}" type="presParOf" srcId="{C82EC24F-6777-4062-887C-7FD1778FB22C}" destId="{297C7E4B-785E-4217-BD6F-6C4E7BD63D14}" srcOrd="1" destOrd="0" presId="urn:microsoft.com/office/officeart/2018/2/layout/IconLabelList"/>
    <dgm:cxn modelId="{6AF5D0DE-365C-4554-9733-B13EEEC0DA14}" type="presParOf" srcId="{C82EC24F-6777-4062-887C-7FD1778FB22C}" destId="{B65A6D1A-B6E6-4926-BC35-CD337DB99D50}" srcOrd="2" destOrd="0" presId="urn:microsoft.com/office/officeart/2018/2/layout/IconLabelList"/>
    <dgm:cxn modelId="{0569DC4A-D272-4C86-A11D-CFC42A4EDBAD}" type="presParOf" srcId="{C3A8C74C-4503-49ED-9F66-E1167E3CCFF6}" destId="{F9510400-6118-46FD-9450-40A2295E3816}" srcOrd="5" destOrd="0" presId="urn:microsoft.com/office/officeart/2018/2/layout/IconLabelList"/>
    <dgm:cxn modelId="{D3026860-48DE-4ADD-A4D6-BFAD4CA3AAA7}" type="presParOf" srcId="{C3A8C74C-4503-49ED-9F66-E1167E3CCFF6}" destId="{C9F29D97-65AF-4783-BCBD-5CB28A321848}" srcOrd="6" destOrd="0" presId="urn:microsoft.com/office/officeart/2018/2/layout/IconLabelList"/>
    <dgm:cxn modelId="{4E01B23C-12DF-4545-82F1-A4D962807545}" type="presParOf" srcId="{C9F29D97-65AF-4783-BCBD-5CB28A321848}" destId="{467BFC66-EDB7-4574-AE3B-5678A7DD217F}" srcOrd="0" destOrd="0" presId="urn:microsoft.com/office/officeart/2018/2/layout/IconLabelList"/>
    <dgm:cxn modelId="{39B2962D-675E-473B-988B-C375156BEF91}" type="presParOf" srcId="{C9F29D97-65AF-4783-BCBD-5CB28A321848}" destId="{0DD22EBA-F9D2-4002-AE6D-A049B6B8ED09}" srcOrd="1" destOrd="0" presId="urn:microsoft.com/office/officeart/2018/2/layout/IconLabelList"/>
    <dgm:cxn modelId="{F0988E3E-03DE-40B6-8E14-418091390082}" type="presParOf" srcId="{C9F29D97-65AF-4783-BCBD-5CB28A321848}" destId="{16B04FF6-DE89-4CA6-8F3A-A940DF0B133F}" srcOrd="2" destOrd="0" presId="urn:microsoft.com/office/officeart/2018/2/layout/IconLabelList"/>
    <dgm:cxn modelId="{77C6A7CD-B6BC-4F5D-B689-2ED8F2224B1B}" type="presParOf" srcId="{C3A8C74C-4503-49ED-9F66-E1167E3CCFF6}" destId="{3AD023BD-BDBB-448E-9E20-EB4023AD21FA}" srcOrd="7" destOrd="0" presId="urn:microsoft.com/office/officeart/2018/2/layout/IconLabelList"/>
    <dgm:cxn modelId="{A143D133-E8D4-4AA8-A71A-191ACE35736B}" type="presParOf" srcId="{C3A8C74C-4503-49ED-9F66-E1167E3CCFF6}" destId="{3B945E48-767F-47F7-9CAA-722E9489A546}" srcOrd="8" destOrd="0" presId="urn:microsoft.com/office/officeart/2018/2/layout/IconLabelList"/>
    <dgm:cxn modelId="{D4361DD1-35EE-4031-AA1B-9DB87B6CBD57}" type="presParOf" srcId="{3B945E48-767F-47F7-9CAA-722E9489A546}" destId="{09F6DC63-EB25-423D-B6B9-87E6376C6F64}" srcOrd="0" destOrd="0" presId="urn:microsoft.com/office/officeart/2018/2/layout/IconLabelList"/>
    <dgm:cxn modelId="{115396FE-272F-420D-8C2C-237C08E6DBE0}" type="presParOf" srcId="{3B945E48-767F-47F7-9CAA-722E9489A546}" destId="{FACC57EA-22ED-4C57-80FA-F00125E30AEA}" srcOrd="1" destOrd="0" presId="urn:microsoft.com/office/officeart/2018/2/layout/IconLabelList"/>
    <dgm:cxn modelId="{C02CAF52-9BBD-492F-B6F7-B600FABC9D23}" type="presParOf" srcId="{3B945E48-767F-47F7-9CAA-722E9489A546}" destId="{BBFA8953-1949-40C7-9529-05405BF14E0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447C61-3855-4935-A28D-A9D8DD06FAB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2E61F9-C9CD-4A9F-B2B9-382B3F0FFCB0}">
      <dgm:prSet/>
      <dgm:spPr/>
      <dgm:t>
        <a:bodyPr/>
        <a:lstStyle/>
        <a:p>
          <a:r>
            <a:rPr lang="es-EC" b="1"/>
            <a:t>Sensibilidad al contexto: </a:t>
          </a:r>
          <a:endParaRPr lang="en-US"/>
        </a:p>
      </dgm:t>
    </dgm:pt>
    <dgm:pt modelId="{E70E26E6-60A5-436D-A1F2-5AD034730BF8}" type="parTrans" cxnId="{000BEAC8-B147-4D21-A61B-0405095D29BA}">
      <dgm:prSet/>
      <dgm:spPr/>
      <dgm:t>
        <a:bodyPr/>
        <a:lstStyle/>
        <a:p>
          <a:endParaRPr lang="en-US"/>
        </a:p>
      </dgm:t>
    </dgm:pt>
    <dgm:pt modelId="{BCFA9A1E-DF0A-42A9-8045-FD54B1ADCC09}" type="sibTrans" cxnId="{000BEAC8-B147-4D21-A61B-0405095D29BA}">
      <dgm:prSet/>
      <dgm:spPr/>
      <dgm:t>
        <a:bodyPr/>
        <a:lstStyle/>
        <a:p>
          <a:endParaRPr lang="en-US"/>
        </a:p>
      </dgm:t>
    </dgm:pt>
    <dgm:pt modelId="{E06D4AE1-948C-4869-BD18-8FDAD41E5C62}">
      <dgm:prSet/>
      <dgm:spPr/>
      <dgm:t>
        <a:bodyPr/>
        <a:lstStyle/>
        <a:p>
          <a:r>
            <a:rPr lang="es-EC"/>
            <a:t>Chat GPT puede generar respuestas coherentes y contextualmente relevantes, pero también puede ser sensible al contexto inmediato de la conversación. </a:t>
          </a:r>
          <a:endParaRPr lang="en-US"/>
        </a:p>
      </dgm:t>
    </dgm:pt>
    <dgm:pt modelId="{D8FB019F-B6EC-4B06-9F76-0F3D94349769}" type="parTrans" cxnId="{9F2689BB-2D76-434A-8779-6FD5F9F7B4D4}">
      <dgm:prSet/>
      <dgm:spPr/>
      <dgm:t>
        <a:bodyPr/>
        <a:lstStyle/>
        <a:p>
          <a:endParaRPr lang="en-US"/>
        </a:p>
      </dgm:t>
    </dgm:pt>
    <dgm:pt modelId="{18FDAA52-D2F3-42A6-B49A-C3D2D902AE44}" type="sibTrans" cxnId="{9F2689BB-2D76-434A-8779-6FD5F9F7B4D4}">
      <dgm:prSet/>
      <dgm:spPr/>
      <dgm:t>
        <a:bodyPr/>
        <a:lstStyle/>
        <a:p>
          <a:endParaRPr lang="en-US"/>
        </a:p>
      </dgm:t>
    </dgm:pt>
    <dgm:pt modelId="{8760F9DB-E3D8-428C-9696-D6C9646E099E}">
      <dgm:prSet/>
      <dgm:spPr/>
      <dgm:t>
        <a:bodyPr/>
        <a:lstStyle/>
        <a:p>
          <a:r>
            <a:rPr lang="es-EC"/>
            <a:t>Esto significa que si se cambia ligeramente el contexto o se proporciona información contradictoria, el modelo puede generar respuestas erróneas o inconsistentes.</a:t>
          </a:r>
          <a:endParaRPr lang="en-US"/>
        </a:p>
      </dgm:t>
    </dgm:pt>
    <dgm:pt modelId="{E2763EDB-A16C-4C50-82CE-B2DEB685DE80}" type="parTrans" cxnId="{7D2DF49D-B90C-43DB-B1C6-C1395237D9CD}">
      <dgm:prSet/>
      <dgm:spPr/>
      <dgm:t>
        <a:bodyPr/>
        <a:lstStyle/>
        <a:p>
          <a:endParaRPr lang="en-US"/>
        </a:p>
      </dgm:t>
    </dgm:pt>
    <dgm:pt modelId="{78F62D85-3962-4660-8717-12AD6687653E}" type="sibTrans" cxnId="{7D2DF49D-B90C-43DB-B1C6-C1395237D9CD}">
      <dgm:prSet/>
      <dgm:spPr/>
      <dgm:t>
        <a:bodyPr/>
        <a:lstStyle/>
        <a:p>
          <a:endParaRPr lang="en-US"/>
        </a:p>
      </dgm:t>
    </dgm:pt>
    <dgm:pt modelId="{DCD5A01F-9A7F-4572-B98E-CD5C511E5E1F}" type="pres">
      <dgm:prSet presAssocID="{A9447C61-3855-4935-A28D-A9D8DD06FAB6}" presName="root" presStyleCnt="0">
        <dgm:presLayoutVars>
          <dgm:dir/>
          <dgm:resizeHandles val="exact"/>
        </dgm:presLayoutVars>
      </dgm:prSet>
      <dgm:spPr/>
    </dgm:pt>
    <dgm:pt modelId="{C27146BD-2229-4528-8E38-FB33C2A2DA37}" type="pres">
      <dgm:prSet presAssocID="{022E61F9-C9CD-4A9F-B2B9-382B3F0FFCB0}" presName="compNode" presStyleCnt="0"/>
      <dgm:spPr/>
    </dgm:pt>
    <dgm:pt modelId="{81ADD4CA-B596-4DFE-9A35-66D7DA15BB07}" type="pres">
      <dgm:prSet presAssocID="{022E61F9-C9CD-4A9F-B2B9-382B3F0FFCB0}" presName="bgRect" presStyleLbl="bgShp" presStyleIdx="0" presStyleCnt="3"/>
      <dgm:spPr/>
    </dgm:pt>
    <dgm:pt modelId="{0C307B4B-51FE-4495-9C26-A5D1710EED17}" type="pres">
      <dgm:prSet presAssocID="{022E61F9-C9CD-4A9F-B2B9-382B3F0FFCB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N"/>
        </a:ext>
      </dgm:extLst>
    </dgm:pt>
    <dgm:pt modelId="{8C640276-ACCF-4BAA-A877-21755441F4B0}" type="pres">
      <dgm:prSet presAssocID="{022E61F9-C9CD-4A9F-B2B9-382B3F0FFCB0}" presName="spaceRect" presStyleCnt="0"/>
      <dgm:spPr/>
    </dgm:pt>
    <dgm:pt modelId="{4DEE3ABC-11A7-4230-BD14-232374B0ADE2}" type="pres">
      <dgm:prSet presAssocID="{022E61F9-C9CD-4A9F-B2B9-382B3F0FFCB0}" presName="parTx" presStyleLbl="revTx" presStyleIdx="0" presStyleCnt="3">
        <dgm:presLayoutVars>
          <dgm:chMax val="0"/>
          <dgm:chPref val="0"/>
        </dgm:presLayoutVars>
      </dgm:prSet>
      <dgm:spPr/>
    </dgm:pt>
    <dgm:pt modelId="{4CEBC4A1-CF1E-4A08-9BB6-FC2E9BFB9868}" type="pres">
      <dgm:prSet presAssocID="{BCFA9A1E-DF0A-42A9-8045-FD54B1ADCC09}" presName="sibTrans" presStyleCnt="0"/>
      <dgm:spPr/>
    </dgm:pt>
    <dgm:pt modelId="{3495997D-E2D5-46EB-AE25-7D1CC0978252}" type="pres">
      <dgm:prSet presAssocID="{E06D4AE1-948C-4869-BD18-8FDAD41E5C62}" presName="compNode" presStyleCnt="0"/>
      <dgm:spPr/>
    </dgm:pt>
    <dgm:pt modelId="{C70823E2-3B76-4B14-BB35-1049B2788002}" type="pres">
      <dgm:prSet presAssocID="{E06D4AE1-948C-4869-BD18-8FDAD41E5C62}" presName="bgRect" presStyleLbl="bgShp" presStyleIdx="1" presStyleCnt="3"/>
      <dgm:spPr/>
    </dgm:pt>
    <dgm:pt modelId="{C32F8BD7-B561-4D08-97EC-FD3B1FD5470B}" type="pres">
      <dgm:prSet presAssocID="{E06D4AE1-948C-4869-BD18-8FDAD41E5C6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28D7462D-359E-4660-9BBB-BAE9D36783A8}" type="pres">
      <dgm:prSet presAssocID="{E06D4AE1-948C-4869-BD18-8FDAD41E5C62}" presName="spaceRect" presStyleCnt="0"/>
      <dgm:spPr/>
    </dgm:pt>
    <dgm:pt modelId="{5BBFDA5C-5456-4933-8BB7-1EDE45647BE5}" type="pres">
      <dgm:prSet presAssocID="{E06D4AE1-948C-4869-BD18-8FDAD41E5C62}" presName="parTx" presStyleLbl="revTx" presStyleIdx="1" presStyleCnt="3">
        <dgm:presLayoutVars>
          <dgm:chMax val="0"/>
          <dgm:chPref val="0"/>
        </dgm:presLayoutVars>
      </dgm:prSet>
      <dgm:spPr/>
    </dgm:pt>
    <dgm:pt modelId="{B2BE451F-4635-4F36-92BF-B00EE9FDF43C}" type="pres">
      <dgm:prSet presAssocID="{18FDAA52-D2F3-42A6-B49A-C3D2D902AE44}" presName="sibTrans" presStyleCnt="0"/>
      <dgm:spPr/>
    </dgm:pt>
    <dgm:pt modelId="{D0162C04-15B4-44FB-9D21-238737851497}" type="pres">
      <dgm:prSet presAssocID="{8760F9DB-E3D8-428C-9696-D6C9646E099E}" presName="compNode" presStyleCnt="0"/>
      <dgm:spPr/>
    </dgm:pt>
    <dgm:pt modelId="{2848672C-8911-494E-930E-63372C2FEE3A}" type="pres">
      <dgm:prSet presAssocID="{8760F9DB-E3D8-428C-9696-D6C9646E099E}" presName="bgRect" presStyleLbl="bgShp" presStyleIdx="2" presStyleCnt="3"/>
      <dgm:spPr/>
    </dgm:pt>
    <dgm:pt modelId="{020B9D9A-8529-4C7B-9240-95DF67034EDA}" type="pres">
      <dgm:prSet presAssocID="{8760F9DB-E3D8-428C-9696-D6C9646E099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guntas"/>
        </a:ext>
      </dgm:extLst>
    </dgm:pt>
    <dgm:pt modelId="{D5058AB4-5997-4AB6-808E-5C7253D08EFC}" type="pres">
      <dgm:prSet presAssocID="{8760F9DB-E3D8-428C-9696-D6C9646E099E}" presName="spaceRect" presStyleCnt="0"/>
      <dgm:spPr/>
    </dgm:pt>
    <dgm:pt modelId="{6C02E6FA-F88F-4316-8BCD-4A81ABF05984}" type="pres">
      <dgm:prSet presAssocID="{8760F9DB-E3D8-428C-9696-D6C9646E099E}" presName="parTx" presStyleLbl="revTx" presStyleIdx="2" presStyleCnt="3">
        <dgm:presLayoutVars>
          <dgm:chMax val="0"/>
          <dgm:chPref val="0"/>
        </dgm:presLayoutVars>
      </dgm:prSet>
      <dgm:spPr/>
    </dgm:pt>
  </dgm:ptLst>
  <dgm:cxnLst>
    <dgm:cxn modelId="{7B6ABC4C-CA63-4935-9B18-A8BAC47FA9E1}" type="presOf" srcId="{8760F9DB-E3D8-428C-9696-D6C9646E099E}" destId="{6C02E6FA-F88F-4316-8BCD-4A81ABF05984}" srcOrd="0" destOrd="0" presId="urn:microsoft.com/office/officeart/2018/2/layout/IconVerticalSolidList"/>
    <dgm:cxn modelId="{DDA9C14F-A096-486C-A119-AEC86ADC515D}" type="presOf" srcId="{022E61F9-C9CD-4A9F-B2B9-382B3F0FFCB0}" destId="{4DEE3ABC-11A7-4230-BD14-232374B0ADE2}" srcOrd="0" destOrd="0" presId="urn:microsoft.com/office/officeart/2018/2/layout/IconVerticalSolidList"/>
    <dgm:cxn modelId="{7D2DF49D-B90C-43DB-B1C6-C1395237D9CD}" srcId="{A9447C61-3855-4935-A28D-A9D8DD06FAB6}" destId="{8760F9DB-E3D8-428C-9696-D6C9646E099E}" srcOrd="2" destOrd="0" parTransId="{E2763EDB-A16C-4C50-82CE-B2DEB685DE80}" sibTransId="{78F62D85-3962-4660-8717-12AD6687653E}"/>
    <dgm:cxn modelId="{9F2689BB-2D76-434A-8779-6FD5F9F7B4D4}" srcId="{A9447C61-3855-4935-A28D-A9D8DD06FAB6}" destId="{E06D4AE1-948C-4869-BD18-8FDAD41E5C62}" srcOrd="1" destOrd="0" parTransId="{D8FB019F-B6EC-4B06-9F76-0F3D94349769}" sibTransId="{18FDAA52-D2F3-42A6-B49A-C3D2D902AE44}"/>
    <dgm:cxn modelId="{000BEAC8-B147-4D21-A61B-0405095D29BA}" srcId="{A9447C61-3855-4935-A28D-A9D8DD06FAB6}" destId="{022E61F9-C9CD-4A9F-B2B9-382B3F0FFCB0}" srcOrd="0" destOrd="0" parTransId="{E70E26E6-60A5-436D-A1F2-5AD034730BF8}" sibTransId="{BCFA9A1E-DF0A-42A9-8045-FD54B1ADCC09}"/>
    <dgm:cxn modelId="{550B91ED-A9D8-45CB-9735-17C3DC4398F1}" type="presOf" srcId="{E06D4AE1-948C-4869-BD18-8FDAD41E5C62}" destId="{5BBFDA5C-5456-4933-8BB7-1EDE45647BE5}" srcOrd="0" destOrd="0" presId="urn:microsoft.com/office/officeart/2018/2/layout/IconVerticalSolidList"/>
    <dgm:cxn modelId="{C5C80AFC-BC4D-44DA-9FD5-C746B5374E6A}" type="presOf" srcId="{A9447C61-3855-4935-A28D-A9D8DD06FAB6}" destId="{DCD5A01F-9A7F-4572-B98E-CD5C511E5E1F}" srcOrd="0" destOrd="0" presId="urn:microsoft.com/office/officeart/2018/2/layout/IconVerticalSolidList"/>
    <dgm:cxn modelId="{D6234254-FF72-4F5E-8B43-769A4A586C79}" type="presParOf" srcId="{DCD5A01F-9A7F-4572-B98E-CD5C511E5E1F}" destId="{C27146BD-2229-4528-8E38-FB33C2A2DA37}" srcOrd="0" destOrd="0" presId="urn:microsoft.com/office/officeart/2018/2/layout/IconVerticalSolidList"/>
    <dgm:cxn modelId="{B61D23FC-09C8-4CCF-A7E7-F0D3A06C3F33}" type="presParOf" srcId="{C27146BD-2229-4528-8E38-FB33C2A2DA37}" destId="{81ADD4CA-B596-4DFE-9A35-66D7DA15BB07}" srcOrd="0" destOrd="0" presId="urn:microsoft.com/office/officeart/2018/2/layout/IconVerticalSolidList"/>
    <dgm:cxn modelId="{AF78628F-C49E-436E-A4F6-2E1D2EDFA520}" type="presParOf" srcId="{C27146BD-2229-4528-8E38-FB33C2A2DA37}" destId="{0C307B4B-51FE-4495-9C26-A5D1710EED17}" srcOrd="1" destOrd="0" presId="urn:microsoft.com/office/officeart/2018/2/layout/IconVerticalSolidList"/>
    <dgm:cxn modelId="{FD12DBDF-B2ED-410D-B46A-DD6B24DC0855}" type="presParOf" srcId="{C27146BD-2229-4528-8E38-FB33C2A2DA37}" destId="{8C640276-ACCF-4BAA-A877-21755441F4B0}" srcOrd="2" destOrd="0" presId="urn:microsoft.com/office/officeart/2018/2/layout/IconVerticalSolidList"/>
    <dgm:cxn modelId="{F6554B7C-D460-4B4B-9B53-9430CF3CF0E3}" type="presParOf" srcId="{C27146BD-2229-4528-8E38-FB33C2A2DA37}" destId="{4DEE3ABC-11A7-4230-BD14-232374B0ADE2}" srcOrd="3" destOrd="0" presId="urn:microsoft.com/office/officeart/2018/2/layout/IconVerticalSolidList"/>
    <dgm:cxn modelId="{71EED63E-62BD-46F4-BDA5-9E672D0BDB91}" type="presParOf" srcId="{DCD5A01F-9A7F-4572-B98E-CD5C511E5E1F}" destId="{4CEBC4A1-CF1E-4A08-9BB6-FC2E9BFB9868}" srcOrd="1" destOrd="0" presId="urn:microsoft.com/office/officeart/2018/2/layout/IconVerticalSolidList"/>
    <dgm:cxn modelId="{9F195492-3AA7-4453-A51B-D8E6FE925D51}" type="presParOf" srcId="{DCD5A01F-9A7F-4572-B98E-CD5C511E5E1F}" destId="{3495997D-E2D5-46EB-AE25-7D1CC0978252}" srcOrd="2" destOrd="0" presId="urn:microsoft.com/office/officeart/2018/2/layout/IconVerticalSolidList"/>
    <dgm:cxn modelId="{402B1CB7-93D3-4951-8C9C-EAB385B823AC}" type="presParOf" srcId="{3495997D-E2D5-46EB-AE25-7D1CC0978252}" destId="{C70823E2-3B76-4B14-BB35-1049B2788002}" srcOrd="0" destOrd="0" presId="urn:microsoft.com/office/officeart/2018/2/layout/IconVerticalSolidList"/>
    <dgm:cxn modelId="{AEA53A0B-218E-4646-9210-532F9D81979B}" type="presParOf" srcId="{3495997D-E2D5-46EB-AE25-7D1CC0978252}" destId="{C32F8BD7-B561-4D08-97EC-FD3B1FD5470B}" srcOrd="1" destOrd="0" presId="urn:microsoft.com/office/officeart/2018/2/layout/IconVerticalSolidList"/>
    <dgm:cxn modelId="{C2450822-851B-41DC-82C8-DCB1EC84FEDA}" type="presParOf" srcId="{3495997D-E2D5-46EB-AE25-7D1CC0978252}" destId="{28D7462D-359E-4660-9BBB-BAE9D36783A8}" srcOrd="2" destOrd="0" presId="urn:microsoft.com/office/officeart/2018/2/layout/IconVerticalSolidList"/>
    <dgm:cxn modelId="{457992A8-C543-4021-83FD-4AB4F8FABF4B}" type="presParOf" srcId="{3495997D-E2D5-46EB-AE25-7D1CC0978252}" destId="{5BBFDA5C-5456-4933-8BB7-1EDE45647BE5}" srcOrd="3" destOrd="0" presId="urn:microsoft.com/office/officeart/2018/2/layout/IconVerticalSolidList"/>
    <dgm:cxn modelId="{A167E2CE-E8FB-4468-AED1-C4FC2E0F2322}" type="presParOf" srcId="{DCD5A01F-9A7F-4572-B98E-CD5C511E5E1F}" destId="{B2BE451F-4635-4F36-92BF-B00EE9FDF43C}" srcOrd="3" destOrd="0" presId="urn:microsoft.com/office/officeart/2018/2/layout/IconVerticalSolidList"/>
    <dgm:cxn modelId="{4C56CB8A-3C32-4FA4-9B67-1B80B3C0DB3C}" type="presParOf" srcId="{DCD5A01F-9A7F-4572-B98E-CD5C511E5E1F}" destId="{D0162C04-15B4-44FB-9D21-238737851497}" srcOrd="4" destOrd="0" presId="urn:microsoft.com/office/officeart/2018/2/layout/IconVerticalSolidList"/>
    <dgm:cxn modelId="{D49E4DB3-AF2D-47AD-9C90-C1A42A847E70}" type="presParOf" srcId="{D0162C04-15B4-44FB-9D21-238737851497}" destId="{2848672C-8911-494E-930E-63372C2FEE3A}" srcOrd="0" destOrd="0" presId="urn:microsoft.com/office/officeart/2018/2/layout/IconVerticalSolidList"/>
    <dgm:cxn modelId="{1BE3906D-303F-47EE-AFC2-FB797DEE58EF}" type="presParOf" srcId="{D0162C04-15B4-44FB-9D21-238737851497}" destId="{020B9D9A-8529-4C7B-9240-95DF67034EDA}" srcOrd="1" destOrd="0" presId="urn:microsoft.com/office/officeart/2018/2/layout/IconVerticalSolidList"/>
    <dgm:cxn modelId="{E20CBCE3-F233-4AE2-8B92-33EE3B1163E0}" type="presParOf" srcId="{D0162C04-15B4-44FB-9D21-238737851497}" destId="{D5058AB4-5997-4AB6-808E-5C7253D08EFC}" srcOrd="2" destOrd="0" presId="urn:microsoft.com/office/officeart/2018/2/layout/IconVerticalSolidList"/>
    <dgm:cxn modelId="{4A163F0C-25F9-40B0-BC41-9ABC8F4630F3}" type="presParOf" srcId="{D0162C04-15B4-44FB-9D21-238737851497}" destId="{6C02E6FA-F88F-4316-8BCD-4A81ABF0598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AA9F0EF-05B1-47D7-8FD0-80CC883C5B7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4049633-EBEB-46AB-A621-1ABC5C96CAA2}">
      <dgm:prSet/>
      <dgm:spPr/>
      <dgm:t>
        <a:bodyPr/>
        <a:lstStyle/>
        <a:p>
          <a:r>
            <a:rPr lang="es-EC" b="1"/>
            <a:t>Falta de capacidad de razonamiento profundo:</a:t>
          </a:r>
          <a:r>
            <a:rPr lang="es-EC"/>
            <a:t> </a:t>
          </a:r>
          <a:endParaRPr lang="en-US"/>
        </a:p>
      </dgm:t>
    </dgm:pt>
    <dgm:pt modelId="{F62B9F71-6C8C-4A74-8ACA-FFC58438CEB1}" type="parTrans" cxnId="{A94E7FB1-014B-4244-BC69-9D37B73D32C6}">
      <dgm:prSet/>
      <dgm:spPr/>
      <dgm:t>
        <a:bodyPr/>
        <a:lstStyle/>
        <a:p>
          <a:endParaRPr lang="en-US"/>
        </a:p>
      </dgm:t>
    </dgm:pt>
    <dgm:pt modelId="{C5EEE5DB-9DDF-4291-A569-C06138D168F6}" type="sibTrans" cxnId="{A94E7FB1-014B-4244-BC69-9D37B73D32C6}">
      <dgm:prSet/>
      <dgm:spPr/>
      <dgm:t>
        <a:bodyPr/>
        <a:lstStyle/>
        <a:p>
          <a:endParaRPr lang="en-US"/>
        </a:p>
      </dgm:t>
    </dgm:pt>
    <dgm:pt modelId="{013574E2-1BD4-44F0-9FDB-0EC8ED3810EC}">
      <dgm:prSet/>
      <dgm:spPr/>
      <dgm:t>
        <a:bodyPr/>
        <a:lstStyle/>
        <a:p>
          <a:r>
            <a:rPr lang="es-EC"/>
            <a:t>Aunque Chat GPT puede generar respuestas coherentes, no posee un razonamiento profundo o una comprensión profunda del contenido. </a:t>
          </a:r>
          <a:endParaRPr lang="en-US"/>
        </a:p>
      </dgm:t>
    </dgm:pt>
    <dgm:pt modelId="{CE45C6C6-8DBF-427F-B131-620921955F03}" type="parTrans" cxnId="{6B4B5431-1472-407B-84EF-833298AAF22C}">
      <dgm:prSet/>
      <dgm:spPr/>
      <dgm:t>
        <a:bodyPr/>
        <a:lstStyle/>
        <a:p>
          <a:endParaRPr lang="en-US"/>
        </a:p>
      </dgm:t>
    </dgm:pt>
    <dgm:pt modelId="{D7080733-FC7F-4344-9200-ABD922A7DCCD}" type="sibTrans" cxnId="{6B4B5431-1472-407B-84EF-833298AAF22C}">
      <dgm:prSet/>
      <dgm:spPr/>
      <dgm:t>
        <a:bodyPr/>
        <a:lstStyle/>
        <a:p>
          <a:endParaRPr lang="en-US"/>
        </a:p>
      </dgm:t>
    </dgm:pt>
    <dgm:pt modelId="{6A05E48E-0F3F-4C2B-9645-E8FF1B71A9CD}">
      <dgm:prSet/>
      <dgm:spPr/>
      <dgm:t>
        <a:bodyPr/>
        <a:lstStyle/>
        <a:p>
          <a:r>
            <a:rPr lang="es-EC"/>
            <a:t>Puede proporcionar respuestas basadas en patrones y correlaciones encontradas en los datos de entrenamiento, pero no tiene un verdadero entendimiento del significado detrás de las palabras o conceptos.</a:t>
          </a:r>
          <a:endParaRPr lang="en-US"/>
        </a:p>
      </dgm:t>
    </dgm:pt>
    <dgm:pt modelId="{93CBC926-F44C-4EF6-9318-E837843D0B7C}" type="parTrans" cxnId="{EA24FAD8-0818-4198-8449-19B9BCE8EF51}">
      <dgm:prSet/>
      <dgm:spPr/>
      <dgm:t>
        <a:bodyPr/>
        <a:lstStyle/>
        <a:p>
          <a:endParaRPr lang="en-US"/>
        </a:p>
      </dgm:t>
    </dgm:pt>
    <dgm:pt modelId="{D1260CD9-F110-4701-B5EE-337836884F92}" type="sibTrans" cxnId="{EA24FAD8-0818-4198-8449-19B9BCE8EF51}">
      <dgm:prSet/>
      <dgm:spPr/>
      <dgm:t>
        <a:bodyPr/>
        <a:lstStyle/>
        <a:p>
          <a:endParaRPr lang="en-US"/>
        </a:p>
      </dgm:t>
    </dgm:pt>
    <dgm:pt modelId="{2006F703-CE85-4B28-9234-3CCA108AE5D7}" type="pres">
      <dgm:prSet presAssocID="{8AA9F0EF-05B1-47D7-8FD0-80CC883C5B77}" presName="root" presStyleCnt="0">
        <dgm:presLayoutVars>
          <dgm:dir/>
          <dgm:resizeHandles val="exact"/>
        </dgm:presLayoutVars>
      </dgm:prSet>
      <dgm:spPr/>
    </dgm:pt>
    <dgm:pt modelId="{9690D2D0-5AE0-4787-85A0-D53349DE8DDD}" type="pres">
      <dgm:prSet presAssocID="{8AA9F0EF-05B1-47D7-8FD0-80CC883C5B77}" presName="container" presStyleCnt="0">
        <dgm:presLayoutVars>
          <dgm:dir/>
          <dgm:resizeHandles val="exact"/>
        </dgm:presLayoutVars>
      </dgm:prSet>
      <dgm:spPr/>
    </dgm:pt>
    <dgm:pt modelId="{001D3A1F-6D69-47B8-8309-FD72479E17FE}" type="pres">
      <dgm:prSet presAssocID="{04049633-EBEB-46AB-A621-1ABC5C96CAA2}" presName="compNode" presStyleCnt="0"/>
      <dgm:spPr/>
    </dgm:pt>
    <dgm:pt modelId="{53FCF9AC-AD28-42B5-A873-67F9BD17FE50}" type="pres">
      <dgm:prSet presAssocID="{04049633-EBEB-46AB-A621-1ABC5C96CAA2}" presName="iconBgRect" presStyleLbl="bgShp" presStyleIdx="0" presStyleCnt="3"/>
      <dgm:spPr/>
    </dgm:pt>
    <dgm:pt modelId="{CCFE0DEF-64EC-40EF-91E3-AC66A34E624C}" type="pres">
      <dgm:prSet presAssocID="{04049633-EBEB-46AB-A621-1ABC5C96CAA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169FFACE-46A6-48F1-AAB8-C36AA8FE7B25}" type="pres">
      <dgm:prSet presAssocID="{04049633-EBEB-46AB-A621-1ABC5C96CAA2}" presName="spaceRect" presStyleCnt="0"/>
      <dgm:spPr/>
    </dgm:pt>
    <dgm:pt modelId="{50AFA7EC-DE2D-44C3-8B4E-F7D5F8F51209}" type="pres">
      <dgm:prSet presAssocID="{04049633-EBEB-46AB-A621-1ABC5C96CAA2}" presName="textRect" presStyleLbl="revTx" presStyleIdx="0" presStyleCnt="3">
        <dgm:presLayoutVars>
          <dgm:chMax val="1"/>
          <dgm:chPref val="1"/>
        </dgm:presLayoutVars>
      </dgm:prSet>
      <dgm:spPr/>
    </dgm:pt>
    <dgm:pt modelId="{76AE7D68-9D3C-47AD-98DA-093E7CBE8607}" type="pres">
      <dgm:prSet presAssocID="{C5EEE5DB-9DDF-4291-A569-C06138D168F6}" presName="sibTrans" presStyleLbl="sibTrans2D1" presStyleIdx="0" presStyleCnt="0"/>
      <dgm:spPr/>
    </dgm:pt>
    <dgm:pt modelId="{443C38EE-640C-4BEB-AECB-9ACB1CD3E63D}" type="pres">
      <dgm:prSet presAssocID="{013574E2-1BD4-44F0-9FDB-0EC8ED3810EC}" presName="compNode" presStyleCnt="0"/>
      <dgm:spPr/>
    </dgm:pt>
    <dgm:pt modelId="{3E8267E7-3230-4A8E-AD8E-AC4DE0E8913E}" type="pres">
      <dgm:prSet presAssocID="{013574E2-1BD4-44F0-9FDB-0EC8ED3810EC}" presName="iconBgRect" presStyleLbl="bgShp" presStyleIdx="1" presStyleCnt="3"/>
      <dgm:spPr/>
    </dgm:pt>
    <dgm:pt modelId="{D0568E7B-C0BA-43A7-A5BB-33D205E4D817}" type="pres">
      <dgm:prSet presAssocID="{013574E2-1BD4-44F0-9FDB-0EC8ED3810E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ngua"/>
        </a:ext>
      </dgm:extLst>
    </dgm:pt>
    <dgm:pt modelId="{383A4E7B-F495-45D2-847B-A20577ACDCCD}" type="pres">
      <dgm:prSet presAssocID="{013574E2-1BD4-44F0-9FDB-0EC8ED3810EC}" presName="spaceRect" presStyleCnt="0"/>
      <dgm:spPr/>
    </dgm:pt>
    <dgm:pt modelId="{0E929457-1D48-4DBB-A40E-291A1BB66800}" type="pres">
      <dgm:prSet presAssocID="{013574E2-1BD4-44F0-9FDB-0EC8ED3810EC}" presName="textRect" presStyleLbl="revTx" presStyleIdx="1" presStyleCnt="3">
        <dgm:presLayoutVars>
          <dgm:chMax val="1"/>
          <dgm:chPref val="1"/>
        </dgm:presLayoutVars>
      </dgm:prSet>
      <dgm:spPr/>
    </dgm:pt>
    <dgm:pt modelId="{FB07A513-A6C4-4785-B1D9-B5E00EC315D5}" type="pres">
      <dgm:prSet presAssocID="{D7080733-FC7F-4344-9200-ABD922A7DCCD}" presName="sibTrans" presStyleLbl="sibTrans2D1" presStyleIdx="0" presStyleCnt="0"/>
      <dgm:spPr/>
    </dgm:pt>
    <dgm:pt modelId="{C2F57BA3-C2D6-4086-9B33-FFE38B895105}" type="pres">
      <dgm:prSet presAssocID="{6A05E48E-0F3F-4C2B-9645-E8FF1B71A9CD}" presName="compNode" presStyleCnt="0"/>
      <dgm:spPr/>
    </dgm:pt>
    <dgm:pt modelId="{5A0F388D-B6C6-4C24-BC17-AA3D32BF72A7}" type="pres">
      <dgm:prSet presAssocID="{6A05E48E-0F3F-4C2B-9645-E8FF1B71A9CD}" presName="iconBgRect" presStyleLbl="bgShp" presStyleIdx="2" presStyleCnt="3"/>
      <dgm:spPr/>
    </dgm:pt>
    <dgm:pt modelId="{2F5E8A32-3328-42ED-BA2F-B0830B97F2B8}" type="pres">
      <dgm:prSet presAssocID="{6A05E48E-0F3F-4C2B-9645-E8FF1B71A9C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guntas"/>
        </a:ext>
      </dgm:extLst>
    </dgm:pt>
    <dgm:pt modelId="{D880F799-AFE6-4E18-9C37-BEB8DDDE6E5E}" type="pres">
      <dgm:prSet presAssocID="{6A05E48E-0F3F-4C2B-9645-E8FF1B71A9CD}" presName="spaceRect" presStyleCnt="0"/>
      <dgm:spPr/>
    </dgm:pt>
    <dgm:pt modelId="{F1A2EF17-5546-4B72-9355-2761E933343E}" type="pres">
      <dgm:prSet presAssocID="{6A05E48E-0F3F-4C2B-9645-E8FF1B71A9CD}" presName="textRect" presStyleLbl="revTx" presStyleIdx="2" presStyleCnt="3">
        <dgm:presLayoutVars>
          <dgm:chMax val="1"/>
          <dgm:chPref val="1"/>
        </dgm:presLayoutVars>
      </dgm:prSet>
      <dgm:spPr/>
    </dgm:pt>
  </dgm:ptLst>
  <dgm:cxnLst>
    <dgm:cxn modelId="{F3462D1B-4066-4C13-9231-5490ADFD8898}" type="presOf" srcId="{D7080733-FC7F-4344-9200-ABD922A7DCCD}" destId="{FB07A513-A6C4-4785-B1D9-B5E00EC315D5}" srcOrd="0" destOrd="0" presId="urn:microsoft.com/office/officeart/2018/2/layout/IconCircleList"/>
    <dgm:cxn modelId="{6B4B5431-1472-407B-84EF-833298AAF22C}" srcId="{8AA9F0EF-05B1-47D7-8FD0-80CC883C5B77}" destId="{013574E2-1BD4-44F0-9FDB-0EC8ED3810EC}" srcOrd="1" destOrd="0" parTransId="{CE45C6C6-8DBF-427F-B131-620921955F03}" sibTransId="{D7080733-FC7F-4344-9200-ABD922A7DCCD}"/>
    <dgm:cxn modelId="{D4AB6476-5200-48C6-870B-A8764E2B86D2}" type="presOf" srcId="{6A05E48E-0F3F-4C2B-9645-E8FF1B71A9CD}" destId="{F1A2EF17-5546-4B72-9355-2761E933343E}" srcOrd="0" destOrd="0" presId="urn:microsoft.com/office/officeart/2018/2/layout/IconCircleList"/>
    <dgm:cxn modelId="{7A0F5559-31BE-4C9C-A0A8-737DC736BB36}" type="presOf" srcId="{8AA9F0EF-05B1-47D7-8FD0-80CC883C5B77}" destId="{2006F703-CE85-4B28-9234-3CCA108AE5D7}" srcOrd="0" destOrd="0" presId="urn:microsoft.com/office/officeart/2018/2/layout/IconCircleList"/>
    <dgm:cxn modelId="{A94E7FB1-014B-4244-BC69-9D37B73D32C6}" srcId="{8AA9F0EF-05B1-47D7-8FD0-80CC883C5B77}" destId="{04049633-EBEB-46AB-A621-1ABC5C96CAA2}" srcOrd="0" destOrd="0" parTransId="{F62B9F71-6C8C-4A74-8ACA-FFC58438CEB1}" sibTransId="{C5EEE5DB-9DDF-4291-A569-C06138D168F6}"/>
    <dgm:cxn modelId="{7B6241C1-3F1C-43B6-9858-53A780439576}" type="presOf" srcId="{04049633-EBEB-46AB-A621-1ABC5C96CAA2}" destId="{50AFA7EC-DE2D-44C3-8B4E-F7D5F8F51209}" srcOrd="0" destOrd="0" presId="urn:microsoft.com/office/officeart/2018/2/layout/IconCircleList"/>
    <dgm:cxn modelId="{54122DCD-1752-45CA-90A7-2184A65750BE}" type="presOf" srcId="{013574E2-1BD4-44F0-9FDB-0EC8ED3810EC}" destId="{0E929457-1D48-4DBB-A40E-291A1BB66800}" srcOrd="0" destOrd="0" presId="urn:microsoft.com/office/officeart/2018/2/layout/IconCircleList"/>
    <dgm:cxn modelId="{EA24FAD8-0818-4198-8449-19B9BCE8EF51}" srcId="{8AA9F0EF-05B1-47D7-8FD0-80CC883C5B77}" destId="{6A05E48E-0F3F-4C2B-9645-E8FF1B71A9CD}" srcOrd="2" destOrd="0" parTransId="{93CBC926-F44C-4EF6-9318-E837843D0B7C}" sibTransId="{D1260CD9-F110-4701-B5EE-337836884F92}"/>
    <dgm:cxn modelId="{1A8BE7D9-E4FF-4AAE-BEC6-1D1B3AA6D597}" type="presOf" srcId="{C5EEE5DB-9DDF-4291-A569-C06138D168F6}" destId="{76AE7D68-9D3C-47AD-98DA-093E7CBE8607}" srcOrd="0" destOrd="0" presId="urn:microsoft.com/office/officeart/2018/2/layout/IconCircleList"/>
    <dgm:cxn modelId="{25DF3F44-9F4E-4D19-B615-62E6A98C1F4C}" type="presParOf" srcId="{2006F703-CE85-4B28-9234-3CCA108AE5D7}" destId="{9690D2D0-5AE0-4787-85A0-D53349DE8DDD}" srcOrd="0" destOrd="0" presId="urn:microsoft.com/office/officeart/2018/2/layout/IconCircleList"/>
    <dgm:cxn modelId="{A51907DA-5B7C-42F9-BC3A-C4CBBA9B5773}" type="presParOf" srcId="{9690D2D0-5AE0-4787-85A0-D53349DE8DDD}" destId="{001D3A1F-6D69-47B8-8309-FD72479E17FE}" srcOrd="0" destOrd="0" presId="urn:microsoft.com/office/officeart/2018/2/layout/IconCircleList"/>
    <dgm:cxn modelId="{4D5C386B-10BE-41D6-BDDE-96B7305ABA4E}" type="presParOf" srcId="{001D3A1F-6D69-47B8-8309-FD72479E17FE}" destId="{53FCF9AC-AD28-42B5-A873-67F9BD17FE50}" srcOrd="0" destOrd="0" presId="urn:microsoft.com/office/officeart/2018/2/layout/IconCircleList"/>
    <dgm:cxn modelId="{1C951F73-C862-4B30-BF06-087C0E6899E6}" type="presParOf" srcId="{001D3A1F-6D69-47B8-8309-FD72479E17FE}" destId="{CCFE0DEF-64EC-40EF-91E3-AC66A34E624C}" srcOrd="1" destOrd="0" presId="urn:microsoft.com/office/officeart/2018/2/layout/IconCircleList"/>
    <dgm:cxn modelId="{D6FA82E5-C699-4CF7-A93E-99995FD9A662}" type="presParOf" srcId="{001D3A1F-6D69-47B8-8309-FD72479E17FE}" destId="{169FFACE-46A6-48F1-AAB8-C36AA8FE7B25}" srcOrd="2" destOrd="0" presId="urn:microsoft.com/office/officeart/2018/2/layout/IconCircleList"/>
    <dgm:cxn modelId="{A8C4BBE4-B174-4B6E-8D2A-C659BA756819}" type="presParOf" srcId="{001D3A1F-6D69-47B8-8309-FD72479E17FE}" destId="{50AFA7EC-DE2D-44C3-8B4E-F7D5F8F51209}" srcOrd="3" destOrd="0" presId="urn:microsoft.com/office/officeart/2018/2/layout/IconCircleList"/>
    <dgm:cxn modelId="{C08546C7-1E2F-4A04-9BD7-3D1A4B0ACC01}" type="presParOf" srcId="{9690D2D0-5AE0-4787-85A0-D53349DE8DDD}" destId="{76AE7D68-9D3C-47AD-98DA-093E7CBE8607}" srcOrd="1" destOrd="0" presId="urn:microsoft.com/office/officeart/2018/2/layout/IconCircleList"/>
    <dgm:cxn modelId="{1195FF26-582F-44DB-9AF4-067C0ACB7946}" type="presParOf" srcId="{9690D2D0-5AE0-4787-85A0-D53349DE8DDD}" destId="{443C38EE-640C-4BEB-AECB-9ACB1CD3E63D}" srcOrd="2" destOrd="0" presId="urn:microsoft.com/office/officeart/2018/2/layout/IconCircleList"/>
    <dgm:cxn modelId="{CD7F1435-FC1E-47DA-B24B-55807D2380D1}" type="presParOf" srcId="{443C38EE-640C-4BEB-AECB-9ACB1CD3E63D}" destId="{3E8267E7-3230-4A8E-AD8E-AC4DE0E8913E}" srcOrd="0" destOrd="0" presId="urn:microsoft.com/office/officeart/2018/2/layout/IconCircleList"/>
    <dgm:cxn modelId="{639C306E-6D14-460A-A4F9-E39CD449AA5C}" type="presParOf" srcId="{443C38EE-640C-4BEB-AECB-9ACB1CD3E63D}" destId="{D0568E7B-C0BA-43A7-A5BB-33D205E4D817}" srcOrd="1" destOrd="0" presId="urn:microsoft.com/office/officeart/2018/2/layout/IconCircleList"/>
    <dgm:cxn modelId="{288CBC4C-9FEB-4178-8AA4-BD657C33442E}" type="presParOf" srcId="{443C38EE-640C-4BEB-AECB-9ACB1CD3E63D}" destId="{383A4E7B-F495-45D2-847B-A20577ACDCCD}" srcOrd="2" destOrd="0" presId="urn:microsoft.com/office/officeart/2018/2/layout/IconCircleList"/>
    <dgm:cxn modelId="{9796E42B-4EA4-4EB2-8419-2038DB5B6FB2}" type="presParOf" srcId="{443C38EE-640C-4BEB-AECB-9ACB1CD3E63D}" destId="{0E929457-1D48-4DBB-A40E-291A1BB66800}" srcOrd="3" destOrd="0" presId="urn:microsoft.com/office/officeart/2018/2/layout/IconCircleList"/>
    <dgm:cxn modelId="{71645436-DC93-47F8-82D0-52E2D86AC8B6}" type="presParOf" srcId="{9690D2D0-5AE0-4787-85A0-D53349DE8DDD}" destId="{FB07A513-A6C4-4785-B1D9-B5E00EC315D5}" srcOrd="3" destOrd="0" presId="urn:microsoft.com/office/officeart/2018/2/layout/IconCircleList"/>
    <dgm:cxn modelId="{59D6050F-3B6D-4259-A275-643BD4F245B1}" type="presParOf" srcId="{9690D2D0-5AE0-4787-85A0-D53349DE8DDD}" destId="{C2F57BA3-C2D6-4086-9B33-FFE38B895105}" srcOrd="4" destOrd="0" presId="urn:microsoft.com/office/officeart/2018/2/layout/IconCircleList"/>
    <dgm:cxn modelId="{21C531A6-0560-4D0F-8482-C95DC6050EF6}" type="presParOf" srcId="{C2F57BA3-C2D6-4086-9B33-FFE38B895105}" destId="{5A0F388D-B6C6-4C24-BC17-AA3D32BF72A7}" srcOrd="0" destOrd="0" presId="urn:microsoft.com/office/officeart/2018/2/layout/IconCircleList"/>
    <dgm:cxn modelId="{A0E5C0C0-B593-4721-BE99-A711016C23DC}" type="presParOf" srcId="{C2F57BA3-C2D6-4086-9B33-FFE38B895105}" destId="{2F5E8A32-3328-42ED-BA2F-B0830B97F2B8}" srcOrd="1" destOrd="0" presId="urn:microsoft.com/office/officeart/2018/2/layout/IconCircleList"/>
    <dgm:cxn modelId="{F8FD13C3-601B-41EA-A79A-2B70CB00E818}" type="presParOf" srcId="{C2F57BA3-C2D6-4086-9B33-FFE38B895105}" destId="{D880F799-AFE6-4E18-9C37-BEB8DDDE6E5E}" srcOrd="2" destOrd="0" presId="urn:microsoft.com/office/officeart/2018/2/layout/IconCircleList"/>
    <dgm:cxn modelId="{9A3BE2E9-27A9-43B7-BD2A-1AE034D05084}" type="presParOf" srcId="{C2F57BA3-C2D6-4086-9B33-FFE38B895105}" destId="{F1A2EF17-5546-4B72-9355-2761E933343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EF473-2B84-46D2-892F-1601CF637986}">
      <dsp:nvSpPr>
        <dsp:cNvPr id="0" name=""/>
        <dsp:cNvSpPr/>
      </dsp:nvSpPr>
      <dsp:spPr>
        <a:xfrm>
          <a:off x="0" y="3929"/>
          <a:ext cx="5443628" cy="8368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DBF229-33A2-4901-A87F-C0AC4569AA6A}">
      <dsp:nvSpPr>
        <dsp:cNvPr id="0" name=""/>
        <dsp:cNvSpPr/>
      </dsp:nvSpPr>
      <dsp:spPr>
        <a:xfrm>
          <a:off x="253159" y="192229"/>
          <a:ext cx="460289" cy="4602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A97A50-A695-4991-8080-DC8379559FC4}">
      <dsp:nvSpPr>
        <dsp:cNvPr id="0" name=""/>
        <dsp:cNvSpPr/>
      </dsp:nvSpPr>
      <dsp:spPr>
        <a:xfrm>
          <a:off x="966608" y="3929"/>
          <a:ext cx="4477019"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666750">
            <a:lnSpc>
              <a:spcPct val="90000"/>
            </a:lnSpc>
            <a:spcBef>
              <a:spcPct val="0"/>
            </a:spcBef>
            <a:spcAft>
              <a:spcPct val="35000"/>
            </a:spcAft>
            <a:buNone/>
          </a:pPr>
          <a:r>
            <a:rPr lang="es-EC" sz="1500" kern="1200"/>
            <a:t>Puede adaptarse a cualquier situación o tema de conversación</a:t>
          </a:r>
          <a:endParaRPr lang="en-US" sz="1500" kern="1200"/>
        </a:p>
      </dsp:txBody>
      <dsp:txXfrm>
        <a:off x="966608" y="3929"/>
        <a:ext cx="4477019" cy="836890"/>
      </dsp:txXfrm>
    </dsp:sp>
    <dsp:sp modelId="{32592034-77DB-4F6F-AB48-DDEC8B5E552B}">
      <dsp:nvSpPr>
        <dsp:cNvPr id="0" name=""/>
        <dsp:cNvSpPr/>
      </dsp:nvSpPr>
      <dsp:spPr>
        <a:xfrm>
          <a:off x="0" y="1050041"/>
          <a:ext cx="5443628" cy="8368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58BA7D-EF8E-4793-886A-6039CE997233}">
      <dsp:nvSpPr>
        <dsp:cNvPr id="0" name=""/>
        <dsp:cNvSpPr/>
      </dsp:nvSpPr>
      <dsp:spPr>
        <a:xfrm>
          <a:off x="253159" y="1238342"/>
          <a:ext cx="460289" cy="4602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091A0FE-4C2A-4D4B-9CF7-59DF6F29485A}">
      <dsp:nvSpPr>
        <dsp:cNvPr id="0" name=""/>
        <dsp:cNvSpPr/>
      </dsp:nvSpPr>
      <dsp:spPr>
        <a:xfrm>
          <a:off x="966608" y="1050041"/>
          <a:ext cx="4477019"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666750">
            <a:lnSpc>
              <a:spcPct val="90000"/>
            </a:lnSpc>
            <a:spcBef>
              <a:spcPct val="0"/>
            </a:spcBef>
            <a:spcAft>
              <a:spcPct val="35000"/>
            </a:spcAft>
            <a:buNone/>
          </a:pPr>
          <a:r>
            <a:rPr lang="es-EC" sz="1500" kern="1200"/>
            <a:t>Puede proporcionar respuestas útiles y precisas</a:t>
          </a:r>
          <a:endParaRPr lang="en-US" sz="1500" kern="1200"/>
        </a:p>
      </dsp:txBody>
      <dsp:txXfrm>
        <a:off x="966608" y="1050041"/>
        <a:ext cx="4477019" cy="836890"/>
      </dsp:txXfrm>
    </dsp:sp>
    <dsp:sp modelId="{230927F2-D0CA-4C2D-A092-35CA9C4069BB}">
      <dsp:nvSpPr>
        <dsp:cNvPr id="0" name=""/>
        <dsp:cNvSpPr/>
      </dsp:nvSpPr>
      <dsp:spPr>
        <a:xfrm>
          <a:off x="0" y="2096154"/>
          <a:ext cx="5443628" cy="8368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7DD061-01D3-41B6-B3D1-B3539B0C5B5E}">
      <dsp:nvSpPr>
        <dsp:cNvPr id="0" name=""/>
        <dsp:cNvSpPr/>
      </dsp:nvSpPr>
      <dsp:spPr>
        <a:xfrm>
          <a:off x="253159" y="2284455"/>
          <a:ext cx="460289" cy="4602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71A159-2929-4D2B-B7DA-EAE37BC926B5}">
      <dsp:nvSpPr>
        <dsp:cNvPr id="0" name=""/>
        <dsp:cNvSpPr/>
      </dsp:nvSpPr>
      <dsp:spPr>
        <a:xfrm>
          <a:off x="966608" y="2096154"/>
          <a:ext cx="4477019"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666750">
            <a:lnSpc>
              <a:spcPct val="90000"/>
            </a:lnSpc>
            <a:spcBef>
              <a:spcPct val="0"/>
            </a:spcBef>
            <a:spcAft>
              <a:spcPct val="35000"/>
            </a:spcAft>
            <a:buNone/>
          </a:pPr>
          <a:r>
            <a:rPr lang="es-EC" sz="1500" kern="1200"/>
            <a:t>Esto se debe a su anvanzado modelo de aprendizaje automático</a:t>
          </a:r>
          <a:endParaRPr lang="en-US" sz="1500" kern="1200"/>
        </a:p>
      </dsp:txBody>
      <dsp:txXfrm>
        <a:off x="966608" y="2096154"/>
        <a:ext cx="4477019" cy="836890"/>
      </dsp:txXfrm>
    </dsp:sp>
    <dsp:sp modelId="{92D526A8-584B-42B3-A0AA-64303C8D3DCC}">
      <dsp:nvSpPr>
        <dsp:cNvPr id="0" name=""/>
        <dsp:cNvSpPr/>
      </dsp:nvSpPr>
      <dsp:spPr>
        <a:xfrm>
          <a:off x="0" y="3142267"/>
          <a:ext cx="5443628" cy="8368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252DDF-7037-4EA2-9647-685A867120A5}">
      <dsp:nvSpPr>
        <dsp:cNvPr id="0" name=""/>
        <dsp:cNvSpPr/>
      </dsp:nvSpPr>
      <dsp:spPr>
        <a:xfrm>
          <a:off x="253159" y="3330568"/>
          <a:ext cx="460289" cy="4602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8E665D-223E-4411-8B10-5369DBD74632}">
      <dsp:nvSpPr>
        <dsp:cNvPr id="0" name=""/>
        <dsp:cNvSpPr/>
      </dsp:nvSpPr>
      <dsp:spPr>
        <a:xfrm>
          <a:off x="966608" y="3142267"/>
          <a:ext cx="4477019"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666750">
            <a:lnSpc>
              <a:spcPct val="90000"/>
            </a:lnSpc>
            <a:spcBef>
              <a:spcPct val="0"/>
            </a:spcBef>
            <a:spcAft>
              <a:spcPct val="35000"/>
            </a:spcAft>
            <a:buNone/>
          </a:pPr>
          <a:r>
            <a:rPr lang="es-EC" sz="1500" kern="1200"/>
            <a:t>Le permite aprender continuamente de las interacciones con los usuarios y mejorar su capacidad de conversación con el tiempo</a:t>
          </a:r>
          <a:endParaRPr lang="en-US" sz="1500" kern="1200"/>
        </a:p>
      </dsp:txBody>
      <dsp:txXfrm>
        <a:off x="966608" y="3142267"/>
        <a:ext cx="4477019" cy="836890"/>
      </dsp:txXfrm>
    </dsp:sp>
    <dsp:sp modelId="{45F5A0E1-EFD5-4076-AC2A-12B6F290C260}">
      <dsp:nvSpPr>
        <dsp:cNvPr id="0" name=""/>
        <dsp:cNvSpPr/>
      </dsp:nvSpPr>
      <dsp:spPr>
        <a:xfrm>
          <a:off x="0" y="4188380"/>
          <a:ext cx="5443628" cy="8368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96E87F-5596-48FC-A975-0F823747803C}">
      <dsp:nvSpPr>
        <dsp:cNvPr id="0" name=""/>
        <dsp:cNvSpPr/>
      </dsp:nvSpPr>
      <dsp:spPr>
        <a:xfrm>
          <a:off x="253159" y="4376680"/>
          <a:ext cx="460289" cy="46028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6D8E9A-ABA1-4DFE-8BDD-9DE856A9F546}">
      <dsp:nvSpPr>
        <dsp:cNvPr id="0" name=""/>
        <dsp:cNvSpPr/>
      </dsp:nvSpPr>
      <dsp:spPr>
        <a:xfrm>
          <a:off x="966608" y="4188380"/>
          <a:ext cx="4477019"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666750">
            <a:lnSpc>
              <a:spcPct val="90000"/>
            </a:lnSpc>
            <a:spcBef>
              <a:spcPct val="0"/>
            </a:spcBef>
            <a:spcAft>
              <a:spcPct val="35000"/>
            </a:spcAft>
            <a:buNone/>
          </a:pPr>
          <a:r>
            <a:rPr lang="es-EC" sz="1500" kern="1200"/>
            <a:t>El procesamiento de lenguaje natural permite entender mejor lo que los usuarios están diciendo y proporcionar respuestas más precisas.</a:t>
          </a:r>
          <a:endParaRPr lang="en-US" sz="1500" kern="1200"/>
        </a:p>
      </dsp:txBody>
      <dsp:txXfrm>
        <a:off x="966608" y="4188380"/>
        <a:ext cx="4477019" cy="8368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03603-A492-4F29-878F-835E5E869313}">
      <dsp:nvSpPr>
        <dsp:cNvPr id="0" name=""/>
        <dsp:cNvSpPr/>
      </dsp:nvSpPr>
      <dsp:spPr>
        <a:xfrm>
          <a:off x="1935918" y="220121"/>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65CC20-3A0D-4D9C-B7C9-B958049BC10A}">
      <dsp:nvSpPr>
        <dsp:cNvPr id="0" name=""/>
        <dsp:cNvSpPr/>
      </dsp:nvSpPr>
      <dsp:spPr>
        <a:xfrm>
          <a:off x="747918" y="263455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s-EC" sz="1200" b="1" kern="1200"/>
            <a:t>Necesidad de supervisión y corrección: </a:t>
          </a:r>
          <a:endParaRPr lang="en-US" sz="1200" kern="1200"/>
        </a:p>
      </dsp:txBody>
      <dsp:txXfrm>
        <a:off x="747918" y="2634553"/>
        <a:ext cx="4320000" cy="720000"/>
      </dsp:txXfrm>
    </dsp:sp>
    <dsp:sp modelId="{7B5B4F45-7D4E-4112-ACF3-E535F3BA4D2E}">
      <dsp:nvSpPr>
        <dsp:cNvPr id="0" name=""/>
        <dsp:cNvSpPr/>
      </dsp:nvSpPr>
      <dsp:spPr>
        <a:xfrm>
          <a:off x="7011918" y="220121"/>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BAE0A3-D639-4D37-A9BE-A167318F0A5E}">
      <dsp:nvSpPr>
        <dsp:cNvPr id="0" name=""/>
        <dsp:cNvSpPr/>
      </dsp:nvSpPr>
      <dsp:spPr>
        <a:xfrm>
          <a:off x="5823918" y="263455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s-EC" sz="1200" kern="1200"/>
            <a:t>Aunque Chat GPT es capaz de aprender y adaptarse a través de ejemplos y correcciones proporcionadas por los usuarios, aún requiere una supervisión cuidadosa y correcciones para mejorar su desempeño y evitar respuestas inexactas o no deseadas.</a:t>
          </a:r>
          <a:endParaRPr lang="en-US" sz="1200" kern="1200"/>
        </a:p>
      </dsp:txBody>
      <dsp:txXfrm>
        <a:off x="5823918" y="2634553"/>
        <a:ext cx="4320000"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D8FBE-E1D0-43AE-BDE0-03B89BD243E1}">
      <dsp:nvSpPr>
        <dsp:cNvPr id="0" name=""/>
        <dsp:cNvSpPr/>
      </dsp:nvSpPr>
      <dsp:spPr>
        <a:xfrm>
          <a:off x="867168" y="21087"/>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1CCE97-A4D0-4A2E-9BFE-D36C23275633}">
      <dsp:nvSpPr>
        <dsp:cNvPr id="0" name=""/>
        <dsp:cNvSpPr/>
      </dsp:nvSpPr>
      <dsp:spPr>
        <a:xfrm>
          <a:off x="1269356" y="423275"/>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BE171F-24CA-47CC-BC7D-3596903B6C74}">
      <dsp:nvSpPr>
        <dsp:cNvPr id="0" name=""/>
        <dsp:cNvSpPr/>
      </dsp:nvSpPr>
      <dsp:spPr>
        <a:xfrm>
          <a:off x="263887" y="2496087"/>
          <a:ext cx="3093750" cy="10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s-EC" sz="1100" b="1" kern="1200"/>
            <a:t>Proporcionar referencias bibliográficas:</a:t>
          </a:r>
          <a:r>
            <a:rPr lang="es-EC" sz="1100" kern="1200"/>
            <a:t>  </a:t>
          </a:r>
          <a:endParaRPr lang="en-US" sz="1100" kern="1200"/>
        </a:p>
      </dsp:txBody>
      <dsp:txXfrm>
        <a:off x="263887" y="2496087"/>
        <a:ext cx="3093750" cy="1057500"/>
      </dsp:txXfrm>
    </dsp:sp>
    <dsp:sp modelId="{EA7C7C2F-5724-4684-A369-AF268CEB44BB}">
      <dsp:nvSpPr>
        <dsp:cNvPr id="0" name=""/>
        <dsp:cNvSpPr/>
      </dsp:nvSpPr>
      <dsp:spPr>
        <a:xfrm>
          <a:off x="4502324" y="21087"/>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A57FBB-C5A2-40A4-8CAE-E7CA128C2B09}">
      <dsp:nvSpPr>
        <dsp:cNvPr id="0" name=""/>
        <dsp:cNvSpPr/>
      </dsp:nvSpPr>
      <dsp:spPr>
        <a:xfrm>
          <a:off x="4904512" y="423275"/>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35557E-97DB-41AF-9D1C-02798F8DBA75}">
      <dsp:nvSpPr>
        <dsp:cNvPr id="0" name=""/>
        <dsp:cNvSpPr/>
      </dsp:nvSpPr>
      <dsp:spPr>
        <a:xfrm>
          <a:off x="3899043" y="2496087"/>
          <a:ext cx="3093750" cy="10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s-EC" sz="1100" kern="1200"/>
            <a:t>Para compensar las lagunas de conocimiento (por ejemplo, la falta de datos de entrenamiento para extraer información), ChatGPT proporcionará una respuesta lo mejor que pueda (a menudo inventada) en lugar de decir "error" o "no se puede calcular". </a:t>
          </a:r>
          <a:endParaRPr lang="en-US" sz="1100" kern="1200"/>
        </a:p>
      </dsp:txBody>
      <dsp:txXfrm>
        <a:off x="3899043" y="2496087"/>
        <a:ext cx="3093750" cy="1057500"/>
      </dsp:txXfrm>
    </dsp:sp>
    <dsp:sp modelId="{687C1663-2D20-4621-A6D0-90FC2CF76477}">
      <dsp:nvSpPr>
        <dsp:cNvPr id="0" name=""/>
        <dsp:cNvSpPr/>
      </dsp:nvSpPr>
      <dsp:spPr>
        <a:xfrm>
          <a:off x="8137481" y="21087"/>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55F7E9-EA65-41DF-8AFB-DE596D88B7E1}">
      <dsp:nvSpPr>
        <dsp:cNvPr id="0" name=""/>
        <dsp:cNvSpPr/>
      </dsp:nvSpPr>
      <dsp:spPr>
        <a:xfrm>
          <a:off x="8539668" y="423275"/>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014D17-3BC4-4BCE-B458-9B3ECC754A19}">
      <dsp:nvSpPr>
        <dsp:cNvPr id="0" name=""/>
        <dsp:cNvSpPr/>
      </dsp:nvSpPr>
      <dsp:spPr>
        <a:xfrm>
          <a:off x="7534199" y="2496087"/>
          <a:ext cx="3093750" cy="105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s-EC" sz="1100" kern="1200"/>
            <a:t>Nota: Es importante revisar y validar este tipo de información.</a:t>
          </a:r>
          <a:endParaRPr lang="en-US" sz="1100" kern="1200"/>
        </a:p>
      </dsp:txBody>
      <dsp:txXfrm>
        <a:off x="7534199" y="2496087"/>
        <a:ext cx="3093750" cy="10575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F6682-E942-497D-9B98-7419A3191948}">
      <dsp:nvSpPr>
        <dsp:cNvPr id="0" name=""/>
        <dsp:cNvSpPr/>
      </dsp:nvSpPr>
      <dsp:spPr>
        <a:xfrm>
          <a:off x="0" y="817245"/>
          <a:ext cx="5443628" cy="1508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9F67F1-513B-49B2-9AF4-2CBBE0166F46}">
      <dsp:nvSpPr>
        <dsp:cNvPr id="0" name=""/>
        <dsp:cNvSpPr/>
      </dsp:nvSpPr>
      <dsp:spPr>
        <a:xfrm>
          <a:off x="456399" y="1156716"/>
          <a:ext cx="829818" cy="8298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76B0D6-9D6E-44A6-BA07-495A74DB273B}">
      <dsp:nvSpPr>
        <dsp:cNvPr id="0" name=""/>
        <dsp:cNvSpPr/>
      </dsp:nvSpPr>
      <dsp:spPr>
        <a:xfrm>
          <a:off x="1742617" y="817245"/>
          <a:ext cx="3701010" cy="150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159677" rIns="159677" bIns="159677" numCol="1" spcCol="1270" anchor="ctr" anchorCtr="0">
          <a:noAutofit/>
        </a:bodyPr>
        <a:lstStyle/>
        <a:p>
          <a:pPr marL="0" lvl="0" indent="0" algn="l" defTabSz="1111250">
            <a:lnSpc>
              <a:spcPct val="90000"/>
            </a:lnSpc>
            <a:spcBef>
              <a:spcPct val="0"/>
            </a:spcBef>
            <a:spcAft>
              <a:spcPct val="35000"/>
            </a:spcAft>
            <a:buNone/>
          </a:pPr>
          <a:r>
            <a:rPr lang="es-EC" sz="2500" kern="1200" dirty="0"/>
            <a:t>Recomienda una película de comedia</a:t>
          </a:r>
          <a:endParaRPr lang="en-US" sz="2500" kern="1200" dirty="0"/>
        </a:p>
      </dsp:txBody>
      <dsp:txXfrm>
        <a:off x="1742617" y="817245"/>
        <a:ext cx="3701010" cy="1508759"/>
      </dsp:txXfrm>
    </dsp:sp>
    <dsp:sp modelId="{316EA8EF-FE6A-43A0-BACD-8EEB7A79CFCA}">
      <dsp:nvSpPr>
        <dsp:cNvPr id="0" name=""/>
        <dsp:cNvSpPr/>
      </dsp:nvSpPr>
      <dsp:spPr>
        <a:xfrm>
          <a:off x="0" y="2703195"/>
          <a:ext cx="5443628" cy="150875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9DA7B0-2919-45B3-95CF-6FEA221C49CF}">
      <dsp:nvSpPr>
        <dsp:cNvPr id="0" name=""/>
        <dsp:cNvSpPr/>
      </dsp:nvSpPr>
      <dsp:spPr>
        <a:xfrm>
          <a:off x="456399" y="3042665"/>
          <a:ext cx="829818" cy="8298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D10BA2-6CF8-4FED-955F-552051E0B9E9}">
      <dsp:nvSpPr>
        <dsp:cNvPr id="0" name=""/>
        <dsp:cNvSpPr/>
      </dsp:nvSpPr>
      <dsp:spPr>
        <a:xfrm>
          <a:off x="1742617" y="2703195"/>
          <a:ext cx="3701010" cy="150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677" tIns="159677" rIns="159677" bIns="159677" numCol="1" spcCol="1270" anchor="ctr" anchorCtr="0">
          <a:noAutofit/>
        </a:bodyPr>
        <a:lstStyle/>
        <a:p>
          <a:pPr marL="0" lvl="0" indent="0" algn="l" defTabSz="1111250">
            <a:lnSpc>
              <a:spcPct val="90000"/>
            </a:lnSpc>
            <a:spcBef>
              <a:spcPct val="0"/>
            </a:spcBef>
            <a:spcAft>
              <a:spcPct val="35000"/>
            </a:spcAft>
            <a:buNone/>
          </a:pPr>
          <a:r>
            <a:rPr lang="es-EC" sz="2500" kern="1200"/>
            <a:t>Como realizar una torta de chocolate</a:t>
          </a:r>
          <a:endParaRPr lang="en-US" sz="2500" kern="1200"/>
        </a:p>
      </dsp:txBody>
      <dsp:txXfrm>
        <a:off x="1742617" y="2703195"/>
        <a:ext cx="3701010" cy="150875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69193-824E-AA4A-B385-45892416411B}">
      <dsp:nvSpPr>
        <dsp:cNvPr id="0" name=""/>
        <dsp:cNvSpPr/>
      </dsp:nvSpPr>
      <dsp:spPr>
        <a:xfrm>
          <a:off x="0" y="2455"/>
          <a:ext cx="54436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7FD85D-600F-0741-B3EC-12DFD6C0D03E}">
      <dsp:nvSpPr>
        <dsp:cNvPr id="0" name=""/>
        <dsp:cNvSpPr/>
      </dsp:nvSpPr>
      <dsp:spPr>
        <a:xfrm>
          <a:off x="0" y="2455"/>
          <a:ext cx="5443628" cy="837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s-EC" sz="3900" kern="1200"/>
            <a:t>Secuenciales</a:t>
          </a:r>
          <a:endParaRPr lang="en-US" sz="3900" kern="1200"/>
        </a:p>
      </dsp:txBody>
      <dsp:txXfrm>
        <a:off x="0" y="2455"/>
        <a:ext cx="5443628" cy="837381"/>
      </dsp:txXfrm>
    </dsp:sp>
    <dsp:sp modelId="{6ADC4984-1DC7-A641-B21A-99AF215BBA67}">
      <dsp:nvSpPr>
        <dsp:cNvPr id="0" name=""/>
        <dsp:cNvSpPr/>
      </dsp:nvSpPr>
      <dsp:spPr>
        <a:xfrm>
          <a:off x="0" y="839837"/>
          <a:ext cx="544362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7BF446-EE09-B54D-8F1B-FAAE426EA9CE}">
      <dsp:nvSpPr>
        <dsp:cNvPr id="0" name=""/>
        <dsp:cNvSpPr/>
      </dsp:nvSpPr>
      <dsp:spPr>
        <a:xfrm>
          <a:off x="0" y="839837"/>
          <a:ext cx="5443628" cy="837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s-EC" sz="3900" kern="1200"/>
            <a:t>Condicionales</a:t>
          </a:r>
          <a:endParaRPr lang="en-US" sz="3900" kern="1200"/>
        </a:p>
      </dsp:txBody>
      <dsp:txXfrm>
        <a:off x="0" y="839837"/>
        <a:ext cx="5443628" cy="837381"/>
      </dsp:txXfrm>
    </dsp:sp>
    <dsp:sp modelId="{A9FB1B8D-B3FC-6742-9C75-84F65618DFC4}">
      <dsp:nvSpPr>
        <dsp:cNvPr id="0" name=""/>
        <dsp:cNvSpPr/>
      </dsp:nvSpPr>
      <dsp:spPr>
        <a:xfrm>
          <a:off x="0" y="1677218"/>
          <a:ext cx="544362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49885F-BB92-3F43-9A5F-1BFE8958928B}">
      <dsp:nvSpPr>
        <dsp:cNvPr id="0" name=""/>
        <dsp:cNvSpPr/>
      </dsp:nvSpPr>
      <dsp:spPr>
        <a:xfrm>
          <a:off x="0" y="1677218"/>
          <a:ext cx="5443628" cy="837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s-EC" sz="3900" kern="1200"/>
            <a:t>Comparativo</a:t>
          </a:r>
          <a:endParaRPr lang="en-US" sz="3900" kern="1200"/>
        </a:p>
      </dsp:txBody>
      <dsp:txXfrm>
        <a:off x="0" y="1677218"/>
        <a:ext cx="5443628" cy="837381"/>
      </dsp:txXfrm>
    </dsp:sp>
    <dsp:sp modelId="{48E12070-5C3F-E943-A981-237D0A7B9E06}">
      <dsp:nvSpPr>
        <dsp:cNvPr id="0" name=""/>
        <dsp:cNvSpPr/>
      </dsp:nvSpPr>
      <dsp:spPr>
        <a:xfrm>
          <a:off x="0" y="2514599"/>
          <a:ext cx="544362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52A9F2-133B-1046-990F-5B379D1ABE8A}">
      <dsp:nvSpPr>
        <dsp:cNvPr id="0" name=""/>
        <dsp:cNvSpPr/>
      </dsp:nvSpPr>
      <dsp:spPr>
        <a:xfrm>
          <a:off x="0" y="2514599"/>
          <a:ext cx="5443628" cy="837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s-EC" sz="3900" kern="1200"/>
            <a:t>Argumental</a:t>
          </a:r>
          <a:endParaRPr lang="en-US" sz="3900" kern="1200"/>
        </a:p>
      </dsp:txBody>
      <dsp:txXfrm>
        <a:off x="0" y="2514599"/>
        <a:ext cx="5443628" cy="837381"/>
      </dsp:txXfrm>
    </dsp:sp>
    <dsp:sp modelId="{AEDF6058-1681-154D-95C3-D8DAC426FA19}">
      <dsp:nvSpPr>
        <dsp:cNvPr id="0" name=""/>
        <dsp:cNvSpPr/>
      </dsp:nvSpPr>
      <dsp:spPr>
        <a:xfrm>
          <a:off x="0" y="3351981"/>
          <a:ext cx="544362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BE56A9-641B-9345-80C4-9593707EDF40}">
      <dsp:nvSpPr>
        <dsp:cNvPr id="0" name=""/>
        <dsp:cNvSpPr/>
      </dsp:nvSpPr>
      <dsp:spPr>
        <a:xfrm>
          <a:off x="0" y="3351981"/>
          <a:ext cx="5443628" cy="837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s-EC" sz="3900" kern="1200"/>
            <a:t>Perspectiva profesional</a:t>
          </a:r>
          <a:endParaRPr lang="en-US" sz="3900" kern="1200"/>
        </a:p>
      </dsp:txBody>
      <dsp:txXfrm>
        <a:off x="0" y="3351981"/>
        <a:ext cx="5443628" cy="837381"/>
      </dsp:txXfrm>
    </dsp:sp>
    <dsp:sp modelId="{BE0369A7-7CEF-8041-939D-B95F05271BAE}">
      <dsp:nvSpPr>
        <dsp:cNvPr id="0" name=""/>
        <dsp:cNvSpPr/>
      </dsp:nvSpPr>
      <dsp:spPr>
        <a:xfrm>
          <a:off x="0" y="4189362"/>
          <a:ext cx="54436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06A7BE-0DF8-CB40-8B40-3668573DAF27}">
      <dsp:nvSpPr>
        <dsp:cNvPr id="0" name=""/>
        <dsp:cNvSpPr/>
      </dsp:nvSpPr>
      <dsp:spPr>
        <a:xfrm>
          <a:off x="0" y="4189362"/>
          <a:ext cx="5443628" cy="837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s-EC" sz="3900" kern="1200"/>
            <a:t>Lista de deseos</a:t>
          </a:r>
          <a:endParaRPr lang="en-US" sz="3900" kern="1200"/>
        </a:p>
      </dsp:txBody>
      <dsp:txXfrm>
        <a:off x="0" y="4189362"/>
        <a:ext cx="5443628" cy="837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9203F-1074-48EC-9782-6B7EE4AF9D21}">
      <dsp:nvSpPr>
        <dsp:cNvPr id="0" name=""/>
        <dsp:cNvSpPr/>
      </dsp:nvSpPr>
      <dsp:spPr>
        <a:xfrm>
          <a:off x="549582" y="480041"/>
          <a:ext cx="1444626" cy="144462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EAD862-6855-4E7F-9715-4428F226B315}">
      <dsp:nvSpPr>
        <dsp:cNvPr id="0" name=""/>
        <dsp:cNvSpPr/>
      </dsp:nvSpPr>
      <dsp:spPr>
        <a:xfrm>
          <a:off x="857453" y="787912"/>
          <a:ext cx="828883" cy="8288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85F673-5D2A-492E-9095-9585340CED22}">
      <dsp:nvSpPr>
        <dsp:cNvPr id="0" name=""/>
        <dsp:cNvSpPr/>
      </dsp:nvSpPr>
      <dsp:spPr>
        <a:xfrm>
          <a:off x="87775" y="2374633"/>
          <a:ext cx="236823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s-EC" sz="1100" kern="1200"/>
            <a:t>Intefaz de usuario facil e intuitiva</a:t>
          </a:r>
          <a:endParaRPr lang="en-US" sz="1100" kern="1200"/>
        </a:p>
      </dsp:txBody>
      <dsp:txXfrm>
        <a:off x="87775" y="2374633"/>
        <a:ext cx="2368239" cy="720000"/>
      </dsp:txXfrm>
    </dsp:sp>
    <dsp:sp modelId="{E9265079-D692-4946-BBB1-8444A94683B6}">
      <dsp:nvSpPr>
        <dsp:cNvPr id="0" name=""/>
        <dsp:cNvSpPr/>
      </dsp:nvSpPr>
      <dsp:spPr>
        <a:xfrm>
          <a:off x="3332264" y="480041"/>
          <a:ext cx="1444626" cy="144462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0CA7E-6ADE-43B7-BC37-7B8AFFF6452D}">
      <dsp:nvSpPr>
        <dsp:cNvPr id="0" name=""/>
        <dsp:cNvSpPr/>
      </dsp:nvSpPr>
      <dsp:spPr>
        <a:xfrm>
          <a:off x="3640135" y="787912"/>
          <a:ext cx="828883" cy="8288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3D5208-0C3D-4788-BD66-E0D6B3458534}">
      <dsp:nvSpPr>
        <dsp:cNvPr id="0" name=""/>
        <dsp:cNvSpPr/>
      </dsp:nvSpPr>
      <dsp:spPr>
        <a:xfrm>
          <a:off x="2870457" y="2374633"/>
          <a:ext cx="236823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s-EC" sz="1100" kern="1200"/>
            <a:t>Facilita la interacción, sin necesidad de conocimiento técnico avanzados</a:t>
          </a:r>
          <a:endParaRPr lang="en-US" sz="1100" kern="1200"/>
        </a:p>
      </dsp:txBody>
      <dsp:txXfrm>
        <a:off x="2870457" y="2374633"/>
        <a:ext cx="2368239" cy="720000"/>
      </dsp:txXfrm>
    </dsp:sp>
    <dsp:sp modelId="{D675A8AB-A56F-40A3-ADCA-3ABD34227DC5}">
      <dsp:nvSpPr>
        <dsp:cNvPr id="0" name=""/>
        <dsp:cNvSpPr/>
      </dsp:nvSpPr>
      <dsp:spPr>
        <a:xfrm>
          <a:off x="6114946" y="480041"/>
          <a:ext cx="1444626" cy="144462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9AA20F-0D34-474D-B1B8-65597973C6DD}">
      <dsp:nvSpPr>
        <dsp:cNvPr id="0" name=""/>
        <dsp:cNvSpPr/>
      </dsp:nvSpPr>
      <dsp:spPr>
        <a:xfrm>
          <a:off x="6422817" y="787912"/>
          <a:ext cx="828883" cy="8288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FB2CC3-D191-4C87-B1E6-95D3E21D5839}">
      <dsp:nvSpPr>
        <dsp:cNvPr id="0" name=""/>
        <dsp:cNvSpPr/>
      </dsp:nvSpPr>
      <dsp:spPr>
        <a:xfrm>
          <a:off x="5653139" y="2374633"/>
          <a:ext cx="236823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s-EC" sz="1100" kern="1200"/>
            <a:t>La interfaz de usuario presenta una estructura clara y limpia</a:t>
          </a:r>
          <a:endParaRPr lang="en-US" sz="1100" kern="1200"/>
        </a:p>
      </dsp:txBody>
      <dsp:txXfrm>
        <a:off x="5653139" y="2374633"/>
        <a:ext cx="2368239" cy="720000"/>
      </dsp:txXfrm>
    </dsp:sp>
    <dsp:sp modelId="{BC82FE7F-40D7-4294-B1B2-D41B22313D08}">
      <dsp:nvSpPr>
        <dsp:cNvPr id="0" name=""/>
        <dsp:cNvSpPr/>
      </dsp:nvSpPr>
      <dsp:spPr>
        <a:xfrm>
          <a:off x="8897628" y="480041"/>
          <a:ext cx="1444626" cy="144462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C24506-0669-4081-B584-176D0891F403}">
      <dsp:nvSpPr>
        <dsp:cNvPr id="0" name=""/>
        <dsp:cNvSpPr/>
      </dsp:nvSpPr>
      <dsp:spPr>
        <a:xfrm>
          <a:off x="9205499" y="787912"/>
          <a:ext cx="828883" cy="8288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09C3AB-BAEE-4A93-B34C-103B60FD341A}">
      <dsp:nvSpPr>
        <dsp:cNvPr id="0" name=""/>
        <dsp:cNvSpPr/>
      </dsp:nvSpPr>
      <dsp:spPr>
        <a:xfrm>
          <a:off x="8435821" y="2374633"/>
          <a:ext cx="236823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s-EC" sz="1100" kern="1200"/>
            <a:t>Interfaz altamente personalizable, permitiendo a los usuarios adaptarla a sus necesidades y preferencias.</a:t>
          </a:r>
          <a:endParaRPr lang="en-US" sz="1100" kern="1200"/>
        </a:p>
      </dsp:txBody>
      <dsp:txXfrm>
        <a:off x="8435821" y="2374633"/>
        <a:ext cx="2368239"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91E3D-F56E-44D5-8E33-C9B8BAD13602}">
      <dsp:nvSpPr>
        <dsp:cNvPr id="0" name=""/>
        <dsp:cNvSpPr/>
      </dsp:nvSpPr>
      <dsp:spPr>
        <a:xfrm>
          <a:off x="0" y="2087"/>
          <a:ext cx="5443628" cy="10579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8BCD90-E615-49DC-93FF-0B9D55D5623A}">
      <dsp:nvSpPr>
        <dsp:cNvPr id="0" name=""/>
        <dsp:cNvSpPr/>
      </dsp:nvSpPr>
      <dsp:spPr>
        <a:xfrm>
          <a:off x="320014" y="240114"/>
          <a:ext cx="581845" cy="5818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A02141-B0DC-4C74-AEF5-9A05AAEE2448}">
      <dsp:nvSpPr>
        <dsp:cNvPr id="0" name=""/>
        <dsp:cNvSpPr/>
      </dsp:nvSpPr>
      <dsp:spPr>
        <a:xfrm>
          <a:off x="1221874" y="2087"/>
          <a:ext cx="4221753" cy="105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61" tIns="111961" rIns="111961" bIns="111961" numCol="1" spcCol="1270" anchor="ctr" anchorCtr="0">
          <a:noAutofit/>
        </a:bodyPr>
        <a:lstStyle/>
        <a:p>
          <a:pPr marL="0" lvl="0" indent="0" algn="l" defTabSz="666750">
            <a:lnSpc>
              <a:spcPct val="90000"/>
            </a:lnSpc>
            <a:spcBef>
              <a:spcPct val="0"/>
            </a:spcBef>
            <a:spcAft>
              <a:spcPct val="35000"/>
            </a:spcAft>
            <a:buNone/>
          </a:pPr>
          <a:r>
            <a:rPr lang="es-EC" sz="1500" kern="1200"/>
            <a:t>Capacidad para personalizar la experiencia del usuario</a:t>
          </a:r>
          <a:endParaRPr lang="en-US" sz="1500" kern="1200"/>
        </a:p>
      </dsp:txBody>
      <dsp:txXfrm>
        <a:off x="1221874" y="2087"/>
        <a:ext cx="4221753" cy="1057900"/>
      </dsp:txXfrm>
    </dsp:sp>
    <dsp:sp modelId="{71709DA9-2A23-4437-94CF-DAC0BB13E5D8}">
      <dsp:nvSpPr>
        <dsp:cNvPr id="0" name=""/>
        <dsp:cNvSpPr/>
      </dsp:nvSpPr>
      <dsp:spPr>
        <a:xfrm>
          <a:off x="0" y="1324462"/>
          <a:ext cx="5443628" cy="10579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0F3825-16BB-493B-99BC-601B7AFCB56B}">
      <dsp:nvSpPr>
        <dsp:cNvPr id="0" name=""/>
        <dsp:cNvSpPr/>
      </dsp:nvSpPr>
      <dsp:spPr>
        <a:xfrm>
          <a:off x="320014" y="1562489"/>
          <a:ext cx="581845" cy="5818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1DCC62-0854-4544-B68F-3425A091C4FC}">
      <dsp:nvSpPr>
        <dsp:cNvPr id="0" name=""/>
        <dsp:cNvSpPr/>
      </dsp:nvSpPr>
      <dsp:spPr>
        <a:xfrm>
          <a:off x="1221874" y="1324462"/>
          <a:ext cx="4221753" cy="105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61" tIns="111961" rIns="111961" bIns="111961" numCol="1" spcCol="1270" anchor="ctr" anchorCtr="0">
          <a:noAutofit/>
        </a:bodyPr>
        <a:lstStyle/>
        <a:p>
          <a:pPr marL="0" lvl="0" indent="0" algn="l" defTabSz="666750">
            <a:lnSpc>
              <a:spcPct val="90000"/>
            </a:lnSpc>
            <a:spcBef>
              <a:spcPct val="0"/>
            </a:spcBef>
            <a:spcAft>
              <a:spcPct val="35000"/>
            </a:spcAft>
            <a:buNone/>
          </a:pPr>
          <a:r>
            <a:rPr lang="es-EC" sz="1500" kern="1200"/>
            <a:t>Puede aprender sobre los intereses y preferencias del usuario a medida que interactúa con él</a:t>
          </a:r>
          <a:endParaRPr lang="en-US" sz="1500" kern="1200"/>
        </a:p>
      </dsp:txBody>
      <dsp:txXfrm>
        <a:off x="1221874" y="1324462"/>
        <a:ext cx="4221753" cy="1057900"/>
      </dsp:txXfrm>
    </dsp:sp>
    <dsp:sp modelId="{93620F98-78AB-4F83-B709-36B8F5E2643C}">
      <dsp:nvSpPr>
        <dsp:cNvPr id="0" name=""/>
        <dsp:cNvSpPr/>
      </dsp:nvSpPr>
      <dsp:spPr>
        <a:xfrm>
          <a:off x="0" y="2646837"/>
          <a:ext cx="5443628" cy="10579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AC4C19-97FB-48E3-B994-79F4147A1FDB}">
      <dsp:nvSpPr>
        <dsp:cNvPr id="0" name=""/>
        <dsp:cNvSpPr/>
      </dsp:nvSpPr>
      <dsp:spPr>
        <a:xfrm>
          <a:off x="320014" y="2884865"/>
          <a:ext cx="581845" cy="5818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54A084-415F-4EA4-9F67-5656B3D7E2C6}">
      <dsp:nvSpPr>
        <dsp:cNvPr id="0" name=""/>
        <dsp:cNvSpPr/>
      </dsp:nvSpPr>
      <dsp:spPr>
        <a:xfrm>
          <a:off x="1221874" y="2646837"/>
          <a:ext cx="4221753" cy="105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61" tIns="111961" rIns="111961" bIns="111961" numCol="1" spcCol="1270" anchor="ctr" anchorCtr="0">
          <a:noAutofit/>
        </a:bodyPr>
        <a:lstStyle/>
        <a:p>
          <a:pPr marL="0" lvl="0" indent="0" algn="l" defTabSz="666750">
            <a:lnSpc>
              <a:spcPct val="90000"/>
            </a:lnSpc>
            <a:spcBef>
              <a:spcPct val="0"/>
            </a:spcBef>
            <a:spcAft>
              <a:spcPct val="35000"/>
            </a:spcAft>
            <a:buNone/>
          </a:pPr>
          <a:r>
            <a:rPr lang="es-EC" sz="1500" kern="1200"/>
            <a:t>Puede proporcionar conversaciones más relevantes y satisfactorias</a:t>
          </a:r>
          <a:endParaRPr lang="en-US" sz="1500" kern="1200"/>
        </a:p>
      </dsp:txBody>
      <dsp:txXfrm>
        <a:off x="1221874" y="2646837"/>
        <a:ext cx="4221753" cy="1057900"/>
      </dsp:txXfrm>
    </dsp:sp>
    <dsp:sp modelId="{5F783445-CAC3-47B9-AB57-BFA1AF98870D}">
      <dsp:nvSpPr>
        <dsp:cNvPr id="0" name=""/>
        <dsp:cNvSpPr/>
      </dsp:nvSpPr>
      <dsp:spPr>
        <a:xfrm>
          <a:off x="0" y="3969212"/>
          <a:ext cx="5443628" cy="10579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762081-98FB-447D-85AD-6BF43A71848E}">
      <dsp:nvSpPr>
        <dsp:cNvPr id="0" name=""/>
        <dsp:cNvSpPr/>
      </dsp:nvSpPr>
      <dsp:spPr>
        <a:xfrm>
          <a:off x="320014" y="4207240"/>
          <a:ext cx="581845" cy="5818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9F87B0-FADD-4283-AEF8-80726F485C13}">
      <dsp:nvSpPr>
        <dsp:cNvPr id="0" name=""/>
        <dsp:cNvSpPr/>
      </dsp:nvSpPr>
      <dsp:spPr>
        <a:xfrm>
          <a:off x="1221874" y="3969212"/>
          <a:ext cx="4221753" cy="105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61" tIns="111961" rIns="111961" bIns="111961" numCol="1" spcCol="1270" anchor="ctr" anchorCtr="0">
          <a:noAutofit/>
        </a:bodyPr>
        <a:lstStyle/>
        <a:p>
          <a:pPr marL="0" lvl="0" indent="0" algn="l" defTabSz="666750">
            <a:lnSpc>
              <a:spcPct val="90000"/>
            </a:lnSpc>
            <a:spcBef>
              <a:spcPct val="0"/>
            </a:spcBef>
            <a:spcAft>
              <a:spcPct val="35000"/>
            </a:spcAft>
            <a:buNone/>
          </a:pPr>
          <a:r>
            <a:rPr lang="es-EC" sz="1500" kern="1200"/>
            <a:t>Puede ajustar el tono y estilo de conversación para que coincida con la personalidad de usuario, lo que hace la experiencia más agradable</a:t>
          </a:r>
          <a:endParaRPr lang="en-US" sz="1500" kern="1200"/>
        </a:p>
      </dsp:txBody>
      <dsp:txXfrm>
        <a:off x="1221874" y="3969212"/>
        <a:ext cx="4221753" cy="1057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68794-C0A0-4267-BB72-39E3ACDCCCC4}">
      <dsp:nvSpPr>
        <dsp:cNvPr id="0" name=""/>
        <dsp:cNvSpPr/>
      </dsp:nvSpPr>
      <dsp:spPr>
        <a:xfrm>
          <a:off x="0" y="2087"/>
          <a:ext cx="5443628" cy="10579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5386B6-B3C7-4E56-AFCC-E4AF2ECB845F}">
      <dsp:nvSpPr>
        <dsp:cNvPr id="0" name=""/>
        <dsp:cNvSpPr/>
      </dsp:nvSpPr>
      <dsp:spPr>
        <a:xfrm>
          <a:off x="320014" y="240114"/>
          <a:ext cx="581845" cy="5818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4BFB9D-41B0-42F8-9809-73FAAF814A62}">
      <dsp:nvSpPr>
        <dsp:cNvPr id="0" name=""/>
        <dsp:cNvSpPr/>
      </dsp:nvSpPr>
      <dsp:spPr>
        <a:xfrm>
          <a:off x="1221874" y="2087"/>
          <a:ext cx="4221753" cy="105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61" tIns="111961" rIns="111961" bIns="111961" numCol="1" spcCol="1270" anchor="ctr" anchorCtr="0">
          <a:noAutofit/>
        </a:bodyPr>
        <a:lstStyle/>
        <a:p>
          <a:pPr marL="0" lvl="0" indent="0" algn="l" defTabSz="666750">
            <a:lnSpc>
              <a:spcPct val="90000"/>
            </a:lnSpc>
            <a:spcBef>
              <a:spcPct val="0"/>
            </a:spcBef>
            <a:spcAft>
              <a:spcPct val="35000"/>
            </a:spcAft>
            <a:buNone/>
          </a:pPr>
          <a:r>
            <a:rPr lang="es-EC" sz="1500" kern="1200"/>
            <a:t>Chat GPT es un modelo de lenguaje basado en inteligencia artificial desarrollado por OpenAI.</a:t>
          </a:r>
          <a:endParaRPr lang="en-US" sz="1500" kern="1200"/>
        </a:p>
      </dsp:txBody>
      <dsp:txXfrm>
        <a:off x="1221874" y="2087"/>
        <a:ext cx="4221753" cy="1057900"/>
      </dsp:txXfrm>
    </dsp:sp>
    <dsp:sp modelId="{E43FC61B-8BC9-460C-A36F-1048521F07CB}">
      <dsp:nvSpPr>
        <dsp:cNvPr id="0" name=""/>
        <dsp:cNvSpPr/>
      </dsp:nvSpPr>
      <dsp:spPr>
        <a:xfrm>
          <a:off x="0" y="1324462"/>
          <a:ext cx="5443628" cy="10579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993147-F8A2-4FE4-B4A2-E7D8790AD868}">
      <dsp:nvSpPr>
        <dsp:cNvPr id="0" name=""/>
        <dsp:cNvSpPr/>
      </dsp:nvSpPr>
      <dsp:spPr>
        <a:xfrm>
          <a:off x="320014" y="1562489"/>
          <a:ext cx="581845" cy="5818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C9291B-9953-4801-9777-2BB317C746A2}">
      <dsp:nvSpPr>
        <dsp:cNvPr id="0" name=""/>
        <dsp:cNvSpPr/>
      </dsp:nvSpPr>
      <dsp:spPr>
        <a:xfrm>
          <a:off x="1221874" y="1324462"/>
          <a:ext cx="4221753" cy="105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61" tIns="111961" rIns="111961" bIns="111961" numCol="1" spcCol="1270" anchor="ctr" anchorCtr="0">
          <a:noAutofit/>
        </a:bodyPr>
        <a:lstStyle/>
        <a:p>
          <a:pPr marL="0" lvl="0" indent="0" algn="l" defTabSz="666750">
            <a:lnSpc>
              <a:spcPct val="90000"/>
            </a:lnSpc>
            <a:spcBef>
              <a:spcPct val="0"/>
            </a:spcBef>
            <a:spcAft>
              <a:spcPct val="35000"/>
            </a:spcAft>
            <a:buNone/>
          </a:pPr>
          <a:r>
            <a:rPr lang="es-EC" sz="1500" kern="1200"/>
            <a:t>El modelo GPT (Generative Pre-trained Transformer) fue lanzado por primera vez en 2018.</a:t>
          </a:r>
          <a:endParaRPr lang="en-US" sz="1500" kern="1200"/>
        </a:p>
      </dsp:txBody>
      <dsp:txXfrm>
        <a:off x="1221874" y="1324462"/>
        <a:ext cx="4221753" cy="1057900"/>
      </dsp:txXfrm>
    </dsp:sp>
    <dsp:sp modelId="{6EFC6FD9-A500-489E-9613-D3D8A232DF16}">
      <dsp:nvSpPr>
        <dsp:cNvPr id="0" name=""/>
        <dsp:cNvSpPr/>
      </dsp:nvSpPr>
      <dsp:spPr>
        <a:xfrm>
          <a:off x="0" y="2646837"/>
          <a:ext cx="5443628" cy="10579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3B1CA9-A970-4A51-A0B0-C5CEA9164367}">
      <dsp:nvSpPr>
        <dsp:cNvPr id="0" name=""/>
        <dsp:cNvSpPr/>
      </dsp:nvSpPr>
      <dsp:spPr>
        <a:xfrm>
          <a:off x="320014" y="2884865"/>
          <a:ext cx="581845" cy="5818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55F3B7-5977-4B0D-A8EF-3ED49C44B86C}">
      <dsp:nvSpPr>
        <dsp:cNvPr id="0" name=""/>
        <dsp:cNvSpPr/>
      </dsp:nvSpPr>
      <dsp:spPr>
        <a:xfrm>
          <a:off x="1221874" y="2646837"/>
          <a:ext cx="4221753" cy="105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61" tIns="111961" rIns="111961" bIns="111961" numCol="1" spcCol="1270" anchor="ctr" anchorCtr="0">
          <a:noAutofit/>
        </a:bodyPr>
        <a:lstStyle/>
        <a:p>
          <a:pPr marL="0" lvl="0" indent="0" algn="l" defTabSz="666750">
            <a:lnSpc>
              <a:spcPct val="90000"/>
            </a:lnSpc>
            <a:spcBef>
              <a:spcPct val="0"/>
            </a:spcBef>
            <a:spcAft>
              <a:spcPct val="35000"/>
            </a:spcAft>
            <a:buNone/>
          </a:pPr>
          <a:r>
            <a:rPr lang="es-EC" sz="1500" kern="1200"/>
            <a:t>GPT-3, la versión anterior a GPT-3.5, es uno de los modelos de lenguaje más grandes y potentes disponibles.</a:t>
          </a:r>
          <a:endParaRPr lang="en-US" sz="1500" kern="1200"/>
        </a:p>
      </dsp:txBody>
      <dsp:txXfrm>
        <a:off x="1221874" y="2646837"/>
        <a:ext cx="4221753" cy="1057900"/>
      </dsp:txXfrm>
    </dsp:sp>
    <dsp:sp modelId="{1DC1892B-891B-4FA6-A35E-B09137E3DC19}">
      <dsp:nvSpPr>
        <dsp:cNvPr id="0" name=""/>
        <dsp:cNvSpPr/>
      </dsp:nvSpPr>
      <dsp:spPr>
        <a:xfrm>
          <a:off x="0" y="3969212"/>
          <a:ext cx="5443628" cy="10579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C00300-F60D-49DC-B1D0-249AE859A9F3}">
      <dsp:nvSpPr>
        <dsp:cNvPr id="0" name=""/>
        <dsp:cNvSpPr/>
      </dsp:nvSpPr>
      <dsp:spPr>
        <a:xfrm>
          <a:off x="320014" y="4207240"/>
          <a:ext cx="581845" cy="5818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A41767-DA89-41D6-8E08-69D3133F9BB2}">
      <dsp:nvSpPr>
        <dsp:cNvPr id="0" name=""/>
        <dsp:cNvSpPr/>
      </dsp:nvSpPr>
      <dsp:spPr>
        <a:xfrm>
          <a:off x="1221874" y="3969212"/>
          <a:ext cx="4221753" cy="1057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61" tIns="111961" rIns="111961" bIns="111961" numCol="1" spcCol="1270" anchor="ctr" anchorCtr="0">
          <a:noAutofit/>
        </a:bodyPr>
        <a:lstStyle/>
        <a:p>
          <a:pPr marL="0" lvl="0" indent="0" algn="l" defTabSz="666750">
            <a:lnSpc>
              <a:spcPct val="90000"/>
            </a:lnSpc>
            <a:spcBef>
              <a:spcPct val="0"/>
            </a:spcBef>
            <a:spcAft>
              <a:spcPct val="35000"/>
            </a:spcAft>
            <a:buNone/>
          </a:pPr>
          <a:r>
            <a:rPr lang="es-EC" sz="1500" kern="1200"/>
            <a:t>GPT-3 tiene aproximadamente 175 mil millones de parámetros, lo que lo convierte en uno de los modelos más grandes jamás creado.</a:t>
          </a:r>
          <a:endParaRPr lang="en-US" sz="1500" kern="1200"/>
        </a:p>
      </dsp:txBody>
      <dsp:txXfrm>
        <a:off x="1221874" y="3969212"/>
        <a:ext cx="4221753" cy="10579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9F9FD-44FA-4130-B3FE-873CD44C33F0}">
      <dsp:nvSpPr>
        <dsp:cNvPr id="0" name=""/>
        <dsp:cNvSpPr/>
      </dsp:nvSpPr>
      <dsp:spPr>
        <a:xfrm>
          <a:off x="194778" y="799823"/>
          <a:ext cx="910414" cy="91041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F6D65D-47F8-40A0-A220-626858E84253}">
      <dsp:nvSpPr>
        <dsp:cNvPr id="0" name=""/>
        <dsp:cNvSpPr/>
      </dsp:nvSpPr>
      <dsp:spPr>
        <a:xfrm>
          <a:off x="385965" y="991010"/>
          <a:ext cx="528040" cy="5280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A00038-F817-49FE-AA16-C9D5055CE7F5}">
      <dsp:nvSpPr>
        <dsp:cNvPr id="0" name=""/>
        <dsp:cNvSpPr/>
      </dsp:nvSpPr>
      <dsp:spPr>
        <a:xfrm>
          <a:off x="1300281" y="799823"/>
          <a:ext cx="2145976" cy="910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s-EC" sz="1200" kern="1200"/>
            <a:t>Chat GPT se ha utilizado en aplicaciones como asistencia al cliente, generación de contenido, tutoría y creación de guiones.</a:t>
          </a:r>
          <a:endParaRPr lang="en-US" sz="1200" kern="1200"/>
        </a:p>
      </dsp:txBody>
      <dsp:txXfrm>
        <a:off x="1300281" y="799823"/>
        <a:ext cx="2145976" cy="910414"/>
      </dsp:txXfrm>
    </dsp:sp>
    <dsp:sp modelId="{B96DBA43-7EBF-42B4-87FA-34CDC4DC28A9}">
      <dsp:nvSpPr>
        <dsp:cNvPr id="0" name=""/>
        <dsp:cNvSpPr/>
      </dsp:nvSpPr>
      <dsp:spPr>
        <a:xfrm>
          <a:off x="3820178" y="799823"/>
          <a:ext cx="910414" cy="91041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6E8E00-F159-4CF3-B54E-0E75E6C4036F}">
      <dsp:nvSpPr>
        <dsp:cNvPr id="0" name=""/>
        <dsp:cNvSpPr/>
      </dsp:nvSpPr>
      <dsp:spPr>
        <a:xfrm>
          <a:off x="4011365" y="991010"/>
          <a:ext cx="528040" cy="5280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2A8259-FC5B-4527-9B23-DF5373882E60}">
      <dsp:nvSpPr>
        <dsp:cNvPr id="0" name=""/>
        <dsp:cNvSpPr/>
      </dsp:nvSpPr>
      <dsp:spPr>
        <a:xfrm>
          <a:off x="4925681" y="799823"/>
          <a:ext cx="2145976" cy="910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s-EC" sz="1200" kern="1200"/>
            <a:t>También se ha utilizado en investigación científica para generar hipótesis y ayudar en la exploración de ideas.</a:t>
          </a:r>
          <a:endParaRPr lang="en-US" sz="1200" kern="1200"/>
        </a:p>
      </dsp:txBody>
      <dsp:txXfrm>
        <a:off x="4925681" y="799823"/>
        <a:ext cx="2145976" cy="910414"/>
      </dsp:txXfrm>
    </dsp:sp>
    <dsp:sp modelId="{911E9631-9FD8-4943-A54B-3536709AF9F0}">
      <dsp:nvSpPr>
        <dsp:cNvPr id="0" name=""/>
        <dsp:cNvSpPr/>
      </dsp:nvSpPr>
      <dsp:spPr>
        <a:xfrm>
          <a:off x="7445578" y="799823"/>
          <a:ext cx="910414" cy="91041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A3D7E1-EF7C-4E41-8A34-083ABFEBC4B8}">
      <dsp:nvSpPr>
        <dsp:cNvPr id="0" name=""/>
        <dsp:cNvSpPr/>
      </dsp:nvSpPr>
      <dsp:spPr>
        <a:xfrm>
          <a:off x="7636765" y="991010"/>
          <a:ext cx="528040" cy="5280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A35728-793C-491C-8A48-8B560C623518}">
      <dsp:nvSpPr>
        <dsp:cNvPr id="0" name=""/>
        <dsp:cNvSpPr/>
      </dsp:nvSpPr>
      <dsp:spPr>
        <a:xfrm>
          <a:off x="8551081" y="799823"/>
          <a:ext cx="2145976" cy="910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s-EC" sz="1200" kern="1200"/>
            <a:t>GPT-3 ha sido reconocido por su capacidad para escribir prosa y poesía de calidad.</a:t>
          </a:r>
          <a:endParaRPr lang="en-US" sz="1200" kern="1200"/>
        </a:p>
      </dsp:txBody>
      <dsp:txXfrm>
        <a:off x="8551081" y="799823"/>
        <a:ext cx="2145976" cy="910414"/>
      </dsp:txXfrm>
    </dsp:sp>
    <dsp:sp modelId="{6BEB776A-5EFD-4298-99E9-69A7AC930B34}">
      <dsp:nvSpPr>
        <dsp:cNvPr id="0" name=""/>
        <dsp:cNvSpPr/>
      </dsp:nvSpPr>
      <dsp:spPr>
        <a:xfrm>
          <a:off x="194778" y="2410817"/>
          <a:ext cx="910414" cy="91041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07E6B7-FC7C-496E-96EC-808A804A3619}">
      <dsp:nvSpPr>
        <dsp:cNvPr id="0" name=""/>
        <dsp:cNvSpPr/>
      </dsp:nvSpPr>
      <dsp:spPr>
        <a:xfrm>
          <a:off x="385965" y="2602004"/>
          <a:ext cx="528040" cy="5280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F44CB9-D91C-425A-A95D-7D16B2E2840A}">
      <dsp:nvSpPr>
        <dsp:cNvPr id="0" name=""/>
        <dsp:cNvSpPr/>
      </dsp:nvSpPr>
      <dsp:spPr>
        <a:xfrm>
          <a:off x="1300281" y="2410817"/>
          <a:ext cx="2145976" cy="910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s-EC" sz="1200" kern="1200"/>
            <a:t>Chat GPT se ha utilizado en juegos de texto basados en la narrativa para crear personajes no jugadores (NPC) más realistas y conversacionales.</a:t>
          </a:r>
          <a:endParaRPr lang="en-US" sz="1200" kern="1200"/>
        </a:p>
      </dsp:txBody>
      <dsp:txXfrm>
        <a:off x="1300281" y="2410817"/>
        <a:ext cx="2145976" cy="910414"/>
      </dsp:txXfrm>
    </dsp:sp>
    <dsp:sp modelId="{B0DCFCEC-0EF0-4FF0-A9EE-706DA69115A1}">
      <dsp:nvSpPr>
        <dsp:cNvPr id="0" name=""/>
        <dsp:cNvSpPr/>
      </dsp:nvSpPr>
      <dsp:spPr>
        <a:xfrm>
          <a:off x="3820178" y="2410817"/>
          <a:ext cx="910414" cy="91041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1432E3-CD30-4342-A938-2D8BBEBA6C8A}">
      <dsp:nvSpPr>
        <dsp:cNvPr id="0" name=""/>
        <dsp:cNvSpPr/>
      </dsp:nvSpPr>
      <dsp:spPr>
        <a:xfrm>
          <a:off x="4011365" y="2602004"/>
          <a:ext cx="528040" cy="5280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E272AD-3077-488B-9428-CB82B47A4C8C}">
      <dsp:nvSpPr>
        <dsp:cNvPr id="0" name=""/>
        <dsp:cNvSpPr/>
      </dsp:nvSpPr>
      <dsp:spPr>
        <a:xfrm>
          <a:off x="4925681" y="2410817"/>
          <a:ext cx="2145976" cy="910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s-EC" sz="1200" kern="1200"/>
            <a:t>Chat GPT ha sido empleado en aplicaciones de chatbots para interactuar con los usuarios y proporcionar información y respuestas.</a:t>
          </a:r>
          <a:endParaRPr lang="en-US" sz="1200" kern="1200"/>
        </a:p>
      </dsp:txBody>
      <dsp:txXfrm>
        <a:off x="4925681" y="2410817"/>
        <a:ext cx="2145976" cy="910414"/>
      </dsp:txXfrm>
    </dsp:sp>
    <dsp:sp modelId="{319D4B3C-17C9-461D-A663-891C215738EB}">
      <dsp:nvSpPr>
        <dsp:cNvPr id="0" name=""/>
        <dsp:cNvSpPr/>
      </dsp:nvSpPr>
      <dsp:spPr>
        <a:xfrm>
          <a:off x="7445578" y="2410817"/>
          <a:ext cx="910414" cy="91041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08E8AC-17D3-4DCF-A957-DF0DD122C91A}">
      <dsp:nvSpPr>
        <dsp:cNvPr id="0" name=""/>
        <dsp:cNvSpPr/>
      </dsp:nvSpPr>
      <dsp:spPr>
        <a:xfrm>
          <a:off x="7636765" y="2602004"/>
          <a:ext cx="528040" cy="52804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698E7E-26D3-4247-BB4F-30EEE82D14A5}">
      <dsp:nvSpPr>
        <dsp:cNvPr id="0" name=""/>
        <dsp:cNvSpPr/>
      </dsp:nvSpPr>
      <dsp:spPr>
        <a:xfrm>
          <a:off x="8551081" y="2410817"/>
          <a:ext cx="2145976" cy="910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s-EC" sz="1200" kern="1200"/>
            <a:t>GPT-3 ha sido probado en tareas de traducción de idiomas con resultados prometedores.</a:t>
          </a:r>
          <a:endParaRPr lang="en-US" sz="1200" kern="1200"/>
        </a:p>
      </dsp:txBody>
      <dsp:txXfrm>
        <a:off x="8551081" y="2410817"/>
        <a:ext cx="2145976" cy="9104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06412-0464-480D-905F-B96C46CFE785}">
      <dsp:nvSpPr>
        <dsp:cNvPr id="0" name=""/>
        <dsp:cNvSpPr/>
      </dsp:nvSpPr>
      <dsp:spPr>
        <a:xfrm>
          <a:off x="0" y="3929"/>
          <a:ext cx="5443628" cy="8368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2150AA-CF31-469D-9386-84FDA5EE2232}">
      <dsp:nvSpPr>
        <dsp:cNvPr id="0" name=""/>
        <dsp:cNvSpPr/>
      </dsp:nvSpPr>
      <dsp:spPr>
        <a:xfrm>
          <a:off x="253159" y="192229"/>
          <a:ext cx="460289" cy="4602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7C8D4B-630E-4E5E-A10D-B61AAAF6E88D}">
      <dsp:nvSpPr>
        <dsp:cNvPr id="0" name=""/>
        <dsp:cNvSpPr/>
      </dsp:nvSpPr>
      <dsp:spPr>
        <a:xfrm>
          <a:off x="966608" y="3929"/>
          <a:ext cx="4477019"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666750">
            <a:lnSpc>
              <a:spcPct val="90000"/>
            </a:lnSpc>
            <a:spcBef>
              <a:spcPct val="0"/>
            </a:spcBef>
            <a:spcAft>
              <a:spcPct val="35000"/>
            </a:spcAft>
            <a:buNone/>
          </a:pPr>
          <a:r>
            <a:rPr lang="es-EC" sz="1500" kern="1200"/>
            <a:t>GPT-3 ha sido reconocido por su capacidad para escribir prosa y poesía de calidad.</a:t>
          </a:r>
          <a:endParaRPr lang="en-US" sz="1500" kern="1200"/>
        </a:p>
      </dsp:txBody>
      <dsp:txXfrm>
        <a:off x="966608" y="3929"/>
        <a:ext cx="4477019" cy="836890"/>
      </dsp:txXfrm>
    </dsp:sp>
    <dsp:sp modelId="{8E76829C-D8A8-4092-82B4-9DE577B99435}">
      <dsp:nvSpPr>
        <dsp:cNvPr id="0" name=""/>
        <dsp:cNvSpPr/>
      </dsp:nvSpPr>
      <dsp:spPr>
        <a:xfrm>
          <a:off x="0" y="1050041"/>
          <a:ext cx="5443628" cy="8368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1155A4-6E32-471B-8132-8C9D3108D517}">
      <dsp:nvSpPr>
        <dsp:cNvPr id="0" name=""/>
        <dsp:cNvSpPr/>
      </dsp:nvSpPr>
      <dsp:spPr>
        <a:xfrm>
          <a:off x="253159" y="1238342"/>
          <a:ext cx="460289" cy="4602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4B9F24-82EB-47AC-AEC9-CA5BA5202DB1}">
      <dsp:nvSpPr>
        <dsp:cNvPr id="0" name=""/>
        <dsp:cNvSpPr/>
      </dsp:nvSpPr>
      <dsp:spPr>
        <a:xfrm>
          <a:off x="966608" y="1050041"/>
          <a:ext cx="4477019"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666750">
            <a:lnSpc>
              <a:spcPct val="90000"/>
            </a:lnSpc>
            <a:spcBef>
              <a:spcPct val="0"/>
            </a:spcBef>
            <a:spcAft>
              <a:spcPct val="35000"/>
            </a:spcAft>
            <a:buNone/>
          </a:pPr>
          <a:r>
            <a:rPr lang="es-EC" sz="1500" kern="1200"/>
            <a:t>Chat GPT se ha utilizado en juegos de texto basados en la narrativa para crear personajes no jugadores (NPC) más realistas y conversacionales.</a:t>
          </a:r>
          <a:endParaRPr lang="en-US" sz="1500" kern="1200"/>
        </a:p>
      </dsp:txBody>
      <dsp:txXfrm>
        <a:off x="966608" y="1050041"/>
        <a:ext cx="4477019" cy="836890"/>
      </dsp:txXfrm>
    </dsp:sp>
    <dsp:sp modelId="{2B12BE70-DB5B-438E-A2B0-553CD5BE30BF}">
      <dsp:nvSpPr>
        <dsp:cNvPr id="0" name=""/>
        <dsp:cNvSpPr/>
      </dsp:nvSpPr>
      <dsp:spPr>
        <a:xfrm>
          <a:off x="0" y="2096154"/>
          <a:ext cx="5443628" cy="8368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24783F-E2AD-45B0-8B93-4561A08D26D5}">
      <dsp:nvSpPr>
        <dsp:cNvPr id="0" name=""/>
        <dsp:cNvSpPr/>
      </dsp:nvSpPr>
      <dsp:spPr>
        <a:xfrm>
          <a:off x="253159" y="2284455"/>
          <a:ext cx="460289" cy="4602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40D65A-99A1-41D0-9E74-66DC57AF00F3}">
      <dsp:nvSpPr>
        <dsp:cNvPr id="0" name=""/>
        <dsp:cNvSpPr/>
      </dsp:nvSpPr>
      <dsp:spPr>
        <a:xfrm>
          <a:off x="966608" y="2096154"/>
          <a:ext cx="4477019"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666750">
            <a:lnSpc>
              <a:spcPct val="90000"/>
            </a:lnSpc>
            <a:spcBef>
              <a:spcPct val="0"/>
            </a:spcBef>
            <a:spcAft>
              <a:spcPct val="35000"/>
            </a:spcAft>
            <a:buNone/>
          </a:pPr>
          <a:r>
            <a:rPr lang="es-EC" sz="1500" kern="1200"/>
            <a:t>Chat GPT ha sido empleado en aplicaciones de chatbots para interactuar con los usuarios y proporcionar información y respuestas.</a:t>
          </a:r>
          <a:endParaRPr lang="en-US" sz="1500" kern="1200"/>
        </a:p>
      </dsp:txBody>
      <dsp:txXfrm>
        <a:off x="966608" y="2096154"/>
        <a:ext cx="4477019" cy="836890"/>
      </dsp:txXfrm>
    </dsp:sp>
    <dsp:sp modelId="{42DDF7A4-F084-48A1-87BF-DF80D899ECF3}">
      <dsp:nvSpPr>
        <dsp:cNvPr id="0" name=""/>
        <dsp:cNvSpPr/>
      </dsp:nvSpPr>
      <dsp:spPr>
        <a:xfrm>
          <a:off x="0" y="3142267"/>
          <a:ext cx="5443628" cy="8368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DC15B0-A479-424D-8397-08C323576903}">
      <dsp:nvSpPr>
        <dsp:cNvPr id="0" name=""/>
        <dsp:cNvSpPr/>
      </dsp:nvSpPr>
      <dsp:spPr>
        <a:xfrm>
          <a:off x="253159" y="3330568"/>
          <a:ext cx="460289" cy="4602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96B1F0-B200-46C9-94F2-9A0A8A22F659}">
      <dsp:nvSpPr>
        <dsp:cNvPr id="0" name=""/>
        <dsp:cNvSpPr/>
      </dsp:nvSpPr>
      <dsp:spPr>
        <a:xfrm>
          <a:off x="966608" y="3142267"/>
          <a:ext cx="4477019"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666750">
            <a:lnSpc>
              <a:spcPct val="90000"/>
            </a:lnSpc>
            <a:spcBef>
              <a:spcPct val="0"/>
            </a:spcBef>
            <a:spcAft>
              <a:spcPct val="35000"/>
            </a:spcAft>
            <a:buNone/>
          </a:pPr>
          <a:r>
            <a:rPr lang="es-EC" sz="1500" kern="1200"/>
            <a:t>GPT-3 ha sido probado en tareas de traducción de idiomas con resultados prometedores.</a:t>
          </a:r>
          <a:endParaRPr lang="en-US" sz="1500" kern="1200"/>
        </a:p>
      </dsp:txBody>
      <dsp:txXfrm>
        <a:off x="966608" y="3142267"/>
        <a:ext cx="4477019" cy="836890"/>
      </dsp:txXfrm>
    </dsp:sp>
    <dsp:sp modelId="{A7400C2C-073B-4707-922D-F814D3D4CB00}">
      <dsp:nvSpPr>
        <dsp:cNvPr id="0" name=""/>
        <dsp:cNvSpPr/>
      </dsp:nvSpPr>
      <dsp:spPr>
        <a:xfrm>
          <a:off x="0" y="4188380"/>
          <a:ext cx="5443628" cy="83689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846E67-22F0-423B-BB77-5CB4EE4EBA02}">
      <dsp:nvSpPr>
        <dsp:cNvPr id="0" name=""/>
        <dsp:cNvSpPr/>
      </dsp:nvSpPr>
      <dsp:spPr>
        <a:xfrm>
          <a:off x="253159" y="4376680"/>
          <a:ext cx="460289" cy="46028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02EB6B-6B79-41C2-A796-9B64CB06FC7D}">
      <dsp:nvSpPr>
        <dsp:cNvPr id="0" name=""/>
        <dsp:cNvSpPr/>
      </dsp:nvSpPr>
      <dsp:spPr>
        <a:xfrm>
          <a:off x="966608" y="4188380"/>
          <a:ext cx="4477019" cy="83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71" tIns="88571" rIns="88571" bIns="88571" numCol="1" spcCol="1270" anchor="ctr" anchorCtr="0">
          <a:noAutofit/>
        </a:bodyPr>
        <a:lstStyle/>
        <a:p>
          <a:pPr marL="0" lvl="0" indent="0" algn="l" defTabSz="666750">
            <a:lnSpc>
              <a:spcPct val="90000"/>
            </a:lnSpc>
            <a:spcBef>
              <a:spcPct val="0"/>
            </a:spcBef>
            <a:spcAft>
              <a:spcPct val="35000"/>
            </a:spcAft>
            <a:buNone/>
          </a:pPr>
          <a:r>
            <a:rPr lang="es-EC" sz="1500" kern="1200"/>
            <a:t>Aunque Chat GPT puede generar texto convincente, también es propenso a cometer errores y producir respuestas poco precisas.</a:t>
          </a:r>
          <a:endParaRPr lang="en-US" sz="1500" kern="1200"/>
        </a:p>
      </dsp:txBody>
      <dsp:txXfrm>
        <a:off x="966608" y="4188380"/>
        <a:ext cx="4477019" cy="8368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BD2CE-E51C-4315-A116-7D8CC3E0776A}">
      <dsp:nvSpPr>
        <dsp:cNvPr id="0" name=""/>
        <dsp:cNvSpPr/>
      </dsp:nvSpPr>
      <dsp:spPr>
        <a:xfrm>
          <a:off x="441912" y="917041"/>
          <a:ext cx="722988" cy="722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B439F5-2A4E-4F7D-AB84-9C3ACDE40927}">
      <dsp:nvSpPr>
        <dsp:cNvPr id="0" name=""/>
        <dsp:cNvSpPr/>
      </dsp:nvSpPr>
      <dsp:spPr>
        <a:xfrm>
          <a:off x="86" y="1978936"/>
          <a:ext cx="1606640" cy="1197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EC" sz="1100" kern="1200"/>
            <a:t>Se ha observado que Chat GPT puede ser influenciado por sesgos presentes en los datos de entrenamiento, lo que puede conducir a respuestas sesgadas o inapropiadas.</a:t>
          </a:r>
          <a:endParaRPr lang="en-US" sz="1100" kern="1200"/>
        </a:p>
      </dsp:txBody>
      <dsp:txXfrm>
        <a:off x="86" y="1978936"/>
        <a:ext cx="1606640" cy="1197449"/>
      </dsp:txXfrm>
    </dsp:sp>
    <dsp:sp modelId="{3AA923C8-06BD-46FF-8A76-A711775DD72D}">
      <dsp:nvSpPr>
        <dsp:cNvPr id="0" name=""/>
        <dsp:cNvSpPr/>
      </dsp:nvSpPr>
      <dsp:spPr>
        <a:xfrm>
          <a:off x="2329715" y="917041"/>
          <a:ext cx="722988" cy="7229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412FA9-142A-4C3D-913A-D3032BD720A1}">
      <dsp:nvSpPr>
        <dsp:cNvPr id="0" name=""/>
        <dsp:cNvSpPr/>
      </dsp:nvSpPr>
      <dsp:spPr>
        <a:xfrm>
          <a:off x="1887889" y="1978936"/>
          <a:ext cx="1606640" cy="1197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EC" sz="1100" kern="1200"/>
            <a:t>OpenAI ha desarrollado políticas y medidas de mitigación para abordar los problemas de sesgo y comportamiento indeseado en el uso de Chat GPT.</a:t>
          </a:r>
          <a:endParaRPr lang="en-US" sz="1100" kern="1200"/>
        </a:p>
      </dsp:txBody>
      <dsp:txXfrm>
        <a:off x="1887889" y="1978936"/>
        <a:ext cx="1606640" cy="1197449"/>
      </dsp:txXfrm>
    </dsp:sp>
    <dsp:sp modelId="{A7C1DB27-4D2A-4B2A-8F73-CB6AD423544F}">
      <dsp:nvSpPr>
        <dsp:cNvPr id="0" name=""/>
        <dsp:cNvSpPr/>
      </dsp:nvSpPr>
      <dsp:spPr>
        <a:xfrm>
          <a:off x="4217518" y="917041"/>
          <a:ext cx="722988" cy="722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5A6D1A-B6E6-4926-BC35-CD337DB99D50}">
      <dsp:nvSpPr>
        <dsp:cNvPr id="0" name=""/>
        <dsp:cNvSpPr/>
      </dsp:nvSpPr>
      <dsp:spPr>
        <a:xfrm>
          <a:off x="3775692" y="1978936"/>
          <a:ext cx="1606640" cy="1197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EC" sz="1100" kern="1200"/>
            <a:t>Chat GPT ha sido utilizado como una herramienta creativa para ayudar a los escritores en la generación de ideas y la superación del bloqueo del escritor.</a:t>
          </a:r>
          <a:endParaRPr lang="en-US" sz="1100" kern="1200"/>
        </a:p>
      </dsp:txBody>
      <dsp:txXfrm>
        <a:off x="3775692" y="1978936"/>
        <a:ext cx="1606640" cy="1197449"/>
      </dsp:txXfrm>
    </dsp:sp>
    <dsp:sp modelId="{467BFC66-EDB7-4574-AE3B-5678A7DD217F}">
      <dsp:nvSpPr>
        <dsp:cNvPr id="0" name=""/>
        <dsp:cNvSpPr/>
      </dsp:nvSpPr>
      <dsp:spPr>
        <a:xfrm>
          <a:off x="6105321" y="917041"/>
          <a:ext cx="722988" cy="7229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B04FF6-DE89-4CA6-8F3A-A940DF0B133F}">
      <dsp:nvSpPr>
        <dsp:cNvPr id="0" name=""/>
        <dsp:cNvSpPr/>
      </dsp:nvSpPr>
      <dsp:spPr>
        <a:xfrm>
          <a:off x="5663494" y="1978936"/>
          <a:ext cx="1606640" cy="1197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EC" sz="1100" kern="1200"/>
            <a:t>GPT-3 ha demostrado ser hábil en juegos de palabras y acertijos, mostrando un buen entendimiento del lenguaje y la capacidad de hacer asociaciones inteligentes.</a:t>
          </a:r>
          <a:endParaRPr lang="en-US" sz="1100" kern="1200"/>
        </a:p>
      </dsp:txBody>
      <dsp:txXfrm>
        <a:off x="5663494" y="1978936"/>
        <a:ext cx="1606640" cy="1197449"/>
      </dsp:txXfrm>
    </dsp:sp>
    <dsp:sp modelId="{09F6DC63-EB25-423D-B6B9-87E6376C6F64}">
      <dsp:nvSpPr>
        <dsp:cNvPr id="0" name=""/>
        <dsp:cNvSpPr/>
      </dsp:nvSpPr>
      <dsp:spPr>
        <a:xfrm>
          <a:off x="7993123" y="917041"/>
          <a:ext cx="722988" cy="72298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FA8953-1949-40C7-9529-05405BF14E08}">
      <dsp:nvSpPr>
        <dsp:cNvPr id="0" name=""/>
        <dsp:cNvSpPr/>
      </dsp:nvSpPr>
      <dsp:spPr>
        <a:xfrm>
          <a:off x="7551297" y="1978936"/>
          <a:ext cx="1606640" cy="1197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s-EC" sz="1100" kern="1200"/>
            <a:t>A medida que avanza la investigación en inteligencia artificial y el desarrollo de modelos de lenguaje, es probable que las capacidades de Chat GPT y su uso en aplicaciones prácticas sigan evolucionando y mejorando.</a:t>
          </a:r>
          <a:endParaRPr lang="en-US" sz="1100" kern="1200"/>
        </a:p>
      </dsp:txBody>
      <dsp:txXfrm>
        <a:off x="7551297" y="1978936"/>
        <a:ext cx="1606640" cy="11974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ADD4CA-B596-4DFE-9A35-66D7DA15BB07}">
      <dsp:nvSpPr>
        <dsp:cNvPr id="0" name=""/>
        <dsp:cNvSpPr/>
      </dsp:nvSpPr>
      <dsp:spPr>
        <a:xfrm>
          <a:off x="0" y="613"/>
          <a:ext cx="5443628" cy="14365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307B4B-51FE-4495-9C26-A5D1710EED17}">
      <dsp:nvSpPr>
        <dsp:cNvPr id="0" name=""/>
        <dsp:cNvSpPr/>
      </dsp:nvSpPr>
      <dsp:spPr>
        <a:xfrm>
          <a:off x="434560" y="323840"/>
          <a:ext cx="790109" cy="790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EE3ABC-11A7-4230-BD14-232374B0ADE2}">
      <dsp:nvSpPr>
        <dsp:cNvPr id="0" name=""/>
        <dsp:cNvSpPr/>
      </dsp:nvSpPr>
      <dsp:spPr>
        <a:xfrm>
          <a:off x="1659230" y="613"/>
          <a:ext cx="3784397" cy="143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36" tIns="152036" rIns="152036" bIns="152036" numCol="1" spcCol="1270" anchor="ctr" anchorCtr="0">
          <a:noAutofit/>
        </a:bodyPr>
        <a:lstStyle/>
        <a:p>
          <a:pPr marL="0" lvl="0" indent="0" algn="l" defTabSz="666750">
            <a:lnSpc>
              <a:spcPct val="90000"/>
            </a:lnSpc>
            <a:spcBef>
              <a:spcPct val="0"/>
            </a:spcBef>
            <a:spcAft>
              <a:spcPct val="35000"/>
            </a:spcAft>
            <a:buNone/>
          </a:pPr>
          <a:r>
            <a:rPr lang="es-EC" sz="1500" b="1" kern="1200"/>
            <a:t>Sensibilidad al contexto: </a:t>
          </a:r>
          <a:endParaRPr lang="en-US" sz="1500" kern="1200"/>
        </a:p>
      </dsp:txBody>
      <dsp:txXfrm>
        <a:off x="1659230" y="613"/>
        <a:ext cx="3784397" cy="1436563"/>
      </dsp:txXfrm>
    </dsp:sp>
    <dsp:sp modelId="{C70823E2-3B76-4B14-BB35-1049B2788002}">
      <dsp:nvSpPr>
        <dsp:cNvPr id="0" name=""/>
        <dsp:cNvSpPr/>
      </dsp:nvSpPr>
      <dsp:spPr>
        <a:xfrm>
          <a:off x="0" y="1796318"/>
          <a:ext cx="5443628" cy="14365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2F8BD7-B561-4D08-97EC-FD3B1FD5470B}">
      <dsp:nvSpPr>
        <dsp:cNvPr id="0" name=""/>
        <dsp:cNvSpPr/>
      </dsp:nvSpPr>
      <dsp:spPr>
        <a:xfrm>
          <a:off x="434560" y="2119545"/>
          <a:ext cx="790109" cy="790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BFDA5C-5456-4933-8BB7-1EDE45647BE5}">
      <dsp:nvSpPr>
        <dsp:cNvPr id="0" name=""/>
        <dsp:cNvSpPr/>
      </dsp:nvSpPr>
      <dsp:spPr>
        <a:xfrm>
          <a:off x="1659230" y="1796318"/>
          <a:ext cx="3784397" cy="143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36" tIns="152036" rIns="152036" bIns="152036" numCol="1" spcCol="1270" anchor="ctr" anchorCtr="0">
          <a:noAutofit/>
        </a:bodyPr>
        <a:lstStyle/>
        <a:p>
          <a:pPr marL="0" lvl="0" indent="0" algn="l" defTabSz="666750">
            <a:lnSpc>
              <a:spcPct val="90000"/>
            </a:lnSpc>
            <a:spcBef>
              <a:spcPct val="0"/>
            </a:spcBef>
            <a:spcAft>
              <a:spcPct val="35000"/>
            </a:spcAft>
            <a:buNone/>
          </a:pPr>
          <a:r>
            <a:rPr lang="es-EC" sz="1500" kern="1200"/>
            <a:t>Chat GPT puede generar respuestas coherentes y contextualmente relevantes, pero también puede ser sensible al contexto inmediato de la conversación. </a:t>
          </a:r>
          <a:endParaRPr lang="en-US" sz="1500" kern="1200"/>
        </a:p>
      </dsp:txBody>
      <dsp:txXfrm>
        <a:off x="1659230" y="1796318"/>
        <a:ext cx="3784397" cy="1436563"/>
      </dsp:txXfrm>
    </dsp:sp>
    <dsp:sp modelId="{2848672C-8911-494E-930E-63372C2FEE3A}">
      <dsp:nvSpPr>
        <dsp:cNvPr id="0" name=""/>
        <dsp:cNvSpPr/>
      </dsp:nvSpPr>
      <dsp:spPr>
        <a:xfrm>
          <a:off x="0" y="3592022"/>
          <a:ext cx="5443628" cy="14365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0B9D9A-8529-4C7B-9240-95DF67034EDA}">
      <dsp:nvSpPr>
        <dsp:cNvPr id="0" name=""/>
        <dsp:cNvSpPr/>
      </dsp:nvSpPr>
      <dsp:spPr>
        <a:xfrm>
          <a:off x="434560" y="3915249"/>
          <a:ext cx="790109" cy="790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02E6FA-F88F-4316-8BCD-4A81ABF05984}">
      <dsp:nvSpPr>
        <dsp:cNvPr id="0" name=""/>
        <dsp:cNvSpPr/>
      </dsp:nvSpPr>
      <dsp:spPr>
        <a:xfrm>
          <a:off x="1659230" y="3592022"/>
          <a:ext cx="3784397" cy="143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36" tIns="152036" rIns="152036" bIns="152036" numCol="1" spcCol="1270" anchor="ctr" anchorCtr="0">
          <a:noAutofit/>
        </a:bodyPr>
        <a:lstStyle/>
        <a:p>
          <a:pPr marL="0" lvl="0" indent="0" algn="l" defTabSz="666750">
            <a:lnSpc>
              <a:spcPct val="90000"/>
            </a:lnSpc>
            <a:spcBef>
              <a:spcPct val="0"/>
            </a:spcBef>
            <a:spcAft>
              <a:spcPct val="35000"/>
            </a:spcAft>
            <a:buNone/>
          </a:pPr>
          <a:r>
            <a:rPr lang="es-EC" sz="1500" kern="1200"/>
            <a:t>Esto significa que si se cambia ligeramente el contexto o se proporciona información contradictoria, el modelo puede generar respuestas erróneas o inconsistentes.</a:t>
          </a:r>
          <a:endParaRPr lang="en-US" sz="1500" kern="1200"/>
        </a:p>
      </dsp:txBody>
      <dsp:txXfrm>
        <a:off x="1659230" y="3592022"/>
        <a:ext cx="3784397" cy="14365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CF9AC-AD28-42B5-A873-67F9BD17FE50}">
      <dsp:nvSpPr>
        <dsp:cNvPr id="0" name=""/>
        <dsp:cNvSpPr/>
      </dsp:nvSpPr>
      <dsp:spPr>
        <a:xfrm>
          <a:off x="194778" y="1332130"/>
          <a:ext cx="910414" cy="91041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FE0DEF-64EC-40EF-91E3-AC66A34E624C}">
      <dsp:nvSpPr>
        <dsp:cNvPr id="0" name=""/>
        <dsp:cNvSpPr/>
      </dsp:nvSpPr>
      <dsp:spPr>
        <a:xfrm>
          <a:off x="385965" y="1523317"/>
          <a:ext cx="528040" cy="5280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AFA7EC-DE2D-44C3-8B4E-F7D5F8F51209}">
      <dsp:nvSpPr>
        <dsp:cNvPr id="0" name=""/>
        <dsp:cNvSpPr/>
      </dsp:nvSpPr>
      <dsp:spPr>
        <a:xfrm>
          <a:off x="1300281" y="1332130"/>
          <a:ext cx="2145976" cy="910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s-EC" sz="1100" b="1" kern="1200"/>
            <a:t>Falta de capacidad de razonamiento profundo:</a:t>
          </a:r>
          <a:r>
            <a:rPr lang="es-EC" sz="1100" kern="1200"/>
            <a:t> </a:t>
          </a:r>
          <a:endParaRPr lang="en-US" sz="1100" kern="1200"/>
        </a:p>
      </dsp:txBody>
      <dsp:txXfrm>
        <a:off x="1300281" y="1332130"/>
        <a:ext cx="2145976" cy="910414"/>
      </dsp:txXfrm>
    </dsp:sp>
    <dsp:sp modelId="{3E8267E7-3230-4A8E-AD8E-AC4DE0E8913E}">
      <dsp:nvSpPr>
        <dsp:cNvPr id="0" name=""/>
        <dsp:cNvSpPr/>
      </dsp:nvSpPr>
      <dsp:spPr>
        <a:xfrm>
          <a:off x="3820178" y="1332130"/>
          <a:ext cx="910414" cy="91041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568E7B-C0BA-43A7-A5BB-33D205E4D817}">
      <dsp:nvSpPr>
        <dsp:cNvPr id="0" name=""/>
        <dsp:cNvSpPr/>
      </dsp:nvSpPr>
      <dsp:spPr>
        <a:xfrm>
          <a:off x="4011365" y="1523317"/>
          <a:ext cx="528040" cy="5280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929457-1D48-4DBB-A40E-291A1BB66800}">
      <dsp:nvSpPr>
        <dsp:cNvPr id="0" name=""/>
        <dsp:cNvSpPr/>
      </dsp:nvSpPr>
      <dsp:spPr>
        <a:xfrm>
          <a:off x="4925681" y="1332130"/>
          <a:ext cx="2145976" cy="910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s-EC" sz="1100" kern="1200"/>
            <a:t>Aunque Chat GPT puede generar respuestas coherentes, no posee un razonamiento profundo o una comprensión profunda del contenido. </a:t>
          </a:r>
          <a:endParaRPr lang="en-US" sz="1100" kern="1200"/>
        </a:p>
      </dsp:txBody>
      <dsp:txXfrm>
        <a:off x="4925681" y="1332130"/>
        <a:ext cx="2145976" cy="910414"/>
      </dsp:txXfrm>
    </dsp:sp>
    <dsp:sp modelId="{5A0F388D-B6C6-4C24-BC17-AA3D32BF72A7}">
      <dsp:nvSpPr>
        <dsp:cNvPr id="0" name=""/>
        <dsp:cNvSpPr/>
      </dsp:nvSpPr>
      <dsp:spPr>
        <a:xfrm>
          <a:off x="7445578" y="1332130"/>
          <a:ext cx="910414" cy="91041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5E8A32-3328-42ED-BA2F-B0830B97F2B8}">
      <dsp:nvSpPr>
        <dsp:cNvPr id="0" name=""/>
        <dsp:cNvSpPr/>
      </dsp:nvSpPr>
      <dsp:spPr>
        <a:xfrm>
          <a:off x="7636765" y="1523317"/>
          <a:ext cx="528040" cy="5280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A2EF17-5546-4B72-9355-2761E933343E}">
      <dsp:nvSpPr>
        <dsp:cNvPr id="0" name=""/>
        <dsp:cNvSpPr/>
      </dsp:nvSpPr>
      <dsp:spPr>
        <a:xfrm>
          <a:off x="8551081" y="1332130"/>
          <a:ext cx="2145976" cy="910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s-EC" sz="1100" kern="1200"/>
            <a:t>Puede proporcionar respuestas basadas en patrones y correlaciones encontradas en los datos de entrenamiento, pero no tiene un verdadero entendimiento del significado detrás de las palabras o conceptos.</a:t>
          </a:r>
          <a:endParaRPr lang="en-US" sz="1100" kern="1200"/>
        </a:p>
      </dsp:txBody>
      <dsp:txXfrm>
        <a:off x="8551081" y="1332130"/>
        <a:ext cx="2145976" cy="91041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C4F9-5EE7-47B7-B965-368EB53A4352}"/>
              </a:ext>
            </a:extLst>
          </p:cNvPr>
          <p:cNvSpPr>
            <a:spLocks noGrp="1"/>
          </p:cNvSpPr>
          <p:nvPr>
            <p:ph type="ctrTitle"/>
          </p:nvPr>
        </p:nvSpPr>
        <p:spPr>
          <a:xfrm>
            <a:off x="647700" y="1181099"/>
            <a:ext cx="6864724" cy="3581399"/>
          </a:xfrm>
        </p:spPr>
        <p:txBody>
          <a:bodyPr anchor="b">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7A4A1F1-374F-4FC8-89F7-83065EA4F5DD}"/>
              </a:ext>
            </a:extLst>
          </p:cNvPr>
          <p:cNvSpPr>
            <a:spLocks noGrp="1"/>
          </p:cNvSpPr>
          <p:nvPr>
            <p:ph type="subTitle" idx="1"/>
          </p:nvPr>
        </p:nvSpPr>
        <p:spPr>
          <a:xfrm>
            <a:off x="647700" y="5075227"/>
            <a:ext cx="6864724" cy="868374"/>
          </a:xfrm>
        </p:spPr>
        <p:txBody>
          <a:bodyPr>
            <a:normAutofit/>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FB5CB5F-AE9B-4C02-B16F-C462CAFC1963}"/>
              </a:ext>
            </a:extLst>
          </p:cNvPr>
          <p:cNvSpPr>
            <a:spLocks noGrp="1"/>
          </p:cNvSpPr>
          <p:nvPr>
            <p:ph type="dt" sz="half" idx="10"/>
          </p:nvPr>
        </p:nvSpPr>
        <p:spPr/>
        <p:txBody>
          <a:bodyPr/>
          <a:lstStyle/>
          <a:p>
            <a:fld id="{D341B595-366B-43E2-A22E-EA6A78C03F06}" type="datetimeFigureOut">
              <a:rPr lang="en-US" smtClean="0"/>
              <a:t>5/20/2025</a:t>
            </a:fld>
            <a:endParaRPr lang="en-US"/>
          </a:p>
        </p:txBody>
      </p:sp>
      <p:sp>
        <p:nvSpPr>
          <p:cNvPr id="5" name="Footer Placeholder 4">
            <a:extLst>
              <a:ext uri="{FF2B5EF4-FFF2-40B4-BE49-F238E27FC236}">
                <a16:creationId xmlns:a16="http://schemas.microsoft.com/office/drawing/2014/main" id="{4114B1CC-830B-4695-B174-D9E9100A8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CD43F-E516-4123-A6D8-DB72C3CC50B2}"/>
              </a:ext>
            </a:extLst>
          </p:cNvPr>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3971517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C0AF-44D0-4830-AF13-49B8522BE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1B4D8C-6045-47B3-9A0C-F2215A904C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9A9F1-F398-416A-A8C0-0A36D838DD15}"/>
              </a:ext>
            </a:extLst>
          </p:cNvPr>
          <p:cNvSpPr>
            <a:spLocks noGrp="1"/>
          </p:cNvSpPr>
          <p:nvPr>
            <p:ph type="dt" sz="half" idx="10"/>
          </p:nvPr>
        </p:nvSpPr>
        <p:spPr/>
        <p:txBody>
          <a:bodyPr/>
          <a:lstStyle/>
          <a:p>
            <a:fld id="{D341B595-366B-43E2-A22E-EA6A78C03F06}" type="datetimeFigureOut">
              <a:rPr lang="en-US" smtClean="0"/>
              <a:t>5/20/2025</a:t>
            </a:fld>
            <a:endParaRPr lang="en-US"/>
          </a:p>
        </p:txBody>
      </p:sp>
      <p:sp>
        <p:nvSpPr>
          <p:cNvPr id="5" name="Footer Placeholder 4">
            <a:extLst>
              <a:ext uri="{FF2B5EF4-FFF2-40B4-BE49-F238E27FC236}">
                <a16:creationId xmlns:a16="http://schemas.microsoft.com/office/drawing/2014/main" id="{6E37F801-C9FB-4A34-8386-BA9FBACCB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05176-F6E9-4997-8355-74F2A4560A65}"/>
              </a:ext>
            </a:extLst>
          </p:cNvPr>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420798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EBC807-13E1-4F3F-83FA-FD9BD24F3B1F}"/>
              </a:ext>
            </a:extLst>
          </p:cNvPr>
          <p:cNvSpPr>
            <a:spLocks noGrp="1"/>
          </p:cNvSpPr>
          <p:nvPr>
            <p:ph type="title" orient="vert"/>
          </p:nvPr>
        </p:nvSpPr>
        <p:spPr>
          <a:xfrm>
            <a:off x="8986520" y="647699"/>
            <a:ext cx="2291080" cy="52959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9B7E2EAA-155E-482E-A2B8-547653B253EE}"/>
              </a:ext>
            </a:extLst>
          </p:cNvPr>
          <p:cNvSpPr>
            <a:spLocks noGrp="1"/>
          </p:cNvSpPr>
          <p:nvPr>
            <p:ph type="body" orient="vert" idx="1"/>
          </p:nvPr>
        </p:nvSpPr>
        <p:spPr>
          <a:xfrm>
            <a:off x="652371" y="647699"/>
            <a:ext cx="8120789" cy="52959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A4BDC-BDD0-417D-AF7C-516EE556D7E4}"/>
              </a:ext>
            </a:extLst>
          </p:cNvPr>
          <p:cNvSpPr>
            <a:spLocks noGrp="1"/>
          </p:cNvSpPr>
          <p:nvPr>
            <p:ph type="dt" sz="half" idx="10"/>
          </p:nvPr>
        </p:nvSpPr>
        <p:spPr/>
        <p:txBody>
          <a:bodyPr/>
          <a:lstStyle/>
          <a:p>
            <a:fld id="{D341B595-366B-43E2-A22E-EA6A78C03F06}" type="datetimeFigureOut">
              <a:rPr lang="en-US" smtClean="0"/>
              <a:t>5/20/2025</a:t>
            </a:fld>
            <a:endParaRPr lang="en-US"/>
          </a:p>
        </p:txBody>
      </p:sp>
      <p:sp>
        <p:nvSpPr>
          <p:cNvPr id="5" name="Footer Placeholder 4">
            <a:extLst>
              <a:ext uri="{FF2B5EF4-FFF2-40B4-BE49-F238E27FC236}">
                <a16:creationId xmlns:a16="http://schemas.microsoft.com/office/drawing/2014/main" id="{0EF663EC-23F9-4202-80F3-F8E550884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8402D-7367-485B-AEA6-5AB2B8209D19}"/>
              </a:ext>
            </a:extLst>
          </p:cNvPr>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379294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F197-4D72-4945-8068-57D52018E6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FA8-039D-4BAF-8AAB-7B6616AFE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D341B595-366B-43E2-A22E-EA6A78C03F06}" type="datetimeFigureOut">
              <a:rPr lang="en-US" smtClean="0"/>
              <a:t>5/20/2025</a:t>
            </a:fld>
            <a:endParaRPr lang="en-US"/>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238791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596BE-9AF9-4E97-9204-5B672D797384}"/>
              </a:ext>
            </a:extLst>
          </p:cNvPr>
          <p:cNvSpPr>
            <a:spLocks noGrp="1"/>
          </p:cNvSpPr>
          <p:nvPr>
            <p:ph type="title"/>
          </p:nvPr>
        </p:nvSpPr>
        <p:spPr>
          <a:xfrm>
            <a:off x="1981200" y="2362200"/>
            <a:ext cx="7696200" cy="24003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5EDF98A-E8AE-4443-9A8C-CB35DEB2CE60}"/>
              </a:ext>
            </a:extLst>
          </p:cNvPr>
          <p:cNvSpPr>
            <a:spLocks noGrp="1"/>
          </p:cNvSpPr>
          <p:nvPr>
            <p:ph type="body" idx="1"/>
          </p:nvPr>
        </p:nvSpPr>
        <p:spPr>
          <a:xfrm>
            <a:off x="1981200" y="5067300"/>
            <a:ext cx="7696200" cy="876300"/>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B7114B-35CB-40C5-BCC8-C5039524FFC1}"/>
              </a:ext>
            </a:extLst>
          </p:cNvPr>
          <p:cNvSpPr>
            <a:spLocks noGrp="1"/>
          </p:cNvSpPr>
          <p:nvPr>
            <p:ph type="dt" sz="half" idx="10"/>
          </p:nvPr>
        </p:nvSpPr>
        <p:spPr/>
        <p:txBody>
          <a:bodyPr/>
          <a:lstStyle/>
          <a:p>
            <a:fld id="{D341B595-366B-43E2-A22E-EA6A78C03F06}" type="datetimeFigureOut">
              <a:rPr lang="en-US" smtClean="0"/>
              <a:t>5/20/2025</a:t>
            </a:fld>
            <a:endParaRPr lang="en-US"/>
          </a:p>
        </p:txBody>
      </p:sp>
      <p:sp>
        <p:nvSpPr>
          <p:cNvPr id="5" name="Footer Placeholder 4">
            <a:extLst>
              <a:ext uri="{FF2B5EF4-FFF2-40B4-BE49-F238E27FC236}">
                <a16:creationId xmlns:a16="http://schemas.microsoft.com/office/drawing/2014/main" id="{7A1AA324-982E-42C4-8002-5F236877C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01596-9353-4C1A-972E-6522F2B42049}"/>
              </a:ext>
            </a:extLst>
          </p:cNvPr>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92365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0BC9-7469-437A-B92B-0A2627E4B9B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7D887-595C-4649-AF8E-E78307000D4A}"/>
              </a:ext>
            </a:extLst>
          </p:cNvPr>
          <p:cNvSpPr>
            <a:spLocks noGrp="1"/>
          </p:cNvSpPr>
          <p:nvPr>
            <p:ph sz="half" idx="1"/>
          </p:nvPr>
        </p:nvSpPr>
        <p:spPr>
          <a:xfrm>
            <a:off x="914400" y="1825625"/>
            <a:ext cx="4991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39FE29C-ED37-4DD9-949F-0024342619E1}"/>
              </a:ext>
            </a:extLst>
          </p:cNvPr>
          <p:cNvSpPr>
            <a:spLocks noGrp="1"/>
          </p:cNvSpPr>
          <p:nvPr>
            <p:ph sz="half" idx="2"/>
          </p:nvPr>
        </p:nvSpPr>
        <p:spPr>
          <a:xfrm>
            <a:off x="6248400" y="1825625"/>
            <a:ext cx="5029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6F6AA34-8CC0-4E5B-8396-0AC75633142B}"/>
              </a:ext>
            </a:extLst>
          </p:cNvPr>
          <p:cNvSpPr>
            <a:spLocks noGrp="1"/>
          </p:cNvSpPr>
          <p:nvPr>
            <p:ph type="dt" sz="half" idx="10"/>
          </p:nvPr>
        </p:nvSpPr>
        <p:spPr/>
        <p:txBody>
          <a:bodyPr/>
          <a:lstStyle/>
          <a:p>
            <a:fld id="{D341B595-366B-43E2-A22E-EA6A78C03F06}" type="datetimeFigureOut">
              <a:rPr lang="en-US" smtClean="0"/>
              <a:t>5/20/2025</a:t>
            </a:fld>
            <a:endParaRPr lang="en-US"/>
          </a:p>
        </p:txBody>
      </p:sp>
      <p:sp>
        <p:nvSpPr>
          <p:cNvPr id="6" name="Footer Placeholder 5">
            <a:extLst>
              <a:ext uri="{FF2B5EF4-FFF2-40B4-BE49-F238E27FC236}">
                <a16:creationId xmlns:a16="http://schemas.microsoft.com/office/drawing/2014/main" id="{28DF7398-73FE-4D27-AFF9-91BEBFED32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00880-10EE-4115-8BBB-13DDF270DBD1}"/>
              </a:ext>
            </a:extLst>
          </p:cNvPr>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733396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3C9B-D20D-43FA-BA18-D50F86A9127E}"/>
              </a:ext>
            </a:extLst>
          </p:cNvPr>
          <p:cNvSpPr>
            <a:spLocks noGrp="1"/>
          </p:cNvSpPr>
          <p:nvPr>
            <p:ph type="title"/>
          </p:nvPr>
        </p:nvSpPr>
        <p:spPr>
          <a:xfrm>
            <a:off x="652371" y="647699"/>
            <a:ext cx="10625229" cy="115062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D52F00A-F4EE-40FC-9325-373840422D52}"/>
              </a:ext>
            </a:extLst>
          </p:cNvPr>
          <p:cNvSpPr>
            <a:spLocks noGrp="1"/>
          </p:cNvSpPr>
          <p:nvPr>
            <p:ph type="body" idx="1"/>
          </p:nvPr>
        </p:nvSpPr>
        <p:spPr>
          <a:xfrm>
            <a:off x="655863" y="1879599"/>
            <a:ext cx="5157787"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5DD90-A306-4A8B-A54C-8033B7F7F0E9}"/>
              </a:ext>
            </a:extLst>
          </p:cNvPr>
          <p:cNvSpPr>
            <a:spLocks noGrp="1"/>
          </p:cNvSpPr>
          <p:nvPr>
            <p:ph sz="half" idx="2"/>
          </p:nvPr>
        </p:nvSpPr>
        <p:spPr>
          <a:xfrm>
            <a:off x="655863" y="2560955"/>
            <a:ext cx="5157787"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040E0AA-F8F8-4862-B27B-50FAF2F34DE0}"/>
              </a:ext>
            </a:extLst>
          </p:cNvPr>
          <p:cNvSpPr>
            <a:spLocks noGrp="1"/>
          </p:cNvSpPr>
          <p:nvPr>
            <p:ph type="body" sz="quarter" idx="3"/>
          </p:nvPr>
        </p:nvSpPr>
        <p:spPr>
          <a:xfrm>
            <a:off x="6094412" y="1879599"/>
            <a:ext cx="5183188"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FEBDD6-EDA1-4CE7-9DDC-9D977E12DDAB}"/>
              </a:ext>
            </a:extLst>
          </p:cNvPr>
          <p:cNvSpPr>
            <a:spLocks noGrp="1"/>
          </p:cNvSpPr>
          <p:nvPr>
            <p:ph sz="quarter" idx="4"/>
          </p:nvPr>
        </p:nvSpPr>
        <p:spPr>
          <a:xfrm>
            <a:off x="6094412" y="2560955"/>
            <a:ext cx="5183188"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0044487-D350-4434-A5C7-A96942FFC95E}"/>
              </a:ext>
            </a:extLst>
          </p:cNvPr>
          <p:cNvSpPr>
            <a:spLocks noGrp="1"/>
          </p:cNvSpPr>
          <p:nvPr>
            <p:ph type="dt" sz="half" idx="10"/>
          </p:nvPr>
        </p:nvSpPr>
        <p:spPr/>
        <p:txBody>
          <a:bodyPr/>
          <a:lstStyle/>
          <a:p>
            <a:fld id="{D341B595-366B-43E2-A22E-EA6A78C03F06}" type="datetimeFigureOut">
              <a:rPr lang="en-US" smtClean="0"/>
              <a:t>5/20/2025</a:t>
            </a:fld>
            <a:endParaRPr lang="en-US"/>
          </a:p>
        </p:txBody>
      </p:sp>
      <p:sp>
        <p:nvSpPr>
          <p:cNvPr id="8" name="Footer Placeholder 7">
            <a:extLst>
              <a:ext uri="{FF2B5EF4-FFF2-40B4-BE49-F238E27FC236}">
                <a16:creationId xmlns:a16="http://schemas.microsoft.com/office/drawing/2014/main" id="{3389DC43-E591-42BF-82EE-E4887E4BC5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8CD421-2D00-41DD-A393-4739E389D95E}"/>
              </a:ext>
            </a:extLst>
          </p:cNvPr>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1384853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9A8B-0FAF-431C-9657-9003FA037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BBA2A1-331D-40F8-867B-CE15011360A1}"/>
              </a:ext>
            </a:extLst>
          </p:cNvPr>
          <p:cNvSpPr>
            <a:spLocks noGrp="1"/>
          </p:cNvSpPr>
          <p:nvPr>
            <p:ph type="dt" sz="half" idx="10"/>
          </p:nvPr>
        </p:nvSpPr>
        <p:spPr/>
        <p:txBody>
          <a:bodyPr/>
          <a:lstStyle/>
          <a:p>
            <a:fld id="{D341B595-366B-43E2-A22E-EA6A78C03F06}" type="datetimeFigureOut">
              <a:rPr lang="en-US" smtClean="0"/>
              <a:t>5/20/2025</a:t>
            </a:fld>
            <a:endParaRPr lang="en-US"/>
          </a:p>
        </p:txBody>
      </p:sp>
      <p:sp>
        <p:nvSpPr>
          <p:cNvPr id="4" name="Footer Placeholder 3">
            <a:extLst>
              <a:ext uri="{FF2B5EF4-FFF2-40B4-BE49-F238E27FC236}">
                <a16:creationId xmlns:a16="http://schemas.microsoft.com/office/drawing/2014/main" id="{850995C1-5121-47B6-AC6D-F60C0FF663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DBE022-9B54-431C-80D5-5D8F2AFCB920}"/>
              </a:ext>
            </a:extLst>
          </p:cNvPr>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420200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15B6E5-6347-41F6-85FC-3BF3652D1BC3}"/>
              </a:ext>
            </a:extLst>
          </p:cNvPr>
          <p:cNvSpPr>
            <a:spLocks noGrp="1"/>
          </p:cNvSpPr>
          <p:nvPr>
            <p:ph type="dt" sz="half" idx="10"/>
          </p:nvPr>
        </p:nvSpPr>
        <p:spPr/>
        <p:txBody>
          <a:bodyPr/>
          <a:lstStyle/>
          <a:p>
            <a:fld id="{D341B595-366B-43E2-A22E-EA6A78C03F06}" type="datetimeFigureOut">
              <a:rPr lang="en-US" smtClean="0"/>
              <a:t>5/20/2025</a:t>
            </a:fld>
            <a:endParaRPr lang="en-US"/>
          </a:p>
        </p:txBody>
      </p:sp>
      <p:sp>
        <p:nvSpPr>
          <p:cNvPr id="3" name="Footer Placeholder 2">
            <a:extLst>
              <a:ext uri="{FF2B5EF4-FFF2-40B4-BE49-F238E27FC236}">
                <a16:creationId xmlns:a16="http://schemas.microsoft.com/office/drawing/2014/main" id="{1C6A93F6-45F8-4453-B5DC-B2F3D5D0B5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E364E1-213B-4AF0-80D7-8101EFD5E410}"/>
              </a:ext>
            </a:extLst>
          </p:cNvPr>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1000673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0B5D-E76D-4797-AD77-15625D675F3A}"/>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9744D8D-C9CF-43B2-905D-2368B17A539A}"/>
              </a:ext>
            </a:extLst>
          </p:cNvPr>
          <p:cNvSpPr>
            <a:spLocks noGrp="1"/>
          </p:cNvSpPr>
          <p:nvPr>
            <p:ph idx="1"/>
          </p:nvPr>
        </p:nvSpPr>
        <p:spPr>
          <a:xfrm>
            <a:off x="5540188" y="914400"/>
            <a:ext cx="5737412" cy="50291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1B4BF0C-D14C-46D7-ACDD-1885DDD883F1}"/>
              </a:ext>
            </a:extLst>
          </p:cNvPr>
          <p:cNvSpPr>
            <a:spLocks noGrp="1"/>
          </p:cNvSpPr>
          <p:nvPr>
            <p:ph type="body" sz="half" idx="2"/>
          </p:nvPr>
        </p:nvSpPr>
        <p:spPr>
          <a:xfrm>
            <a:off x="652372" y="2697479"/>
            <a:ext cx="4119654" cy="32461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D7D8D-72E7-4ABD-BB87-80BB49003104}"/>
              </a:ext>
            </a:extLst>
          </p:cNvPr>
          <p:cNvSpPr>
            <a:spLocks noGrp="1"/>
          </p:cNvSpPr>
          <p:nvPr>
            <p:ph type="dt" sz="half" idx="10"/>
          </p:nvPr>
        </p:nvSpPr>
        <p:spPr/>
        <p:txBody>
          <a:bodyPr/>
          <a:lstStyle/>
          <a:p>
            <a:fld id="{D341B595-366B-43E2-A22E-EA6A78C03F06}" type="datetimeFigureOut">
              <a:rPr lang="en-US" smtClean="0"/>
              <a:t>5/20/2025</a:t>
            </a:fld>
            <a:endParaRPr lang="en-US"/>
          </a:p>
        </p:txBody>
      </p:sp>
      <p:sp>
        <p:nvSpPr>
          <p:cNvPr id="6" name="Footer Placeholder 5">
            <a:extLst>
              <a:ext uri="{FF2B5EF4-FFF2-40B4-BE49-F238E27FC236}">
                <a16:creationId xmlns:a16="http://schemas.microsoft.com/office/drawing/2014/main" id="{A9D9C1CE-C8CE-4364-A021-ADC2D6472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E6FA33-09EF-495A-853E-63750CA37AC2}"/>
              </a:ext>
            </a:extLst>
          </p:cNvPr>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169194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023E-952E-40DF-A101-74D22789D534}"/>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41E98DD-BF5D-4CCA-8C66-F2A6CE11271C}"/>
              </a:ext>
            </a:extLst>
          </p:cNvPr>
          <p:cNvSpPr>
            <a:spLocks noGrp="1"/>
          </p:cNvSpPr>
          <p:nvPr>
            <p:ph type="pic" idx="1"/>
          </p:nvPr>
        </p:nvSpPr>
        <p:spPr>
          <a:xfrm>
            <a:off x="5486400" y="914400"/>
            <a:ext cx="5791200" cy="50291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EC22A6-F2C2-4A88-BEE5-2D6CEB520EB9}"/>
              </a:ext>
            </a:extLst>
          </p:cNvPr>
          <p:cNvSpPr>
            <a:spLocks noGrp="1"/>
          </p:cNvSpPr>
          <p:nvPr>
            <p:ph type="body" sz="half" idx="2"/>
          </p:nvPr>
        </p:nvSpPr>
        <p:spPr>
          <a:xfrm>
            <a:off x="652372" y="2697480"/>
            <a:ext cx="4119654"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1F755-C7AF-4C50-8CA8-828612A767B0}"/>
              </a:ext>
            </a:extLst>
          </p:cNvPr>
          <p:cNvSpPr>
            <a:spLocks noGrp="1"/>
          </p:cNvSpPr>
          <p:nvPr>
            <p:ph type="dt" sz="half" idx="10"/>
          </p:nvPr>
        </p:nvSpPr>
        <p:spPr/>
        <p:txBody>
          <a:bodyPr/>
          <a:lstStyle/>
          <a:p>
            <a:fld id="{D341B595-366B-43E2-A22E-EA6A78C03F06}" type="datetimeFigureOut">
              <a:rPr lang="en-US" smtClean="0"/>
              <a:t>5/20/2025</a:t>
            </a:fld>
            <a:endParaRPr lang="en-US"/>
          </a:p>
        </p:txBody>
      </p:sp>
      <p:sp>
        <p:nvSpPr>
          <p:cNvPr id="6" name="Footer Placeholder 5">
            <a:extLst>
              <a:ext uri="{FF2B5EF4-FFF2-40B4-BE49-F238E27FC236}">
                <a16:creationId xmlns:a16="http://schemas.microsoft.com/office/drawing/2014/main" id="{C1EDE175-E818-477C-A3F6-7DD65C126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D0B8E3-DB91-440B-818F-71E4248BB102}"/>
              </a:ext>
            </a:extLst>
          </p:cNvPr>
          <p:cNvSpPr>
            <a:spLocks noGrp="1"/>
          </p:cNvSpPr>
          <p:nvPr>
            <p:ph type="sldNum" sz="quarter" idx="12"/>
          </p:nvPr>
        </p:nvSpPr>
        <p:spPr/>
        <p:txBody>
          <a:bodyPr/>
          <a:lstStyle/>
          <a:p>
            <a:fld id="{4BA915EE-10CB-4CF1-8569-6154455DA573}" type="slidenum">
              <a:rPr lang="en-US" smtClean="0"/>
              <a:t>‹Nº›</a:t>
            </a:fld>
            <a:endParaRPr lang="en-US"/>
          </a:p>
        </p:txBody>
      </p:sp>
    </p:spTree>
    <p:extLst>
      <p:ext uri="{BB962C8B-B14F-4D97-AF65-F5344CB8AC3E}">
        <p14:creationId xmlns:p14="http://schemas.microsoft.com/office/powerpoint/2010/main" val="3017962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EB7D6-B8CB-49E3-874F-2255BEE82473}"/>
              </a:ext>
            </a:extLst>
          </p:cNvPr>
          <p:cNvSpPr>
            <a:spLocks noGrp="1"/>
          </p:cNvSpPr>
          <p:nvPr>
            <p:ph type="title"/>
          </p:nvPr>
        </p:nvSpPr>
        <p:spPr>
          <a:xfrm>
            <a:off x="652371" y="647700"/>
            <a:ext cx="10625229" cy="114705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BEEAC5-A8AB-4FE8-A270-D70F7DED4A50}"/>
              </a:ext>
            </a:extLst>
          </p:cNvPr>
          <p:cNvSpPr>
            <a:spLocks noGrp="1"/>
          </p:cNvSpPr>
          <p:nvPr>
            <p:ph type="body" idx="1"/>
          </p:nvPr>
        </p:nvSpPr>
        <p:spPr>
          <a:xfrm>
            <a:off x="652371" y="2095500"/>
            <a:ext cx="10620855" cy="3848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B6506C-52BF-4C05-AD31-7C08B80151CB}"/>
              </a:ext>
            </a:extLst>
          </p:cNvPr>
          <p:cNvSpPr>
            <a:spLocks noGrp="1"/>
          </p:cNvSpPr>
          <p:nvPr>
            <p:ph type="dt" sz="half" idx="2"/>
          </p:nvPr>
        </p:nvSpPr>
        <p:spPr>
          <a:xfrm>
            <a:off x="652371" y="6332538"/>
            <a:ext cx="3006492" cy="365125"/>
          </a:xfrm>
          <a:prstGeom prst="rect">
            <a:avLst/>
          </a:prstGeom>
        </p:spPr>
        <p:txBody>
          <a:bodyPr vert="horz" lIns="91440" tIns="45720" rIns="91440" bIns="45720" rtlCol="0" anchor="ctr"/>
          <a:lstStyle>
            <a:lvl1pPr algn="l">
              <a:defRPr sz="900" b="1" spc="100" baseline="0">
                <a:solidFill>
                  <a:schemeClr val="tx1"/>
                </a:solidFill>
              </a:defRPr>
            </a:lvl1pPr>
          </a:lstStyle>
          <a:p>
            <a:fld id="{D341B595-366B-43E2-A22E-EA6A78C03F06}" type="datetimeFigureOut">
              <a:rPr lang="en-US" smtClean="0"/>
              <a:t>5/20/2025</a:t>
            </a:fld>
            <a:endParaRPr lang="en-US"/>
          </a:p>
        </p:txBody>
      </p:sp>
      <p:sp>
        <p:nvSpPr>
          <p:cNvPr id="5" name="Footer Placeholder 4">
            <a:extLst>
              <a:ext uri="{FF2B5EF4-FFF2-40B4-BE49-F238E27FC236}">
                <a16:creationId xmlns:a16="http://schemas.microsoft.com/office/drawing/2014/main" id="{F2534630-6C67-4A40-A499-CB025B2438CE}"/>
              </a:ext>
            </a:extLst>
          </p:cNvPr>
          <p:cNvSpPr>
            <a:spLocks noGrp="1"/>
          </p:cNvSpPr>
          <p:nvPr>
            <p:ph type="ftr" sz="quarter" idx="3"/>
          </p:nvPr>
        </p:nvSpPr>
        <p:spPr>
          <a:xfrm>
            <a:off x="8034169" y="6332538"/>
            <a:ext cx="3505459" cy="365125"/>
          </a:xfrm>
          <a:prstGeom prst="rect">
            <a:avLst/>
          </a:prstGeom>
        </p:spPr>
        <p:txBody>
          <a:bodyPr vert="horz" lIns="91440" tIns="45720" rIns="91440" bIns="45720" rtlCol="0" anchor="ctr"/>
          <a:lstStyle>
            <a:lvl1pPr algn="r">
              <a:defRPr sz="900" b="1"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E964E14B-0EE8-4015-809C-DD36B5459B82}"/>
              </a:ext>
            </a:extLst>
          </p:cNvPr>
          <p:cNvSpPr>
            <a:spLocks noGrp="1"/>
          </p:cNvSpPr>
          <p:nvPr>
            <p:ph type="sldNum" sz="quarter" idx="4"/>
          </p:nvPr>
        </p:nvSpPr>
        <p:spPr>
          <a:xfrm>
            <a:off x="11444747" y="6332538"/>
            <a:ext cx="539808" cy="365125"/>
          </a:xfrm>
          <a:prstGeom prst="rect">
            <a:avLst/>
          </a:prstGeom>
        </p:spPr>
        <p:txBody>
          <a:bodyPr vert="horz" lIns="91440" tIns="45720" rIns="91440" bIns="45720" rtlCol="0" anchor="ctr"/>
          <a:lstStyle>
            <a:lvl1pPr algn="r">
              <a:defRPr sz="900" b="1" spc="100" baseline="0">
                <a:solidFill>
                  <a:schemeClr val="tx1"/>
                </a:solidFill>
              </a:defRPr>
            </a:lvl1pPr>
          </a:lstStyle>
          <a:p>
            <a:fld id="{4BA915EE-10CB-4CF1-8569-6154455DA573}" type="slidenum">
              <a:rPr lang="en-US" smtClean="0"/>
              <a:t>‹Nº›</a:t>
            </a:fld>
            <a:endParaRPr lang="en-US"/>
          </a:p>
        </p:txBody>
      </p:sp>
    </p:spTree>
    <p:extLst>
      <p:ext uri="{BB962C8B-B14F-4D97-AF65-F5344CB8AC3E}">
        <p14:creationId xmlns:p14="http://schemas.microsoft.com/office/powerpoint/2010/main" val="262664311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txStyles>
    <p:title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AC1B80-F8B2-4B95-B4B7-7917A33D24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5B1A64D-4F14-4CEF-34A9-F06AD37E190F}"/>
              </a:ext>
            </a:extLst>
          </p:cNvPr>
          <p:cNvPicPr>
            <a:picLocks noChangeAspect="1"/>
          </p:cNvPicPr>
          <p:nvPr/>
        </p:nvPicPr>
        <p:blipFill rotWithShape="1">
          <a:blip r:embed="rId2"/>
          <a:srcRect t="19035" b="14253"/>
          <a:stretch/>
        </p:blipFill>
        <p:spPr>
          <a:xfrm>
            <a:off x="20" y="-1"/>
            <a:ext cx="12191979" cy="5063112"/>
          </a:xfrm>
          <a:prstGeom prst="rect">
            <a:avLst/>
          </a:prstGeom>
        </p:spPr>
      </p:pic>
      <p:sp>
        <p:nvSpPr>
          <p:cNvPr id="2" name="Título 1">
            <a:extLst>
              <a:ext uri="{FF2B5EF4-FFF2-40B4-BE49-F238E27FC236}">
                <a16:creationId xmlns:a16="http://schemas.microsoft.com/office/drawing/2014/main" id="{1FA43FE7-67C3-C3C7-DB62-CD83EFE170B1}"/>
              </a:ext>
            </a:extLst>
          </p:cNvPr>
          <p:cNvSpPr>
            <a:spLocks noGrp="1"/>
          </p:cNvSpPr>
          <p:nvPr>
            <p:ph type="ctrTitle"/>
          </p:nvPr>
        </p:nvSpPr>
        <p:spPr>
          <a:xfrm>
            <a:off x="647701" y="647701"/>
            <a:ext cx="4833620" cy="3233419"/>
          </a:xfrm>
        </p:spPr>
        <p:txBody>
          <a:bodyPr anchor="t">
            <a:normAutofit/>
          </a:bodyPr>
          <a:lstStyle/>
          <a:p>
            <a:r>
              <a:rPr lang="es-EC" dirty="0"/>
              <a:t>IA</a:t>
            </a:r>
          </a:p>
        </p:txBody>
      </p:sp>
      <p:sp>
        <p:nvSpPr>
          <p:cNvPr id="3" name="Subtítulo 2">
            <a:extLst>
              <a:ext uri="{FF2B5EF4-FFF2-40B4-BE49-F238E27FC236}">
                <a16:creationId xmlns:a16="http://schemas.microsoft.com/office/drawing/2014/main" id="{9BA63F26-80AB-8320-34EE-E6AD0C5BA668}"/>
              </a:ext>
            </a:extLst>
          </p:cNvPr>
          <p:cNvSpPr>
            <a:spLocks noGrp="1"/>
          </p:cNvSpPr>
          <p:nvPr>
            <p:ph type="subTitle" idx="1"/>
          </p:nvPr>
        </p:nvSpPr>
        <p:spPr>
          <a:xfrm>
            <a:off x="647701" y="5560043"/>
            <a:ext cx="9524999" cy="564596"/>
          </a:xfrm>
        </p:spPr>
        <p:txBody>
          <a:bodyPr anchor="ctr">
            <a:normAutofit/>
          </a:bodyPr>
          <a:lstStyle/>
          <a:p>
            <a:r>
              <a:rPr lang="es-EC" dirty="0"/>
              <a:t>RSVG</a:t>
            </a:r>
          </a:p>
        </p:txBody>
      </p:sp>
    </p:spTree>
    <p:extLst>
      <p:ext uri="{BB962C8B-B14F-4D97-AF65-F5344CB8AC3E}">
        <p14:creationId xmlns:p14="http://schemas.microsoft.com/office/powerpoint/2010/main" val="220959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D1A93E-4D20-CCB5-D361-2D130BD9101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66E14D5-9E05-421D-B310-EFEF8AA7A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042E6F8-556A-DDE7-AFE5-5F0748E9AD1B}"/>
              </a:ext>
            </a:extLst>
          </p:cNvPr>
          <p:cNvSpPr>
            <a:spLocks noGrp="1"/>
          </p:cNvSpPr>
          <p:nvPr>
            <p:ph type="title"/>
          </p:nvPr>
        </p:nvSpPr>
        <p:spPr>
          <a:xfrm>
            <a:off x="647701" y="647700"/>
            <a:ext cx="4322332" cy="1714500"/>
          </a:xfrm>
        </p:spPr>
        <p:txBody>
          <a:bodyPr vert="horz" lIns="91440" tIns="45720" rIns="91440" bIns="45720" rtlCol="0" anchor="t">
            <a:normAutofit fontScale="90000"/>
          </a:bodyPr>
          <a:lstStyle/>
          <a:p>
            <a:pPr>
              <a:lnSpc>
                <a:spcPct val="110000"/>
              </a:lnSpc>
            </a:pPr>
            <a:r>
              <a:rPr lang="en-US" sz="3300" b="1" kern="1200" cap="all" spc="300" baseline="0">
                <a:highlight>
                  <a:srgbClr val="000000"/>
                </a:highlight>
                <a:latin typeface="+mj-lt"/>
                <a:ea typeface="+mj-ea"/>
                <a:cs typeface="+mj-cs"/>
              </a:rPr>
              <a:t>Algunos datos sobre Chat GPT</a:t>
            </a:r>
            <a:br>
              <a:rPr lang="en-US" sz="3300" kern="1200" cap="all" spc="300" baseline="0">
                <a:highlight>
                  <a:srgbClr val="000000"/>
                </a:highlight>
                <a:latin typeface="+mj-lt"/>
                <a:ea typeface="+mj-ea"/>
                <a:cs typeface="+mj-cs"/>
              </a:rPr>
            </a:br>
            <a:endParaRPr lang="en-US" sz="3300" kern="1200" cap="all" spc="300" baseline="0">
              <a:highlight>
                <a:srgbClr val="000000"/>
              </a:highlight>
              <a:latin typeface="+mj-lt"/>
              <a:ea typeface="+mj-ea"/>
              <a:cs typeface="+mj-cs"/>
            </a:endParaRPr>
          </a:p>
        </p:txBody>
      </p:sp>
      <p:sp>
        <p:nvSpPr>
          <p:cNvPr id="4" name="CuadroTexto 3">
            <a:extLst>
              <a:ext uri="{FF2B5EF4-FFF2-40B4-BE49-F238E27FC236}">
                <a16:creationId xmlns:a16="http://schemas.microsoft.com/office/drawing/2014/main" id="{4F006EE4-60D5-7E11-DF91-06200D57A3CC}"/>
              </a:ext>
            </a:extLst>
          </p:cNvPr>
          <p:cNvSpPr txBox="1"/>
          <p:nvPr/>
        </p:nvSpPr>
        <p:spPr>
          <a:xfrm>
            <a:off x="652371" y="1536173"/>
            <a:ext cx="10421406" cy="461665"/>
          </a:xfrm>
          <a:prstGeom prst="rect">
            <a:avLst/>
          </a:prstGeom>
          <a:noFill/>
        </p:spPr>
        <p:txBody>
          <a:bodyPr wrap="square">
            <a:spAutoFit/>
          </a:bodyPr>
          <a:lstStyle/>
          <a:p>
            <a:pPr marL="457200" indent="-457200">
              <a:buFont typeface="+mj-lt"/>
              <a:buAutoNum type="arabicPeriod"/>
            </a:pPr>
            <a:endParaRPr lang="es-EC" sz="2400" dirty="0"/>
          </a:p>
        </p:txBody>
      </p:sp>
      <p:graphicFrame>
        <p:nvGraphicFramePr>
          <p:cNvPr id="9" name="CuadroTexto 4">
            <a:extLst>
              <a:ext uri="{FF2B5EF4-FFF2-40B4-BE49-F238E27FC236}">
                <a16:creationId xmlns:a16="http://schemas.microsoft.com/office/drawing/2014/main" id="{A284DB2C-9FF9-FF87-F59D-AF8D6DF09EDF}"/>
              </a:ext>
            </a:extLst>
          </p:cNvPr>
          <p:cNvGraphicFramePr/>
          <p:nvPr>
            <p:extLst>
              <p:ext uri="{D42A27DB-BD31-4B8C-83A1-F6EECF244321}">
                <p14:modId xmlns:p14="http://schemas.microsoft.com/office/powerpoint/2010/main" val="1540838660"/>
              </p:ext>
            </p:extLst>
          </p:nvPr>
        </p:nvGraphicFramePr>
        <p:xfrm>
          <a:off x="6096000" y="914400"/>
          <a:ext cx="5443628"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9150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EEA19-782B-C750-E09C-E1EC8AAC202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7774E2E-29AA-4211-3C00-D234339962FA}"/>
              </a:ext>
            </a:extLst>
          </p:cNvPr>
          <p:cNvSpPr>
            <a:spLocks noGrp="1"/>
          </p:cNvSpPr>
          <p:nvPr>
            <p:ph type="title"/>
          </p:nvPr>
        </p:nvSpPr>
        <p:spPr/>
        <p:txBody>
          <a:bodyPr>
            <a:normAutofit fontScale="90000"/>
          </a:bodyPr>
          <a:lstStyle/>
          <a:p>
            <a:r>
              <a:rPr lang="es-EC" b="1"/>
              <a:t>Algunos datos sobre Chat GPT</a:t>
            </a:r>
            <a:br>
              <a:rPr lang="es-EC"/>
            </a:br>
            <a:endParaRPr lang="es-EC" dirty="0"/>
          </a:p>
        </p:txBody>
      </p:sp>
      <p:sp>
        <p:nvSpPr>
          <p:cNvPr id="4" name="CuadroTexto 3">
            <a:extLst>
              <a:ext uri="{FF2B5EF4-FFF2-40B4-BE49-F238E27FC236}">
                <a16:creationId xmlns:a16="http://schemas.microsoft.com/office/drawing/2014/main" id="{F18DF99E-801E-2715-4349-7718845AA5EA}"/>
              </a:ext>
            </a:extLst>
          </p:cNvPr>
          <p:cNvSpPr txBox="1"/>
          <p:nvPr/>
        </p:nvSpPr>
        <p:spPr>
          <a:xfrm>
            <a:off x="652371" y="1536173"/>
            <a:ext cx="10421406" cy="461665"/>
          </a:xfrm>
          <a:prstGeom prst="rect">
            <a:avLst/>
          </a:prstGeom>
          <a:noFill/>
        </p:spPr>
        <p:txBody>
          <a:bodyPr wrap="square">
            <a:spAutoFit/>
          </a:bodyPr>
          <a:lstStyle/>
          <a:p>
            <a:pPr marL="457200" indent="-457200">
              <a:buFont typeface="+mj-lt"/>
              <a:buAutoNum type="arabicPeriod"/>
            </a:pPr>
            <a:endParaRPr lang="es-EC" sz="2400" dirty="0"/>
          </a:p>
        </p:txBody>
      </p:sp>
      <p:graphicFrame>
        <p:nvGraphicFramePr>
          <p:cNvPr id="13" name="CuadroTexto 4">
            <a:extLst>
              <a:ext uri="{FF2B5EF4-FFF2-40B4-BE49-F238E27FC236}">
                <a16:creationId xmlns:a16="http://schemas.microsoft.com/office/drawing/2014/main" id="{0C7A346F-CA2F-4A74-8679-F29C5306FE71}"/>
              </a:ext>
            </a:extLst>
          </p:cNvPr>
          <p:cNvGraphicFramePr/>
          <p:nvPr/>
        </p:nvGraphicFramePr>
        <p:xfrm>
          <a:off x="810617" y="1720842"/>
          <a:ext cx="9158025" cy="4093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9740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0E1A7D-E37F-4622-979D-188B4349C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5C7E6EE-5DE9-5593-23F2-FE0BCFDD2B9E}"/>
              </a:ext>
            </a:extLst>
          </p:cNvPr>
          <p:cNvSpPr>
            <a:spLocks noGrp="1"/>
          </p:cNvSpPr>
          <p:nvPr>
            <p:ph type="title"/>
          </p:nvPr>
        </p:nvSpPr>
        <p:spPr>
          <a:xfrm>
            <a:off x="652372" y="2124635"/>
            <a:ext cx="3424328" cy="2637865"/>
          </a:xfrm>
        </p:spPr>
        <p:txBody>
          <a:bodyPr vert="horz" lIns="91440" tIns="45720" rIns="91440" bIns="45720" rtlCol="0" anchor="ctr">
            <a:normAutofit/>
          </a:bodyPr>
          <a:lstStyle/>
          <a:p>
            <a:r>
              <a:rPr lang="en-US" sz="2800" kern="1200" cap="all" spc="300" baseline="0">
                <a:highlight>
                  <a:srgbClr val="000000"/>
                </a:highlight>
                <a:latin typeface="+mj-lt"/>
                <a:ea typeface="+mj-ea"/>
                <a:cs typeface="+mj-cs"/>
              </a:rPr>
              <a:t>LIMITACIONES</a:t>
            </a:r>
          </a:p>
        </p:txBody>
      </p:sp>
      <p:graphicFrame>
        <p:nvGraphicFramePr>
          <p:cNvPr id="7" name="CuadroTexto 3">
            <a:extLst>
              <a:ext uri="{FF2B5EF4-FFF2-40B4-BE49-F238E27FC236}">
                <a16:creationId xmlns:a16="http://schemas.microsoft.com/office/drawing/2014/main" id="{1370FD7D-4B45-167F-A578-AE14512503D4}"/>
              </a:ext>
            </a:extLst>
          </p:cNvPr>
          <p:cNvGraphicFramePr/>
          <p:nvPr>
            <p:extLst>
              <p:ext uri="{D42A27DB-BD31-4B8C-83A1-F6EECF244321}">
                <p14:modId xmlns:p14="http://schemas.microsoft.com/office/powerpoint/2010/main" val="43270228"/>
              </p:ext>
            </p:extLst>
          </p:nvPr>
        </p:nvGraphicFramePr>
        <p:xfrm>
          <a:off x="6096000" y="914400"/>
          <a:ext cx="5443628"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4396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B44E8C-B76E-0A97-6EF8-AFD1E41371C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15406BD-170A-483E-B0EB-0C2552ECA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ibros apilados en una mesa">
            <a:extLst>
              <a:ext uri="{FF2B5EF4-FFF2-40B4-BE49-F238E27FC236}">
                <a16:creationId xmlns:a16="http://schemas.microsoft.com/office/drawing/2014/main" id="{F66B1496-3AA9-04E5-1C35-487B3F05FAF4}"/>
              </a:ext>
            </a:extLst>
          </p:cNvPr>
          <p:cNvPicPr>
            <a:picLocks noChangeAspect="1"/>
          </p:cNvPicPr>
          <p:nvPr/>
        </p:nvPicPr>
        <p:blipFill rotWithShape="1">
          <a:blip r:embed="rId2"/>
          <a:srcRect l="11499" r="9512" b="-1"/>
          <a:stretch/>
        </p:blipFill>
        <p:spPr>
          <a:xfrm>
            <a:off x="20" y="10"/>
            <a:ext cx="8115280" cy="6857990"/>
          </a:xfrm>
          <a:prstGeom prst="rect">
            <a:avLst/>
          </a:prstGeom>
        </p:spPr>
      </p:pic>
      <p:sp>
        <p:nvSpPr>
          <p:cNvPr id="2" name="Título 1">
            <a:extLst>
              <a:ext uri="{FF2B5EF4-FFF2-40B4-BE49-F238E27FC236}">
                <a16:creationId xmlns:a16="http://schemas.microsoft.com/office/drawing/2014/main" id="{676B96FB-9200-4FC6-2E1C-8C2F7FBA8F2F}"/>
              </a:ext>
            </a:extLst>
          </p:cNvPr>
          <p:cNvSpPr>
            <a:spLocks noGrp="1"/>
          </p:cNvSpPr>
          <p:nvPr>
            <p:ph type="title"/>
          </p:nvPr>
        </p:nvSpPr>
        <p:spPr>
          <a:xfrm>
            <a:off x="647701" y="647700"/>
            <a:ext cx="4225166" cy="2420756"/>
          </a:xfrm>
        </p:spPr>
        <p:txBody>
          <a:bodyPr vert="horz" lIns="91440" tIns="45720" rIns="91440" bIns="45720" rtlCol="0" anchor="t">
            <a:normAutofit/>
          </a:bodyPr>
          <a:lstStyle/>
          <a:p>
            <a:r>
              <a:rPr lang="en-US" kern="1200" cap="all" spc="300" baseline="0">
                <a:highlight>
                  <a:srgbClr val="000000"/>
                </a:highlight>
                <a:latin typeface="+mj-lt"/>
                <a:ea typeface="+mj-ea"/>
                <a:cs typeface="+mj-cs"/>
              </a:rPr>
              <a:t>LIMITACIONES</a:t>
            </a:r>
          </a:p>
        </p:txBody>
      </p:sp>
      <p:sp>
        <p:nvSpPr>
          <p:cNvPr id="16" name="CuadroTexto 15">
            <a:extLst>
              <a:ext uri="{FF2B5EF4-FFF2-40B4-BE49-F238E27FC236}">
                <a16:creationId xmlns:a16="http://schemas.microsoft.com/office/drawing/2014/main" id="{A549F87F-41C2-0BC8-6853-8E7D05D98F64}"/>
              </a:ext>
            </a:extLst>
          </p:cNvPr>
          <p:cNvSpPr txBox="1"/>
          <p:nvPr/>
        </p:nvSpPr>
        <p:spPr>
          <a:xfrm>
            <a:off x="8854932" y="914400"/>
            <a:ext cx="2689367" cy="5295900"/>
          </a:xfrm>
          <a:prstGeom prst="rect">
            <a:avLst/>
          </a:prstGeom>
        </p:spPr>
        <p:txBody>
          <a:bodyPr vert="horz" lIns="91440" tIns="45720" rIns="91440" bIns="45720" rtlCol="0">
            <a:normAutofit/>
          </a:bodyPr>
          <a:lstStyle/>
          <a:p>
            <a:pPr indent="-228600">
              <a:lnSpc>
                <a:spcPct val="110000"/>
              </a:lnSpc>
              <a:spcAft>
                <a:spcPts val="600"/>
              </a:spcAft>
              <a:buClr>
                <a:schemeClr val="tx1"/>
              </a:buClr>
              <a:buSzPct val="75000"/>
              <a:buFont typeface="Arial" panose="020B0604020202020204" pitchFamily="34" charset="0"/>
              <a:buChar char="•"/>
            </a:pPr>
            <a:r>
              <a:rPr lang="en-US" sz="1500" b="1"/>
              <a:t>Falta de conocimiento específico:</a:t>
            </a:r>
          </a:p>
          <a:p>
            <a:pPr indent="-228600">
              <a:lnSpc>
                <a:spcPct val="110000"/>
              </a:lnSpc>
              <a:spcAft>
                <a:spcPts val="600"/>
              </a:spcAft>
              <a:buClr>
                <a:schemeClr val="tx1"/>
              </a:buClr>
              <a:buSzPct val="75000"/>
              <a:buFont typeface="Arial" panose="020B0604020202020204" pitchFamily="34" charset="0"/>
              <a:buChar char="•"/>
            </a:pPr>
            <a:endParaRPr lang="en-US" sz="1500" b="1"/>
          </a:p>
          <a:p>
            <a:pPr indent="-228600">
              <a:lnSpc>
                <a:spcPct val="110000"/>
              </a:lnSpc>
              <a:spcAft>
                <a:spcPts val="600"/>
              </a:spcAft>
              <a:buClr>
                <a:schemeClr val="tx1"/>
              </a:buClr>
              <a:buSzPct val="75000"/>
              <a:buFont typeface="Arial" panose="020B0604020202020204" pitchFamily="34" charset="0"/>
              <a:buChar char="•"/>
            </a:pPr>
            <a:r>
              <a:rPr lang="en-US" sz="1500"/>
              <a:t> Aunque Chat GPT tiene una amplia base de conocimientos generales, puede tener dificultades para proporcionar información precisa y actualizada sobre temas muy específicos, especialmente aquellos que han surgido recientemente o que están altamente especializados. Recordemos que en su versión 3.5 mantiene un entrenamiento y base de información hasta septiembre del 2021.</a:t>
            </a:r>
          </a:p>
        </p:txBody>
      </p:sp>
    </p:spTree>
    <p:extLst>
      <p:ext uri="{BB962C8B-B14F-4D97-AF65-F5344CB8AC3E}">
        <p14:creationId xmlns:p14="http://schemas.microsoft.com/office/powerpoint/2010/main" val="2216501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320953-F97C-735E-9F02-EF992B76F11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05AACD-5279-4270-B933-D48329B2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D129B0F-AB69-0F6F-1335-0A687FD339F3}"/>
              </a:ext>
            </a:extLst>
          </p:cNvPr>
          <p:cNvPicPr>
            <a:picLocks noChangeAspect="1"/>
          </p:cNvPicPr>
          <p:nvPr/>
        </p:nvPicPr>
        <p:blipFill rotWithShape="1">
          <a:blip r:embed="rId2"/>
          <a:srcRect r="40666" b="-1"/>
          <a:stretch/>
        </p:blipFill>
        <p:spPr>
          <a:xfrm>
            <a:off x="20" y="10"/>
            <a:ext cx="6095980" cy="6857990"/>
          </a:xfrm>
          <a:prstGeom prst="rect">
            <a:avLst/>
          </a:prstGeom>
        </p:spPr>
      </p:pic>
      <p:sp>
        <p:nvSpPr>
          <p:cNvPr id="2" name="Título 1">
            <a:extLst>
              <a:ext uri="{FF2B5EF4-FFF2-40B4-BE49-F238E27FC236}">
                <a16:creationId xmlns:a16="http://schemas.microsoft.com/office/drawing/2014/main" id="{A6292174-C44F-C414-7EED-46BCA9B84DC0}"/>
              </a:ext>
            </a:extLst>
          </p:cNvPr>
          <p:cNvSpPr>
            <a:spLocks noGrp="1"/>
          </p:cNvSpPr>
          <p:nvPr>
            <p:ph type="title"/>
          </p:nvPr>
        </p:nvSpPr>
        <p:spPr>
          <a:xfrm>
            <a:off x="652371" y="647701"/>
            <a:ext cx="4238748" cy="2371660"/>
          </a:xfrm>
        </p:spPr>
        <p:txBody>
          <a:bodyPr vert="horz" lIns="91440" tIns="45720" rIns="91440" bIns="45720" rtlCol="0" anchor="t">
            <a:normAutofit/>
          </a:bodyPr>
          <a:lstStyle/>
          <a:p>
            <a:r>
              <a:rPr lang="en-US" kern="1200" cap="all" spc="300" baseline="0">
                <a:highlight>
                  <a:srgbClr val="000000"/>
                </a:highlight>
                <a:latin typeface="+mj-lt"/>
                <a:ea typeface="+mj-ea"/>
                <a:cs typeface="+mj-cs"/>
              </a:rPr>
              <a:t>LIMITACIONES</a:t>
            </a:r>
          </a:p>
        </p:txBody>
      </p:sp>
      <p:sp>
        <p:nvSpPr>
          <p:cNvPr id="4" name="CuadroTexto 3">
            <a:extLst>
              <a:ext uri="{FF2B5EF4-FFF2-40B4-BE49-F238E27FC236}">
                <a16:creationId xmlns:a16="http://schemas.microsoft.com/office/drawing/2014/main" id="{6D792537-C2C2-E9A5-B17E-732094D6F7E5}"/>
              </a:ext>
            </a:extLst>
          </p:cNvPr>
          <p:cNvSpPr txBox="1"/>
          <p:nvPr/>
        </p:nvSpPr>
        <p:spPr>
          <a:xfrm>
            <a:off x="7119641" y="914400"/>
            <a:ext cx="4157958" cy="5029200"/>
          </a:xfrm>
          <a:prstGeom prst="rect">
            <a:avLst/>
          </a:prstGeom>
        </p:spPr>
        <p:txBody>
          <a:bodyPr vert="horz" lIns="91440" tIns="45720" rIns="91440" bIns="45720" rtlCol="0">
            <a:normAutofit/>
          </a:bodyPr>
          <a:lstStyle/>
          <a:p>
            <a:pPr indent="-228600">
              <a:lnSpc>
                <a:spcPct val="120000"/>
              </a:lnSpc>
              <a:spcAft>
                <a:spcPts val="600"/>
              </a:spcAft>
              <a:buClr>
                <a:schemeClr val="tx1"/>
              </a:buClr>
              <a:buSzPct val="75000"/>
              <a:buFont typeface="Arial" panose="020B0604020202020204" pitchFamily="34" charset="0"/>
              <a:buChar char="•"/>
            </a:pPr>
            <a:r>
              <a:rPr lang="en-US" b="1"/>
              <a:t>Riesgo de respuestas incorrectas o sesgadas: </a:t>
            </a:r>
          </a:p>
          <a:p>
            <a:pPr indent="-228600">
              <a:lnSpc>
                <a:spcPct val="120000"/>
              </a:lnSpc>
              <a:spcAft>
                <a:spcPts val="600"/>
              </a:spcAft>
              <a:buClr>
                <a:schemeClr val="tx1"/>
              </a:buClr>
              <a:buSzPct val="75000"/>
              <a:buFont typeface="Arial" panose="020B0604020202020204" pitchFamily="34" charset="0"/>
              <a:buChar char="•"/>
            </a:pPr>
            <a:endParaRPr lang="en-US" b="1"/>
          </a:p>
          <a:p>
            <a:pPr indent="-228600">
              <a:lnSpc>
                <a:spcPct val="120000"/>
              </a:lnSpc>
              <a:spcAft>
                <a:spcPts val="600"/>
              </a:spcAft>
              <a:buClr>
                <a:schemeClr val="tx1"/>
              </a:buClr>
              <a:buSzPct val="75000"/>
              <a:buFont typeface="Arial" panose="020B0604020202020204" pitchFamily="34" charset="0"/>
              <a:buChar char="•"/>
            </a:pPr>
            <a:r>
              <a:rPr lang="en-US"/>
              <a:t>Dado que Chat GPT se entrena con grandes cantidades de datos de texto, existe el riesgo de que pueda generar respuestas incorrectas, información desactualizada o incluso respuestas sesgadas. </a:t>
            </a:r>
          </a:p>
          <a:p>
            <a:pPr indent="-228600">
              <a:lnSpc>
                <a:spcPct val="120000"/>
              </a:lnSpc>
              <a:spcAft>
                <a:spcPts val="600"/>
              </a:spcAft>
              <a:buClr>
                <a:schemeClr val="tx1"/>
              </a:buClr>
              <a:buSzPct val="75000"/>
              <a:buFont typeface="Arial" panose="020B0604020202020204" pitchFamily="34" charset="0"/>
              <a:buChar char="•"/>
            </a:pPr>
            <a:endParaRPr lang="en-US"/>
          </a:p>
          <a:p>
            <a:pPr indent="-228600">
              <a:lnSpc>
                <a:spcPct val="120000"/>
              </a:lnSpc>
              <a:spcAft>
                <a:spcPts val="600"/>
              </a:spcAft>
              <a:buClr>
                <a:schemeClr val="tx1"/>
              </a:buClr>
              <a:buSzPct val="75000"/>
              <a:buFont typeface="Arial" panose="020B0604020202020204" pitchFamily="34" charset="0"/>
              <a:buChar char="•"/>
            </a:pPr>
            <a:r>
              <a:rPr lang="en-US"/>
              <a:t>Esto se debe a que el modelo puede aprender patrones o sesgos existentes en los datos de entrenamiento.</a:t>
            </a:r>
          </a:p>
        </p:txBody>
      </p:sp>
    </p:spTree>
    <p:extLst>
      <p:ext uri="{BB962C8B-B14F-4D97-AF65-F5344CB8AC3E}">
        <p14:creationId xmlns:p14="http://schemas.microsoft.com/office/powerpoint/2010/main" val="2358890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D885F7-8B64-D5CE-116A-CB7A17DC188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0E1A7D-E37F-4622-979D-188B4349C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0F40B2-0E05-D1B2-FD61-173F01C65F4B}"/>
              </a:ext>
            </a:extLst>
          </p:cNvPr>
          <p:cNvSpPr>
            <a:spLocks noGrp="1"/>
          </p:cNvSpPr>
          <p:nvPr>
            <p:ph type="title"/>
          </p:nvPr>
        </p:nvSpPr>
        <p:spPr>
          <a:xfrm>
            <a:off x="914399" y="914399"/>
            <a:ext cx="8396345" cy="892885"/>
          </a:xfrm>
        </p:spPr>
        <p:txBody>
          <a:bodyPr vert="horz" lIns="91440" tIns="45720" rIns="91440" bIns="45720" rtlCol="0" anchor="b">
            <a:normAutofit/>
          </a:bodyPr>
          <a:lstStyle/>
          <a:p>
            <a:r>
              <a:rPr lang="en-US" sz="2800" kern="1200" cap="all" spc="300" baseline="0">
                <a:highlight>
                  <a:srgbClr val="000000"/>
                </a:highlight>
                <a:latin typeface="+mj-lt"/>
                <a:ea typeface="+mj-ea"/>
                <a:cs typeface="+mj-cs"/>
              </a:rPr>
              <a:t>LIMITACIONES</a:t>
            </a:r>
          </a:p>
        </p:txBody>
      </p:sp>
      <p:graphicFrame>
        <p:nvGraphicFramePr>
          <p:cNvPr id="6" name="CuadroTexto 3">
            <a:extLst>
              <a:ext uri="{FF2B5EF4-FFF2-40B4-BE49-F238E27FC236}">
                <a16:creationId xmlns:a16="http://schemas.microsoft.com/office/drawing/2014/main" id="{5DB4BE8B-7FF2-A8B3-8EDC-4387B1395377}"/>
              </a:ext>
            </a:extLst>
          </p:cNvPr>
          <p:cNvGraphicFramePr/>
          <p:nvPr>
            <p:extLst>
              <p:ext uri="{D42A27DB-BD31-4B8C-83A1-F6EECF244321}">
                <p14:modId xmlns:p14="http://schemas.microsoft.com/office/powerpoint/2010/main" val="1816455995"/>
              </p:ext>
            </p:extLst>
          </p:nvPr>
        </p:nvGraphicFramePr>
        <p:xfrm>
          <a:off x="652463" y="2635624"/>
          <a:ext cx="10891837" cy="357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9407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993B2E-963F-C917-EF1E-074D17CA54C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0E1A7D-E37F-4622-979D-188B4349C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17AF478-95DB-B1D5-FC2B-4E89389D4103}"/>
              </a:ext>
            </a:extLst>
          </p:cNvPr>
          <p:cNvSpPr>
            <a:spLocks noGrp="1"/>
          </p:cNvSpPr>
          <p:nvPr>
            <p:ph type="title"/>
          </p:nvPr>
        </p:nvSpPr>
        <p:spPr>
          <a:xfrm>
            <a:off x="914399" y="914399"/>
            <a:ext cx="8396345" cy="892885"/>
          </a:xfrm>
        </p:spPr>
        <p:txBody>
          <a:bodyPr vert="horz" lIns="91440" tIns="45720" rIns="91440" bIns="45720" rtlCol="0" anchor="b">
            <a:normAutofit/>
          </a:bodyPr>
          <a:lstStyle/>
          <a:p>
            <a:r>
              <a:rPr lang="en-US" sz="2800" kern="1200" cap="all" spc="300" baseline="0">
                <a:highlight>
                  <a:srgbClr val="000000"/>
                </a:highlight>
                <a:latin typeface="+mj-lt"/>
                <a:ea typeface="+mj-ea"/>
                <a:cs typeface="+mj-cs"/>
              </a:rPr>
              <a:t>LIMITACIONES</a:t>
            </a:r>
          </a:p>
        </p:txBody>
      </p:sp>
      <p:graphicFrame>
        <p:nvGraphicFramePr>
          <p:cNvPr id="6" name="CuadroTexto 3">
            <a:extLst>
              <a:ext uri="{FF2B5EF4-FFF2-40B4-BE49-F238E27FC236}">
                <a16:creationId xmlns:a16="http://schemas.microsoft.com/office/drawing/2014/main" id="{F2FF32BA-0955-9E4C-A297-E45E98708BD2}"/>
              </a:ext>
            </a:extLst>
          </p:cNvPr>
          <p:cNvGraphicFramePr/>
          <p:nvPr>
            <p:extLst>
              <p:ext uri="{D42A27DB-BD31-4B8C-83A1-F6EECF244321}">
                <p14:modId xmlns:p14="http://schemas.microsoft.com/office/powerpoint/2010/main" val="2265911851"/>
              </p:ext>
            </p:extLst>
          </p:nvPr>
        </p:nvGraphicFramePr>
        <p:xfrm>
          <a:off x="652463" y="2635624"/>
          <a:ext cx="10891837" cy="357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7373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334C84-1E34-76FE-9545-5CBDF62851F0}"/>
            </a:ext>
          </a:extLst>
        </p:cNvPr>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905AACD-5279-4270-B933-D48329B2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5">
            <a:extLst>
              <a:ext uri="{FF2B5EF4-FFF2-40B4-BE49-F238E27FC236}">
                <a16:creationId xmlns:a16="http://schemas.microsoft.com/office/drawing/2014/main" id="{6ADD1056-CCDE-A3E7-9052-049B6CAB29D3}"/>
              </a:ext>
            </a:extLst>
          </p:cNvPr>
          <p:cNvPicPr>
            <a:picLocks noChangeAspect="1"/>
          </p:cNvPicPr>
          <p:nvPr/>
        </p:nvPicPr>
        <p:blipFill rotWithShape="1">
          <a:blip r:embed="rId2"/>
          <a:srcRect l="17489" r="16733"/>
          <a:stretch/>
        </p:blipFill>
        <p:spPr>
          <a:xfrm>
            <a:off x="20" y="10"/>
            <a:ext cx="6095980" cy="6857990"/>
          </a:xfrm>
          <a:prstGeom prst="rect">
            <a:avLst/>
          </a:prstGeom>
        </p:spPr>
      </p:pic>
      <p:sp>
        <p:nvSpPr>
          <p:cNvPr id="2" name="Título 1">
            <a:extLst>
              <a:ext uri="{FF2B5EF4-FFF2-40B4-BE49-F238E27FC236}">
                <a16:creationId xmlns:a16="http://schemas.microsoft.com/office/drawing/2014/main" id="{CBC113F6-7F96-86D3-F088-97DBD29A2DEE}"/>
              </a:ext>
            </a:extLst>
          </p:cNvPr>
          <p:cNvSpPr>
            <a:spLocks noGrp="1"/>
          </p:cNvSpPr>
          <p:nvPr>
            <p:ph type="title"/>
          </p:nvPr>
        </p:nvSpPr>
        <p:spPr>
          <a:xfrm>
            <a:off x="652371" y="647701"/>
            <a:ext cx="4238748" cy="2371660"/>
          </a:xfrm>
        </p:spPr>
        <p:txBody>
          <a:bodyPr vert="horz" lIns="91440" tIns="45720" rIns="91440" bIns="45720" rtlCol="0" anchor="t">
            <a:normAutofit/>
          </a:bodyPr>
          <a:lstStyle/>
          <a:p>
            <a:r>
              <a:rPr lang="en-US" kern="1200" cap="all" spc="300" baseline="0">
                <a:highlight>
                  <a:srgbClr val="000000"/>
                </a:highlight>
                <a:latin typeface="+mj-lt"/>
                <a:ea typeface="+mj-ea"/>
                <a:cs typeface="+mj-cs"/>
              </a:rPr>
              <a:t>LIMITACIONES</a:t>
            </a:r>
          </a:p>
        </p:txBody>
      </p:sp>
      <p:sp>
        <p:nvSpPr>
          <p:cNvPr id="4" name="CuadroTexto 3">
            <a:extLst>
              <a:ext uri="{FF2B5EF4-FFF2-40B4-BE49-F238E27FC236}">
                <a16:creationId xmlns:a16="http://schemas.microsoft.com/office/drawing/2014/main" id="{F7730542-A2B5-4FBF-8C36-A2760E3E3BAC}"/>
              </a:ext>
            </a:extLst>
          </p:cNvPr>
          <p:cNvSpPr txBox="1"/>
          <p:nvPr/>
        </p:nvSpPr>
        <p:spPr>
          <a:xfrm>
            <a:off x="7119641" y="914400"/>
            <a:ext cx="4157958" cy="5029200"/>
          </a:xfrm>
          <a:prstGeom prst="rect">
            <a:avLst/>
          </a:prstGeom>
        </p:spPr>
        <p:txBody>
          <a:bodyPr vert="horz" lIns="91440" tIns="45720" rIns="91440" bIns="45720" rtlCol="0">
            <a:normAutofit/>
          </a:bodyPr>
          <a:lstStyle/>
          <a:p>
            <a:pPr indent="-228600">
              <a:lnSpc>
                <a:spcPct val="110000"/>
              </a:lnSpc>
              <a:spcAft>
                <a:spcPts val="600"/>
              </a:spcAft>
              <a:buClr>
                <a:schemeClr val="tx1"/>
              </a:buClr>
              <a:buSzPct val="75000"/>
              <a:buFont typeface="Arial" panose="020B0604020202020204" pitchFamily="34" charset="0"/>
              <a:buChar char="•"/>
            </a:pPr>
            <a:r>
              <a:rPr lang="en-US" sz="1500" b="1" dirty="0" err="1"/>
              <a:t>Posibilidad</a:t>
            </a:r>
            <a:r>
              <a:rPr lang="en-US" sz="1500" b="1" dirty="0"/>
              <a:t> de </a:t>
            </a:r>
            <a:r>
              <a:rPr lang="en-US" sz="1500" b="1" dirty="0" err="1"/>
              <a:t>generación</a:t>
            </a:r>
            <a:r>
              <a:rPr lang="en-US" sz="1500" b="1" dirty="0"/>
              <a:t> de </a:t>
            </a:r>
            <a:r>
              <a:rPr lang="en-US" sz="1500" b="1" dirty="0" err="1"/>
              <a:t>contenido</a:t>
            </a:r>
            <a:r>
              <a:rPr lang="en-US" sz="1500" b="1" dirty="0"/>
              <a:t> </a:t>
            </a:r>
            <a:r>
              <a:rPr lang="en-US" sz="1500" b="1" dirty="0" err="1"/>
              <a:t>inapropiado</a:t>
            </a:r>
            <a:r>
              <a:rPr lang="en-US" sz="1500" b="1" dirty="0"/>
              <a:t>:</a:t>
            </a:r>
            <a:r>
              <a:rPr lang="en-US" sz="1500" dirty="0"/>
              <a:t> </a:t>
            </a:r>
          </a:p>
          <a:p>
            <a:pPr indent="-228600">
              <a:lnSpc>
                <a:spcPct val="110000"/>
              </a:lnSpc>
              <a:spcAft>
                <a:spcPts val="600"/>
              </a:spcAft>
              <a:buClr>
                <a:schemeClr val="tx1"/>
              </a:buClr>
              <a:buSzPct val="75000"/>
              <a:buFont typeface="Arial" panose="020B0604020202020204" pitchFamily="34" charset="0"/>
              <a:buChar char="•"/>
            </a:pPr>
            <a:endParaRPr lang="en-US" sz="1500" dirty="0"/>
          </a:p>
          <a:p>
            <a:pPr indent="-228600">
              <a:lnSpc>
                <a:spcPct val="110000"/>
              </a:lnSpc>
              <a:spcAft>
                <a:spcPts val="600"/>
              </a:spcAft>
              <a:buClr>
                <a:schemeClr val="tx1"/>
              </a:buClr>
              <a:buSzPct val="75000"/>
              <a:buFont typeface="Arial" panose="020B0604020202020204" pitchFamily="34" charset="0"/>
              <a:buChar char="•"/>
            </a:pPr>
            <a:r>
              <a:rPr lang="en-US" sz="1500" dirty="0"/>
              <a:t>Dado que Chat GPT </a:t>
            </a:r>
            <a:r>
              <a:rPr lang="en-US" sz="1500" dirty="0" err="1"/>
              <a:t>aprende</a:t>
            </a:r>
            <a:r>
              <a:rPr lang="en-US" sz="1500" dirty="0"/>
              <a:t> de </a:t>
            </a:r>
            <a:r>
              <a:rPr lang="en-US" sz="1500" dirty="0" err="1"/>
              <a:t>los</a:t>
            </a:r>
            <a:r>
              <a:rPr lang="en-US" sz="1500" dirty="0"/>
              <a:t> </a:t>
            </a:r>
            <a:r>
              <a:rPr lang="en-US" sz="1500" dirty="0" err="1"/>
              <a:t>datos</a:t>
            </a:r>
            <a:r>
              <a:rPr lang="en-US" sz="1500" dirty="0"/>
              <a:t> de </a:t>
            </a:r>
            <a:r>
              <a:rPr lang="en-US" sz="1500" dirty="0" err="1"/>
              <a:t>entrenamiento</a:t>
            </a:r>
            <a:r>
              <a:rPr lang="en-US" sz="1500" dirty="0"/>
              <a:t>, </a:t>
            </a:r>
            <a:r>
              <a:rPr lang="en-US" sz="1500" dirty="0" err="1"/>
              <a:t>existe</a:t>
            </a:r>
            <a:r>
              <a:rPr lang="en-US" sz="1500" dirty="0"/>
              <a:t> la </a:t>
            </a:r>
            <a:r>
              <a:rPr lang="en-US" sz="1500" dirty="0" err="1"/>
              <a:t>posibilidad</a:t>
            </a:r>
            <a:r>
              <a:rPr lang="en-US" sz="1500" dirty="0"/>
              <a:t> de que </a:t>
            </a:r>
            <a:r>
              <a:rPr lang="en-US" sz="1500" dirty="0" err="1"/>
              <a:t>pueda</a:t>
            </a:r>
            <a:r>
              <a:rPr lang="en-US" sz="1500" dirty="0"/>
              <a:t> </a:t>
            </a:r>
            <a:r>
              <a:rPr lang="en-US" sz="1500" dirty="0" err="1"/>
              <a:t>generar</a:t>
            </a:r>
            <a:r>
              <a:rPr lang="en-US" sz="1500" dirty="0"/>
              <a:t> </a:t>
            </a:r>
            <a:r>
              <a:rPr lang="en-US" sz="1500" dirty="0" err="1"/>
              <a:t>contenido</a:t>
            </a:r>
            <a:r>
              <a:rPr lang="en-US" sz="1500" dirty="0"/>
              <a:t> </a:t>
            </a:r>
            <a:r>
              <a:rPr lang="en-US" sz="1500" dirty="0" err="1"/>
              <a:t>inapropiado</a:t>
            </a:r>
            <a:r>
              <a:rPr lang="en-US" sz="1500" dirty="0"/>
              <a:t>, </a:t>
            </a:r>
            <a:r>
              <a:rPr lang="en-US" sz="1500" dirty="0" err="1"/>
              <a:t>ofensivo</a:t>
            </a:r>
            <a:r>
              <a:rPr lang="en-US" sz="1500" dirty="0"/>
              <a:t> o </a:t>
            </a:r>
            <a:r>
              <a:rPr lang="en-US" sz="1500" dirty="0" err="1"/>
              <a:t>inaceptable</a:t>
            </a:r>
            <a:r>
              <a:rPr lang="en-US" sz="1500" dirty="0"/>
              <a:t>. </a:t>
            </a:r>
          </a:p>
          <a:p>
            <a:pPr indent="-228600">
              <a:lnSpc>
                <a:spcPct val="110000"/>
              </a:lnSpc>
              <a:spcAft>
                <a:spcPts val="600"/>
              </a:spcAft>
              <a:buClr>
                <a:schemeClr val="tx1"/>
              </a:buClr>
              <a:buSzPct val="75000"/>
              <a:buFont typeface="Arial" panose="020B0604020202020204" pitchFamily="34" charset="0"/>
              <a:buChar char="•"/>
            </a:pPr>
            <a:endParaRPr lang="en-US" sz="1500" dirty="0"/>
          </a:p>
          <a:p>
            <a:pPr indent="-228600">
              <a:lnSpc>
                <a:spcPct val="110000"/>
              </a:lnSpc>
              <a:spcAft>
                <a:spcPts val="600"/>
              </a:spcAft>
              <a:buClr>
                <a:schemeClr val="tx1"/>
              </a:buClr>
              <a:buSzPct val="75000"/>
              <a:buFont typeface="Arial" panose="020B0604020202020204" pitchFamily="34" charset="0"/>
              <a:buChar char="•"/>
            </a:pPr>
            <a:r>
              <a:rPr lang="en-US" sz="1500" dirty="0"/>
              <a:t>Se </a:t>
            </a:r>
            <a:r>
              <a:rPr lang="en-US" sz="1500" dirty="0" err="1"/>
              <a:t>requiere</a:t>
            </a:r>
            <a:r>
              <a:rPr lang="en-US" sz="1500" dirty="0"/>
              <a:t> un </a:t>
            </a:r>
            <a:r>
              <a:rPr lang="en-US" sz="1500" dirty="0" err="1"/>
              <a:t>monitoreo</a:t>
            </a:r>
            <a:r>
              <a:rPr lang="en-US" sz="1500" dirty="0"/>
              <a:t> </a:t>
            </a:r>
            <a:r>
              <a:rPr lang="en-US" sz="1500" dirty="0" err="1"/>
              <a:t>constante</a:t>
            </a:r>
            <a:r>
              <a:rPr lang="en-US" sz="1500" dirty="0"/>
              <a:t> y </a:t>
            </a:r>
            <a:r>
              <a:rPr lang="en-US" sz="1500" dirty="0" err="1"/>
              <a:t>filtros</a:t>
            </a:r>
            <a:r>
              <a:rPr lang="en-US" sz="1500" dirty="0"/>
              <a:t> </a:t>
            </a:r>
            <a:r>
              <a:rPr lang="en-US" sz="1500" dirty="0" err="1"/>
              <a:t>adecuados</a:t>
            </a:r>
            <a:r>
              <a:rPr lang="en-US" sz="1500" dirty="0"/>
              <a:t> para </a:t>
            </a:r>
            <a:r>
              <a:rPr lang="en-US" sz="1500" dirty="0" err="1"/>
              <a:t>garantizar</a:t>
            </a:r>
            <a:r>
              <a:rPr lang="en-US" sz="1500" dirty="0"/>
              <a:t> que </a:t>
            </a:r>
            <a:r>
              <a:rPr lang="en-US" sz="1500" dirty="0" err="1"/>
              <a:t>el</a:t>
            </a:r>
            <a:r>
              <a:rPr lang="en-US" sz="1500" dirty="0"/>
              <a:t> </a:t>
            </a:r>
            <a:r>
              <a:rPr lang="en-US" sz="1500" dirty="0" err="1"/>
              <a:t>contenido</a:t>
            </a:r>
            <a:r>
              <a:rPr lang="en-US" sz="1500" dirty="0"/>
              <a:t> </a:t>
            </a:r>
            <a:r>
              <a:rPr lang="en-US" sz="1500" dirty="0" err="1"/>
              <a:t>generado</a:t>
            </a:r>
            <a:r>
              <a:rPr lang="en-US" sz="1500" dirty="0"/>
              <a:t> sea </a:t>
            </a:r>
            <a:r>
              <a:rPr lang="en-US" sz="1500" dirty="0" err="1"/>
              <a:t>apropiado</a:t>
            </a:r>
            <a:r>
              <a:rPr lang="en-US" sz="1500" dirty="0"/>
              <a:t> y </a:t>
            </a:r>
            <a:r>
              <a:rPr lang="en-US" sz="1500" dirty="0" err="1"/>
              <a:t>seguro</a:t>
            </a:r>
            <a:r>
              <a:rPr lang="en-US" sz="1500" dirty="0"/>
              <a:t>. </a:t>
            </a:r>
          </a:p>
          <a:p>
            <a:pPr indent="-228600">
              <a:lnSpc>
                <a:spcPct val="110000"/>
              </a:lnSpc>
              <a:spcAft>
                <a:spcPts val="600"/>
              </a:spcAft>
              <a:buClr>
                <a:schemeClr val="tx1"/>
              </a:buClr>
              <a:buSzPct val="75000"/>
              <a:buFont typeface="Arial" panose="020B0604020202020204" pitchFamily="34" charset="0"/>
              <a:buChar char="•"/>
            </a:pPr>
            <a:r>
              <a:rPr lang="en-US" sz="1500" dirty="0" err="1"/>
              <a:t>OpenAI</a:t>
            </a:r>
            <a:r>
              <a:rPr lang="en-US" sz="1500" dirty="0"/>
              <a:t> ha </a:t>
            </a:r>
            <a:r>
              <a:rPr lang="en-US" sz="1500" dirty="0" err="1"/>
              <a:t>realizado</a:t>
            </a:r>
            <a:r>
              <a:rPr lang="en-US" sz="1500" dirty="0"/>
              <a:t> </a:t>
            </a:r>
            <a:r>
              <a:rPr lang="en-US" sz="1500" dirty="0" err="1"/>
              <a:t>grandes</a:t>
            </a:r>
            <a:r>
              <a:rPr lang="en-US" sz="1500" dirty="0"/>
              <a:t> </a:t>
            </a:r>
            <a:r>
              <a:rPr lang="en-US" sz="1500" dirty="0" err="1"/>
              <a:t>esfuerzos</a:t>
            </a:r>
            <a:r>
              <a:rPr lang="en-US" sz="1500" dirty="0"/>
              <a:t> para </a:t>
            </a:r>
            <a:r>
              <a:rPr lang="en-US" sz="1500" dirty="0" err="1"/>
              <a:t>garantizar</a:t>
            </a:r>
            <a:r>
              <a:rPr lang="en-US" sz="1500" dirty="0"/>
              <a:t> </a:t>
            </a:r>
            <a:r>
              <a:rPr lang="en-US" sz="1500" dirty="0" err="1"/>
              <a:t>cada</a:t>
            </a:r>
            <a:r>
              <a:rPr lang="en-US" sz="1500" dirty="0"/>
              <a:t> </a:t>
            </a:r>
            <a:r>
              <a:rPr lang="en-US" sz="1500" dirty="0" err="1"/>
              <a:t>vez</a:t>
            </a:r>
            <a:r>
              <a:rPr lang="en-US" sz="1500" dirty="0"/>
              <a:t> </a:t>
            </a:r>
            <a:r>
              <a:rPr lang="en-US" sz="1500" dirty="0" err="1"/>
              <a:t>más</a:t>
            </a:r>
            <a:r>
              <a:rPr lang="en-US" sz="1500" dirty="0"/>
              <a:t> las </a:t>
            </a:r>
            <a:r>
              <a:rPr lang="en-US" sz="1500" dirty="0" err="1"/>
              <a:t>respuestas</a:t>
            </a:r>
            <a:r>
              <a:rPr lang="en-US" sz="1500" dirty="0"/>
              <a:t> de </a:t>
            </a:r>
            <a:r>
              <a:rPr lang="en-US" sz="1500" dirty="0" err="1"/>
              <a:t>ChatGPT</a:t>
            </a:r>
            <a:r>
              <a:rPr lang="en-US" sz="1500" dirty="0"/>
              <a:t> y </a:t>
            </a:r>
            <a:r>
              <a:rPr lang="en-US" sz="1500" dirty="0" err="1"/>
              <a:t>evitar</a:t>
            </a:r>
            <a:r>
              <a:rPr lang="en-US" sz="1500" dirty="0"/>
              <a:t> la </a:t>
            </a:r>
            <a:r>
              <a:rPr lang="en-US" sz="1500" dirty="0" err="1"/>
              <a:t>generación</a:t>
            </a:r>
            <a:r>
              <a:rPr lang="en-US" sz="1500" dirty="0"/>
              <a:t> de </a:t>
            </a:r>
            <a:r>
              <a:rPr lang="en-US" sz="1500" dirty="0" err="1"/>
              <a:t>contenido</a:t>
            </a:r>
            <a:r>
              <a:rPr lang="en-US" sz="1500" dirty="0"/>
              <a:t> </a:t>
            </a:r>
            <a:r>
              <a:rPr lang="en-US" sz="1500" dirty="0" err="1"/>
              <a:t>inapropiado</a:t>
            </a:r>
            <a:r>
              <a:rPr lang="en-US" sz="1500" dirty="0"/>
              <a:t>.</a:t>
            </a:r>
          </a:p>
        </p:txBody>
      </p:sp>
    </p:spTree>
    <p:extLst>
      <p:ext uri="{BB962C8B-B14F-4D97-AF65-F5344CB8AC3E}">
        <p14:creationId xmlns:p14="http://schemas.microsoft.com/office/powerpoint/2010/main" val="3884541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88CD73-5077-2743-9C7F-51AAC8F91C4D}"/>
              </a:ext>
            </a:extLst>
          </p:cNvPr>
          <p:cNvSpPr>
            <a:spLocks noGrp="1"/>
          </p:cNvSpPr>
          <p:nvPr>
            <p:ph type="title"/>
          </p:nvPr>
        </p:nvSpPr>
        <p:spPr/>
        <p:txBody>
          <a:bodyPr/>
          <a:lstStyle/>
          <a:p>
            <a:r>
              <a:rPr lang="es-EC" dirty="0"/>
              <a:t>chat gpt</a:t>
            </a:r>
          </a:p>
        </p:txBody>
      </p:sp>
      <p:sp>
        <p:nvSpPr>
          <p:cNvPr id="3" name="Marcador de texto 2">
            <a:extLst>
              <a:ext uri="{FF2B5EF4-FFF2-40B4-BE49-F238E27FC236}">
                <a16:creationId xmlns:a16="http://schemas.microsoft.com/office/drawing/2014/main" id="{9881D8B5-0C23-37AA-EB07-09138CD6A436}"/>
              </a:ext>
            </a:extLst>
          </p:cNvPr>
          <p:cNvSpPr>
            <a:spLocks noGrp="1"/>
          </p:cNvSpPr>
          <p:nvPr>
            <p:ph type="body" idx="1"/>
          </p:nvPr>
        </p:nvSpPr>
        <p:spPr/>
        <p:txBody>
          <a:bodyPr/>
          <a:lstStyle/>
          <a:p>
            <a:r>
              <a:rPr lang="es-EC" dirty="0"/>
              <a:t>Lo que no pued hacer</a:t>
            </a:r>
          </a:p>
        </p:txBody>
      </p:sp>
    </p:spTree>
    <p:extLst>
      <p:ext uri="{BB962C8B-B14F-4D97-AF65-F5344CB8AC3E}">
        <p14:creationId xmlns:p14="http://schemas.microsoft.com/office/powerpoint/2010/main" val="991846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BD6D23-EB9F-F792-E85D-719FC1F0A7F7}"/>
              </a:ext>
            </a:extLst>
          </p:cNvPr>
          <p:cNvSpPr>
            <a:spLocks noGrp="1"/>
          </p:cNvSpPr>
          <p:nvPr>
            <p:ph type="title"/>
          </p:nvPr>
        </p:nvSpPr>
        <p:spPr/>
        <p:txBody>
          <a:bodyPr/>
          <a:lstStyle/>
          <a:p>
            <a:r>
              <a:rPr lang="es-EC"/>
              <a:t>Chat gpt</a:t>
            </a:r>
            <a:endParaRPr lang="es-EC" dirty="0"/>
          </a:p>
        </p:txBody>
      </p:sp>
      <p:sp>
        <p:nvSpPr>
          <p:cNvPr id="3" name="Marcador de texto 2">
            <a:extLst>
              <a:ext uri="{FF2B5EF4-FFF2-40B4-BE49-F238E27FC236}">
                <a16:creationId xmlns:a16="http://schemas.microsoft.com/office/drawing/2014/main" id="{33EFE676-082E-D6E9-A0E4-9D8D253B1C42}"/>
              </a:ext>
            </a:extLst>
          </p:cNvPr>
          <p:cNvSpPr>
            <a:spLocks noGrp="1"/>
          </p:cNvSpPr>
          <p:nvPr>
            <p:ph type="body" idx="1"/>
          </p:nvPr>
        </p:nvSpPr>
        <p:spPr/>
        <p:txBody>
          <a:bodyPr/>
          <a:lstStyle/>
          <a:p>
            <a:r>
              <a:rPr lang="es-EC"/>
              <a:t>Lo que no puede hacer!</a:t>
            </a:r>
            <a:endParaRPr lang="es-EC" dirty="0"/>
          </a:p>
        </p:txBody>
      </p:sp>
    </p:spTree>
    <p:extLst>
      <p:ext uri="{BB962C8B-B14F-4D97-AF65-F5344CB8AC3E}">
        <p14:creationId xmlns:p14="http://schemas.microsoft.com/office/powerpoint/2010/main" val="4023998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78C5A24-0D67-4D91-A8AB-79267D9CC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loud shaped hard drive with cables">
            <a:extLst>
              <a:ext uri="{FF2B5EF4-FFF2-40B4-BE49-F238E27FC236}">
                <a16:creationId xmlns:a16="http://schemas.microsoft.com/office/drawing/2014/main" id="{D18E47CF-314D-387B-3637-F9BA1F593F50}"/>
              </a:ext>
            </a:extLst>
          </p:cNvPr>
          <p:cNvPicPr>
            <a:picLocks noChangeAspect="1"/>
          </p:cNvPicPr>
          <p:nvPr/>
        </p:nvPicPr>
        <p:blipFill rotWithShape="1">
          <a:blip r:embed="rId2"/>
          <a:srcRect t="1747"/>
          <a:stretch/>
        </p:blipFill>
        <p:spPr>
          <a:xfrm>
            <a:off x="-1" y="10"/>
            <a:ext cx="12192000" cy="6857990"/>
          </a:xfrm>
          <a:prstGeom prst="rect">
            <a:avLst/>
          </a:prstGeom>
        </p:spPr>
      </p:pic>
      <p:sp>
        <p:nvSpPr>
          <p:cNvPr id="18" name="Rectangle 17">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362451"/>
            <a:ext cx="12191999" cy="2495550"/>
          </a:xfrm>
          <a:prstGeom prst="rect">
            <a:avLst/>
          </a:prstGeom>
          <a:gradFill>
            <a:gsLst>
              <a:gs pos="0">
                <a:srgbClr val="000000">
                  <a:alpha val="0"/>
                </a:srgbClr>
              </a:gs>
              <a:gs pos="95000">
                <a:srgbClr val="000000">
                  <a:alpha val="6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7FE2DF3-48A3-7EED-A4B4-19E81714266F}"/>
              </a:ext>
            </a:extLst>
          </p:cNvPr>
          <p:cNvSpPr>
            <a:spLocks noGrp="1"/>
          </p:cNvSpPr>
          <p:nvPr>
            <p:ph type="title"/>
          </p:nvPr>
        </p:nvSpPr>
        <p:spPr>
          <a:xfrm>
            <a:off x="647700" y="1327354"/>
            <a:ext cx="3924300" cy="3435145"/>
          </a:xfrm>
        </p:spPr>
        <p:txBody>
          <a:bodyPr vert="horz" lIns="91440" tIns="45720" rIns="91440" bIns="45720" rtlCol="0" anchor="b">
            <a:normAutofit/>
          </a:bodyPr>
          <a:lstStyle/>
          <a:p>
            <a:r>
              <a:rPr lang="en-US"/>
              <a:t>CHAT GPT</a:t>
            </a:r>
          </a:p>
        </p:txBody>
      </p:sp>
      <p:sp>
        <p:nvSpPr>
          <p:cNvPr id="4" name="CuadroTexto 3">
            <a:extLst>
              <a:ext uri="{FF2B5EF4-FFF2-40B4-BE49-F238E27FC236}">
                <a16:creationId xmlns:a16="http://schemas.microsoft.com/office/drawing/2014/main" id="{A01159E5-DE44-F7EC-6A01-C46EB08B4B8A}"/>
              </a:ext>
            </a:extLst>
          </p:cNvPr>
          <p:cNvSpPr txBox="1"/>
          <p:nvPr/>
        </p:nvSpPr>
        <p:spPr>
          <a:xfrm>
            <a:off x="3048522" y="3244334"/>
            <a:ext cx="6097044" cy="369332"/>
          </a:xfrm>
          <a:prstGeom prst="rect">
            <a:avLst/>
          </a:prstGeom>
          <a:noFill/>
        </p:spPr>
        <p:txBody>
          <a:bodyPr wrap="square">
            <a:spAutoFit/>
          </a:bodyPr>
          <a:lstStyle/>
          <a:p>
            <a:endParaRPr lang="es-EC" dirty="0"/>
          </a:p>
        </p:txBody>
      </p:sp>
    </p:spTree>
    <p:extLst>
      <p:ext uri="{BB962C8B-B14F-4D97-AF65-F5344CB8AC3E}">
        <p14:creationId xmlns:p14="http://schemas.microsoft.com/office/powerpoint/2010/main" val="3866869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F9372F1-1961-45CA-9D80-070C11007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endario sobre la mesa">
            <a:extLst>
              <a:ext uri="{FF2B5EF4-FFF2-40B4-BE49-F238E27FC236}">
                <a16:creationId xmlns:a16="http://schemas.microsoft.com/office/drawing/2014/main" id="{BFB620DB-E637-1F27-3DC7-657F2AAE8710}"/>
              </a:ext>
            </a:extLst>
          </p:cNvPr>
          <p:cNvPicPr>
            <a:picLocks noChangeAspect="1"/>
          </p:cNvPicPr>
          <p:nvPr/>
        </p:nvPicPr>
        <p:blipFill rotWithShape="1">
          <a:blip r:embed="rId2"/>
          <a:srcRect r="28428" b="-1"/>
          <a:stretch/>
        </p:blipFill>
        <p:spPr>
          <a:xfrm>
            <a:off x="20" y="10"/>
            <a:ext cx="7353280" cy="6857990"/>
          </a:xfrm>
          <a:prstGeom prst="rect">
            <a:avLst/>
          </a:prstGeom>
        </p:spPr>
      </p:pic>
      <p:sp>
        <p:nvSpPr>
          <p:cNvPr id="2" name="Título 1">
            <a:extLst>
              <a:ext uri="{FF2B5EF4-FFF2-40B4-BE49-F238E27FC236}">
                <a16:creationId xmlns:a16="http://schemas.microsoft.com/office/drawing/2014/main" id="{CEB82A20-EA36-6C9E-C945-2FB9A6C10A48}"/>
              </a:ext>
            </a:extLst>
          </p:cNvPr>
          <p:cNvSpPr>
            <a:spLocks noGrp="1"/>
          </p:cNvSpPr>
          <p:nvPr>
            <p:ph type="title"/>
          </p:nvPr>
        </p:nvSpPr>
        <p:spPr>
          <a:xfrm>
            <a:off x="647701" y="2362201"/>
            <a:ext cx="4413532" cy="3848100"/>
          </a:xfrm>
        </p:spPr>
        <p:txBody>
          <a:bodyPr anchor="b">
            <a:normAutofit/>
          </a:bodyPr>
          <a:lstStyle/>
          <a:p>
            <a:r>
              <a:rPr lang="es-EC" dirty="0"/>
              <a:t>Lo que no puede hacer</a:t>
            </a:r>
          </a:p>
        </p:txBody>
      </p:sp>
      <p:sp>
        <p:nvSpPr>
          <p:cNvPr id="3" name="Marcador de contenido 2">
            <a:extLst>
              <a:ext uri="{FF2B5EF4-FFF2-40B4-BE49-F238E27FC236}">
                <a16:creationId xmlns:a16="http://schemas.microsoft.com/office/drawing/2014/main" id="{CCF0A877-4C4A-89BA-BCE6-78BB8788AB2D}"/>
              </a:ext>
            </a:extLst>
          </p:cNvPr>
          <p:cNvSpPr>
            <a:spLocks noGrp="1"/>
          </p:cNvSpPr>
          <p:nvPr>
            <p:ph idx="1"/>
          </p:nvPr>
        </p:nvSpPr>
        <p:spPr>
          <a:xfrm>
            <a:off x="8115301" y="914400"/>
            <a:ext cx="3162300" cy="5029200"/>
          </a:xfrm>
        </p:spPr>
        <p:txBody>
          <a:bodyPr>
            <a:normAutofit/>
          </a:bodyPr>
          <a:lstStyle/>
          <a:p>
            <a:pPr>
              <a:lnSpc>
                <a:spcPct val="110000"/>
              </a:lnSpc>
            </a:pPr>
            <a:r>
              <a:rPr lang="es-EC" sz="1400" b="1" dirty="0"/>
              <a:t>Escribir una autoreflexión: </a:t>
            </a:r>
          </a:p>
          <a:p>
            <a:pPr marL="0" indent="0">
              <a:lnSpc>
                <a:spcPct val="110000"/>
              </a:lnSpc>
              <a:buNone/>
            </a:pPr>
            <a:endParaRPr lang="es-EC" sz="1400" b="1" dirty="0"/>
          </a:p>
          <a:p>
            <a:pPr marL="0" indent="0">
              <a:lnSpc>
                <a:spcPct val="110000"/>
              </a:lnSpc>
              <a:buNone/>
            </a:pPr>
            <a:r>
              <a:rPr lang="es-EC" sz="1400" dirty="0"/>
              <a:t>(p. ej., "describa cómo el contenido que cubrimos en clase la semana pasada cambió su forma de pensar sobre su rol como maestro actual/futuro").</a:t>
            </a:r>
          </a:p>
          <a:p>
            <a:pPr marL="0" indent="0">
              <a:lnSpc>
                <a:spcPct val="110000"/>
              </a:lnSpc>
              <a:buNone/>
            </a:pPr>
            <a:r>
              <a:rPr lang="es-EC" sz="1400" b="1" dirty="0"/>
              <a:t>Escribir sobre cualquier cosa que haya sucedido despúes de septiembre 2021:</a:t>
            </a:r>
            <a:r>
              <a:rPr lang="es-EC" sz="1400" dirty="0"/>
              <a:t> Como ChatGPT no está conectado a Internet, no aprende de los eventos actuales ni de ningún contenido posterior a 2021. </a:t>
            </a:r>
          </a:p>
          <a:p>
            <a:pPr marL="0" indent="0">
              <a:lnSpc>
                <a:spcPct val="110000"/>
              </a:lnSpc>
              <a:buNone/>
            </a:pPr>
            <a:r>
              <a:rPr lang="es-EC" sz="1400" dirty="0"/>
              <a:t>NOTA: Cabe mencionar que recientemente han lanzado el soporte para plugins en ChatGPT 4 plus permitiendo tener acceso a internet. </a:t>
            </a:r>
          </a:p>
        </p:txBody>
      </p:sp>
    </p:spTree>
    <p:extLst>
      <p:ext uri="{BB962C8B-B14F-4D97-AF65-F5344CB8AC3E}">
        <p14:creationId xmlns:p14="http://schemas.microsoft.com/office/powerpoint/2010/main" val="1046630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F2F8F5-8C46-DD57-B747-74228D92C45B}"/>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05AACD-5279-4270-B933-D48329B2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rca de exclamación sobre fondo amarillo">
            <a:extLst>
              <a:ext uri="{FF2B5EF4-FFF2-40B4-BE49-F238E27FC236}">
                <a16:creationId xmlns:a16="http://schemas.microsoft.com/office/drawing/2014/main" id="{27516C6E-5D9B-A2E9-08D0-A6CEEC23E772}"/>
              </a:ext>
            </a:extLst>
          </p:cNvPr>
          <p:cNvPicPr>
            <a:picLocks noChangeAspect="1"/>
          </p:cNvPicPr>
          <p:nvPr/>
        </p:nvPicPr>
        <p:blipFill rotWithShape="1">
          <a:blip r:embed="rId2"/>
          <a:srcRect l="23125" r="10208"/>
          <a:stretch/>
        </p:blipFill>
        <p:spPr>
          <a:xfrm>
            <a:off x="20" y="10"/>
            <a:ext cx="6095980" cy="6857990"/>
          </a:xfrm>
          <a:prstGeom prst="rect">
            <a:avLst/>
          </a:prstGeom>
        </p:spPr>
      </p:pic>
      <p:sp>
        <p:nvSpPr>
          <p:cNvPr id="2" name="Título 1">
            <a:extLst>
              <a:ext uri="{FF2B5EF4-FFF2-40B4-BE49-F238E27FC236}">
                <a16:creationId xmlns:a16="http://schemas.microsoft.com/office/drawing/2014/main" id="{9CAC7F73-7202-6AD8-3136-14D8107443DC}"/>
              </a:ext>
            </a:extLst>
          </p:cNvPr>
          <p:cNvSpPr>
            <a:spLocks noGrp="1"/>
          </p:cNvSpPr>
          <p:nvPr>
            <p:ph type="title"/>
          </p:nvPr>
        </p:nvSpPr>
        <p:spPr>
          <a:xfrm>
            <a:off x="652371" y="647701"/>
            <a:ext cx="4238748" cy="2371660"/>
          </a:xfrm>
        </p:spPr>
        <p:txBody>
          <a:bodyPr anchor="t">
            <a:normAutofit/>
          </a:bodyPr>
          <a:lstStyle/>
          <a:p>
            <a:r>
              <a:rPr lang="es-EC" dirty="0"/>
              <a:t>Lo que no puede hacer</a:t>
            </a:r>
          </a:p>
        </p:txBody>
      </p:sp>
      <p:sp>
        <p:nvSpPr>
          <p:cNvPr id="3" name="Marcador de contenido 2">
            <a:extLst>
              <a:ext uri="{FF2B5EF4-FFF2-40B4-BE49-F238E27FC236}">
                <a16:creationId xmlns:a16="http://schemas.microsoft.com/office/drawing/2014/main" id="{3BFA2A12-F76C-19C8-92B2-FC485D5073E3}"/>
              </a:ext>
            </a:extLst>
          </p:cNvPr>
          <p:cNvSpPr>
            <a:spLocks noGrp="1"/>
          </p:cNvSpPr>
          <p:nvPr>
            <p:ph idx="1"/>
          </p:nvPr>
        </p:nvSpPr>
        <p:spPr>
          <a:xfrm>
            <a:off x="7119641" y="914400"/>
            <a:ext cx="4157958" cy="5029200"/>
          </a:xfrm>
        </p:spPr>
        <p:txBody>
          <a:bodyPr>
            <a:normAutofit/>
          </a:bodyPr>
          <a:lstStyle/>
          <a:p>
            <a:pPr>
              <a:lnSpc>
                <a:spcPct val="110000"/>
              </a:lnSpc>
            </a:pPr>
            <a:r>
              <a:rPr lang="es-EC" sz="1600" b="1"/>
              <a:t>Proporcionar respuestas no basadas en texto:</a:t>
            </a:r>
            <a:r>
              <a:rPr lang="es-EC" sz="1600"/>
              <a:t> </a:t>
            </a:r>
          </a:p>
          <a:p>
            <a:pPr marL="0" indent="0">
              <a:lnSpc>
                <a:spcPct val="110000"/>
              </a:lnSpc>
              <a:buNone/>
            </a:pPr>
            <a:endParaRPr lang="es-EC" sz="1600"/>
          </a:p>
          <a:p>
            <a:pPr marL="0" indent="0">
              <a:lnSpc>
                <a:spcPct val="110000"/>
              </a:lnSpc>
              <a:buNone/>
            </a:pPr>
            <a:r>
              <a:rPr lang="es-EC" sz="1600"/>
              <a:t>(p. ej., "diseñe una infografía, un mapa de Google interactivo, un video estilo TikTok, un meme, una línea de tiempo multimodal"). </a:t>
            </a:r>
          </a:p>
          <a:p>
            <a:pPr marL="0" indent="0">
              <a:lnSpc>
                <a:spcPct val="110000"/>
              </a:lnSpc>
              <a:buNone/>
            </a:pPr>
            <a:endParaRPr lang="es-EC" sz="1600"/>
          </a:p>
          <a:p>
            <a:pPr marL="0" indent="0">
              <a:lnSpc>
                <a:spcPct val="110000"/>
              </a:lnSpc>
              <a:buNone/>
            </a:pPr>
            <a:r>
              <a:rPr lang="es-EC" sz="1600"/>
              <a:t>Nota: ChatGPT no genera la representación gráfica, pero puede ayudar a escribir un guión para un podcast o video o crear el texto para incluirlo en una infografía, meme, póster, línea de tiempo, etc. Adicionalmente, ChatGPT es capaz de generar código y utilizarlo en herramientas externas para favorecer la creación de la representación visual.</a:t>
            </a:r>
          </a:p>
        </p:txBody>
      </p:sp>
    </p:spTree>
    <p:extLst>
      <p:ext uri="{BB962C8B-B14F-4D97-AF65-F5344CB8AC3E}">
        <p14:creationId xmlns:p14="http://schemas.microsoft.com/office/powerpoint/2010/main" val="3787465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F247F5-916C-53B9-FDA2-02AA83A9A4E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5406BD-170A-483E-B0EB-0C2552ECA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59BA847-3A7B-7347-0CE5-B5A1A532CDE0}"/>
              </a:ext>
            </a:extLst>
          </p:cNvPr>
          <p:cNvPicPr>
            <a:picLocks noChangeAspect="1"/>
          </p:cNvPicPr>
          <p:nvPr/>
        </p:nvPicPr>
        <p:blipFill rotWithShape="1">
          <a:blip r:embed="rId2"/>
          <a:srcRect l="14031" r="19407"/>
          <a:stretch/>
        </p:blipFill>
        <p:spPr>
          <a:xfrm>
            <a:off x="20" y="10"/>
            <a:ext cx="8115280" cy="6857990"/>
          </a:xfrm>
          <a:prstGeom prst="rect">
            <a:avLst/>
          </a:prstGeom>
        </p:spPr>
      </p:pic>
      <p:sp>
        <p:nvSpPr>
          <p:cNvPr id="2" name="Título 1">
            <a:extLst>
              <a:ext uri="{FF2B5EF4-FFF2-40B4-BE49-F238E27FC236}">
                <a16:creationId xmlns:a16="http://schemas.microsoft.com/office/drawing/2014/main" id="{B0C1B01B-AD1C-AAF2-F969-0C6229B6A095}"/>
              </a:ext>
            </a:extLst>
          </p:cNvPr>
          <p:cNvSpPr>
            <a:spLocks noGrp="1"/>
          </p:cNvSpPr>
          <p:nvPr>
            <p:ph type="title"/>
          </p:nvPr>
        </p:nvSpPr>
        <p:spPr>
          <a:xfrm>
            <a:off x="647701" y="647700"/>
            <a:ext cx="4225166" cy="2420756"/>
          </a:xfrm>
        </p:spPr>
        <p:txBody>
          <a:bodyPr anchor="t">
            <a:normAutofit/>
          </a:bodyPr>
          <a:lstStyle/>
          <a:p>
            <a:r>
              <a:rPr lang="es-EC" dirty="0"/>
              <a:t>Lo que no puede hacer</a:t>
            </a:r>
          </a:p>
        </p:txBody>
      </p:sp>
      <p:sp>
        <p:nvSpPr>
          <p:cNvPr id="3" name="Marcador de contenido 2">
            <a:extLst>
              <a:ext uri="{FF2B5EF4-FFF2-40B4-BE49-F238E27FC236}">
                <a16:creationId xmlns:a16="http://schemas.microsoft.com/office/drawing/2014/main" id="{4E87A2DA-3033-490B-C22F-30DF31BEDD54}"/>
              </a:ext>
            </a:extLst>
          </p:cNvPr>
          <p:cNvSpPr>
            <a:spLocks noGrp="1"/>
          </p:cNvSpPr>
          <p:nvPr>
            <p:ph idx="1"/>
          </p:nvPr>
        </p:nvSpPr>
        <p:spPr>
          <a:xfrm>
            <a:off x="8854932" y="914400"/>
            <a:ext cx="2689367" cy="5295900"/>
          </a:xfrm>
        </p:spPr>
        <p:txBody>
          <a:bodyPr>
            <a:normAutofit/>
          </a:bodyPr>
          <a:lstStyle/>
          <a:p>
            <a:r>
              <a:rPr lang="es-EC" b="1" dirty="0"/>
              <a:t>Hacer predicciones sobre eventos futuros:</a:t>
            </a:r>
          </a:p>
          <a:p>
            <a:endParaRPr lang="es-EC" b="1" dirty="0"/>
          </a:p>
          <a:p>
            <a:pPr marL="0" indent="0">
              <a:buNone/>
            </a:pPr>
            <a:r>
              <a:rPr lang="es-EC" b="1" dirty="0"/>
              <a:t> </a:t>
            </a:r>
            <a:r>
              <a:rPr lang="es-EC" dirty="0"/>
              <a:t>(p. eje., "Predice quién será el nuevo campeon de la Champions League".</a:t>
            </a:r>
          </a:p>
        </p:txBody>
      </p:sp>
    </p:spTree>
    <p:extLst>
      <p:ext uri="{BB962C8B-B14F-4D97-AF65-F5344CB8AC3E}">
        <p14:creationId xmlns:p14="http://schemas.microsoft.com/office/powerpoint/2010/main" val="3251549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28E51D-E6F9-6FEC-C32F-D327B875ABF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05AACD-5279-4270-B933-D48329B2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afas encima de un libro">
            <a:extLst>
              <a:ext uri="{FF2B5EF4-FFF2-40B4-BE49-F238E27FC236}">
                <a16:creationId xmlns:a16="http://schemas.microsoft.com/office/drawing/2014/main" id="{9EEAABAC-FFE0-077C-97B9-C7071D81F488}"/>
              </a:ext>
            </a:extLst>
          </p:cNvPr>
          <p:cNvPicPr>
            <a:picLocks noChangeAspect="1"/>
          </p:cNvPicPr>
          <p:nvPr/>
        </p:nvPicPr>
        <p:blipFill rotWithShape="1">
          <a:blip r:embed="rId2"/>
          <a:srcRect l="7889" r="33221" b="-1"/>
          <a:stretch/>
        </p:blipFill>
        <p:spPr>
          <a:xfrm>
            <a:off x="20" y="10"/>
            <a:ext cx="6095980" cy="6857990"/>
          </a:xfrm>
          <a:prstGeom prst="rect">
            <a:avLst/>
          </a:prstGeom>
        </p:spPr>
      </p:pic>
      <p:sp>
        <p:nvSpPr>
          <p:cNvPr id="2" name="Título 1">
            <a:extLst>
              <a:ext uri="{FF2B5EF4-FFF2-40B4-BE49-F238E27FC236}">
                <a16:creationId xmlns:a16="http://schemas.microsoft.com/office/drawing/2014/main" id="{9FD854F2-84C1-CE30-D441-0AB658D88654}"/>
              </a:ext>
            </a:extLst>
          </p:cNvPr>
          <p:cNvSpPr>
            <a:spLocks noGrp="1"/>
          </p:cNvSpPr>
          <p:nvPr>
            <p:ph type="title"/>
          </p:nvPr>
        </p:nvSpPr>
        <p:spPr>
          <a:xfrm>
            <a:off x="652371" y="647701"/>
            <a:ext cx="4238748" cy="2371660"/>
          </a:xfrm>
        </p:spPr>
        <p:txBody>
          <a:bodyPr anchor="t">
            <a:normAutofit/>
          </a:bodyPr>
          <a:lstStyle/>
          <a:p>
            <a:r>
              <a:rPr lang="es-EC" dirty="0"/>
              <a:t>Lo que no puede hacer</a:t>
            </a:r>
          </a:p>
        </p:txBody>
      </p:sp>
      <p:sp>
        <p:nvSpPr>
          <p:cNvPr id="3" name="Marcador de contenido 2">
            <a:extLst>
              <a:ext uri="{FF2B5EF4-FFF2-40B4-BE49-F238E27FC236}">
                <a16:creationId xmlns:a16="http://schemas.microsoft.com/office/drawing/2014/main" id="{9F24F953-A040-07D2-9F66-5F5FB305D839}"/>
              </a:ext>
            </a:extLst>
          </p:cNvPr>
          <p:cNvSpPr>
            <a:spLocks noGrp="1"/>
          </p:cNvSpPr>
          <p:nvPr>
            <p:ph idx="1"/>
          </p:nvPr>
        </p:nvSpPr>
        <p:spPr>
          <a:xfrm>
            <a:off x="7119641" y="914400"/>
            <a:ext cx="4157958" cy="5029200"/>
          </a:xfrm>
        </p:spPr>
        <p:txBody>
          <a:bodyPr>
            <a:normAutofit/>
          </a:bodyPr>
          <a:lstStyle/>
          <a:p>
            <a:pPr>
              <a:lnSpc>
                <a:spcPct val="110000"/>
              </a:lnSpc>
            </a:pPr>
            <a:r>
              <a:rPr lang="es-EC" b="1" dirty="0"/>
              <a:t>Establecer conexiones con contenidos de clase y materiales visuales:</a:t>
            </a:r>
            <a:r>
              <a:rPr lang="es-EC" dirty="0"/>
              <a:t> </a:t>
            </a:r>
            <a:endParaRPr lang="es-EC"/>
          </a:p>
          <a:p>
            <a:pPr>
              <a:lnSpc>
                <a:spcPct val="110000"/>
              </a:lnSpc>
            </a:pPr>
            <a:endParaRPr lang="es-EC"/>
          </a:p>
          <a:p>
            <a:pPr marL="0" indent="0">
              <a:lnSpc>
                <a:spcPct val="110000"/>
              </a:lnSpc>
              <a:buNone/>
            </a:pPr>
            <a:r>
              <a:rPr lang="es-EC" dirty="0"/>
              <a:t>Dibuja una conexión entre esta fotografía y el movimiento por los derechos civiles. </a:t>
            </a:r>
            <a:endParaRPr lang="es-EC"/>
          </a:p>
          <a:p>
            <a:pPr marL="0" indent="0">
              <a:lnSpc>
                <a:spcPct val="110000"/>
              </a:lnSpc>
              <a:buNone/>
            </a:pPr>
            <a:endParaRPr lang="es-EC"/>
          </a:p>
          <a:p>
            <a:pPr marL="0" indent="0">
              <a:lnSpc>
                <a:spcPct val="110000"/>
              </a:lnSpc>
              <a:buNone/>
            </a:pPr>
            <a:r>
              <a:rPr lang="es-EC" dirty="0"/>
              <a:t>Nota: La versión ChatGPT-4 es multimodal permitiendo el análisis de imágenes, sin embargo, aún no esta disponible para todo el publico en general.</a:t>
            </a:r>
            <a:endParaRPr lang="es-EC"/>
          </a:p>
        </p:txBody>
      </p:sp>
    </p:spTree>
    <p:extLst>
      <p:ext uri="{BB962C8B-B14F-4D97-AF65-F5344CB8AC3E}">
        <p14:creationId xmlns:p14="http://schemas.microsoft.com/office/powerpoint/2010/main" val="1428965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74D02C-EE12-3FC7-119A-6FA140932C58}"/>
            </a:ext>
          </a:extLst>
        </p:cNvPr>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90E1A7D-E37F-4622-979D-188B4349C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EB37A09-A279-09B7-67C9-0F3D7868E2A3}"/>
              </a:ext>
            </a:extLst>
          </p:cNvPr>
          <p:cNvSpPr>
            <a:spLocks noGrp="1"/>
          </p:cNvSpPr>
          <p:nvPr>
            <p:ph type="title"/>
          </p:nvPr>
        </p:nvSpPr>
        <p:spPr>
          <a:xfrm>
            <a:off x="914399" y="914399"/>
            <a:ext cx="8396345" cy="892885"/>
          </a:xfrm>
        </p:spPr>
        <p:txBody>
          <a:bodyPr anchor="b">
            <a:normAutofit/>
          </a:bodyPr>
          <a:lstStyle/>
          <a:p>
            <a:r>
              <a:rPr lang="es-EC" sz="2800"/>
              <a:t>Lo que no puede hacer</a:t>
            </a:r>
          </a:p>
        </p:txBody>
      </p:sp>
      <p:graphicFrame>
        <p:nvGraphicFramePr>
          <p:cNvPr id="7" name="Marcador de contenido 2">
            <a:extLst>
              <a:ext uri="{FF2B5EF4-FFF2-40B4-BE49-F238E27FC236}">
                <a16:creationId xmlns:a16="http://schemas.microsoft.com/office/drawing/2014/main" id="{5D4FA901-1061-245A-E96F-6132AA2FBA21}"/>
              </a:ext>
            </a:extLst>
          </p:cNvPr>
          <p:cNvGraphicFramePr>
            <a:graphicFrameLocks noGrp="1"/>
          </p:cNvGraphicFramePr>
          <p:nvPr>
            <p:ph idx="1"/>
            <p:extLst>
              <p:ext uri="{D42A27DB-BD31-4B8C-83A1-F6EECF244321}">
                <p14:modId xmlns:p14="http://schemas.microsoft.com/office/powerpoint/2010/main" val="543737388"/>
              </p:ext>
            </p:extLst>
          </p:nvPr>
        </p:nvGraphicFramePr>
        <p:xfrm>
          <a:off x="652463" y="2635624"/>
          <a:ext cx="10891837" cy="357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5881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8AC1B80-F8B2-4B95-B4B7-7917A33D24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a:extLst>
              <a:ext uri="{FF2B5EF4-FFF2-40B4-BE49-F238E27FC236}">
                <a16:creationId xmlns:a16="http://schemas.microsoft.com/office/drawing/2014/main" id="{49F2F321-C03E-29F3-90D4-9614622267E9}"/>
              </a:ext>
            </a:extLst>
          </p:cNvPr>
          <p:cNvPicPr>
            <a:picLocks noChangeAspect="1"/>
          </p:cNvPicPr>
          <p:nvPr/>
        </p:nvPicPr>
        <p:blipFill rotWithShape="1">
          <a:blip r:embed="rId2"/>
          <a:srcRect t="29687"/>
          <a:stretch/>
        </p:blipFill>
        <p:spPr>
          <a:xfrm>
            <a:off x="20" y="-2"/>
            <a:ext cx="12191979" cy="6858001"/>
          </a:xfrm>
          <a:prstGeom prst="rect">
            <a:avLst/>
          </a:prstGeom>
        </p:spPr>
      </p:pic>
      <p:sp>
        <p:nvSpPr>
          <p:cNvPr id="2" name="Título 1">
            <a:extLst>
              <a:ext uri="{FF2B5EF4-FFF2-40B4-BE49-F238E27FC236}">
                <a16:creationId xmlns:a16="http://schemas.microsoft.com/office/drawing/2014/main" id="{F21AF2E0-168D-D886-7657-8D35CEB1C3E4}"/>
              </a:ext>
            </a:extLst>
          </p:cNvPr>
          <p:cNvSpPr>
            <a:spLocks noGrp="1"/>
          </p:cNvSpPr>
          <p:nvPr>
            <p:ph type="title"/>
          </p:nvPr>
        </p:nvSpPr>
        <p:spPr>
          <a:xfrm>
            <a:off x="647701" y="647701"/>
            <a:ext cx="4833620" cy="3470167"/>
          </a:xfrm>
        </p:spPr>
        <p:txBody>
          <a:bodyPr vert="horz" lIns="91440" tIns="45720" rIns="91440" bIns="45720" rtlCol="0" anchor="t">
            <a:normAutofit/>
          </a:bodyPr>
          <a:lstStyle/>
          <a:p>
            <a:r>
              <a:rPr lang="en-US" sz="3600" b="1"/>
              <a:t>​¿Qué son los PROMPT?</a:t>
            </a:r>
            <a:endParaRPr lang="en-US" sz="3600"/>
          </a:p>
        </p:txBody>
      </p:sp>
      <p:sp useBgFill="1">
        <p:nvSpPr>
          <p:cNvPr id="15" name="Rectangle 10">
            <a:extLst>
              <a:ext uri="{FF2B5EF4-FFF2-40B4-BE49-F238E27FC236}">
                <a16:creationId xmlns:a16="http://schemas.microsoft.com/office/drawing/2014/main" id="{BEE3B00F-5E7B-4D8A-84A0-7B136A0A7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60042"/>
            <a:ext cx="12191999" cy="12979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texto 2">
            <a:extLst>
              <a:ext uri="{FF2B5EF4-FFF2-40B4-BE49-F238E27FC236}">
                <a16:creationId xmlns:a16="http://schemas.microsoft.com/office/drawing/2014/main" id="{5A46118F-8812-1F91-765F-C71B5DF510DB}"/>
              </a:ext>
            </a:extLst>
          </p:cNvPr>
          <p:cNvSpPr>
            <a:spLocks noGrp="1"/>
          </p:cNvSpPr>
          <p:nvPr>
            <p:ph type="body" idx="1"/>
          </p:nvPr>
        </p:nvSpPr>
        <p:spPr>
          <a:xfrm>
            <a:off x="647701" y="5836208"/>
            <a:ext cx="9524999" cy="564596"/>
          </a:xfrm>
        </p:spPr>
        <p:txBody>
          <a:bodyPr vert="horz" lIns="91440" tIns="45720" rIns="91440" bIns="45720" rtlCol="0" anchor="ctr">
            <a:normAutofit/>
          </a:bodyPr>
          <a:lstStyle/>
          <a:p>
            <a:pPr>
              <a:lnSpc>
                <a:spcPct val="110000"/>
              </a:lnSpc>
            </a:pPr>
            <a:r>
              <a:rPr lang="en-US" sz="1800"/>
              <a:t>En CHAT GPT</a:t>
            </a:r>
          </a:p>
        </p:txBody>
      </p:sp>
    </p:spTree>
    <p:extLst>
      <p:ext uri="{BB962C8B-B14F-4D97-AF65-F5344CB8AC3E}">
        <p14:creationId xmlns:p14="http://schemas.microsoft.com/office/powerpoint/2010/main" val="2476030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41A5F-2F32-D60D-7793-C389B94ABDDE}"/>
              </a:ext>
            </a:extLst>
          </p:cNvPr>
          <p:cNvSpPr>
            <a:spLocks noGrp="1"/>
          </p:cNvSpPr>
          <p:nvPr>
            <p:ph type="title"/>
          </p:nvPr>
        </p:nvSpPr>
        <p:spPr/>
        <p:txBody>
          <a:bodyPr/>
          <a:lstStyle/>
          <a:p>
            <a:r>
              <a:rPr lang="es-EC" dirty="0"/>
              <a:t>PRONT</a:t>
            </a:r>
          </a:p>
        </p:txBody>
      </p:sp>
      <p:sp>
        <p:nvSpPr>
          <p:cNvPr id="4" name="CuadroTexto 3">
            <a:extLst>
              <a:ext uri="{FF2B5EF4-FFF2-40B4-BE49-F238E27FC236}">
                <a16:creationId xmlns:a16="http://schemas.microsoft.com/office/drawing/2014/main" id="{F6ABBC4C-FAA2-A335-57FA-7A332B8936EE}"/>
              </a:ext>
            </a:extLst>
          </p:cNvPr>
          <p:cNvSpPr txBox="1"/>
          <p:nvPr/>
        </p:nvSpPr>
        <p:spPr>
          <a:xfrm>
            <a:off x="1517455" y="2191347"/>
            <a:ext cx="8518506" cy="3693319"/>
          </a:xfrm>
          <a:prstGeom prst="rect">
            <a:avLst/>
          </a:prstGeom>
          <a:noFill/>
        </p:spPr>
        <p:txBody>
          <a:bodyPr wrap="square">
            <a:spAutoFit/>
          </a:bodyPr>
          <a:lstStyle/>
          <a:p>
            <a:r>
              <a:rPr lang="es-EC" dirty="0"/>
              <a:t>Los prompt son líneas de comando de texto que se utilizan para interactuar con chat gpt.  La clave para obtener respuestas más exactas y coherentes es lograr escribir Prompts  efectivos.</a:t>
            </a:r>
          </a:p>
          <a:p>
            <a:endParaRPr lang="es-EC" dirty="0"/>
          </a:p>
          <a:p>
            <a:r>
              <a:rPr lang="es-EC" dirty="0"/>
              <a:t>El prompt se convierte en el punto de partida para que Chat GPT pueda generar el contenido que el usuario le ha solicitado.</a:t>
            </a:r>
          </a:p>
          <a:p>
            <a:endParaRPr lang="es-EC" dirty="0"/>
          </a:p>
          <a:p>
            <a:r>
              <a:rPr lang="es-EC" dirty="0"/>
              <a:t>Si describimos prompts con información muy general entonces es posible que recibamos una respuesta muy general. </a:t>
            </a:r>
          </a:p>
          <a:p>
            <a:endParaRPr lang="es-EC" dirty="0"/>
          </a:p>
          <a:p>
            <a:r>
              <a:rPr lang="es-EC" dirty="0"/>
              <a:t>Es por eso que debemos asegurarnos de dar una indicación detallada y bien definida para que chat gpt pueda entender de mejor manera nuestra solicitud y de la misma forma nos genere una respuesta más adecuada y certera.</a:t>
            </a:r>
          </a:p>
        </p:txBody>
      </p:sp>
    </p:spTree>
    <p:extLst>
      <p:ext uri="{BB962C8B-B14F-4D97-AF65-F5344CB8AC3E}">
        <p14:creationId xmlns:p14="http://schemas.microsoft.com/office/powerpoint/2010/main" val="2788078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05AACD-5279-4270-B933-D48329B2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43C1A69-919C-057D-B4F9-8BB9A65AA387}"/>
              </a:ext>
            </a:extLst>
          </p:cNvPr>
          <p:cNvPicPr>
            <a:picLocks noChangeAspect="1"/>
          </p:cNvPicPr>
          <p:nvPr/>
        </p:nvPicPr>
        <p:blipFill rotWithShape="1">
          <a:blip r:embed="rId2"/>
          <a:srcRect l="33333"/>
          <a:stretch/>
        </p:blipFill>
        <p:spPr>
          <a:xfrm>
            <a:off x="20" y="10"/>
            <a:ext cx="6095980" cy="6857990"/>
          </a:xfrm>
          <a:prstGeom prst="rect">
            <a:avLst/>
          </a:prstGeom>
        </p:spPr>
      </p:pic>
      <p:sp>
        <p:nvSpPr>
          <p:cNvPr id="2" name="Título 1">
            <a:extLst>
              <a:ext uri="{FF2B5EF4-FFF2-40B4-BE49-F238E27FC236}">
                <a16:creationId xmlns:a16="http://schemas.microsoft.com/office/drawing/2014/main" id="{6E435C09-556A-2BEA-9107-1DE05A754B64}"/>
              </a:ext>
            </a:extLst>
          </p:cNvPr>
          <p:cNvSpPr>
            <a:spLocks noGrp="1"/>
          </p:cNvSpPr>
          <p:nvPr>
            <p:ph type="title"/>
          </p:nvPr>
        </p:nvSpPr>
        <p:spPr>
          <a:xfrm>
            <a:off x="652371" y="647701"/>
            <a:ext cx="4238748" cy="2371660"/>
          </a:xfrm>
        </p:spPr>
        <p:txBody>
          <a:bodyPr vert="horz" lIns="91440" tIns="45720" rIns="91440" bIns="45720" rtlCol="0" anchor="t">
            <a:normAutofit/>
          </a:bodyPr>
          <a:lstStyle/>
          <a:p>
            <a:pPr>
              <a:lnSpc>
                <a:spcPct val="110000"/>
              </a:lnSpc>
            </a:pPr>
            <a:r>
              <a:rPr lang="en-US" sz="2500" kern="1200" cap="all" spc="300" baseline="0">
                <a:highlight>
                  <a:srgbClr val="000000"/>
                </a:highlight>
                <a:latin typeface="+mj-lt"/>
                <a:ea typeface="+mj-ea"/>
                <a:cs typeface="+mj-cs"/>
              </a:rPr>
              <a:t>recomendaciones para poder generar prompts efectivos para chat gpt.</a:t>
            </a:r>
          </a:p>
        </p:txBody>
      </p:sp>
      <p:sp>
        <p:nvSpPr>
          <p:cNvPr id="4" name="CuadroTexto 3">
            <a:extLst>
              <a:ext uri="{FF2B5EF4-FFF2-40B4-BE49-F238E27FC236}">
                <a16:creationId xmlns:a16="http://schemas.microsoft.com/office/drawing/2014/main" id="{8182F776-7D64-E23B-9DB2-BC5538EB9E4F}"/>
              </a:ext>
            </a:extLst>
          </p:cNvPr>
          <p:cNvSpPr txBox="1"/>
          <p:nvPr/>
        </p:nvSpPr>
        <p:spPr>
          <a:xfrm>
            <a:off x="7119641" y="914400"/>
            <a:ext cx="4157958" cy="5029200"/>
          </a:xfrm>
          <a:prstGeom prst="rect">
            <a:avLst/>
          </a:prstGeom>
        </p:spPr>
        <p:txBody>
          <a:bodyPr vert="horz" lIns="91440" tIns="45720" rIns="91440" bIns="45720" rtlCol="0">
            <a:normAutofit/>
          </a:bodyPr>
          <a:lstStyle/>
          <a:p>
            <a:pPr marL="342900" indent="-228600">
              <a:lnSpc>
                <a:spcPct val="110000"/>
              </a:lnSpc>
              <a:spcAft>
                <a:spcPts val="600"/>
              </a:spcAft>
              <a:buClr>
                <a:schemeClr val="tx1"/>
              </a:buClr>
              <a:buSzPct val="75000"/>
              <a:buFont typeface="Arial" panose="020B0604020202020204" pitchFamily="34" charset="0"/>
              <a:buChar char="•"/>
            </a:pPr>
            <a:r>
              <a:rPr lang="en-US" sz="1500"/>
              <a:t>Define un objetivo claro y rol específico para guiar a chat gpt a la respuesta que necesitas.</a:t>
            </a:r>
          </a:p>
          <a:p>
            <a:pPr marL="342900" indent="-228600">
              <a:lnSpc>
                <a:spcPct val="110000"/>
              </a:lnSpc>
              <a:spcAft>
                <a:spcPts val="600"/>
              </a:spcAft>
              <a:buClr>
                <a:schemeClr val="tx1"/>
              </a:buClr>
              <a:buSzPct val="75000"/>
              <a:buFont typeface="Arial" panose="020B0604020202020204" pitchFamily="34" charset="0"/>
              <a:buChar char="•"/>
            </a:pPr>
            <a:r>
              <a:rPr lang="en-US" sz="1500"/>
              <a:t>Establece indicaciones concisas Utilizando un lenguaje natural</a:t>
            </a:r>
          </a:p>
          <a:p>
            <a:pPr marL="342900" indent="-228600">
              <a:lnSpc>
                <a:spcPct val="110000"/>
              </a:lnSpc>
              <a:spcAft>
                <a:spcPts val="600"/>
              </a:spcAft>
              <a:buClr>
                <a:schemeClr val="tx1"/>
              </a:buClr>
              <a:buSzPct val="75000"/>
              <a:buFont typeface="Arial" panose="020B0604020202020204" pitchFamily="34" charset="0"/>
              <a:buChar char="•"/>
            </a:pPr>
            <a:r>
              <a:rPr lang="en-US" sz="1500"/>
              <a:t>Evita ambigüedades Y contextos muy generales Trata de ser lo más específico para obtener respuestas más claras Y coherentes.</a:t>
            </a:r>
          </a:p>
          <a:p>
            <a:pPr marL="342900" indent="-228600">
              <a:lnSpc>
                <a:spcPct val="110000"/>
              </a:lnSpc>
              <a:spcAft>
                <a:spcPts val="600"/>
              </a:spcAft>
              <a:buClr>
                <a:schemeClr val="tx1"/>
              </a:buClr>
              <a:buSzPct val="75000"/>
              <a:buFont typeface="Arial" panose="020B0604020202020204" pitchFamily="34" charset="0"/>
              <a:buChar char="•"/>
            </a:pPr>
            <a:r>
              <a:rPr lang="en-US" sz="1500"/>
              <a:t>No realices preguntas abiertas con toda seguridad recibirás una respuesta abierta no muy efectiva</a:t>
            </a:r>
          </a:p>
          <a:p>
            <a:pPr marL="342900" indent="-228600">
              <a:lnSpc>
                <a:spcPct val="110000"/>
              </a:lnSpc>
              <a:spcAft>
                <a:spcPts val="600"/>
              </a:spcAft>
              <a:buClr>
                <a:schemeClr val="tx1"/>
              </a:buClr>
              <a:buSzPct val="75000"/>
              <a:buFont typeface="Arial" panose="020B0604020202020204" pitchFamily="34" charset="0"/>
              <a:buChar char="•"/>
            </a:pPr>
            <a:r>
              <a:rPr lang="en-US" sz="1500"/>
              <a:t>Asegúrate de que chat gpt tenga claro los términos técnicos que estás utilizando Y usa palabras específicas que guíen a los resultados esperados.</a:t>
            </a:r>
          </a:p>
          <a:p>
            <a:pPr marL="342900" indent="-228600">
              <a:lnSpc>
                <a:spcPct val="110000"/>
              </a:lnSpc>
              <a:spcAft>
                <a:spcPts val="600"/>
              </a:spcAft>
              <a:buClr>
                <a:schemeClr val="tx1"/>
              </a:buClr>
              <a:buSzPct val="75000"/>
              <a:buFont typeface="Arial" panose="020B0604020202020204" pitchFamily="34" charset="0"/>
              <a:buChar char="•"/>
            </a:pPr>
            <a:r>
              <a:rPr lang="en-US" sz="1500"/>
              <a:t>Revisa el mensaje para garantizar la claridad del texto .​</a:t>
            </a:r>
          </a:p>
        </p:txBody>
      </p:sp>
    </p:spTree>
    <p:extLst>
      <p:ext uri="{BB962C8B-B14F-4D97-AF65-F5344CB8AC3E}">
        <p14:creationId xmlns:p14="http://schemas.microsoft.com/office/powerpoint/2010/main" val="3785658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F90E1A7D-E37F-4622-979D-188B4349C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013E5AD-990E-B3F1-7F3B-B6BB2E4E4E08}"/>
              </a:ext>
            </a:extLst>
          </p:cNvPr>
          <p:cNvSpPr>
            <a:spLocks noGrp="1"/>
          </p:cNvSpPr>
          <p:nvPr>
            <p:ph type="title"/>
          </p:nvPr>
        </p:nvSpPr>
        <p:spPr>
          <a:xfrm>
            <a:off x="652372" y="2124635"/>
            <a:ext cx="3424328" cy="2637865"/>
          </a:xfrm>
        </p:spPr>
        <p:txBody>
          <a:bodyPr vert="horz" lIns="91440" tIns="45720" rIns="91440" bIns="45720" rtlCol="0" anchor="ctr">
            <a:normAutofit/>
          </a:bodyPr>
          <a:lstStyle/>
          <a:p>
            <a:r>
              <a:rPr lang="en-US" sz="2800" kern="1200" cap="all" spc="300" baseline="0">
                <a:highlight>
                  <a:srgbClr val="000000"/>
                </a:highlight>
                <a:latin typeface="+mj-lt"/>
                <a:ea typeface="+mj-ea"/>
                <a:cs typeface="+mj-cs"/>
              </a:rPr>
              <a:t>USAR VERBOS EN MODO INFINITIVO O IMPERATIVO</a:t>
            </a:r>
          </a:p>
        </p:txBody>
      </p:sp>
      <p:graphicFrame>
        <p:nvGraphicFramePr>
          <p:cNvPr id="12" name="CuadroTexto 2">
            <a:extLst>
              <a:ext uri="{FF2B5EF4-FFF2-40B4-BE49-F238E27FC236}">
                <a16:creationId xmlns:a16="http://schemas.microsoft.com/office/drawing/2014/main" id="{81F4DA0E-4EB6-6F83-E405-7BBC757C0FB3}"/>
              </a:ext>
            </a:extLst>
          </p:cNvPr>
          <p:cNvGraphicFramePr/>
          <p:nvPr>
            <p:extLst>
              <p:ext uri="{D42A27DB-BD31-4B8C-83A1-F6EECF244321}">
                <p14:modId xmlns:p14="http://schemas.microsoft.com/office/powerpoint/2010/main" val="3155090042"/>
              </p:ext>
            </p:extLst>
          </p:nvPr>
        </p:nvGraphicFramePr>
        <p:xfrm>
          <a:off x="6096000" y="914400"/>
          <a:ext cx="5443628"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3841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0E1A7D-E37F-4622-979D-188B4349C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0618C1E-650F-8943-7B86-DBF9D08DB0E2}"/>
              </a:ext>
            </a:extLst>
          </p:cNvPr>
          <p:cNvSpPr>
            <a:spLocks noGrp="1"/>
          </p:cNvSpPr>
          <p:nvPr>
            <p:ph type="title"/>
          </p:nvPr>
        </p:nvSpPr>
        <p:spPr>
          <a:xfrm>
            <a:off x="652372" y="2124635"/>
            <a:ext cx="3424328" cy="2637865"/>
          </a:xfrm>
        </p:spPr>
        <p:txBody>
          <a:bodyPr anchor="ctr">
            <a:normAutofit/>
          </a:bodyPr>
          <a:lstStyle/>
          <a:p>
            <a:r>
              <a:rPr lang="es-EC" sz="2800"/>
              <a:t>Tipos de pront</a:t>
            </a:r>
          </a:p>
        </p:txBody>
      </p:sp>
      <p:graphicFrame>
        <p:nvGraphicFramePr>
          <p:cNvPr id="5" name="Marcador de contenido 2">
            <a:extLst>
              <a:ext uri="{FF2B5EF4-FFF2-40B4-BE49-F238E27FC236}">
                <a16:creationId xmlns:a16="http://schemas.microsoft.com/office/drawing/2014/main" id="{6963FE65-89FD-2D6D-EB21-FB968A01CDC4}"/>
              </a:ext>
            </a:extLst>
          </p:cNvPr>
          <p:cNvGraphicFramePr>
            <a:graphicFrameLocks noGrp="1"/>
          </p:cNvGraphicFramePr>
          <p:nvPr>
            <p:ph idx="1"/>
            <p:extLst>
              <p:ext uri="{D42A27DB-BD31-4B8C-83A1-F6EECF244321}">
                <p14:modId xmlns:p14="http://schemas.microsoft.com/office/powerpoint/2010/main" val="4198940791"/>
              </p:ext>
            </p:extLst>
          </p:nvPr>
        </p:nvGraphicFramePr>
        <p:xfrm>
          <a:off x="6096000" y="914400"/>
          <a:ext cx="5443628"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3724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15406BD-170A-483E-B0EB-0C2552ECA1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uadros de diálogo verdes">
            <a:extLst>
              <a:ext uri="{FF2B5EF4-FFF2-40B4-BE49-F238E27FC236}">
                <a16:creationId xmlns:a16="http://schemas.microsoft.com/office/drawing/2014/main" id="{3FB01337-D1DA-6A9D-5333-3812A292335B}"/>
              </a:ext>
            </a:extLst>
          </p:cNvPr>
          <p:cNvPicPr>
            <a:picLocks noChangeAspect="1"/>
          </p:cNvPicPr>
          <p:nvPr/>
        </p:nvPicPr>
        <p:blipFill rotWithShape="1">
          <a:blip r:embed="rId2"/>
          <a:srcRect r="1490" b="2"/>
          <a:stretch/>
        </p:blipFill>
        <p:spPr>
          <a:xfrm>
            <a:off x="20" y="10"/>
            <a:ext cx="8115280" cy="6857990"/>
          </a:xfrm>
          <a:prstGeom prst="rect">
            <a:avLst/>
          </a:prstGeom>
        </p:spPr>
      </p:pic>
      <p:sp>
        <p:nvSpPr>
          <p:cNvPr id="2" name="Título 1">
            <a:extLst>
              <a:ext uri="{FF2B5EF4-FFF2-40B4-BE49-F238E27FC236}">
                <a16:creationId xmlns:a16="http://schemas.microsoft.com/office/drawing/2014/main" id="{7205013B-52BD-600E-1445-9AAC58496BC6}"/>
              </a:ext>
            </a:extLst>
          </p:cNvPr>
          <p:cNvSpPr>
            <a:spLocks noGrp="1"/>
          </p:cNvSpPr>
          <p:nvPr>
            <p:ph type="title"/>
          </p:nvPr>
        </p:nvSpPr>
        <p:spPr>
          <a:xfrm>
            <a:off x="647701" y="647700"/>
            <a:ext cx="4225166" cy="2420756"/>
          </a:xfrm>
        </p:spPr>
        <p:txBody>
          <a:bodyPr vert="horz" lIns="91440" tIns="45720" rIns="91440" bIns="45720" rtlCol="0" anchor="t">
            <a:normAutofit/>
          </a:bodyPr>
          <a:lstStyle/>
          <a:p>
            <a:r>
              <a:rPr lang="en-US" kern="1200" cap="all" spc="300" baseline="0">
                <a:highlight>
                  <a:srgbClr val="000000"/>
                </a:highlight>
                <a:latin typeface="+mj-lt"/>
                <a:ea typeface="+mj-ea"/>
                <a:cs typeface="+mj-cs"/>
              </a:rPr>
              <a:t>GENERACION DE LENGUAJE NATURAL</a:t>
            </a:r>
          </a:p>
        </p:txBody>
      </p:sp>
      <p:sp>
        <p:nvSpPr>
          <p:cNvPr id="4" name="CuadroTexto 3">
            <a:extLst>
              <a:ext uri="{FF2B5EF4-FFF2-40B4-BE49-F238E27FC236}">
                <a16:creationId xmlns:a16="http://schemas.microsoft.com/office/drawing/2014/main" id="{FE47BC40-4FDE-FEA3-119F-2FFB3D8BDDE0}"/>
              </a:ext>
            </a:extLst>
          </p:cNvPr>
          <p:cNvSpPr txBox="1"/>
          <p:nvPr/>
        </p:nvSpPr>
        <p:spPr>
          <a:xfrm>
            <a:off x="8854932" y="914400"/>
            <a:ext cx="2689367" cy="5295900"/>
          </a:xfrm>
          <a:prstGeom prst="rect">
            <a:avLst/>
          </a:prstGeom>
        </p:spPr>
        <p:txBody>
          <a:bodyPr vert="horz" lIns="91440" tIns="45720" rIns="91440" bIns="45720" rtlCol="0">
            <a:normAutofit/>
          </a:bodyPr>
          <a:lstStyle/>
          <a:p>
            <a:pPr marL="285750" indent="-228600">
              <a:lnSpc>
                <a:spcPct val="110000"/>
              </a:lnSpc>
              <a:spcAft>
                <a:spcPts val="600"/>
              </a:spcAft>
              <a:buClr>
                <a:schemeClr val="tx1"/>
              </a:buClr>
              <a:buSzPct val="75000"/>
              <a:buFont typeface="Arial" panose="020B0604020202020204" pitchFamily="34" charset="0"/>
              <a:buChar char="•"/>
            </a:pPr>
            <a:r>
              <a:rPr lang="en-US" sz="1500"/>
              <a:t>Chat GPT utiliza un modelo de lenguaje natural </a:t>
            </a:r>
          </a:p>
          <a:p>
            <a:pPr marL="285750" indent="-228600">
              <a:lnSpc>
                <a:spcPct val="110000"/>
              </a:lnSpc>
              <a:spcAft>
                <a:spcPts val="600"/>
              </a:spcAft>
              <a:buClr>
                <a:schemeClr val="tx1"/>
              </a:buClr>
              <a:buSzPct val="75000"/>
              <a:buFont typeface="Arial" panose="020B0604020202020204" pitchFamily="34" charset="0"/>
              <a:buChar char="•"/>
            </a:pPr>
            <a:r>
              <a:rPr lang="en-US" sz="1500"/>
              <a:t>Fue entrenado con miles de millones de datos</a:t>
            </a:r>
          </a:p>
          <a:p>
            <a:pPr marL="285750" indent="-228600">
              <a:lnSpc>
                <a:spcPct val="110000"/>
              </a:lnSpc>
              <a:spcAft>
                <a:spcPts val="600"/>
              </a:spcAft>
              <a:buClr>
                <a:schemeClr val="tx1"/>
              </a:buClr>
              <a:buSzPct val="75000"/>
              <a:buFont typeface="Arial" panose="020B0604020202020204" pitchFamily="34" charset="0"/>
              <a:buChar char="•"/>
            </a:pPr>
            <a:r>
              <a:rPr lang="en-US" sz="1500"/>
              <a:t>Utiliza algortimos complejos para producir respuesta coherentes y relevantes</a:t>
            </a:r>
          </a:p>
          <a:p>
            <a:pPr marL="285750" indent="-228600">
              <a:lnSpc>
                <a:spcPct val="110000"/>
              </a:lnSpc>
              <a:spcAft>
                <a:spcPts val="600"/>
              </a:spcAft>
              <a:buClr>
                <a:schemeClr val="tx1"/>
              </a:buClr>
              <a:buSzPct val="75000"/>
              <a:buFont typeface="Arial" panose="020B0604020202020204" pitchFamily="34" charset="0"/>
              <a:buChar char="•"/>
            </a:pPr>
            <a:r>
              <a:rPr lang="en-US" sz="1500"/>
              <a:t>Es capaz de aprender y adaptarse a diferentes situaciones y temas de conversación</a:t>
            </a:r>
          </a:p>
          <a:p>
            <a:pPr marL="285750" indent="-228600">
              <a:lnSpc>
                <a:spcPct val="110000"/>
              </a:lnSpc>
              <a:spcAft>
                <a:spcPts val="600"/>
              </a:spcAft>
              <a:buClr>
                <a:schemeClr val="tx1"/>
              </a:buClr>
              <a:buSzPct val="75000"/>
              <a:buFont typeface="Arial" panose="020B0604020202020204" pitchFamily="34" charset="0"/>
              <a:buChar char="•"/>
            </a:pPr>
            <a:r>
              <a:rPr lang="en-US" sz="1500"/>
              <a:t>Pued reconocer patrones de lengua del usuario y utilizar esta información para mejorar la capacidad de conversación</a:t>
            </a:r>
          </a:p>
        </p:txBody>
      </p:sp>
    </p:spTree>
    <p:extLst>
      <p:ext uri="{BB962C8B-B14F-4D97-AF65-F5344CB8AC3E}">
        <p14:creationId xmlns:p14="http://schemas.microsoft.com/office/powerpoint/2010/main" val="3594041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006A9B-2AB5-A9B2-0727-3605D9475C7A}"/>
              </a:ext>
            </a:extLst>
          </p:cNvPr>
          <p:cNvSpPr>
            <a:spLocks noGrp="1"/>
          </p:cNvSpPr>
          <p:nvPr>
            <p:ph type="title"/>
          </p:nvPr>
        </p:nvSpPr>
        <p:spPr/>
        <p:txBody>
          <a:bodyPr/>
          <a:lstStyle/>
          <a:p>
            <a:r>
              <a:rPr lang="es-EC" dirty="0"/>
              <a:t>Taller </a:t>
            </a:r>
          </a:p>
        </p:txBody>
      </p:sp>
      <p:sp>
        <p:nvSpPr>
          <p:cNvPr id="3" name="Marcador de contenido 2">
            <a:extLst>
              <a:ext uri="{FF2B5EF4-FFF2-40B4-BE49-F238E27FC236}">
                <a16:creationId xmlns:a16="http://schemas.microsoft.com/office/drawing/2014/main" id="{C96E612F-268C-EE58-2B02-DCA69BB6FAC2}"/>
              </a:ext>
            </a:extLst>
          </p:cNvPr>
          <p:cNvSpPr>
            <a:spLocks noGrp="1"/>
          </p:cNvSpPr>
          <p:nvPr>
            <p:ph idx="1"/>
          </p:nvPr>
        </p:nvSpPr>
        <p:spPr/>
        <p:txBody>
          <a:bodyPr/>
          <a:lstStyle/>
          <a:p>
            <a:r>
              <a:rPr lang="es-EC"/>
              <a:t>Ver documentos adjuntos. </a:t>
            </a:r>
          </a:p>
        </p:txBody>
      </p:sp>
    </p:spTree>
    <p:extLst>
      <p:ext uri="{BB962C8B-B14F-4D97-AF65-F5344CB8AC3E}">
        <p14:creationId xmlns:p14="http://schemas.microsoft.com/office/powerpoint/2010/main" val="1780802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3CB0CA-15EF-7D26-33E1-F46A8FF805C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05AACD-5279-4270-B933-D48329B24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laca brillante de circuito impreso">
            <a:extLst>
              <a:ext uri="{FF2B5EF4-FFF2-40B4-BE49-F238E27FC236}">
                <a16:creationId xmlns:a16="http://schemas.microsoft.com/office/drawing/2014/main" id="{A6386638-38CC-1D34-3CEA-F6A98318B688}"/>
              </a:ext>
            </a:extLst>
          </p:cNvPr>
          <p:cNvPicPr>
            <a:picLocks noChangeAspect="1"/>
          </p:cNvPicPr>
          <p:nvPr/>
        </p:nvPicPr>
        <p:blipFill rotWithShape="1">
          <a:blip r:embed="rId2"/>
          <a:srcRect l="31790" r="8876" b="-1"/>
          <a:stretch/>
        </p:blipFill>
        <p:spPr>
          <a:xfrm>
            <a:off x="20" y="10"/>
            <a:ext cx="6095980" cy="6857990"/>
          </a:xfrm>
          <a:prstGeom prst="rect">
            <a:avLst/>
          </a:prstGeom>
        </p:spPr>
      </p:pic>
      <p:sp>
        <p:nvSpPr>
          <p:cNvPr id="2" name="Título 1">
            <a:extLst>
              <a:ext uri="{FF2B5EF4-FFF2-40B4-BE49-F238E27FC236}">
                <a16:creationId xmlns:a16="http://schemas.microsoft.com/office/drawing/2014/main" id="{D92DCA7D-2B19-8E21-6FA8-31AC7AF3B447}"/>
              </a:ext>
            </a:extLst>
          </p:cNvPr>
          <p:cNvSpPr>
            <a:spLocks noGrp="1"/>
          </p:cNvSpPr>
          <p:nvPr>
            <p:ph type="title"/>
          </p:nvPr>
        </p:nvSpPr>
        <p:spPr>
          <a:xfrm>
            <a:off x="652371" y="647701"/>
            <a:ext cx="4238748" cy="2371660"/>
          </a:xfrm>
        </p:spPr>
        <p:txBody>
          <a:bodyPr vert="horz" lIns="91440" tIns="45720" rIns="91440" bIns="45720" rtlCol="0" anchor="t">
            <a:normAutofit/>
          </a:bodyPr>
          <a:lstStyle/>
          <a:p>
            <a:r>
              <a:rPr lang="en-US" kern="1200" cap="all" spc="300" baseline="0">
                <a:highlight>
                  <a:srgbClr val="000000"/>
                </a:highlight>
                <a:latin typeface="+mj-lt"/>
                <a:ea typeface="+mj-ea"/>
                <a:cs typeface="+mj-cs"/>
              </a:rPr>
              <a:t>Modelo de aprendizaje automático</a:t>
            </a:r>
          </a:p>
        </p:txBody>
      </p:sp>
      <p:sp>
        <p:nvSpPr>
          <p:cNvPr id="4" name="CuadroTexto 3">
            <a:extLst>
              <a:ext uri="{FF2B5EF4-FFF2-40B4-BE49-F238E27FC236}">
                <a16:creationId xmlns:a16="http://schemas.microsoft.com/office/drawing/2014/main" id="{3F790346-0A7E-ABE3-7CB2-5829A3389727}"/>
              </a:ext>
            </a:extLst>
          </p:cNvPr>
          <p:cNvSpPr txBox="1"/>
          <p:nvPr/>
        </p:nvSpPr>
        <p:spPr>
          <a:xfrm>
            <a:off x="7119641" y="914400"/>
            <a:ext cx="4157958" cy="5029200"/>
          </a:xfrm>
          <a:prstGeom prst="rect">
            <a:avLst/>
          </a:prstGeom>
        </p:spPr>
        <p:txBody>
          <a:bodyPr vert="horz" lIns="91440" tIns="45720" rIns="91440" bIns="45720" rtlCol="0">
            <a:normAutofit lnSpcReduction="10000"/>
          </a:bodyPr>
          <a:lstStyle/>
          <a:p>
            <a:pPr marL="285750" indent="-228600">
              <a:lnSpc>
                <a:spcPct val="120000"/>
              </a:lnSpc>
              <a:spcAft>
                <a:spcPts val="600"/>
              </a:spcAft>
              <a:buClr>
                <a:schemeClr val="tx1"/>
              </a:buClr>
              <a:buSzPct val="75000"/>
              <a:buFont typeface="Arial" panose="020B0604020202020204" pitchFamily="34" charset="0"/>
              <a:buChar char="•"/>
            </a:pPr>
            <a:r>
              <a:rPr lang="en-US" sz="1700"/>
              <a:t>Mejora su capacidad de conversación con el tiempo</a:t>
            </a:r>
          </a:p>
          <a:p>
            <a:pPr marL="285750" indent="-228600">
              <a:lnSpc>
                <a:spcPct val="120000"/>
              </a:lnSpc>
              <a:spcAft>
                <a:spcPts val="600"/>
              </a:spcAft>
              <a:buClr>
                <a:schemeClr val="tx1"/>
              </a:buClr>
              <a:buSzPct val="75000"/>
              <a:buFont typeface="Arial" panose="020B0604020202020204" pitchFamily="34" charset="0"/>
              <a:buChar char="•"/>
            </a:pPr>
            <a:r>
              <a:rPr lang="en-US" sz="1700"/>
              <a:t>Se basa en una red neuronal artificial que utiliza datos de entrada para predecir la salida deseada</a:t>
            </a:r>
          </a:p>
          <a:p>
            <a:pPr marL="285750" indent="-228600">
              <a:lnSpc>
                <a:spcPct val="120000"/>
              </a:lnSpc>
              <a:spcAft>
                <a:spcPts val="600"/>
              </a:spcAft>
              <a:buClr>
                <a:schemeClr val="tx1"/>
              </a:buClr>
              <a:buSzPct val="75000"/>
              <a:buFont typeface="Arial" panose="020B0604020202020204" pitchFamily="34" charset="0"/>
              <a:buChar char="•"/>
            </a:pPr>
            <a:r>
              <a:rPr lang="en-US" sz="1700"/>
              <a:t>Los datos de entrada son las conversaciones previas y la salida deseada es un respuesta coherente y relevante</a:t>
            </a:r>
          </a:p>
          <a:p>
            <a:pPr marL="285750" indent="-228600">
              <a:lnSpc>
                <a:spcPct val="120000"/>
              </a:lnSpc>
              <a:spcAft>
                <a:spcPts val="600"/>
              </a:spcAft>
              <a:buClr>
                <a:schemeClr val="tx1"/>
              </a:buClr>
              <a:buSzPct val="75000"/>
              <a:buFont typeface="Arial" panose="020B0604020202020204" pitchFamily="34" charset="0"/>
              <a:buChar char="•"/>
            </a:pPr>
            <a:r>
              <a:rPr lang="en-US" sz="1700"/>
              <a:t>Se entrena continuamente con nuevas conversaciones y datos de entrada</a:t>
            </a:r>
          </a:p>
          <a:p>
            <a:pPr marL="285750" indent="-228600">
              <a:lnSpc>
                <a:spcPct val="120000"/>
              </a:lnSpc>
              <a:spcAft>
                <a:spcPts val="600"/>
              </a:spcAft>
              <a:buClr>
                <a:schemeClr val="tx1"/>
              </a:buClr>
              <a:buSzPct val="75000"/>
              <a:buFont typeface="Arial" panose="020B0604020202020204" pitchFamily="34" charset="0"/>
              <a:buChar char="•"/>
            </a:pPr>
            <a:r>
              <a:rPr lang="en-US" sz="1700"/>
              <a:t>Cuanto mas useemos CHAT GPT, mejor será su capacidad para proporocionar respuestas precisas y útiles. </a:t>
            </a:r>
          </a:p>
        </p:txBody>
      </p:sp>
    </p:spTree>
    <p:extLst>
      <p:ext uri="{BB962C8B-B14F-4D97-AF65-F5344CB8AC3E}">
        <p14:creationId xmlns:p14="http://schemas.microsoft.com/office/powerpoint/2010/main" val="1795577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DADC0A-C846-A5E7-BBC3-B1B5BBEE1C1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0E1A7D-E37F-4622-979D-188B4349C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E569C12-39EE-4459-4B07-9A95D300E6BB}"/>
              </a:ext>
            </a:extLst>
          </p:cNvPr>
          <p:cNvSpPr>
            <a:spLocks noGrp="1"/>
          </p:cNvSpPr>
          <p:nvPr>
            <p:ph type="title"/>
          </p:nvPr>
        </p:nvSpPr>
        <p:spPr>
          <a:xfrm>
            <a:off x="652372" y="2124635"/>
            <a:ext cx="3424328" cy="2637865"/>
          </a:xfrm>
        </p:spPr>
        <p:txBody>
          <a:bodyPr vert="horz" lIns="91440" tIns="45720" rIns="91440" bIns="45720" rtlCol="0" anchor="ctr">
            <a:normAutofit/>
          </a:bodyPr>
          <a:lstStyle/>
          <a:p>
            <a:r>
              <a:rPr lang="en-US" sz="2800" kern="1200" cap="all" spc="300" baseline="0">
                <a:highlight>
                  <a:srgbClr val="000000"/>
                </a:highlight>
                <a:latin typeface="+mj-lt"/>
                <a:ea typeface="+mj-ea"/>
                <a:cs typeface="+mj-cs"/>
              </a:rPr>
              <a:t>Capacidad de adaptacion </a:t>
            </a:r>
          </a:p>
        </p:txBody>
      </p:sp>
      <p:graphicFrame>
        <p:nvGraphicFramePr>
          <p:cNvPr id="6" name="CuadroTexto 3">
            <a:extLst>
              <a:ext uri="{FF2B5EF4-FFF2-40B4-BE49-F238E27FC236}">
                <a16:creationId xmlns:a16="http://schemas.microsoft.com/office/drawing/2014/main" id="{574F67C8-557D-8445-B0D4-5BB78F8F2DC1}"/>
              </a:ext>
            </a:extLst>
          </p:cNvPr>
          <p:cNvGraphicFramePr/>
          <p:nvPr>
            <p:extLst>
              <p:ext uri="{D42A27DB-BD31-4B8C-83A1-F6EECF244321}">
                <p14:modId xmlns:p14="http://schemas.microsoft.com/office/powerpoint/2010/main" val="4261493853"/>
              </p:ext>
            </p:extLst>
          </p:nvPr>
        </p:nvGraphicFramePr>
        <p:xfrm>
          <a:off x="6096000" y="914400"/>
          <a:ext cx="5443628"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2355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051339-986F-AE28-A762-F2F81461EF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0E1A7D-E37F-4622-979D-188B4349C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CF6E1B5-450E-DBA1-D214-1DBBD4B4BD0B}"/>
              </a:ext>
            </a:extLst>
          </p:cNvPr>
          <p:cNvSpPr>
            <a:spLocks noGrp="1"/>
          </p:cNvSpPr>
          <p:nvPr>
            <p:ph type="title"/>
          </p:nvPr>
        </p:nvSpPr>
        <p:spPr>
          <a:xfrm>
            <a:off x="914399" y="914399"/>
            <a:ext cx="8396345" cy="892885"/>
          </a:xfrm>
        </p:spPr>
        <p:txBody>
          <a:bodyPr vert="horz" lIns="91440" tIns="45720" rIns="91440" bIns="45720" rtlCol="0" anchor="b">
            <a:normAutofit/>
          </a:bodyPr>
          <a:lstStyle/>
          <a:p>
            <a:r>
              <a:rPr lang="en-US" sz="2800" kern="1200" cap="all" spc="300" baseline="0">
                <a:highlight>
                  <a:srgbClr val="000000"/>
                </a:highlight>
                <a:latin typeface="+mj-lt"/>
                <a:ea typeface="+mj-ea"/>
                <a:cs typeface="+mj-cs"/>
              </a:rPr>
              <a:t>INTERFAZ INTUITIVA</a:t>
            </a:r>
          </a:p>
        </p:txBody>
      </p:sp>
      <p:graphicFrame>
        <p:nvGraphicFramePr>
          <p:cNvPr id="6" name="CuadroTexto 3">
            <a:extLst>
              <a:ext uri="{FF2B5EF4-FFF2-40B4-BE49-F238E27FC236}">
                <a16:creationId xmlns:a16="http://schemas.microsoft.com/office/drawing/2014/main" id="{EA7172EF-C778-A9ED-B899-D1D45E518C2E}"/>
              </a:ext>
            </a:extLst>
          </p:cNvPr>
          <p:cNvGraphicFramePr/>
          <p:nvPr>
            <p:extLst>
              <p:ext uri="{D42A27DB-BD31-4B8C-83A1-F6EECF244321}">
                <p14:modId xmlns:p14="http://schemas.microsoft.com/office/powerpoint/2010/main" val="1045499691"/>
              </p:ext>
            </p:extLst>
          </p:nvPr>
        </p:nvGraphicFramePr>
        <p:xfrm>
          <a:off x="652463" y="2635624"/>
          <a:ext cx="10891837" cy="3574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76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F83586-86B7-9B16-AC27-6628EB07649E}"/>
            </a:ext>
          </a:extLst>
        </p:cNvPr>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F90E1A7D-E37F-4622-979D-188B4349C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F38B718-EAEC-A6C3-27C1-0055ED7786A2}"/>
              </a:ext>
            </a:extLst>
          </p:cNvPr>
          <p:cNvSpPr>
            <a:spLocks noGrp="1"/>
          </p:cNvSpPr>
          <p:nvPr>
            <p:ph type="title"/>
          </p:nvPr>
        </p:nvSpPr>
        <p:spPr>
          <a:xfrm>
            <a:off x="652372" y="2124635"/>
            <a:ext cx="3424328" cy="2637865"/>
          </a:xfrm>
        </p:spPr>
        <p:txBody>
          <a:bodyPr vert="horz" lIns="91440" tIns="45720" rIns="91440" bIns="45720" rtlCol="0" anchor="ctr">
            <a:normAutofit/>
          </a:bodyPr>
          <a:lstStyle/>
          <a:p>
            <a:r>
              <a:rPr lang="en-US" sz="2200" kern="1200" cap="all" spc="300" baseline="0">
                <a:highlight>
                  <a:srgbClr val="000000"/>
                </a:highlight>
                <a:latin typeface="+mj-lt"/>
                <a:ea typeface="+mj-ea"/>
                <a:cs typeface="+mj-cs"/>
              </a:rPr>
              <a:t>Personalización de la experiencia de usuario</a:t>
            </a:r>
          </a:p>
        </p:txBody>
      </p:sp>
      <p:graphicFrame>
        <p:nvGraphicFramePr>
          <p:cNvPr id="13" name="CuadroTexto 3">
            <a:extLst>
              <a:ext uri="{FF2B5EF4-FFF2-40B4-BE49-F238E27FC236}">
                <a16:creationId xmlns:a16="http://schemas.microsoft.com/office/drawing/2014/main" id="{B4A5179D-9B3D-FA70-4F1D-FB8577F13F6E}"/>
              </a:ext>
            </a:extLst>
          </p:cNvPr>
          <p:cNvGraphicFramePr/>
          <p:nvPr>
            <p:extLst>
              <p:ext uri="{D42A27DB-BD31-4B8C-83A1-F6EECF244321}">
                <p14:modId xmlns:p14="http://schemas.microsoft.com/office/powerpoint/2010/main" val="227831949"/>
              </p:ext>
            </p:extLst>
          </p:nvPr>
        </p:nvGraphicFramePr>
        <p:xfrm>
          <a:off x="6096000" y="914400"/>
          <a:ext cx="5443628"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2651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0E1A7D-E37F-4622-979D-188B4349C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7FA60A3-66EF-2F0B-D6DF-C588E890B29E}"/>
              </a:ext>
            </a:extLst>
          </p:cNvPr>
          <p:cNvSpPr>
            <a:spLocks noGrp="1"/>
          </p:cNvSpPr>
          <p:nvPr>
            <p:ph type="title"/>
          </p:nvPr>
        </p:nvSpPr>
        <p:spPr>
          <a:xfrm>
            <a:off x="652372" y="2124635"/>
            <a:ext cx="3424328" cy="2637865"/>
          </a:xfrm>
        </p:spPr>
        <p:txBody>
          <a:bodyPr vert="horz" lIns="91440" tIns="45720" rIns="91440" bIns="45720" rtlCol="0" anchor="ctr">
            <a:normAutofit/>
          </a:bodyPr>
          <a:lstStyle/>
          <a:p>
            <a:r>
              <a:rPr lang="en-US" sz="2800" b="1" kern="1200" cap="all" spc="300" baseline="0">
                <a:highlight>
                  <a:srgbClr val="000000"/>
                </a:highlight>
                <a:latin typeface="+mj-lt"/>
                <a:ea typeface="+mj-ea"/>
                <a:cs typeface="+mj-cs"/>
              </a:rPr>
              <a:t>Algunos datos sobre Chat GPT</a:t>
            </a:r>
            <a:br>
              <a:rPr lang="en-US" sz="2800" kern="1200" cap="all" spc="300" baseline="0">
                <a:highlight>
                  <a:srgbClr val="000000"/>
                </a:highlight>
                <a:latin typeface="+mj-lt"/>
                <a:ea typeface="+mj-ea"/>
                <a:cs typeface="+mj-cs"/>
              </a:rPr>
            </a:br>
            <a:endParaRPr lang="en-US" sz="2800" kern="1200" cap="all" spc="300" baseline="0">
              <a:highlight>
                <a:srgbClr val="000000"/>
              </a:highlight>
              <a:latin typeface="+mj-lt"/>
              <a:ea typeface="+mj-ea"/>
              <a:cs typeface="+mj-cs"/>
            </a:endParaRPr>
          </a:p>
        </p:txBody>
      </p:sp>
      <p:graphicFrame>
        <p:nvGraphicFramePr>
          <p:cNvPr id="6" name="CuadroTexto 3">
            <a:extLst>
              <a:ext uri="{FF2B5EF4-FFF2-40B4-BE49-F238E27FC236}">
                <a16:creationId xmlns:a16="http://schemas.microsoft.com/office/drawing/2014/main" id="{F8D13214-341A-773A-5D87-44895B7DAE02}"/>
              </a:ext>
            </a:extLst>
          </p:cNvPr>
          <p:cNvGraphicFramePr/>
          <p:nvPr>
            <p:extLst>
              <p:ext uri="{D42A27DB-BD31-4B8C-83A1-F6EECF244321}">
                <p14:modId xmlns:p14="http://schemas.microsoft.com/office/powerpoint/2010/main" val="2538240480"/>
              </p:ext>
            </p:extLst>
          </p:nvPr>
        </p:nvGraphicFramePr>
        <p:xfrm>
          <a:off x="6096000" y="914400"/>
          <a:ext cx="5443628"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8533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B9B3EA-54ED-2CC6-68ED-94E09A5B8D2C}"/>
            </a:ext>
          </a:extLst>
        </p:cNvPr>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F90E1A7D-E37F-4622-979D-188B4349C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04A38C6-66C2-BBDD-2D37-AB2572D8B729}"/>
              </a:ext>
            </a:extLst>
          </p:cNvPr>
          <p:cNvSpPr>
            <a:spLocks noGrp="1"/>
          </p:cNvSpPr>
          <p:nvPr>
            <p:ph type="title"/>
          </p:nvPr>
        </p:nvSpPr>
        <p:spPr>
          <a:xfrm>
            <a:off x="647700" y="5244353"/>
            <a:ext cx="7505700" cy="965947"/>
          </a:xfrm>
        </p:spPr>
        <p:txBody>
          <a:bodyPr vert="horz" lIns="91440" tIns="45720" rIns="91440" bIns="45720" rtlCol="0" anchor="b">
            <a:normAutofit/>
          </a:bodyPr>
          <a:lstStyle/>
          <a:p>
            <a:pPr>
              <a:lnSpc>
                <a:spcPct val="110000"/>
              </a:lnSpc>
            </a:pPr>
            <a:r>
              <a:rPr lang="en-US" sz="2600" b="1" kern="1200" cap="all" spc="300" baseline="0">
                <a:highlight>
                  <a:srgbClr val="000000"/>
                </a:highlight>
                <a:latin typeface="+mj-lt"/>
                <a:ea typeface="+mj-ea"/>
                <a:cs typeface="+mj-cs"/>
              </a:rPr>
              <a:t>Algunos datos sobre Chat GPT</a:t>
            </a:r>
            <a:br>
              <a:rPr lang="en-US" sz="2600" kern="1200" cap="all" spc="300" baseline="0">
                <a:highlight>
                  <a:srgbClr val="000000"/>
                </a:highlight>
                <a:latin typeface="+mj-lt"/>
                <a:ea typeface="+mj-ea"/>
                <a:cs typeface="+mj-cs"/>
              </a:rPr>
            </a:br>
            <a:endParaRPr lang="en-US" sz="2600" kern="1200" cap="all" spc="300" baseline="0">
              <a:highlight>
                <a:srgbClr val="000000"/>
              </a:highlight>
              <a:latin typeface="+mj-lt"/>
              <a:ea typeface="+mj-ea"/>
              <a:cs typeface="+mj-cs"/>
            </a:endParaRPr>
          </a:p>
        </p:txBody>
      </p:sp>
      <p:graphicFrame>
        <p:nvGraphicFramePr>
          <p:cNvPr id="13" name="CuadroTexto 3">
            <a:extLst>
              <a:ext uri="{FF2B5EF4-FFF2-40B4-BE49-F238E27FC236}">
                <a16:creationId xmlns:a16="http://schemas.microsoft.com/office/drawing/2014/main" id="{D071D4AC-EE6F-D999-ACCE-4F3F6E9F2EEF}"/>
              </a:ext>
            </a:extLst>
          </p:cNvPr>
          <p:cNvGraphicFramePr/>
          <p:nvPr>
            <p:extLst>
              <p:ext uri="{D42A27DB-BD31-4B8C-83A1-F6EECF244321}">
                <p14:modId xmlns:p14="http://schemas.microsoft.com/office/powerpoint/2010/main" val="3563262646"/>
              </p:ext>
            </p:extLst>
          </p:nvPr>
        </p:nvGraphicFramePr>
        <p:xfrm>
          <a:off x="652463" y="647701"/>
          <a:ext cx="10891837" cy="4121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2623537"/>
      </p:ext>
    </p:extLst>
  </p:cSld>
  <p:clrMapOvr>
    <a:masterClrMapping/>
  </p:clrMapOvr>
</p:sld>
</file>

<file path=ppt/theme/theme1.xml><?xml version="1.0" encoding="utf-8"?>
<a:theme xmlns:a="http://schemas.openxmlformats.org/drawingml/2006/main" name="CitationVTI">
  <a:themeElements>
    <a:clrScheme name="AnalogousFromDarkSeedRightStep">
      <a:dk1>
        <a:srgbClr val="000000"/>
      </a:dk1>
      <a:lt1>
        <a:srgbClr val="FFFFFF"/>
      </a:lt1>
      <a:dk2>
        <a:srgbClr val="1B3021"/>
      </a:dk2>
      <a:lt2>
        <a:srgbClr val="F3F0F2"/>
      </a:lt2>
      <a:accent1>
        <a:srgbClr val="47B665"/>
      </a:accent1>
      <a:accent2>
        <a:srgbClr val="3BB18C"/>
      </a:accent2>
      <a:accent3>
        <a:srgbClr val="4AB0BC"/>
      </a:accent3>
      <a:accent4>
        <a:srgbClr val="3B74B1"/>
      </a:accent4>
      <a:accent5>
        <a:srgbClr val="4D54C3"/>
      </a:accent5>
      <a:accent6>
        <a:srgbClr val="6B43B5"/>
      </a:accent6>
      <a:hlink>
        <a:srgbClr val="A08735"/>
      </a:hlink>
      <a:folHlink>
        <a:srgbClr val="7F7F7F"/>
      </a:folHlink>
    </a:clrScheme>
    <a:fontScheme name="Grandview">
      <a:majorFont>
        <a:latin typeface="Grandview"/>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ationVTI" id="{4899D957-8B31-4AB5-A19D-CB0353FFB667}" vid="{430294D6-2412-4BD3-B567-F0976EA49313}"/>
    </a:ext>
  </a:extLst>
</a:theme>
</file>

<file path=docProps/app.xml><?xml version="1.0" encoding="utf-8"?>
<Properties xmlns="http://schemas.openxmlformats.org/officeDocument/2006/extended-properties" xmlns:vt="http://schemas.openxmlformats.org/officeDocument/2006/docPropsVTypes">
  <TotalTime>61</TotalTime>
  <Words>1736</Words>
  <Application>Microsoft Office PowerPoint</Application>
  <PresentationFormat>Panorámica</PresentationFormat>
  <Paragraphs>142</Paragraphs>
  <Slides>30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30</vt:i4>
      </vt:variant>
    </vt:vector>
  </HeadingPairs>
  <TitlesOfParts>
    <vt:vector size="34" baseType="lpstr">
      <vt:lpstr>Arial</vt:lpstr>
      <vt:lpstr>Grandview</vt:lpstr>
      <vt:lpstr>Grandview Display</vt:lpstr>
      <vt:lpstr>CitationVTI</vt:lpstr>
      <vt:lpstr>IA</vt:lpstr>
      <vt:lpstr>CHAT GPT</vt:lpstr>
      <vt:lpstr>GENERACION DE LENGUAJE NATURAL</vt:lpstr>
      <vt:lpstr>Modelo de aprendizaje automático</vt:lpstr>
      <vt:lpstr>Capacidad de adaptacion </vt:lpstr>
      <vt:lpstr>INTERFAZ INTUITIVA</vt:lpstr>
      <vt:lpstr>Personalización de la experiencia de usuario</vt:lpstr>
      <vt:lpstr>Algunos datos sobre Chat GPT </vt:lpstr>
      <vt:lpstr>Algunos datos sobre Chat GPT </vt:lpstr>
      <vt:lpstr>Algunos datos sobre Chat GPT </vt:lpstr>
      <vt:lpstr>Algunos datos sobre Chat GPT </vt:lpstr>
      <vt:lpstr>LIMITACIONES</vt:lpstr>
      <vt:lpstr>LIMITACIONES</vt:lpstr>
      <vt:lpstr>LIMITACIONES</vt:lpstr>
      <vt:lpstr>LIMITACIONES</vt:lpstr>
      <vt:lpstr>LIMITACIONES</vt:lpstr>
      <vt:lpstr>LIMITACIONES</vt:lpstr>
      <vt:lpstr>chat gpt</vt:lpstr>
      <vt:lpstr>Chat gpt</vt:lpstr>
      <vt:lpstr>Lo que no puede hacer</vt:lpstr>
      <vt:lpstr>Lo que no puede hacer</vt:lpstr>
      <vt:lpstr>Lo que no puede hacer</vt:lpstr>
      <vt:lpstr>Lo que no puede hacer</vt:lpstr>
      <vt:lpstr>Lo que no puede hacer</vt:lpstr>
      <vt:lpstr>​¿Qué son los PROMPT?</vt:lpstr>
      <vt:lpstr>PRONT</vt:lpstr>
      <vt:lpstr>recomendaciones para poder generar prompts efectivos para chat gpt.</vt:lpstr>
      <vt:lpstr>USAR VERBOS EN MODO INFINITIVO O IMPERATIVO</vt:lpstr>
      <vt:lpstr>Tipos de pront</vt:lpstr>
      <vt:lpstr>Taller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dc:title>
  <dc:creator>Roberto Salomon Villamarin Guevara</dc:creator>
  <cp:lastModifiedBy>Roberto Salomon Villamarin Guevara</cp:lastModifiedBy>
  <cp:revision>1</cp:revision>
  <dcterms:created xsi:type="dcterms:W3CDTF">2024-01-19T01:35:59Z</dcterms:created>
  <dcterms:modified xsi:type="dcterms:W3CDTF">2025-05-20T23:52:26Z</dcterms:modified>
</cp:coreProperties>
</file>