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 smtClean="0"/>
              <a:t>PSICOTERAPIA GRUPAL INTERPERSONAL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MGS. CÉSAR PONCE 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IMPLEMENTACIÓN EXTERNA A LOS SERVICIOS DE SALUD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Debe mantenerse la confidencialidad. Por ejemplo, los registros relacionados con la identidad de los </a:t>
            </a:r>
            <a:r>
              <a:rPr lang="es-ES" dirty="0" smtClean="0"/>
              <a:t>miembros deben </a:t>
            </a:r>
            <a:r>
              <a:rPr lang="es-ES" dirty="0"/>
              <a:t>mantenerse confidenciales y guardarse en un lugar seguro (por ejemplo, en un cajón cerrado con llave).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PSICOTERAPIA INTERPERSONAL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psicoterapia interpersonal fue desarrollada en los años setenta por el doctor Gerald L. </a:t>
            </a:r>
            <a:r>
              <a:rPr lang="es-ES" dirty="0" err="1"/>
              <a:t>Klerman</a:t>
            </a:r>
            <a:r>
              <a:rPr lang="es-ES" dirty="0"/>
              <a:t> y la doctora Myrna M. </a:t>
            </a:r>
            <a:r>
              <a:rPr lang="es-ES" dirty="0" err="1"/>
              <a:t>Weissman</a:t>
            </a:r>
            <a:r>
              <a:rPr lang="es-ES" dirty="0"/>
              <a:t> para el tratamiento de la depresión por especialistas en salud mental.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Se </a:t>
            </a:r>
            <a:r>
              <a:rPr lang="es-ES" dirty="0"/>
              <a:t>ha adaptado a diferentes trastornos y grupos etarios, así como a diversas comunidades y entornos médicos de todo el mundo. Su eficacia se ha demostrado en numerosos ensayos clínicos en países de ingresos altos, medianos y bajos aplicando métodos tanto grupales como individuales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4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terapia interpersonal (TIP) se enfoca en los roles en las relaciones y en mejorar la comunicación para tener una mejor relación con las personas de su vida. Se trata de una terapia por tiempo limitado, lo cual significa que hay objetivos definidos y un plazo para lograrlos.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6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TIP analiza cómo el duelo sin resolver, las diferentes expectativas con respecto a los roles, los grandes cambios o transiciones en la vida y los problemas para establecer buenas relaciones con los demás pueden afectar el modo en que usted se ve a sí mismo e interactúa con los demás.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terapia incluye lo siguiente:</a:t>
            </a:r>
          </a:p>
          <a:p>
            <a:r>
              <a:rPr lang="es-ES" dirty="0"/>
              <a:t>Identificación de problemas en las relaciones</a:t>
            </a:r>
          </a:p>
          <a:p>
            <a:r>
              <a:rPr lang="es-ES" dirty="0"/>
              <a:t>Aprender cómo expresar emociones de formas saludables</a:t>
            </a:r>
          </a:p>
          <a:p>
            <a:r>
              <a:rPr lang="es-ES" dirty="0"/>
              <a:t>Aprender habilidades para mejorar y desarrollar relaciones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La terapia interpersonal se lleva a cabo en entornos individuales o grupales. En algunas ocasiones se combina </a:t>
            </a:r>
            <a:r>
              <a:rPr lang="es-ES" dirty="0" smtClean="0"/>
              <a:t>con</a:t>
            </a:r>
            <a:r>
              <a:rPr lang="es-ES" dirty="0"/>
              <a:t> </a:t>
            </a:r>
            <a:r>
              <a:rPr lang="es-ES" dirty="0" smtClean="0"/>
              <a:t>medicamentos</a:t>
            </a:r>
            <a:r>
              <a:rPr lang="es-ES" dirty="0"/>
              <a:t> o </a:t>
            </a:r>
            <a:r>
              <a:rPr lang="es-ES" dirty="0" smtClean="0"/>
              <a:t>terapia cognitiva conductual, </a:t>
            </a:r>
            <a:r>
              <a:rPr lang="es-ES" dirty="0"/>
              <a:t>para cambiar la forma en que razona, siente o reacciona ante las situaciones.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0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IMPLEMENTACIÓN SERVICIOS DE SALUD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En </a:t>
            </a:r>
            <a:r>
              <a:rPr lang="es-ES" dirty="0"/>
              <a:t>la comunidad: por ejemplo, los agentes comunitarios de salud bajo supervisión pueden ofrecerla en centros comunitarios u otros </a:t>
            </a:r>
            <a:r>
              <a:rPr lang="es-ES" dirty="0" smtClean="0"/>
              <a:t>lugares.</a:t>
            </a:r>
          </a:p>
          <a:p>
            <a:pPr algn="just"/>
            <a:r>
              <a:rPr lang="es-ES" dirty="0" smtClean="0"/>
              <a:t>En </a:t>
            </a:r>
            <a:r>
              <a:rPr lang="es-ES" dirty="0"/>
              <a:t>servicios de atención de salud no especializados: por ejemplo, </a:t>
            </a:r>
            <a:r>
              <a:rPr lang="es-ES" dirty="0" smtClean="0"/>
              <a:t>en </a:t>
            </a:r>
            <a:r>
              <a:rPr lang="es-ES" dirty="0"/>
              <a:t>entornos de atención primaria de </a:t>
            </a:r>
            <a:r>
              <a:rPr lang="es-ES" dirty="0" smtClean="0"/>
              <a:t>salud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el marco de servicios de salud mental especializados: por ejemplo, la TIP grupal se puede ofrecer en centros comunitarios de salud mental, en unidades de salud mental de hospitales generales y en servicios terciarios de atención de salud </a:t>
            </a:r>
            <a:r>
              <a:rPr lang="es-ES" dirty="0" smtClean="0"/>
              <a:t>mental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Como servicio independiente dispensado por una organización no gubernamental (ONG) especializada: por ejemplo, una ONG especializada en el tratamiento psicológico puede recibir derivaciones para TIP grupal de servicios de salud primarios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IMPLEMENTACIÓN EXTERNA A LOS SERVICIOS DE SALUD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Debería haber un sistema en funcionamiento que permita detectar a las personas con </a:t>
            </a:r>
            <a:r>
              <a:rPr lang="es-ES" dirty="0" smtClean="0"/>
              <a:t>alteraciones mentales que </a:t>
            </a:r>
            <a:r>
              <a:rPr lang="es-ES" dirty="0"/>
              <a:t>quizá quieran incorporarse a un grupo, y excluir a las personas para las que no es apropiada la TIP grupal (por ejemplo, personas con psicosis o personas con planes para quitarse la vida en un futuro </a:t>
            </a:r>
            <a:r>
              <a:rPr lang="es-ES" dirty="0" smtClean="0"/>
              <a:t>cercan)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IMPLEMENTACIÓN EXTERNA A LOS SERVICIOS DE SALUD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Debería haber posibilidades de derivar a las personas para las que no sea apropiada la TIP grupal, así como para las que no se vayan a beneficiar lo suficiente de ella (por ejemplo, las personas con depresión que no hayan mejorado después de una TIP grupal</a:t>
            </a:r>
            <a:r>
              <a:rPr lang="es-ES" dirty="0" smtClean="0"/>
              <a:t>).</a:t>
            </a:r>
          </a:p>
          <a:p>
            <a:endParaRPr lang="es-ES" dirty="0"/>
          </a:p>
          <a:p>
            <a:pPr algn="just"/>
            <a:r>
              <a:rPr lang="es-ES" dirty="0"/>
              <a:t>Los facilitadores de la TIP grupal no solo deben haber recibido la capacitación correspondiente, sino que también deben trabajar bajo supervisión tras esa capacitación.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8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510</TotalTime>
  <Words>566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PSICOTERAPIA GRUPAL INTERPERSONAL</vt:lpstr>
      <vt:lpstr>PSICOTERAPIA INTERPERSONAL</vt:lpstr>
      <vt:lpstr>CONCEPTO</vt:lpstr>
      <vt:lpstr>CONCEPTO</vt:lpstr>
      <vt:lpstr>CONCEPTO</vt:lpstr>
      <vt:lpstr>CONCEPTO</vt:lpstr>
      <vt:lpstr>IMPLEMENTACIÓN SERVICIOS DE SALUD</vt:lpstr>
      <vt:lpstr>IMPLEMENTACIÓN EXTERNA A LOS SERVICIOS DE SALUD</vt:lpstr>
      <vt:lpstr>IMPLEMENTACIÓN EXTERNA A LOS SERVICIOS DE SALUD</vt:lpstr>
      <vt:lpstr>IMPLEMENTACIÓN EXTERNA A LOS SERVICIOS DE SALUD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PSICOTERAPIA GRUPAL INTERPERSONAL</dc:title>
  <dc:creator>Cesar Ponce</dc:creator>
  <cp:lastModifiedBy>Cesar Ponce</cp:lastModifiedBy>
  <cp:revision>3</cp:revision>
  <dcterms:created xsi:type="dcterms:W3CDTF">2023-12-12T16:04:50Z</dcterms:created>
  <dcterms:modified xsi:type="dcterms:W3CDTF">2023-12-13T00:35:16Z</dcterms:modified>
</cp:coreProperties>
</file>