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48" d="100"/>
          <a:sy n="48" d="100"/>
        </p:scale>
        <p:origin x="72" y="6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753D6-34A4-40C4-B8F6-5FA143BD4F4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644221F-E0A8-4A43-9F33-CA387A7E811C}">
      <dgm:prSet/>
      <dgm:spPr/>
      <dgm:t>
        <a:bodyPr/>
        <a:lstStyle/>
        <a:p>
          <a:pPr>
            <a:lnSpc>
              <a:spcPct val="100000"/>
            </a:lnSpc>
          </a:pPr>
          <a:r>
            <a:rPr lang="es-MX" i="0"/>
            <a:t>Es una herramienta eficaz utilizada para negociar entre las partes adversas, en presencia de una tercera, neutral</a:t>
          </a:r>
          <a:endParaRPr lang="en-US"/>
        </a:p>
      </dgm:t>
    </dgm:pt>
    <dgm:pt modelId="{F2A9851E-28D8-4D51-BF1F-772EDB3AB337}" type="parTrans" cxnId="{B61E7CA8-7016-485D-B9D7-C6287383EF49}">
      <dgm:prSet/>
      <dgm:spPr/>
      <dgm:t>
        <a:bodyPr/>
        <a:lstStyle/>
        <a:p>
          <a:endParaRPr lang="en-US"/>
        </a:p>
      </dgm:t>
    </dgm:pt>
    <dgm:pt modelId="{B147D474-2CFA-40D0-826F-D1F5C21BADE1}" type="sibTrans" cxnId="{B61E7CA8-7016-485D-B9D7-C6287383EF49}">
      <dgm:prSet/>
      <dgm:spPr/>
      <dgm:t>
        <a:bodyPr/>
        <a:lstStyle/>
        <a:p>
          <a:endParaRPr lang="en-US"/>
        </a:p>
      </dgm:t>
    </dgm:pt>
    <dgm:pt modelId="{34AA5057-DADD-448C-9AD6-B46A25A60589}">
      <dgm:prSet/>
      <dgm:spPr/>
      <dgm:t>
        <a:bodyPr/>
        <a:lstStyle/>
        <a:p>
          <a:pPr>
            <a:lnSpc>
              <a:spcPct val="100000"/>
            </a:lnSpc>
          </a:pPr>
          <a:r>
            <a:rPr lang="es-MX" i="0"/>
            <a:t>Se la ha utilizado como método de gestión y resolución de conflictos, cuyo papel consiste en facilitar la comunicación y la búsqueda de soluciones.</a:t>
          </a:r>
          <a:endParaRPr lang="en-US"/>
        </a:p>
      </dgm:t>
    </dgm:pt>
    <dgm:pt modelId="{CE33708F-C038-4CC1-BBCD-9E63C83D34E0}" type="parTrans" cxnId="{8F858776-CEA9-42BC-91D3-B34EE92FE57A}">
      <dgm:prSet/>
      <dgm:spPr/>
      <dgm:t>
        <a:bodyPr/>
        <a:lstStyle/>
        <a:p>
          <a:endParaRPr lang="en-US"/>
        </a:p>
      </dgm:t>
    </dgm:pt>
    <dgm:pt modelId="{2CBF54E5-D7E8-4429-B234-EAA392C9DBF4}" type="sibTrans" cxnId="{8F858776-CEA9-42BC-91D3-B34EE92FE57A}">
      <dgm:prSet/>
      <dgm:spPr/>
      <dgm:t>
        <a:bodyPr/>
        <a:lstStyle/>
        <a:p>
          <a:endParaRPr lang="en-US"/>
        </a:p>
      </dgm:t>
    </dgm:pt>
    <dgm:pt modelId="{7F47273C-5B4F-4F03-8F44-464F3FE4811C}">
      <dgm:prSet/>
      <dgm:spPr/>
      <dgm:t>
        <a:bodyPr/>
        <a:lstStyle/>
        <a:p>
          <a:pPr>
            <a:lnSpc>
              <a:spcPct val="100000"/>
            </a:lnSpc>
          </a:pPr>
          <a:r>
            <a:rPr lang="es-MX" i="0"/>
            <a:t>La clave de la mediación es dar la oportunidad y el protagonismo a cada una de las partes para que puedan gestionar y llegar a una resolución efectiva del conflicto</a:t>
          </a:r>
          <a:endParaRPr lang="en-US"/>
        </a:p>
      </dgm:t>
    </dgm:pt>
    <dgm:pt modelId="{265A164F-2864-47E8-9B23-F648EF6E4A85}" type="parTrans" cxnId="{8FE8C465-7C6A-4D26-BD5F-2EF44B814BBE}">
      <dgm:prSet/>
      <dgm:spPr/>
      <dgm:t>
        <a:bodyPr/>
        <a:lstStyle/>
        <a:p>
          <a:endParaRPr lang="en-US"/>
        </a:p>
      </dgm:t>
    </dgm:pt>
    <dgm:pt modelId="{FA7CA010-9C37-4BCD-B457-80F536C57A63}" type="sibTrans" cxnId="{8FE8C465-7C6A-4D26-BD5F-2EF44B814BBE}">
      <dgm:prSet/>
      <dgm:spPr/>
      <dgm:t>
        <a:bodyPr/>
        <a:lstStyle/>
        <a:p>
          <a:endParaRPr lang="en-US"/>
        </a:p>
      </dgm:t>
    </dgm:pt>
    <dgm:pt modelId="{424A0921-9A57-4EAB-8E34-58A9824FCC0C}" type="pres">
      <dgm:prSet presAssocID="{A05753D6-34A4-40C4-B8F6-5FA143BD4F41}" presName="root" presStyleCnt="0">
        <dgm:presLayoutVars>
          <dgm:dir/>
          <dgm:resizeHandles val="exact"/>
        </dgm:presLayoutVars>
      </dgm:prSet>
      <dgm:spPr/>
    </dgm:pt>
    <dgm:pt modelId="{C883CD20-A5B7-453E-940B-4810797A4A74}" type="pres">
      <dgm:prSet presAssocID="{3644221F-E0A8-4A43-9F33-CA387A7E811C}" presName="compNode" presStyleCnt="0"/>
      <dgm:spPr/>
    </dgm:pt>
    <dgm:pt modelId="{CED105DE-0740-4D08-BF75-4F4FF758609B}" type="pres">
      <dgm:prSet presAssocID="{3644221F-E0A8-4A43-9F33-CA387A7E811C}" presName="bgRect" presStyleLbl="bgShp" presStyleIdx="0" presStyleCnt="3"/>
      <dgm:spPr/>
    </dgm:pt>
    <dgm:pt modelId="{0AFCDB06-CDEB-41BD-87B5-743B2294F0DA}" type="pres">
      <dgm:prSet presAssocID="{3644221F-E0A8-4A43-9F33-CA387A7E811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esentation with Checklist"/>
        </a:ext>
      </dgm:extLst>
    </dgm:pt>
    <dgm:pt modelId="{824FA9D1-C6CC-4ACF-8F85-C7355D436636}" type="pres">
      <dgm:prSet presAssocID="{3644221F-E0A8-4A43-9F33-CA387A7E811C}" presName="spaceRect" presStyleCnt="0"/>
      <dgm:spPr/>
    </dgm:pt>
    <dgm:pt modelId="{F8BF0968-3D89-4913-96A4-C88CB02EA573}" type="pres">
      <dgm:prSet presAssocID="{3644221F-E0A8-4A43-9F33-CA387A7E811C}" presName="parTx" presStyleLbl="revTx" presStyleIdx="0" presStyleCnt="3">
        <dgm:presLayoutVars>
          <dgm:chMax val="0"/>
          <dgm:chPref val="0"/>
        </dgm:presLayoutVars>
      </dgm:prSet>
      <dgm:spPr/>
    </dgm:pt>
    <dgm:pt modelId="{84C51118-DD3C-4761-A9A1-A2E0D20E5541}" type="pres">
      <dgm:prSet presAssocID="{B147D474-2CFA-40D0-826F-D1F5C21BADE1}" presName="sibTrans" presStyleCnt="0"/>
      <dgm:spPr/>
    </dgm:pt>
    <dgm:pt modelId="{12F45B1F-8F16-44FA-8E92-336975C9301E}" type="pres">
      <dgm:prSet presAssocID="{34AA5057-DADD-448C-9AD6-B46A25A60589}" presName="compNode" presStyleCnt="0"/>
      <dgm:spPr/>
    </dgm:pt>
    <dgm:pt modelId="{222690EF-A139-4D8A-B1C2-8A9BCE591DC9}" type="pres">
      <dgm:prSet presAssocID="{34AA5057-DADD-448C-9AD6-B46A25A60589}" presName="bgRect" presStyleLbl="bgShp" presStyleIdx="1" presStyleCnt="3"/>
      <dgm:spPr/>
    </dgm:pt>
    <dgm:pt modelId="{13FB781E-5E79-402E-8814-E38B76B0CB48}" type="pres">
      <dgm:prSet presAssocID="{34AA5057-DADD-448C-9AD6-B46A25A6058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ve"/>
        </a:ext>
      </dgm:extLst>
    </dgm:pt>
    <dgm:pt modelId="{B879F99A-EFDC-4AE8-9EA3-0E9FEA920C78}" type="pres">
      <dgm:prSet presAssocID="{34AA5057-DADD-448C-9AD6-B46A25A60589}" presName="spaceRect" presStyleCnt="0"/>
      <dgm:spPr/>
    </dgm:pt>
    <dgm:pt modelId="{356E0725-19CC-4A34-A4AE-048E369855FC}" type="pres">
      <dgm:prSet presAssocID="{34AA5057-DADD-448C-9AD6-B46A25A60589}" presName="parTx" presStyleLbl="revTx" presStyleIdx="1" presStyleCnt="3">
        <dgm:presLayoutVars>
          <dgm:chMax val="0"/>
          <dgm:chPref val="0"/>
        </dgm:presLayoutVars>
      </dgm:prSet>
      <dgm:spPr/>
    </dgm:pt>
    <dgm:pt modelId="{A1E08E1B-7D7F-48EE-B706-8ED546CEE95F}" type="pres">
      <dgm:prSet presAssocID="{2CBF54E5-D7E8-4429-B234-EAA392C9DBF4}" presName="sibTrans" presStyleCnt="0"/>
      <dgm:spPr/>
    </dgm:pt>
    <dgm:pt modelId="{C9C7DBC7-4AF9-451C-AA47-DE01BF14DD7C}" type="pres">
      <dgm:prSet presAssocID="{7F47273C-5B4F-4F03-8F44-464F3FE4811C}" presName="compNode" presStyleCnt="0"/>
      <dgm:spPr/>
    </dgm:pt>
    <dgm:pt modelId="{4D1FE2FE-F3F8-4172-B169-C104AEE78F16}" type="pres">
      <dgm:prSet presAssocID="{7F47273C-5B4F-4F03-8F44-464F3FE4811C}" presName="bgRect" presStyleLbl="bgShp" presStyleIdx="2" presStyleCnt="3"/>
      <dgm:spPr/>
    </dgm:pt>
    <dgm:pt modelId="{BAC8CF64-FE93-47B9-8DED-B573A067A005}" type="pres">
      <dgm:prSet presAssocID="{7F47273C-5B4F-4F03-8F44-464F3FE4811C}" presName="iconRect" presStyleLbl="node1" presStyleIdx="2" presStyleCnt="3"/>
      <dgm:spPr/>
    </dgm:pt>
    <dgm:pt modelId="{F448F838-B953-4327-BD3B-C8BE74BA29B1}" type="pres">
      <dgm:prSet presAssocID="{7F47273C-5B4F-4F03-8F44-464F3FE4811C}" presName="spaceRect" presStyleCnt="0"/>
      <dgm:spPr/>
    </dgm:pt>
    <dgm:pt modelId="{AC39A029-32E2-4AE2-945B-7CAA89F34CE1}" type="pres">
      <dgm:prSet presAssocID="{7F47273C-5B4F-4F03-8F44-464F3FE4811C}" presName="parTx" presStyleLbl="revTx" presStyleIdx="2" presStyleCnt="3">
        <dgm:presLayoutVars>
          <dgm:chMax val="0"/>
          <dgm:chPref val="0"/>
        </dgm:presLayoutVars>
      </dgm:prSet>
      <dgm:spPr/>
    </dgm:pt>
  </dgm:ptLst>
  <dgm:cxnLst>
    <dgm:cxn modelId="{126B6133-C05F-47A0-922A-170C211A43C7}" type="presOf" srcId="{A05753D6-34A4-40C4-B8F6-5FA143BD4F41}" destId="{424A0921-9A57-4EAB-8E34-58A9824FCC0C}" srcOrd="0" destOrd="0" presId="urn:microsoft.com/office/officeart/2018/2/layout/IconVerticalSolidList"/>
    <dgm:cxn modelId="{8FE8C465-7C6A-4D26-BD5F-2EF44B814BBE}" srcId="{A05753D6-34A4-40C4-B8F6-5FA143BD4F41}" destId="{7F47273C-5B4F-4F03-8F44-464F3FE4811C}" srcOrd="2" destOrd="0" parTransId="{265A164F-2864-47E8-9B23-F648EF6E4A85}" sibTransId="{FA7CA010-9C37-4BCD-B457-80F536C57A63}"/>
    <dgm:cxn modelId="{8F858776-CEA9-42BC-91D3-B34EE92FE57A}" srcId="{A05753D6-34A4-40C4-B8F6-5FA143BD4F41}" destId="{34AA5057-DADD-448C-9AD6-B46A25A60589}" srcOrd="1" destOrd="0" parTransId="{CE33708F-C038-4CC1-BBCD-9E63C83D34E0}" sibTransId="{2CBF54E5-D7E8-4429-B234-EAA392C9DBF4}"/>
    <dgm:cxn modelId="{340EE380-0E31-49AC-9DF1-D7FB96C01874}" type="presOf" srcId="{3644221F-E0A8-4A43-9F33-CA387A7E811C}" destId="{F8BF0968-3D89-4913-96A4-C88CB02EA573}" srcOrd="0" destOrd="0" presId="urn:microsoft.com/office/officeart/2018/2/layout/IconVerticalSolidList"/>
    <dgm:cxn modelId="{3AB83F8F-DFF8-4ACE-83A9-701F06018647}" type="presOf" srcId="{34AA5057-DADD-448C-9AD6-B46A25A60589}" destId="{356E0725-19CC-4A34-A4AE-048E369855FC}" srcOrd="0" destOrd="0" presId="urn:microsoft.com/office/officeart/2018/2/layout/IconVerticalSolidList"/>
    <dgm:cxn modelId="{B61E7CA8-7016-485D-B9D7-C6287383EF49}" srcId="{A05753D6-34A4-40C4-B8F6-5FA143BD4F41}" destId="{3644221F-E0A8-4A43-9F33-CA387A7E811C}" srcOrd="0" destOrd="0" parTransId="{F2A9851E-28D8-4D51-BF1F-772EDB3AB337}" sibTransId="{B147D474-2CFA-40D0-826F-D1F5C21BADE1}"/>
    <dgm:cxn modelId="{2A60ACCE-0359-432D-81B5-BB72C56DC0CC}" type="presOf" srcId="{7F47273C-5B4F-4F03-8F44-464F3FE4811C}" destId="{AC39A029-32E2-4AE2-945B-7CAA89F34CE1}" srcOrd="0" destOrd="0" presId="urn:microsoft.com/office/officeart/2018/2/layout/IconVerticalSolidList"/>
    <dgm:cxn modelId="{71C229C5-CAB0-4007-9CF8-2B8D0EF4B811}" type="presParOf" srcId="{424A0921-9A57-4EAB-8E34-58A9824FCC0C}" destId="{C883CD20-A5B7-453E-940B-4810797A4A74}" srcOrd="0" destOrd="0" presId="urn:microsoft.com/office/officeart/2018/2/layout/IconVerticalSolidList"/>
    <dgm:cxn modelId="{A1434E79-1764-4C8F-A792-672B79685FF5}" type="presParOf" srcId="{C883CD20-A5B7-453E-940B-4810797A4A74}" destId="{CED105DE-0740-4D08-BF75-4F4FF758609B}" srcOrd="0" destOrd="0" presId="urn:microsoft.com/office/officeart/2018/2/layout/IconVerticalSolidList"/>
    <dgm:cxn modelId="{1FCF64AE-9FB5-4195-BF88-6FF430427E62}" type="presParOf" srcId="{C883CD20-A5B7-453E-940B-4810797A4A74}" destId="{0AFCDB06-CDEB-41BD-87B5-743B2294F0DA}" srcOrd="1" destOrd="0" presId="urn:microsoft.com/office/officeart/2018/2/layout/IconVerticalSolidList"/>
    <dgm:cxn modelId="{6589AA06-5BAA-44D7-8DF9-1F4133C4464E}" type="presParOf" srcId="{C883CD20-A5B7-453E-940B-4810797A4A74}" destId="{824FA9D1-C6CC-4ACF-8F85-C7355D436636}" srcOrd="2" destOrd="0" presId="urn:microsoft.com/office/officeart/2018/2/layout/IconVerticalSolidList"/>
    <dgm:cxn modelId="{75A4EADD-2000-4416-8B5E-1DD233A8A58F}" type="presParOf" srcId="{C883CD20-A5B7-453E-940B-4810797A4A74}" destId="{F8BF0968-3D89-4913-96A4-C88CB02EA573}" srcOrd="3" destOrd="0" presId="urn:microsoft.com/office/officeart/2018/2/layout/IconVerticalSolidList"/>
    <dgm:cxn modelId="{0B1DE414-8BE2-4F80-9367-5AB9A068A6FB}" type="presParOf" srcId="{424A0921-9A57-4EAB-8E34-58A9824FCC0C}" destId="{84C51118-DD3C-4761-A9A1-A2E0D20E5541}" srcOrd="1" destOrd="0" presId="urn:microsoft.com/office/officeart/2018/2/layout/IconVerticalSolidList"/>
    <dgm:cxn modelId="{A8A2859E-EC8E-4280-A166-961DD3C3D818}" type="presParOf" srcId="{424A0921-9A57-4EAB-8E34-58A9824FCC0C}" destId="{12F45B1F-8F16-44FA-8E92-336975C9301E}" srcOrd="2" destOrd="0" presId="urn:microsoft.com/office/officeart/2018/2/layout/IconVerticalSolidList"/>
    <dgm:cxn modelId="{012D382A-2E0E-4579-A58A-ED77E171A51E}" type="presParOf" srcId="{12F45B1F-8F16-44FA-8E92-336975C9301E}" destId="{222690EF-A139-4D8A-B1C2-8A9BCE591DC9}" srcOrd="0" destOrd="0" presId="urn:microsoft.com/office/officeart/2018/2/layout/IconVerticalSolidList"/>
    <dgm:cxn modelId="{1CC9F5C2-6B97-42B6-96F8-CBEAB376D0C6}" type="presParOf" srcId="{12F45B1F-8F16-44FA-8E92-336975C9301E}" destId="{13FB781E-5E79-402E-8814-E38B76B0CB48}" srcOrd="1" destOrd="0" presId="urn:microsoft.com/office/officeart/2018/2/layout/IconVerticalSolidList"/>
    <dgm:cxn modelId="{27A54FF4-F7D9-4AB1-BFE9-00FCE4656574}" type="presParOf" srcId="{12F45B1F-8F16-44FA-8E92-336975C9301E}" destId="{B879F99A-EFDC-4AE8-9EA3-0E9FEA920C78}" srcOrd="2" destOrd="0" presId="urn:microsoft.com/office/officeart/2018/2/layout/IconVerticalSolidList"/>
    <dgm:cxn modelId="{37F54109-9F72-4713-8AC0-3EC840C56149}" type="presParOf" srcId="{12F45B1F-8F16-44FA-8E92-336975C9301E}" destId="{356E0725-19CC-4A34-A4AE-048E369855FC}" srcOrd="3" destOrd="0" presId="urn:microsoft.com/office/officeart/2018/2/layout/IconVerticalSolidList"/>
    <dgm:cxn modelId="{03091001-A399-4AB7-AFAF-687CD0EEAFD4}" type="presParOf" srcId="{424A0921-9A57-4EAB-8E34-58A9824FCC0C}" destId="{A1E08E1B-7D7F-48EE-B706-8ED546CEE95F}" srcOrd="3" destOrd="0" presId="urn:microsoft.com/office/officeart/2018/2/layout/IconVerticalSolidList"/>
    <dgm:cxn modelId="{3E3A5044-AE2C-4ED8-B21F-79A5F68C60FD}" type="presParOf" srcId="{424A0921-9A57-4EAB-8E34-58A9824FCC0C}" destId="{C9C7DBC7-4AF9-451C-AA47-DE01BF14DD7C}" srcOrd="4" destOrd="0" presId="urn:microsoft.com/office/officeart/2018/2/layout/IconVerticalSolidList"/>
    <dgm:cxn modelId="{73BE1CDD-B7BE-4E3F-B981-00916AF797DF}" type="presParOf" srcId="{C9C7DBC7-4AF9-451C-AA47-DE01BF14DD7C}" destId="{4D1FE2FE-F3F8-4172-B169-C104AEE78F16}" srcOrd="0" destOrd="0" presId="urn:microsoft.com/office/officeart/2018/2/layout/IconVerticalSolidList"/>
    <dgm:cxn modelId="{73F9D7B5-D1ED-4A8B-B4C4-BE63B58EA390}" type="presParOf" srcId="{C9C7DBC7-4AF9-451C-AA47-DE01BF14DD7C}" destId="{BAC8CF64-FE93-47B9-8DED-B573A067A005}" srcOrd="1" destOrd="0" presId="urn:microsoft.com/office/officeart/2018/2/layout/IconVerticalSolidList"/>
    <dgm:cxn modelId="{089A39FA-57E1-451D-90FE-FF1BC5BCBF89}" type="presParOf" srcId="{C9C7DBC7-4AF9-451C-AA47-DE01BF14DD7C}" destId="{F448F838-B953-4327-BD3B-C8BE74BA29B1}" srcOrd="2" destOrd="0" presId="urn:microsoft.com/office/officeart/2018/2/layout/IconVerticalSolidList"/>
    <dgm:cxn modelId="{CCE890C4-4D91-4AAF-87BA-C241F7B079CC}" type="presParOf" srcId="{C9C7DBC7-4AF9-451C-AA47-DE01BF14DD7C}" destId="{AC39A029-32E2-4AE2-945B-7CAA89F34CE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CCD51D-4D5E-49A5-B67F-7B7A5FD2E230}"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0441FEC6-2D9F-4222-BEFB-014F08289363}">
      <dgm:prSet/>
      <dgm:spPr/>
      <dgm:t>
        <a:bodyPr/>
        <a:lstStyle/>
        <a:p>
          <a:r>
            <a:rPr lang="es-MX" b="0" i="0"/>
            <a:t>Barruch y Folger consideran que la mediación se mueve entre dos aspectos: la Revalorización y el Reconocimiento. </a:t>
          </a:r>
          <a:endParaRPr lang="en-US"/>
        </a:p>
      </dgm:t>
    </dgm:pt>
    <dgm:pt modelId="{2E9596A7-3B55-4A8B-A82A-E6FC7554F0B3}" type="parTrans" cxnId="{7DEBEA40-7EA5-471B-9786-7C16186BC031}">
      <dgm:prSet/>
      <dgm:spPr/>
      <dgm:t>
        <a:bodyPr/>
        <a:lstStyle/>
        <a:p>
          <a:endParaRPr lang="en-US"/>
        </a:p>
      </dgm:t>
    </dgm:pt>
    <dgm:pt modelId="{2C5A2371-AB5F-4625-B62A-DDC84260138B}" type="sibTrans" cxnId="{7DEBEA40-7EA5-471B-9786-7C16186BC031}">
      <dgm:prSet/>
      <dgm:spPr/>
      <dgm:t>
        <a:bodyPr/>
        <a:lstStyle/>
        <a:p>
          <a:endParaRPr lang="en-US"/>
        </a:p>
      </dgm:t>
    </dgm:pt>
    <dgm:pt modelId="{8CB80CBB-44AA-4BBC-BFF0-E3044938511A}">
      <dgm:prSet/>
      <dgm:spPr/>
      <dgm:t>
        <a:bodyPr/>
        <a:lstStyle/>
        <a:p>
          <a:r>
            <a:rPr lang="es-MX" b="0" i="0"/>
            <a:t>Pueden transformar la vida de los individuos, infundirle tanto en un sentido más vivido de las propias eficacias y valores personales (revalorización), como una mayor apertura y más aceptación hacia la otra persona que se encuentra enfrente (reconocimiento).</a:t>
          </a:r>
          <a:endParaRPr lang="en-US"/>
        </a:p>
      </dgm:t>
    </dgm:pt>
    <dgm:pt modelId="{83FD2107-4E4E-4046-A750-3F840B59AF6D}" type="parTrans" cxnId="{38587DDF-3431-48FD-88F8-C0312D58B869}">
      <dgm:prSet/>
      <dgm:spPr/>
      <dgm:t>
        <a:bodyPr/>
        <a:lstStyle/>
        <a:p>
          <a:endParaRPr lang="en-US"/>
        </a:p>
      </dgm:t>
    </dgm:pt>
    <dgm:pt modelId="{A8E3CC24-03FC-49F7-AE24-93250CEAB7CA}" type="sibTrans" cxnId="{38587DDF-3431-48FD-88F8-C0312D58B869}">
      <dgm:prSet/>
      <dgm:spPr/>
      <dgm:t>
        <a:bodyPr/>
        <a:lstStyle/>
        <a:p>
          <a:endParaRPr lang="en-US"/>
        </a:p>
      </dgm:t>
    </dgm:pt>
    <dgm:pt modelId="{473A0863-20F8-4059-88F6-8D154AFFCEBC}" type="pres">
      <dgm:prSet presAssocID="{13CCD51D-4D5E-49A5-B67F-7B7A5FD2E230}" presName="hierChild1" presStyleCnt="0">
        <dgm:presLayoutVars>
          <dgm:chPref val="1"/>
          <dgm:dir/>
          <dgm:animOne val="branch"/>
          <dgm:animLvl val="lvl"/>
          <dgm:resizeHandles/>
        </dgm:presLayoutVars>
      </dgm:prSet>
      <dgm:spPr/>
    </dgm:pt>
    <dgm:pt modelId="{917D55FB-D12B-4D02-946A-2FF66A2A86D8}" type="pres">
      <dgm:prSet presAssocID="{0441FEC6-2D9F-4222-BEFB-014F08289363}" presName="hierRoot1" presStyleCnt="0"/>
      <dgm:spPr/>
    </dgm:pt>
    <dgm:pt modelId="{B6207881-B165-4293-BA15-D1CCDEB64560}" type="pres">
      <dgm:prSet presAssocID="{0441FEC6-2D9F-4222-BEFB-014F08289363}" presName="composite" presStyleCnt="0"/>
      <dgm:spPr/>
    </dgm:pt>
    <dgm:pt modelId="{CCD65255-4271-4F5D-87E0-DC0692C5A077}" type="pres">
      <dgm:prSet presAssocID="{0441FEC6-2D9F-4222-BEFB-014F08289363}" presName="background" presStyleLbl="node0" presStyleIdx="0" presStyleCnt="2"/>
      <dgm:spPr/>
    </dgm:pt>
    <dgm:pt modelId="{6E96122A-8E84-4FD4-9E94-7FC5BCAFEA6A}" type="pres">
      <dgm:prSet presAssocID="{0441FEC6-2D9F-4222-BEFB-014F08289363}" presName="text" presStyleLbl="fgAcc0" presStyleIdx="0" presStyleCnt="2">
        <dgm:presLayoutVars>
          <dgm:chPref val="3"/>
        </dgm:presLayoutVars>
      </dgm:prSet>
      <dgm:spPr/>
    </dgm:pt>
    <dgm:pt modelId="{D71F74CB-8E15-44EF-BDD1-EB515C862707}" type="pres">
      <dgm:prSet presAssocID="{0441FEC6-2D9F-4222-BEFB-014F08289363}" presName="hierChild2" presStyleCnt="0"/>
      <dgm:spPr/>
    </dgm:pt>
    <dgm:pt modelId="{C470707A-940B-4CFC-84C4-3B759F46078D}" type="pres">
      <dgm:prSet presAssocID="{8CB80CBB-44AA-4BBC-BFF0-E3044938511A}" presName="hierRoot1" presStyleCnt="0"/>
      <dgm:spPr/>
    </dgm:pt>
    <dgm:pt modelId="{2B5D1DF2-D6F4-4354-94E3-99C0319BB468}" type="pres">
      <dgm:prSet presAssocID="{8CB80CBB-44AA-4BBC-BFF0-E3044938511A}" presName="composite" presStyleCnt="0"/>
      <dgm:spPr/>
    </dgm:pt>
    <dgm:pt modelId="{C6C6203E-B7E6-48EF-BED4-EC67203EA030}" type="pres">
      <dgm:prSet presAssocID="{8CB80CBB-44AA-4BBC-BFF0-E3044938511A}" presName="background" presStyleLbl="node0" presStyleIdx="1" presStyleCnt="2"/>
      <dgm:spPr/>
    </dgm:pt>
    <dgm:pt modelId="{DB98D856-7235-4678-AEFC-ABB9EBA2CAB5}" type="pres">
      <dgm:prSet presAssocID="{8CB80CBB-44AA-4BBC-BFF0-E3044938511A}" presName="text" presStyleLbl="fgAcc0" presStyleIdx="1" presStyleCnt="2">
        <dgm:presLayoutVars>
          <dgm:chPref val="3"/>
        </dgm:presLayoutVars>
      </dgm:prSet>
      <dgm:spPr/>
    </dgm:pt>
    <dgm:pt modelId="{AD452B88-0B43-48A4-8B73-6571799E4BD4}" type="pres">
      <dgm:prSet presAssocID="{8CB80CBB-44AA-4BBC-BFF0-E3044938511A}" presName="hierChild2" presStyleCnt="0"/>
      <dgm:spPr/>
    </dgm:pt>
  </dgm:ptLst>
  <dgm:cxnLst>
    <dgm:cxn modelId="{7DEBEA40-7EA5-471B-9786-7C16186BC031}" srcId="{13CCD51D-4D5E-49A5-B67F-7B7A5FD2E230}" destId="{0441FEC6-2D9F-4222-BEFB-014F08289363}" srcOrd="0" destOrd="0" parTransId="{2E9596A7-3B55-4A8B-A82A-E6FC7554F0B3}" sibTransId="{2C5A2371-AB5F-4625-B62A-DDC84260138B}"/>
    <dgm:cxn modelId="{3168697B-B635-4B83-8EEA-2F7CDF336D4A}" type="presOf" srcId="{13CCD51D-4D5E-49A5-B67F-7B7A5FD2E230}" destId="{473A0863-20F8-4059-88F6-8D154AFFCEBC}" srcOrd="0" destOrd="0" presId="urn:microsoft.com/office/officeart/2005/8/layout/hierarchy1"/>
    <dgm:cxn modelId="{38587DDF-3431-48FD-88F8-C0312D58B869}" srcId="{13CCD51D-4D5E-49A5-B67F-7B7A5FD2E230}" destId="{8CB80CBB-44AA-4BBC-BFF0-E3044938511A}" srcOrd="1" destOrd="0" parTransId="{83FD2107-4E4E-4046-A750-3F840B59AF6D}" sibTransId="{A8E3CC24-03FC-49F7-AE24-93250CEAB7CA}"/>
    <dgm:cxn modelId="{D2DBD8EF-0A70-439A-81C7-7A5D8E91DD87}" type="presOf" srcId="{8CB80CBB-44AA-4BBC-BFF0-E3044938511A}" destId="{DB98D856-7235-4678-AEFC-ABB9EBA2CAB5}" srcOrd="0" destOrd="0" presId="urn:microsoft.com/office/officeart/2005/8/layout/hierarchy1"/>
    <dgm:cxn modelId="{1642CCFA-2CB5-44B9-A113-61A176274BB3}" type="presOf" srcId="{0441FEC6-2D9F-4222-BEFB-014F08289363}" destId="{6E96122A-8E84-4FD4-9E94-7FC5BCAFEA6A}" srcOrd="0" destOrd="0" presId="urn:microsoft.com/office/officeart/2005/8/layout/hierarchy1"/>
    <dgm:cxn modelId="{D443B95C-66FF-4A49-841D-908E612F69E8}" type="presParOf" srcId="{473A0863-20F8-4059-88F6-8D154AFFCEBC}" destId="{917D55FB-D12B-4D02-946A-2FF66A2A86D8}" srcOrd="0" destOrd="0" presId="urn:microsoft.com/office/officeart/2005/8/layout/hierarchy1"/>
    <dgm:cxn modelId="{9F023A80-4B3A-4AE7-A554-77EE9B584AE0}" type="presParOf" srcId="{917D55FB-D12B-4D02-946A-2FF66A2A86D8}" destId="{B6207881-B165-4293-BA15-D1CCDEB64560}" srcOrd="0" destOrd="0" presId="urn:microsoft.com/office/officeart/2005/8/layout/hierarchy1"/>
    <dgm:cxn modelId="{A4870805-9C1B-41A6-99C8-9FC3F946C96E}" type="presParOf" srcId="{B6207881-B165-4293-BA15-D1CCDEB64560}" destId="{CCD65255-4271-4F5D-87E0-DC0692C5A077}" srcOrd="0" destOrd="0" presId="urn:microsoft.com/office/officeart/2005/8/layout/hierarchy1"/>
    <dgm:cxn modelId="{26B1EE2A-F4CB-477A-8CAC-F899ACC2DEA8}" type="presParOf" srcId="{B6207881-B165-4293-BA15-D1CCDEB64560}" destId="{6E96122A-8E84-4FD4-9E94-7FC5BCAFEA6A}" srcOrd="1" destOrd="0" presId="urn:microsoft.com/office/officeart/2005/8/layout/hierarchy1"/>
    <dgm:cxn modelId="{9C550023-84A8-4F33-898F-648EBC56F1F7}" type="presParOf" srcId="{917D55FB-D12B-4D02-946A-2FF66A2A86D8}" destId="{D71F74CB-8E15-44EF-BDD1-EB515C862707}" srcOrd="1" destOrd="0" presId="urn:microsoft.com/office/officeart/2005/8/layout/hierarchy1"/>
    <dgm:cxn modelId="{47D1D92C-F45E-4A53-AFB3-F49C6DE13AAC}" type="presParOf" srcId="{473A0863-20F8-4059-88F6-8D154AFFCEBC}" destId="{C470707A-940B-4CFC-84C4-3B759F46078D}" srcOrd="1" destOrd="0" presId="urn:microsoft.com/office/officeart/2005/8/layout/hierarchy1"/>
    <dgm:cxn modelId="{8A26AA05-2A52-48E2-8816-FD82B394150F}" type="presParOf" srcId="{C470707A-940B-4CFC-84C4-3B759F46078D}" destId="{2B5D1DF2-D6F4-4354-94E3-99C0319BB468}" srcOrd="0" destOrd="0" presId="urn:microsoft.com/office/officeart/2005/8/layout/hierarchy1"/>
    <dgm:cxn modelId="{6054EFF8-0E64-451F-8680-9EE8981C4075}" type="presParOf" srcId="{2B5D1DF2-D6F4-4354-94E3-99C0319BB468}" destId="{C6C6203E-B7E6-48EF-BED4-EC67203EA030}" srcOrd="0" destOrd="0" presId="urn:microsoft.com/office/officeart/2005/8/layout/hierarchy1"/>
    <dgm:cxn modelId="{D4A76430-5A10-41B0-8B71-8F8F6254E6DB}" type="presParOf" srcId="{2B5D1DF2-D6F4-4354-94E3-99C0319BB468}" destId="{DB98D856-7235-4678-AEFC-ABB9EBA2CAB5}" srcOrd="1" destOrd="0" presId="urn:microsoft.com/office/officeart/2005/8/layout/hierarchy1"/>
    <dgm:cxn modelId="{CE568931-E04D-429F-AF76-59A309BF3663}" type="presParOf" srcId="{C470707A-940B-4CFC-84C4-3B759F46078D}" destId="{AD452B88-0B43-48A4-8B73-6571799E4BD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D5B348-1399-4CDE-9CF6-6A5B7F3072B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A34550D-F81C-46F2-9A98-6EBE4CB8A470}">
      <dgm:prSet/>
      <dgm:spPr/>
      <dgm:t>
        <a:bodyPr/>
        <a:lstStyle/>
        <a:p>
          <a:r>
            <a:rPr lang="es-MX"/>
            <a:t>E</a:t>
          </a:r>
          <a:r>
            <a:rPr lang="es-MX" b="0" i="0"/>
            <a:t>s la persona que contribuye a que se genere confianza entre las partes y durante todo el proceso.</a:t>
          </a:r>
          <a:endParaRPr lang="en-US"/>
        </a:p>
      </dgm:t>
    </dgm:pt>
    <dgm:pt modelId="{F05DC379-AC21-4B46-A95A-E8C22F704412}" type="parTrans" cxnId="{9ED77839-BEC6-454C-AA74-9FD28476847D}">
      <dgm:prSet/>
      <dgm:spPr/>
      <dgm:t>
        <a:bodyPr/>
        <a:lstStyle/>
        <a:p>
          <a:endParaRPr lang="en-US"/>
        </a:p>
      </dgm:t>
    </dgm:pt>
    <dgm:pt modelId="{3763B721-8A0C-454D-B555-E66FD91EE1F1}" type="sibTrans" cxnId="{9ED77839-BEC6-454C-AA74-9FD28476847D}">
      <dgm:prSet/>
      <dgm:spPr/>
      <dgm:t>
        <a:bodyPr/>
        <a:lstStyle/>
        <a:p>
          <a:endParaRPr lang="en-US"/>
        </a:p>
      </dgm:t>
    </dgm:pt>
    <dgm:pt modelId="{4FF08621-0075-48C0-B783-FE450D826FDB}">
      <dgm:prSet/>
      <dgm:spPr/>
      <dgm:t>
        <a:bodyPr/>
        <a:lstStyle/>
        <a:p>
          <a:r>
            <a:rPr lang="es-MX" i="0"/>
            <a:t>Es la figura del mediador la que ayuda a que las partes en conflicto interaccionen entre ellas, de forma que se entiendan y puedan llegar a trabajar juntas, de un modo completamente diferente al que lo habían estado haciendo hasta ese momento. </a:t>
          </a:r>
          <a:endParaRPr lang="en-US"/>
        </a:p>
      </dgm:t>
    </dgm:pt>
    <dgm:pt modelId="{462FB49B-EFBB-4318-82A1-F493FB2DF3F3}" type="parTrans" cxnId="{465D1CBD-7917-4749-86C5-BA46226FAFA7}">
      <dgm:prSet/>
      <dgm:spPr/>
      <dgm:t>
        <a:bodyPr/>
        <a:lstStyle/>
        <a:p>
          <a:endParaRPr lang="en-US"/>
        </a:p>
      </dgm:t>
    </dgm:pt>
    <dgm:pt modelId="{9B91F508-A204-4DFC-B884-2DD14AAC60DC}" type="sibTrans" cxnId="{465D1CBD-7917-4749-86C5-BA46226FAFA7}">
      <dgm:prSet/>
      <dgm:spPr/>
      <dgm:t>
        <a:bodyPr/>
        <a:lstStyle/>
        <a:p>
          <a:endParaRPr lang="en-US"/>
        </a:p>
      </dgm:t>
    </dgm:pt>
    <dgm:pt modelId="{1EE61D5D-434F-423E-8F61-EB95F461CC76}">
      <dgm:prSet/>
      <dgm:spPr/>
      <dgm:t>
        <a:bodyPr/>
        <a:lstStyle/>
        <a:p>
          <a:r>
            <a:rPr lang="es-MX" i="0"/>
            <a:t>Su cometido es, esencialmente, proponer procedimientos de búsqueda de soluciones.</a:t>
          </a:r>
          <a:endParaRPr lang="en-US"/>
        </a:p>
      </dgm:t>
    </dgm:pt>
    <dgm:pt modelId="{B29A3CD9-B09C-4D93-850E-3AA70BDFC7E6}" type="parTrans" cxnId="{D663C1AA-B642-49DD-AB49-4245249D67A8}">
      <dgm:prSet/>
      <dgm:spPr/>
      <dgm:t>
        <a:bodyPr/>
        <a:lstStyle/>
        <a:p>
          <a:endParaRPr lang="en-US"/>
        </a:p>
      </dgm:t>
    </dgm:pt>
    <dgm:pt modelId="{69040DD6-4B89-4C4E-B72E-A505396114E8}" type="sibTrans" cxnId="{D663C1AA-B642-49DD-AB49-4245249D67A8}">
      <dgm:prSet/>
      <dgm:spPr/>
      <dgm:t>
        <a:bodyPr/>
        <a:lstStyle/>
        <a:p>
          <a:endParaRPr lang="en-US"/>
        </a:p>
      </dgm:t>
    </dgm:pt>
    <dgm:pt modelId="{302461A4-5F5A-43FD-A9A7-1B866C4DC177}" type="pres">
      <dgm:prSet presAssocID="{C1D5B348-1399-4CDE-9CF6-6A5B7F3072BF}" presName="root" presStyleCnt="0">
        <dgm:presLayoutVars>
          <dgm:dir/>
          <dgm:resizeHandles val="exact"/>
        </dgm:presLayoutVars>
      </dgm:prSet>
      <dgm:spPr/>
    </dgm:pt>
    <dgm:pt modelId="{D97E9FD0-654C-4137-91CC-9696D1E0EAE8}" type="pres">
      <dgm:prSet presAssocID="{4A34550D-F81C-46F2-9A98-6EBE4CB8A470}" presName="compNode" presStyleCnt="0"/>
      <dgm:spPr/>
    </dgm:pt>
    <dgm:pt modelId="{4B9F690B-7DD9-4814-992E-20C3E2A28B47}" type="pres">
      <dgm:prSet presAssocID="{4A34550D-F81C-46F2-9A98-6EBE4CB8A470}" presName="bgRect" presStyleLbl="bgShp" presStyleIdx="0" presStyleCnt="3"/>
      <dgm:spPr/>
    </dgm:pt>
    <dgm:pt modelId="{1E6815FC-3701-434C-A28B-142A3CC72AC1}" type="pres">
      <dgm:prSet presAssocID="{4A34550D-F81C-46F2-9A98-6EBE4CB8A47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exiones"/>
        </a:ext>
      </dgm:extLst>
    </dgm:pt>
    <dgm:pt modelId="{44A249A4-E93D-4F22-B307-5539BD17DC08}" type="pres">
      <dgm:prSet presAssocID="{4A34550D-F81C-46F2-9A98-6EBE4CB8A470}" presName="spaceRect" presStyleCnt="0"/>
      <dgm:spPr/>
    </dgm:pt>
    <dgm:pt modelId="{CD5DC83A-56AB-4A5D-9956-223F6E7BAA39}" type="pres">
      <dgm:prSet presAssocID="{4A34550D-F81C-46F2-9A98-6EBE4CB8A470}" presName="parTx" presStyleLbl="revTx" presStyleIdx="0" presStyleCnt="3">
        <dgm:presLayoutVars>
          <dgm:chMax val="0"/>
          <dgm:chPref val="0"/>
        </dgm:presLayoutVars>
      </dgm:prSet>
      <dgm:spPr/>
    </dgm:pt>
    <dgm:pt modelId="{97BDADF8-B146-4136-A565-B31CE122769E}" type="pres">
      <dgm:prSet presAssocID="{3763B721-8A0C-454D-B555-E66FD91EE1F1}" presName="sibTrans" presStyleCnt="0"/>
      <dgm:spPr/>
    </dgm:pt>
    <dgm:pt modelId="{DD9DF832-BA00-441F-A821-B1EF1F3C12B7}" type="pres">
      <dgm:prSet presAssocID="{4FF08621-0075-48C0-B783-FE450D826FDB}" presName="compNode" presStyleCnt="0"/>
      <dgm:spPr/>
    </dgm:pt>
    <dgm:pt modelId="{C33597D7-1F87-43C7-A14B-A5228A34C5F7}" type="pres">
      <dgm:prSet presAssocID="{4FF08621-0075-48C0-B783-FE450D826FDB}" presName="bgRect" presStyleLbl="bgShp" presStyleIdx="1" presStyleCnt="3"/>
      <dgm:spPr/>
    </dgm:pt>
    <dgm:pt modelId="{5D6E13E3-E008-4AA5-9B10-4592D7E020D9}" type="pres">
      <dgm:prSet presAssocID="{4FF08621-0075-48C0-B783-FE450D826FD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e"/>
        </a:ext>
      </dgm:extLst>
    </dgm:pt>
    <dgm:pt modelId="{8DB4E3BB-D1DF-476F-A1EB-3261E29E8857}" type="pres">
      <dgm:prSet presAssocID="{4FF08621-0075-48C0-B783-FE450D826FDB}" presName="spaceRect" presStyleCnt="0"/>
      <dgm:spPr/>
    </dgm:pt>
    <dgm:pt modelId="{625335E4-19F1-4CC9-8356-CA918646B7D5}" type="pres">
      <dgm:prSet presAssocID="{4FF08621-0075-48C0-B783-FE450D826FDB}" presName="parTx" presStyleLbl="revTx" presStyleIdx="1" presStyleCnt="3">
        <dgm:presLayoutVars>
          <dgm:chMax val="0"/>
          <dgm:chPref val="0"/>
        </dgm:presLayoutVars>
      </dgm:prSet>
      <dgm:spPr/>
    </dgm:pt>
    <dgm:pt modelId="{724CE027-5DBD-4084-AB29-317007A447E1}" type="pres">
      <dgm:prSet presAssocID="{9B91F508-A204-4DFC-B884-2DD14AAC60DC}" presName="sibTrans" presStyleCnt="0"/>
      <dgm:spPr/>
    </dgm:pt>
    <dgm:pt modelId="{247AA2C6-B4F2-4992-A39F-1A827E024CB5}" type="pres">
      <dgm:prSet presAssocID="{1EE61D5D-434F-423E-8F61-EB95F461CC76}" presName="compNode" presStyleCnt="0"/>
      <dgm:spPr/>
    </dgm:pt>
    <dgm:pt modelId="{EBC29636-B501-4905-9C61-6A4091372145}" type="pres">
      <dgm:prSet presAssocID="{1EE61D5D-434F-423E-8F61-EB95F461CC76}" presName="bgRect" presStyleLbl="bgShp" presStyleIdx="2" presStyleCnt="3"/>
      <dgm:spPr/>
    </dgm:pt>
    <dgm:pt modelId="{C11CA442-DCEE-4640-AB60-7953F68CFB93}" type="pres">
      <dgm:prSet presAssocID="{1EE61D5D-434F-423E-8F61-EB95F461CC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tillo de juez"/>
        </a:ext>
      </dgm:extLst>
    </dgm:pt>
    <dgm:pt modelId="{F54C1B4B-BAF5-4FB2-AB2D-F71602FC1500}" type="pres">
      <dgm:prSet presAssocID="{1EE61D5D-434F-423E-8F61-EB95F461CC76}" presName="spaceRect" presStyleCnt="0"/>
      <dgm:spPr/>
    </dgm:pt>
    <dgm:pt modelId="{2B162E82-93E6-452D-91A7-BB694A63F2AE}" type="pres">
      <dgm:prSet presAssocID="{1EE61D5D-434F-423E-8F61-EB95F461CC76}" presName="parTx" presStyleLbl="revTx" presStyleIdx="2" presStyleCnt="3">
        <dgm:presLayoutVars>
          <dgm:chMax val="0"/>
          <dgm:chPref val="0"/>
        </dgm:presLayoutVars>
      </dgm:prSet>
      <dgm:spPr/>
    </dgm:pt>
  </dgm:ptLst>
  <dgm:cxnLst>
    <dgm:cxn modelId="{E9F78A35-13BB-4F78-BC08-FF48DBBB57D8}" type="presOf" srcId="{4FF08621-0075-48C0-B783-FE450D826FDB}" destId="{625335E4-19F1-4CC9-8356-CA918646B7D5}" srcOrd="0" destOrd="0" presId="urn:microsoft.com/office/officeart/2018/2/layout/IconVerticalSolidList"/>
    <dgm:cxn modelId="{9ED77839-BEC6-454C-AA74-9FD28476847D}" srcId="{C1D5B348-1399-4CDE-9CF6-6A5B7F3072BF}" destId="{4A34550D-F81C-46F2-9A98-6EBE4CB8A470}" srcOrd="0" destOrd="0" parTransId="{F05DC379-AC21-4B46-A95A-E8C22F704412}" sibTransId="{3763B721-8A0C-454D-B555-E66FD91EE1F1}"/>
    <dgm:cxn modelId="{D663C1AA-B642-49DD-AB49-4245249D67A8}" srcId="{C1D5B348-1399-4CDE-9CF6-6A5B7F3072BF}" destId="{1EE61D5D-434F-423E-8F61-EB95F461CC76}" srcOrd="2" destOrd="0" parTransId="{B29A3CD9-B09C-4D93-850E-3AA70BDFC7E6}" sibTransId="{69040DD6-4B89-4C4E-B72E-A505396114E8}"/>
    <dgm:cxn modelId="{465D1CBD-7917-4749-86C5-BA46226FAFA7}" srcId="{C1D5B348-1399-4CDE-9CF6-6A5B7F3072BF}" destId="{4FF08621-0075-48C0-B783-FE450D826FDB}" srcOrd="1" destOrd="0" parTransId="{462FB49B-EFBB-4318-82A1-F493FB2DF3F3}" sibTransId="{9B91F508-A204-4DFC-B884-2DD14AAC60DC}"/>
    <dgm:cxn modelId="{ABD105D2-7209-435D-9F9A-7A7191180A5E}" type="presOf" srcId="{1EE61D5D-434F-423E-8F61-EB95F461CC76}" destId="{2B162E82-93E6-452D-91A7-BB694A63F2AE}" srcOrd="0" destOrd="0" presId="urn:microsoft.com/office/officeart/2018/2/layout/IconVerticalSolidList"/>
    <dgm:cxn modelId="{5FE1F8E6-17ED-4C6B-B594-5D07B6C53868}" type="presOf" srcId="{C1D5B348-1399-4CDE-9CF6-6A5B7F3072BF}" destId="{302461A4-5F5A-43FD-A9A7-1B866C4DC177}" srcOrd="0" destOrd="0" presId="urn:microsoft.com/office/officeart/2018/2/layout/IconVerticalSolidList"/>
    <dgm:cxn modelId="{39809EFD-42B6-449C-9BB1-EB62C78F7DE4}" type="presOf" srcId="{4A34550D-F81C-46F2-9A98-6EBE4CB8A470}" destId="{CD5DC83A-56AB-4A5D-9956-223F6E7BAA39}" srcOrd="0" destOrd="0" presId="urn:microsoft.com/office/officeart/2018/2/layout/IconVerticalSolidList"/>
    <dgm:cxn modelId="{E233AA68-5638-4264-A820-E87F8C820873}" type="presParOf" srcId="{302461A4-5F5A-43FD-A9A7-1B866C4DC177}" destId="{D97E9FD0-654C-4137-91CC-9696D1E0EAE8}" srcOrd="0" destOrd="0" presId="urn:microsoft.com/office/officeart/2018/2/layout/IconVerticalSolidList"/>
    <dgm:cxn modelId="{2875874D-4C34-496D-B685-047C6AD7C654}" type="presParOf" srcId="{D97E9FD0-654C-4137-91CC-9696D1E0EAE8}" destId="{4B9F690B-7DD9-4814-992E-20C3E2A28B47}" srcOrd="0" destOrd="0" presId="urn:microsoft.com/office/officeart/2018/2/layout/IconVerticalSolidList"/>
    <dgm:cxn modelId="{478096C9-C063-4077-B3AC-D00F892944EB}" type="presParOf" srcId="{D97E9FD0-654C-4137-91CC-9696D1E0EAE8}" destId="{1E6815FC-3701-434C-A28B-142A3CC72AC1}" srcOrd="1" destOrd="0" presId="urn:microsoft.com/office/officeart/2018/2/layout/IconVerticalSolidList"/>
    <dgm:cxn modelId="{FDF174A0-0EC7-4989-9173-433C6D220DE4}" type="presParOf" srcId="{D97E9FD0-654C-4137-91CC-9696D1E0EAE8}" destId="{44A249A4-E93D-4F22-B307-5539BD17DC08}" srcOrd="2" destOrd="0" presId="urn:microsoft.com/office/officeart/2018/2/layout/IconVerticalSolidList"/>
    <dgm:cxn modelId="{02B22D32-71F2-4633-BD82-F9EADE8C8BD9}" type="presParOf" srcId="{D97E9FD0-654C-4137-91CC-9696D1E0EAE8}" destId="{CD5DC83A-56AB-4A5D-9956-223F6E7BAA39}" srcOrd="3" destOrd="0" presId="urn:microsoft.com/office/officeart/2018/2/layout/IconVerticalSolidList"/>
    <dgm:cxn modelId="{574BA927-B84A-46DC-830C-963178A99B97}" type="presParOf" srcId="{302461A4-5F5A-43FD-A9A7-1B866C4DC177}" destId="{97BDADF8-B146-4136-A565-B31CE122769E}" srcOrd="1" destOrd="0" presId="urn:microsoft.com/office/officeart/2018/2/layout/IconVerticalSolidList"/>
    <dgm:cxn modelId="{9526BA96-DD7D-4C16-9D98-91E799DD052F}" type="presParOf" srcId="{302461A4-5F5A-43FD-A9A7-1B866C4DC177}" destId="{DD9DF832-BA00-441F-A821-B1EF1F3C12B7}" srcOrd="2" destOrd="0" presId="urn:microsoft.com/office/officeart/2018/2/layout/IconVerticalSolidList"/>
    <dgm:cxn modelId="{BA96D453-8D40-4D47-A6B5-7A77DA251900}" type="presParOf" srcId="{DD9DF832-BA00-441F-A821-B1EF1F3C12B7}" destId="{C33597D7-1F87-43C7-A14B-A5228A34C5F7}" srcOrd="0" destOrd="0" presId="urn:microsoft.com/office/officeart/2018/2/layout/IconVerticalSolidList"/>
    <dgm:cxn modelId="{6572551F-C141-4474-9296-315B0DFC451F}" type="presParOf" srcId="{DD9DF832-BA00-441F-A821-B1EF1F3C12B7}" destId="{5D6E13E3-E008-4AA5-9B10-4592D7E020D9}" srcOrd="1" destOrd="0" presId="urn:microsoft.com/office/officeart/2018/2/layout/IconVerticalSolidList"/>
    <dgm:cxn modelId="{7C5B4B7E-FE56-4F48-BC9F-536E8406785B}" type="presParOf" srcId="{DD9DF832-BA00-441F-A821-B1EF1F3C12B7}" destId="{8DB4E3BB-D1DF-476F-A1EB-3261E29E8857}" srcOrd="2" destOrd="0" presId="urn:microsoft.com/office/officeart/2018/2/layout/IconVerticalSolidList"/>
    <dgm:cxn modelId="{7C301884-6680-4DE2-9D2A-1B7C5DABB207}" type="presParOf" srcId="{DD9DF832-BA00-441F-A821-B1EF1F3C12B7}" destId="{625335E4-19F1-4CC9-8356-CA918646B7D5}" srcOrd="3" destOrd="0" presId="urn:microsoft.com/office/officeart/2018/2/layout/IconVerticalSolidList"/>
    <dgm:cxn modelId="{0343BF94-1021-497F-883F-2FCEAFCED018}" type="presParOf" srcId="{302461A4-5F5A-43FD-A9A7-1B866C4DC177}" destId="{724CE027-5DBD-4084-AB29-317007A447E1}" srcOrd="3" destOrd="0" presId="urn:microsoft.com/office/officeart/2018/2/layout/IconVerticalSolidList"/>
    <dgm:cxn modelId="{58A7AF3E-1344-442D-B29C-330603B79FF5}" type="presParOf" srcId="{302461A4-5F5A-43FD-A9A7-1B866C4DC177}" destId="{247AA2C6-B4F2-4992-A39F-1A827E024CB5}" srcOrd="4" destOrd="0" presId="urn:microsoft.com/office/officeart/2018/2/layout/IconVerticalSolidList"/>
    <dgm:cxn modelId="{FC7EF1DB-0706-4CF2-B478-89EA8C529A1F}" type="presParOf" srcId="{247AA2C6-B4F2-4992-A39F-1A827E024CB5}" destId="{EBC29636-B501-4905-9C61-6A4091372145}" srcOrd="0" destOrd="0" presId="urn:microsoft.com/office/officeart/2018/2/layout/IconVerticalSolidList"/>
    <dgm:cxn modelId="{D6563C81-1203-47E2-A3D1-ED643DD53BF7}" type="presParOf" srcId="{247AA2C6-B4F2-4992-A39F-1A827E024CB5}" destId="{C11CA442-DCEE-4640-AB60-7953F68CFB93}" srcOrd="1" destOrd="0" presId="urn:microsoft.com/office/officeart/2018/2/layout/IconVerticalSolidList"/>
    <dgm:cxn modelId="{E9F5F915-A1CF-4218-961C-E85DDE5748C4}" type="presParOf" srcId="{247AA2C6-B4F2-4992-A39F-1A827E024CB5}" destId="{F54C1B4B-BAF5-4FB2-AB2D-F71602FC1500}" srcOrd="2" destOrd="0" presId="urn:microsoft.com/office/officeart/2018/2/layout/IconVerticalSolidList"/>
    <dgm:cxn modelId="{AAFD5616-BAB5-4612-BDAF-C16FEFECC170}" type="presParOf" srcId="{247AA2C6-B4F2-4992-A39F-1A827E024CB5}" destId="{2B162E82-93E6-452D-91A7-BB694A63F2A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2944C5-8CD7-40B4-83CB-4AEABB3C3827}"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C0D9EC29-F747-4A10-9C41-A66949D9B770}">
      <dgm:prSet/>
      <dgm:spPr/>
      <dgm:t>
        <a:bodyPr/>
        <a:lstStyle/>
        <a:p>
          <a:pPr>
            <a:defRPr cap="all"/>
          </a:pPr>
          <a:r>
            <a:rPr lang="es-EC"/>
            <a:t>Empatía</a:t>
          </a:r>
          <a:endParaRPr lang="en-US"/>
        </a:p>
      </dgm:t>
    </dgm:pt>
    <dgm:pt modelId="{68514215-790D-4713-8738-5124DD19EC38}" type="parTrans" cxnId="{1A800BEB-5984-4381-9B82-0498FC661D3A}">
      <dgm:prSet/>
      <dgm:spPr/>
      <dgm:t>
        <a:bodyPr/>
        <a:lstStyle/>
        <a:p>
          <a:endParaRPr lang="en-US"/>
        </a:p>
      </dgm:t>
    </dgm:pt>
    <dgm:pt modelId="{194C3DBD-E7CC-4D41-BE6A-EEFC55419EDA}" type="sibTrans" cxnId="{1A800BEB-5984-4381-9B82-0498FC661D3A}">
      <dgm:prSet/>
      <dgm:spPr/>
      <dgm:t>
        <a:bodyPr/>
        <a:lstStyle/>
        <a:p>
          <a:endParaRPr lang="en-US"/>
        </a:p>
      </dgm:t>
    </dgm:pt>
    <dgm:pt modelId="{4526B8AB-4C73-4C73-931F-1917ED107F8D}">
      <dgm:prSet/>
      <dgm:spPr/>
      <dgm:t>
        <a:bodyPr/>
        <a:lstStyle/>
        <a:p>
          <a:pPr>
            <a:defRPr cap="all"/>
          </a:pPr>
          <a:r>
            <a:rPr lang="es-EC"/>
            <a:t>Escucha activa</a:t>
          </a:r>
          <a:endParaRPr lang="en-US"/>
        </a:p>
      </dgm:t>
    </dgm:pt>
    <dgm:pt modelId="{7086121E-F8A1-4FBD-AFB3-50A703F078D1}" type="parTrans" cxnId="{EA37C2D7-5836-4E0D-9181-9D73F197B49B}">
      <dgm:prSet/>
      <dgm:spPr/>
      <dgm:t>
        <a:bodyPr/>
        <a:lstStyle/>
        <a:p>
          <a:endParaRPr lang="en-US"/>
        </a:p>
      </dgm:t>
    </dgm:pt>
    <dgm:pt modelId="{C4DA54E9-1C38-4E79-B406-9F52FD05BE9A}" type="sibTrans" cxnId="{EA37C2D7-5836-4E0D-9181-9D73F197B49B}">
      <dgm:prSet/>
      <dgm:spPr/>
      <dgm:t>
        <a:bodyPr/>
        <a:lstStyle/>
        <a:p>
          <a:endParaRPr lang="en-US"/>
        </a:p>
      </dgm:t>
    </dgm:pt>
    <dgm:pt modelId="{CA5D0875-B9F9-4D55-8297-5C0A33B9C435}">
      <dgm:prSet/>
      <dgm:spPr/>
      <dgm:t>
        <a:bodyPr/>
        <a:lstStyle/>
        <a:p>
          <a:pPr>
            <a:defRPr cap="all"/>
          </a:pPr>
          <a:r>
            <a:rPr lang="es-EC"/>
            <a:t>Comunicación efectiva</a:t>
          </a:r>
          <a:endParaRPr lang="en-US"/>
        </a:p>
      </dgm:t>
    </dgm:pt>
    <dgm:pt modelId="{F9E5C2C0-EFC4-4CF3-A81B-9DD9FAF147E8}" type="parTrans" cxnId="{67B69FF3-0990-4D8D-8B22-EECB153E9048}">
      <dgm:prSet/>
      <dgm:spPr/>
      <dgm:t>
        <a:bodyPr/>
        <a:lstStyle/>
        <a:p>
          <a:endParaRPr lang="en-US"/>
        </a:p>
      </dgm:t>
    </dgm:pt>
    <dgm:pt modelId="{387E596D-6050-45F7-99DB-CF86A21B59A4}" type="sibTrans" cxnId="{67B69FF3-0990-4D8D-8B22-EECB153E9048}">
      <dgm:prSet/>
      <dgm:spPr/>
      <dgm:t>
        <a:bodyPr/>
        <a:lstStyle/>
        <a:p>
          <a:endParaRPr lang="en-US"/>
        </a:p>
      </dgm:t>
    </dgm:pt>
    <dgm:pt modelId="{C9CF4F9F-A8B2-4D62-8661-BA8B7AC62A5C}">
      <dgm:prSet/>
      <dgm:spPr/>
      <dgm:t>
        <a:bodyPr/>
        <a:lstStyle/>
        <a:p>
          <a:pPr>
            <a:defRPr cap="all"/>
          </a:pPr>
          <a:r>
            <a:rPr lang="es-EC"/>
            <a:t>Resolución de conflictos </a:t>
          </a:r>
          <a:endParaRPr lang="en-US"/>
        </a:p>
      </dgm:t>
    </dgm:pt>
    <dgm:pt modelId="{E10B6D5F-40AD-4B3D-92FC-DD6BD0B40EB3}" type="parTrans" cxnId="{3C5B2374-B9C8-4B29-8B64-C0FE85C16C93}">
      <dgm:prSet/>
      <dgm:spPr/>
      <dgm:t>
        <a:bodyPr/>
        <a:lstStyle/>
        <a:p>
          <a:endParaRPr lang="en-US"/>
        </a:p>
      </dgm:t>
    </dgm:pt>
    <dgm:pt modelId="{E9311443-CEC5-46B0-B54E-17CC73622C67}" type="sibTrans" cxnId="{3C5B2374-B9C8-4B29-8B64-C0FE85C16C93}">
      <dgm:prSet/>
      <dgm:spPr/>
      <dgm:t>
        <a:bodyPr/>
        <a:lstStyle/>
        <a:p>
          <a:endParaRPr lang="en-US"/>
        </a:p>
      </dgm:t>
    </dgm:pt>
    <dgm:pt modelId="{BEC574F6-737A-444F-8763-A12A85FF2AFB}" type="pres">
      <dgm:prSet presAssocID="{672944C5-8CD7-40B4-83CB-4AEABB3C3827}" presName="root" presStyleCnt="0">
        <dgm:presLayoutVars>
          <dgm:dir/>
          <dgm:resizeHandles val="exact"/>
        </dgm:presLayoutVars>
      </dgm:prSet>
      <dgm:spPr/>
    </dgm:pt>
    <dgm:pt modelId="{388C084A-8222-418C-A450-D97FEB799C8F}" type="pres">
      <dgm:prSet presAssocID="{C0D9EC29-F747-4A10-9C41-A66949D9B770}" presName="compNode" presStyleCnt="0"/>
      <dgm:spPr/>
    </dgm:pt>
    <dgm:pt modelId="{00696CCB-C8BC-4ED4-8261-E4307EE1880E}" type="pres">
      <dgm:prSet presAssocID="{C0D9EC29-F747-4A10-9C41-A66949D9B770}" presName="iconBgRect" presStyleLbl="bgShp" presStyleIdx="0" presStyleCnt="4"/>
      <dgm:spPr/>
    </dgm:pt>
    <dgm:pt modelId="{C9E6F338-0F53-4230-A304-02DF4314CD4F}" type="pres">
      <dgm:prSet presAssocID="{C0D9EC29-F747-4A10-9C41-A66949D9B77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razón"/>
        </a:ext>
      </dgm:extLst>
    </dgm:pt>
    <dgm:pt modelId="{2EE0E68E-76E6-48B9-84AF-DEC7FEABEBAA}" type="pres">
      <dgm:prSet presAssocID="{C0D9EC29-F747-4A10-9C41-A66949D9B770}" presName="spaceRect" presStyleCnt="0"/>
      <dgm:spPr/>
    </dgm:pt>
    <dgm:pt modelId="{3AC59D0E-5713-4F10-B1BB-FD108496395F}" type="pres">
      <dgm:prSet presAssocID="{C0D9EC29-F747-4A10-9C41-A66949D9B770}" presName="textRect" presStyleLbl="revTx" presStyleIdx="0" presStyleCnt="4">
        <dgm:presLayoutVars>
          <dgm:chMax val="1"/>
          <dgm:chPref val="1"/>
        </dgm:presLayoutVars>
      </dgm:prSet>
      <dgm:spPr/>
    </dgm:pt>
    <dgm:pt modelId="{229F7BC1-47E4-40D8-A9E1-039B2DB52347}" type="pres">
      <dgm:prSet presAssocID="{194C3DBD-E7CC-4D41-BE6A-EEFC55419EDA}" presName="sibTrans" presStyleCnt="0"/>
      <dgm:spPr/>
    </dgm:pt>
    <dgm:pt modelId="{F23D67DA-A2E3-4214-B810-FA89AA66FEE2}" type="pres">
      <dgm:prSet presAssocID="{4526B8AB-4C73-4C73-931F-1917ED107F8D}" presName="compNode" presStyleCnt="0"/>
      <dgm:spPr/>
    </dgm:pt>
    <dgm:pt modelId="{92278E09-C738-4430-A070-5C7044431EC9}" type="pres">
      <dgm:prSet presAssocID="{4526B8AB-4C73-4C73-931F-1917ED107F8D}" presName="iconBgRect" presStyleLbl="bgShp" presStyleIdx="1" presStyleCnt="4"/>
      <dgm:spPr/>
    </dgm:pt>
    <dgm:pt modelId="{347CC490-AC57-4305-B99A-B0FC7B3CC68D}" type="pres">
      <dgm:prSet presAssocID="{4526B8AB-4C73-4C73-931F-1917ED107F8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uriculares"/>
        </a:ext>
      </dgm:extLst>
    </dgm:pt>
    <dgm:pt modelId="{D2DF3021-9EC1-484B-BD0D-60B8F134B6E2}" type="pres">
      <dgm:prSet presAssocID="{4526B8AB-4C73-4C73-931F-1917ED107F8D}" presName="spaceRect" presStyleCnt="0"/>
      <dgm:spPr/>
    </dgm:pt>
    <dgm:pt modelId="{A4372010-2B61-4833-AA0E-AA2E8B03CDE7}" type="pres">
      <dgm:prSet presAssocID="{4526B8AB-4C73-4C73-931F-1917ED107F8D}" presName="textRect" presStyleLbl="revTx" presStyleIdx="1" presStyleCnt="4">
        <dgm:presLayoutVars>
          <dgm:chMax val="1"/>
          <dgm:chPref val="1"/>
        </dgm:presLayoutVars>
      </dgm:prSet>
      <dgm:spPr/>
    </dgm:pt>
    <dgm:pt modelId="{A7DEAA58-B91F-4B5A-A619-8AA3FEAF0DAD}" type="pres">
      <dgm:prSet presAssocID="{C4DA54E9-1C38-4E79-B406-9F52FD05BE9A}" presName="sibTrans" presStyleCnt="0"/>
      <dgm:spPr/>
    </dgm:pt>
    <dgm:pt modelId="{37342A6E-E5F6-4551-A178-7184D22361F1}" type="pres">
      <dgm:prSet presAssocID="{CA5D0875-B9F9-4D55-8297-5C0A33B9C435}" presName="compNode" presStyleCnt="0"/>
      <dgm:spPr/>
    </dgm:pt>
    <dgm:pt modelId="{D41B72E3-BE16-4E1F-A043-2B7E2ABC970D}" type="pres">
      <dgm:prSet presAssocID="{CA5D0875-B9F9-4D55-8297-5C0A33B9C435}" presName="iconBgRect" presStyleLbl="bgShp" presStyleIdx="2" presStyleCnt="4"/>
      <dgm:spPr/>
    </dgm:pt>
    <dgm:pt modelId="{55579642-A291-4521-971D-2A71B49F5010}" type="pres">
      <dgm:prSet presAssocID="{CA5D0875-B9F9-4D55-8297-5C0A33B9C43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eo"/>
        </a:ext>
      </dgm:extLst>
    </dgm:pt>
    <dgm:pt modelId="{0733AA2F-55F1-4CF9-BBE8-CFD674F3C7E3}" type="pres">
      <dgm:prSet presAssocID="{CA5D0875-B9F9-4D55-8297-5C0A33B9C435}" presName="spaceRect" presStyleCnt="0"/>
      <dgm:spPr/>
    </dgm:pt>
    <dgm:pt modelId="{75FA5CFC-48A6-49C6-86DC-2F864C9B603D}" type="pres">
      <dgm:prSet presAssocID="{CA5D0875-B9F9-4D55-8297-5C0A33B9C435}" presName="textRect" presStyleLbl="revTx" presStyleIdx="2" presStyleCnt="4">
        <dgm:presLayoutVars>
          <dgm:chMax val="1"/>
          <dgm:chPref val="1"/>
        </dgm:presLayoutVars>
      </dgm:prSet>
      <dgm:spPr/>
    </dgm:pt>
    <dgm:pt modelId="{5A9C4B8D-8854-4204-A2A8-BBA4145AB7D8}" type="pres">
      <dgm:prSet presAssocID="{387E596D-6050-45F7-99DB-CF86A21B59A4}" presName="sibTrans" presStyleCnt="0"/>
      <dgm:spPr/>
    </dgm:pt>
    <dgm:pt modelId="{ABC74A3E-A8DB-4847-9322-59D37D27AF01}" type="pres">
      <dgm:prSet presAssocID="{C9CF4F9F-A8B2-4D62-8661-BA8B7AC62A5C}" presName="compNode" presStyleCnt="0"/>
      <dgm:spPr/>
    </dgm:pt>
    <dgm:pt modelId="{90D6D4DA-B09E-4C4E-9EE6-4E353ECD2B7F}" type="pres">
      <dgm:prSet presAssocID="{C9CF4F9F-A8B2-4D62-8661-BA8B7AC62A5C}" presName="iconBgRect" presStyleLbl="bgShp" presStyleIdx="3" presStyleCnt="4"/>
      <dgm:spPr/>
    </dgm:pt>
    <dgm:pt modelId="{7A1C38CC-5FE7-4AF4-9893-CE127FF24563}" type="pres">
      <dgm:prSet presAssocID="{C9CF4F9F-A8B2-4D62-8661-BA8B7AC62A5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pretón de manos"/>
        </a:ext>
      </dgm:extLst>
    </dgm:pt>
    <dgm:pt modelId="{A0277297-6D09-46D0-81D1-1FA4EE5D0291}" type="pres">
      <dgm:prSet presAssocID="{C9CF4F9F-A8B2-4D62-8661-BA8B7AC62A5C}" presName="spaceRect" presStyleCnt="0"/>
      <dgm:spPr/>
    </dgm:pt>
    <dgm:pt modelId="{026D1D44-B584-4FBE-88AC-F4E4F71865CF}" type="pres">
      <dgm:prSet presAssocID="{C9CF4F9F-A8B2-4D62-8661-BA8B7AC62A5C}" presName="textRect" presStyleLbl="revTx" presStyleIdx="3" presStyleCnt="4">
        <dgm:presLayoutVars>
          <dgm:chMax val="1"/>
          <dgm:chPref val="1"/>
        </dgm:presLayoutVars>
      </dgm:prSet>
      <dgm:spPr/>
    </dgm:pt>
  </dgm:ptLst>
  <dgm:cxnLst>
    <dgm:cxn modelId="{862C8866-F7AB-45D0-9996-AC85038FBCBD}" type="presOf" srcId="{672944C5-8CD7-40B4-83CB-4AEABB3C3827}" destId="{BEC574F6-737A-444F-8763-A12A85FF2AFB}" srcOrd="0" destOrd="0" presId="urn:microsoft.com/office/officeart/2018/5/layout/IconCircleLabelList"/>
    <dgm:cxn modelId="{3C5B2374-B9C8-4B29-8B64-C0FE85C16C93}" srcId="{672944C5-8CD7-40B4-83CB-4AEABB3C3827}" destId="{C9CF4F9F-A8B2-4D62-8661-BA8B7AC62A5C}" srcOrd="3" destOrd="0" parTransId="{E10B6D5F-40AD-4B3D-92FC-DD6BD0B40EB3}" sibTransId="{E9311443-CEC5-46B0-B54E-17CC73622C67}"/>
    <dgm:cxn modelId="{B2F87A79-EA41-4997-BA85-14034F28C3B4}" type="presOf" srcId="{C9CF4F9F-A8B2-4D62-8661-BA8B7AC62A5C}" destId="{026D1D44-B584-4FBE-88AC-F4E4F71865CF}" srcOrd="0" destOrd="0" presId="urn:microsoft.com/office/officeart/2018/5/layout/IconCircleLabelList"/>
    <dgm:cxn modelId="{B7754D97-5FC5-4B2C-B118-B4F8460D61CF}" type="presOf" srcId="{C0D9EC29-F747-4A10-9C41-A66949D9B770}" destId="{3AC59D0E-5713-4F10-B1BB-FD108496395F}" srcOrd="0" destOrd="0" presId="urn:microsoft.com/office/officeart/2018/5/layout/IconCircleLabelList"/>
    <dgm:cxn modelId="{7238AFB7-8D58-4B1C-A6B9-728E08DF8208}" type="presOf" srcId="{4526B8AB-4C73-4C73-931F-1917ED107F8D}" destId="{A4372010-2B61-4833-AA0E-AA2E8B03CDE7}" srcOrd="0" destOrd="0" presId="urn:microsoft.com/office/officeart/2018/5/layout/IconCircleLabelList"/>
    <dgm:cxn modelId="{EA37C2D7-5836-4E0D-9181-9D73F197B49B}" srcId="{672944C5-8CD7-40B4-83CB-4AEABB3C3827}" destId="{4526B8AB-4C73-4C73-931F-1917ED107F8D}" srcOrd="1" destOrd="0" parTransId="{7086121E-F8A1-4FBD-AFB3-50A703F078D1}" sibTransId="{C4DA54E9-1C38-4E79-B406-9F52FD05BE9A}"/>
    <dgm:cxn modelId="{1A800BEB-5984-4381-9B82-0498FC661D3A}" srcId="{672944C5-8CD7-40B4-83CB-4AEABB3C3827}" destId="{C0D9EC29-F747-4A10-9C41-A66949D9B770}" srcOrd="0" destOrd="0" parTransId="{68514215-790D-4713-8738-5124DD19EC38}" sibTransId="{194C3DBD-E7CC-4D41-BE6A-EEFC55419EDA}"/>
    <dgm:cxn modelId="{67B69FF3-0990-4D8D-8B22-EECB153E9048}" srcId="{672944C5-8CD7-40B4-83CB-4AEABB3C3827}" destId="{CA5D0875-B9F9-4D55-8297-5C0A33B9C435}" srcOrd="2" destOrd="0" parTransId="{F9E5C2C0-EFC4-4CF3-A81B-9DD9FAF147E8}" sibTransId="{387E596D-6050-45F7-99DB-CF86A21B59A4}"/>
    <dgm:cxn modelId="{C9DAC5F4-378D-400A-B115-D9BCFDCD2342}" type="presOf" srcId="{CA5D0875-B9F9-4D55-8297-5C0A33B9C435}" destId="{75FA5CFC-48A6-49C6-86DC-2F864C9B603D}" srcOrd="0" destOrd="0" presId="urn:microsoft.com/office/officeart/2018/5/layout/IconCircleLabelList"/>
    <dgm:cxn modelId="{279315E7-074D-46C2-942F-412909F42EB5}" type="presParOf" srcId="{BEC574F6-737A-444F-8763-A12A85FF2AFB}" destId="{388C084A-8222-418C-A450-D97FEB799C8F}" srcOrd="0" destOrd="0" presId="urn:microsoft.com/office/officeart/2018/5/layout/IconCircleLabelList"/>
    <dgm:cxn modelId="{4C5FE10C-4DE1-4B6F-992C-4D32C8C21576}" type="presParOf" srcId="{388C084A-8222-418C-A450-D97FEB799C8F}" destId="{00696CCB-C8BC-4ED4-8261-E4307EE1880E}" srcOrd="0" destOrd="0" presId="urn:microsoft.com/office/officeart/2018/5/layout/IconCircleLabelList"/>
    <dgm:cxn modelId="{E4D7960A-AFC6-412E-96CC-C37BD74DCCB7}" type="presParOf" srcId="{388C084A-8222-418C-A450-D97FEB799C8F}" destId="{C9E6F338-0F53-4230-A304-02DF4314CD4F}" srcOrd="1" destOrd="0" presId="urn:microsoft.com/office/officeart/2018/5/layout/IconCircleLabelList"/>
    <dgm:cxn modelId="{2D87E6BE-78EA-4263-8CF3-A7545033BACE}" type="presParOf" srcId="{388C084A-8222-418C-A450-D97FEB799C8F}" destId="{2EE0E68E-76E6-48B9-84AF-DEC7FEABEBAA}" srcOrd="2" destOrd="0" presId="urn:microsoft.com/office/officeart/2018/5/layout/IconCircleLabelList"/>
    <dgm:cxn modelId="{D201E9EE-019E-4A1E-A421-8426ABDF8301}" type="presParOf" srcId="{388C084A-8222-418C-A450-D97FEB799C8F}" destId="{3AC59D0E-5713-4F10-B1BB-FD108496395F}" srcOrd="3" destOrd="0" presId="urn:microsoft.com/office/officeart/2018/5/layout/IconCircleLabelList"/>
    <dgm:cxn modelId="{FFB65CE2-98A6-48C3-9283-F53EAF553ED9}" type="presParOf" srcId="{BEC574F6-737A-444F-8763-A12A85FF2AFB}" destId="{229F7BC1-47E4-40D8-A9E1-039B2DB52347}" srcOrd="1" destOrd="0" presId="urn:microsoft.com/office/officeart/2018/5/layout/IconCircleLabelList"/>
    <dgm:cxn modelId="{598E1F54-C7CA-4873-8341-10640CD30CC3}" type="presParOf" srcId="{BEC574F6-737A-444F-8763-A12A85FF2AFB}" destId="{F23D67DA-A2E3-4214-B810-FA89AA66FEE2}" srcOrd="2" destOrd="0" presId="urn:microsoft.com/office/officeart/2018/5/layout/IconCircleLabelList"/>
    <dgm:cxn modelId="{D6612E20-B027-4F50-A301-3FCBF1DD4D81}" type="presParOf" srcId="{F23D67DA-A2E3-4214-B810-FA89AA66FEE2}" destId="{92278E09-C738-4430-A070-5C7044431EC9}" srcOrd="0" destOrd="0" presId="urn:microsoft.com/office/officeart/2018/5/layout/IconCircleLabelList"/>
    <dgm:cxn modelId="{25316DA6-112E-4064-9FC9-67B7089F186E}" type="presParOf" srcId="{F23D67DA-A2E3-4214-B810-FA89AA66FEE2}" destId="{347CC490-AC57-4305-B99A-B0FC7B3CC68D}" srcOrd="1" destOrd="0" presId="urn:microsoft.com/office/officeart/2018/5/layout/IconCircleLabelList"/>
    <dgm:cxn modelId="{299FEA73-43D4-4F7C-AA4A-0B15C75B8C60}" type="presParOf" srcId="{F23D67DA-A2E3-4214-B810-FA89AA66FEE2}" destId="{D2DF3021-9EC1-484B-BD0D-60B8F134B6E2}" srcOrd="2" destOrd="0" presId="urn:microsoft.com/office/officeart/2018/5/layout/IconCircleLabelList"/>
    <dgm:cxn modelId="{2CADBEFE-8634-4C7E-84F9-41839B11C7AE}" type="presParOf" srcId="{F23D67DA-A2E3-4214-B810-FA89AA66FEE2}" destId="{A4372010-2B61-4833-AA0E-AA2E8B03CDE7}" srcOrd="3" destOrd="0" presId="urn:microsoft.com/office/officeart/2018/5/layout/IconCircleLabelList"/>
    <dgm:cxn modelId="{8FED681C-61F2-4F4E-B51A-0A290FA303F1}" type="presParOf" srcId="{BEC574F6-737A-444F-8763-A12A85FF2AFB}" destId="{A7DEAA58-B91F-4B5A-A619-8AA3FEAF0DAD}" srcOrd="3" destOrd="0" presId="urn:microsoft.com/office/officeart/2018/5/layout/IconCircleLabelList"/>
    <dgm:cxn modelId="{802AB440-ADF6-4DA6-9EBF-08A1D96E242B}" type="presParOf" srcId="{BEC574F6-737A-444F-8763-A12A85FF2AFB}" destId="{37342A6E-E5F6-4551-A178-7184D22361F1}" srcOrd="4" destOrd="0" presId="urn:microsoft.com/office/officeart/2018/5/layout/IconCircleLabelList"/>
    <dgm:cxn modelId="{0CED654F-4F52-4873-858D-BB33990EF525}" type="presParOf" srcId="{37342A6E-E5F6-4551-A178-7184D22361F1}" destId="{D41B72E3-BE16-4E1F-A043-2B7E2ABC970D}" srcOrd="0" destOrd="0" presId="urn:microsoft.com/office/officeart/2018/5/layout/IconCircleLabelList"/>
    <dgm:cxn modelId="{E9B312FB-3C24-49E6-9C66-B0C7DADA7F09}" type="presParOf" srcId="{37342A6E-E5F6-4551-A178-7184D22361F1}" destId="{55579642-A291-4521-971D-2A71B49F5010}" srcOrd="1" destOrd="0" presId="urn:microsoft.com/office/officeart/2018/5/layout/IconCircleLabelList"/>
    <dgm:cxn modelId="{0558F1AF-ECA4-46D1-98C6-E7B573EEE6C5}" type="presParOf" srcId="{37342A6E-E5F6-4551-A178-7184D22361F1}" destId="{0733AA2F-55F1-4CF9-BBE8-CFD674F3C7E3}" srcOrd="2" destOrd="0" presId="urn:microsoft.com/office/officeart/2018/5/layout/IconCircleLabelList"/>
    <dgm:cxn modelId="{A4263BDF-94B7-45C2-8F8E-14675140FFA0}" type="presParOf" srcId="{37342A6E-E5F6-4551-A178-7184D22361F1}" destId="{75FA5CFC-48A6-49C6-86DC-2F864C9B603D}" srcOrd="3" destOrd="0" presId="urn:microsoft.com/office/officeart/2018/5/layout/IconCircleLabelList"/>
    <dgm:cxn modelId="{6AF7A213-9063-49A6-9EEE-078484063C2B}" type="presParOf" srcId="{BEC574F6-737A-444F-8763-A12A85FF2AFB}" destId="{5A9C4B8D-8854-4204-A2A8-BBA4145AB7D8}" srcOrd="5" destOrd="0" presId="urn:microsoft.com/office/officeart/2018/5/layout/IconCircleLabelList"/>
    <dgm:cxn modelId="{25FB5B61-F8A4-492F-A7B3-67BB68194F10}" type="presParOf" srcId="{BEC574F6-737A-444F-8763-A12A85FF2AFB}" destId="{ABC74A3E-A8DB-4847-9322-59D37D27AF01}" srcOrd="6" destOrd="0" presId="urn:microsoft.com/office/officeart/2018/5/layout/IconCircleLabelList"/>
    <dgm:cxn modelId="{ACE2C3FD-F6B0-42A1-B256-9A6A5FBAED1E}" type="presParOf" srcId="{ABC74A3E-A8DB-4847-9322-59D37D27AF01}" destId="{90D6D4DA-B09E-4C4E-9EE6-4E353ECD2B7F}" srcOrd="0" destOrd="0" presId="urn:microsoft.com/office/officeart/2018/5/layout/IconCircleLabelList"/>
    <dgm:cxn modelId="{1FA01ECD-3256-4D7A-884C-91692D57B740}" type="presParOf" srcId="{ABC74A3E-A8DB-4847-9322-59D37D27AF01}" destId="{7A1C38CC-5FE7-4AF4-9893-CE127FF24563}" srcOrd="1" destOrd="0" presId="urn:microsoft.com/office/officeart/2018/5/layout/IconCircleLabelList"/>
    <dgm:cxn modelId="{C648342A-F64D-4E6B-BAB8-BFACF406C014}" type="presParOf" srcId="{ABC74A3E-A8DB-4847-9322-59D37D27AF01}" destId="{A0277297-6D09-46D0-81D1-1FA4EE5D0291}" srcOrd="2" destOrd="0" presId="urn:microsoft.com/office/officeart/2018/5/layout/IconCircleLabelList"/>
    <dgm:cxn modelId="{219CFF3C-D82B-42E9-BDA3-251FDAF936D8}" type="presParOf" srcId="{ABC74A3E-A8DB-4847-9322-59D37D27AF01}" destId="{026D1D44-B584-4FBE-88AC-F4E4F71865C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DC87A5-8EF8-4441-9DF3-3FA7FD2342D3}"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0C93A644-F295-4EBE-9A9D-F57E656ADF63}">
      <dgm:prSet/>
      <dgm:spPr/>
      <dgm:t>
        <a:bodyPr/>
        <a:lstStyle/>
        <a:p>
          <a:r>
            <a:rPr lang="es-EC"/>
            <a:t>Crear un ambiente seguro</a:t>
          </a:r>
          <a:endParaRPr lang="en-US"/>
        </a:p>
      </dgm:t>
    </dgm:pt>
    <dgm:pt modelId="{A1759411-A881-4A3B-9994-9F12BF3FA49E}" type="parTrans" cxnId="{7D25920D-FEFF-47AB-A120-375E1E58AAC8}">
      <dgm:prSet/>
      <dgm:spPr/>
      <dgm:t>
        <a:bodyPr/>
        <a:lstStyle/>
        <a:p>
          <a:endParaRPr lang="en-US"/>
        </a:p>
      </dgm:t>
    </dgm:pt>
    <dgm:pt modelId="{6E9A205E-02F6-465C-9663-E6C02E20E6BB}" type="sibTrans" cxnId="{7D25920D-FEFF-47AB-A120-375E1E58AAC8}">
      <dgm:prSet/>
      <dgm:spPr/>
      <dgm:t>
        <a:bodyPr/>
        <a:lstStyle/>
        <a:p>
          <a:endParaRPr lang="en-US"/>
        </a:p>
      </dgm:t>
    </dgm:pt>
    <dgm:pt modelId="{FEF78EAE-3800-4019-B8A0-CB8A896349CB}">
      <dgm:prSet/>
      <dgm:spPr/>
      <dgm:t>
        <a:bodyPr/>
        <a:lstStyle/>
        <a:p>
          <a:r>
            <a:rPr lang="es-EC"/>
            <a:t>Facilitar la comunicación </a:t>
          </a:r>
          <a:endParaRPr lang="en-US"/>
        </a:p>
      </dgm:t>
    </dgm:pt>
    <dgm:pt modelId="{936A0325-4296-4B2F-AE94-D37782DA43BA}" type="parTrans" cxnId="{27556576-01E3-40C3-8C77-53DEE072866D}">
      <dgm:prSet/>
      <dgm:spPr/>
      <dgm:t>
        <a:bodyPr/>
        <a:lstStyle/>
        <a:p>
          <a:endParaRPr lang="en-US"/>
        </a:p>
      </dgm:t>
    </dgm:pt>
    <dgm:pt modelId="{49DC64EF-2F84-47C0-87A1-A3D8171AEBAC}" type="sibTrans" cxnId="{27556576-01E3-40C3-8C77-53DEE072866D}">
      <dgm:prSet/>
      <dgm:spPr/>
      <dgm:t>
        <a:bodyPr/>
        <a:lstStyle/>
        <a:p>
          <a:endParaRPr lang="en-US"/>
        </a:p>
      </dgm:t>
    </dgm:pt>
    <dgm:pt modelId="{D09F1585-2824-4E4D-BFCB-B0CD5F5B0655}">
      <dgm:prSet/>
      <dgm:spPr/>
      <dgm:t>
        <a:bodyPr/>
        <a:lstStyle/>
        <a:p>
          <a:r>
            <a:rPr lang="es-EC"/>
            <a:t>Imparcialidad</a:t>
          </a:r>
          <a:endParaRPr lang="en-US"/>
        </a:p>
      </dgm:t>
    </dgm:pt>
    <dgm:pt modelId="{ABD9D80F-A66B-44ED-9E34-DC5DE5329DC3}" type="parTrans" cxnId="{8734C884-76F8-40C6-9C37-BC543539D4DB}">
      <dgm:prSet/>
      <dgm:spPr/>
      <dgm:t>
        <a:bodyPr/>
        <a:lstStyle/>
        <a:p>
          <a:endParaRPr lang="en-US"/>
        </a:p>
      </dgm:t>
    </dgm:pt>
    <dgm:pt modelId="{27DB738D-5712-4801-9894-6E46C4912C1E}" type="sibTrans" cxnId="{8734C884-76F8-40C6-9C37-BC543539D4DB}">
      <dgm:prSet/>
      <dgm:spPr/>
      <dgm:t>
        <a:bodyPr/>
        <a:lstStyle/>
        <a:p>
          <a:endParaRPr lang="en-US"/>
        </a:p>
      </dgm:t>
    </dgm:pt>
    <dgm:pt modelId="{9C6EDE0D-FC1F-4E5D-851C-34A4555ABBDA}">
      <dgm:prSet/>
      <dgm:spPr/>
      <dgm:t>
        <a:bodyPr/>
        <a:lstStyle/>
        <a:p>
          <a:r>
            <a:rPr lang="es-EC"/>
            <a:t>Confidencialidad </a:t>
          </a:r>
          <a:endParaRPr lang="en-US"/>
        </a:p>
      </dgm:t>
    </dgm:pt>
    <dgm:pt modelId="{FEA81D9C-A4EA-4A89-B2C3-C3DF84AECF1B}" type="parTrans" cxnId="{1E43BF37-C8B4-4330-88BF-1D9B935C3093}">
      <dgm:prSet/>
      <dgm:spPr/>
      <dgm:t>
        <a:bodyPr/>
        <a:lstStyle/>
        <a:p>
          <a:endParaRPr lang="en-US"/>
        </a:p>
      </dgm:t>
    </dgm:pt>
    <dgm:pt modelId="{8A6272AE-529F-4763-9498-5B0AF8359755}" type="sibTrans" cxnId="{1E43BF37-C8B4-4330-88BF-1D9B935C3093}">
      <dgm:prSet/>
      <dgm:spPr/>
      <dgm:t>
        <a:bodyPr/>
        <a:lstStyle/>
        <a:p>
          <a:endParaRPr lang="en-US"/>
        </a:p>
      </dgm:t>
    </dgm:pt>
    <dgm:pt modelId="{3AF7EBA7-E9DE-4CD3-8C7F-B7E3EB865CE6}" type="pres">
      <dgm:prSet presAssocID="{BBDC87A5-8EF8-4441-9DF3-3FA7FD2342D3}" presName="root" presStyleCnt="0">
        <dgm:presLayoutVars>
          <dgm:dir/>
          <dgm:resizeHandles val="exact"/>
        </dgm:presLayoutVars>
      </dgm:prSet>
      <dgm:spPr/>
    </dgm:pt>
    <dgm:pt modelId="{2A2B3664-6DA9-4303-9EC7-9789FFC13FF2}" type="pres">
      <dgm:prSet presAssocID="{0C93A644-F295-4EBE-9A9D-F57E656ADF63}" presName="compNode" presStyleCnt="0"/>
      <dgm:spPr/>
    </dgm:pt>
    <dgm:pt modelId="{916ACFD0-3DAF-446D-8A76-A4C2DB0E5014}" type="pres">
      <dgm:prSet presAssocID="{0C93A644-F295-4EBE-9A9D-F57E656ADF63}" presName="bgRect" presStyleLbl="bgShp" presStyleIdx="0" presStyleCnt="4"/>
      <dgm:spPr/>
    </dgm:pt>
    <dgm:pt modelId="{C7AC20CA-86B9-4EE7-87E7-D0B819A9E8BD}" type="pres">
      <dgm:prSet presAssocID="{0C93A644-F295-4EBE-9A9D-F57E656ADF6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ca de verificación"/>
        </a:ext>
      </dgm:extLst>
    </dgm:pt>
    <dgm:pt modelId="{ADA0A6A6-97D6-4B56-AD09-E4DD768FBFC0}" type="pres">
      <dgm:prSet presAssocID="{0C93A644-F295-4EBE-9A9D-F57E656ADF63}" presName="spaceRect" presStyleCnt="0"/>
      <dgm:spPr/>
    </dgm:pt>
    <dgm:pt modelId="{709A9330-66D0-4F24-9EE5-DBF2635CA0DC}" type="pres">
      <dgm:prSet presAssocID="{0C93A644-F295-4EBE-9A9D-F57E656ADF63}" presName="parTx" presStyleLbl="revTx" presStyleIdx="0" presStyleCnt="4">
        <dgm:presLayoutVars>
          <dgm:chMax val="0"/>
          <dgm:chPref val="0"/>
        </dgm:presLayoutVars>
      </dgm:prSet>
      <dgm:spPr/>
    </dgm:pt>
    <dgm:pt modelId="{3D29C97A-1585-428B-8EF7-D3316310F38A}" type="pres">
      <dgm:prSet presAssocID="{6E9A205E-02F6-465C-9663-E6C02E20E6BB}" presName="sibTrans" presStyleCnt="0"/>
      <dgm:spPr/>
    </dgm:pt>
    <dgm:pt modelId="{FFF792CE-025A-4F71-A6C9-BA41DCD89734}" type="pres">
      <dgm:prSet presAssocID="{FEF78EAE-3800-4019-B8A0-CB8A896349CB}" presName="compNode" presStyleCnt="0"/>
      <dgm:spPr/>
    </dgm:pt>
    <dgm:pt modelId="{B85108CE-5E4C-4151-AF86-AD8D127DD6E1}" type="pres">
      <dgm:prSet presAssocID="{FEF78EAE-3800-4019-B8A0-CB8A896349CB}" presName="bgRect" presStyleLbl="bgShp" presStyleIdx="1" presStyleCnt="4"/>
      <dgm:spPr/>
    </dgm:pt>
    <dgm:pt modelId="{8066EB4E-F8B6-4EDE-8A9D-1FC8E69848BB}" type="pres">
      <dgm:prSet presAssocID="{FEF78EAE-3800-4019-B8A0-CB8A896349C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eo"/>
        </a:ext>
      </dgm:extLst>
    </dgm:pt>
    <dgm:pt modelId="{CF919369-7172-463F-9BEA-A770DDC2DBA7}" type="pres">
      <dgm:prSet presAssocID="{FEF78EAE-3800-4019-B8A0-CB8A896349CB}" presName="spaceRect" presStyleCnt="0"/>
      <dgm:spPr/>
    </dgm:pt>
    <dgm:pt modelId="{E5F888E3-9F4E-45D0-9429-C7F8301C65A2}" type="pres">
      <dgm:prSet presAssocID="{FEF78EAE-3800-4019-B8A0-CB8A896349CB}" presName="parTx" presStyleLbl="revTx" presStyleIdx="1" presStyleCnt="4">
        <dgm:presLayoutVars>
          <dgm:chMax val="0"/>
          <dgm:chPref val="0"/>
        </dgm:presLayoutVars>
      </dgm:prSet>
      <dgm:spPr/>
    </dgm:pt>
    <dgm:pt modelId="{E01C3631-1FCC-4CA8-89A5-A9066412ADC7}" type="pres">
      <dgm:prSet presAssocID="{49DC64EF-2F84-47C0-87A1-A3D8171AEBAC}" presName="sibTrans" presStyleCnt="0"/>
      <dgm:spPr/>
    </dgm:pt>
    <dgm:pt modelId="{3A070A8B-8F83-4726-88FF-89692E0F5676}" type="pres">
      <dgm:prSet presAssocID="{D09F1585-2824-4E4D-BFCB-B0CD5F5B0655}" presName="compNode" presStyleCnt="0"/>
      <dgm:spPr/>
    </dgm:pt>
    <dgm:pt modelId="{BC5EB104-12C0-44F1-9872-435B183C9224}" type="pres">
      <dgm:prSet presAssocID="{D09F1585-2824-4E4D-BFCB-B0CD5F5B0655}" presName="bgRect" presStyleLbl="bgShp" presStyleIdx="2" presStyleCnt="4"/>
      <dgm:spPr/>
    </dgm:pt>
    <dgm:pt modelId="{9A288C2C-A345-4DB3-9C3C-5E21924EC9DE}" type="pres">
      <dgm:prSet presAssocID="{D09F1585-2824-4E4D-BFCB-B0CD5F5B065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1F8E7D9F-E1A3-4A4E-B830-A2877FCE6CC3}" type="pres">
      <dgm:prSet presAssocID="{D09F1585-2824-4E4D-BFCB-B0CD5F5B0655}" presName="spaceRect" presStyleCnt="0"/>
      <dgm:spPr/>
    </dgm:pt>
    <dgm:pt modelId="{D17102F9-6535-40FE-9A4F-BE93A070A7C7}" type="pres">
      <dgm:prSet presAssocID="{D09F1585-2824-4E4D-BFCB-B0CD5F5B0655}" presName="parTx" presStyleLbl="revTx" presStyleIdx="2" presStyleCnt="4">
        <dgm:presLayoutVars>
          <dgm:chMax val="0"/>
          <dgm:chPref val="0"/>
        </dgm:presLayoutVars>
      </dgm:prSet>
      <dgm:spPr/>
    </dgm:pt>
    <dgm:pt modelId="{E7F28191-C264-41D5-9FF9-1D295496BE60}" type="pres">
      <dgm:prSet presAssocID="{27DB738D-5712-4801-9894-6E46C4912C1E}" presName="sibTrans" presStyleCnt="0"/>
      <dgm:spPr/>
    </dgm:pt>
    <dgm:pt modelId="{93D87DAA-F4E1-4D26-A269-ADA87BAEF676}" type="pres">
      <dgm:prSet presAssocID="{9C6EDE0D-FC1F-4E5D-851C-34A4555ABBDA}" presName="compNode" presStyleCnt="0"/>
      <dgm:spPr/>
    </dgm:pt>
    <dgm:pt modelId="{71F8C1E8-AA04-41EC-A4F7-120E02665A29}" type="pres">
      <dgm:prSet presAssocID="{9C6EDE0D-FC1F-4E5D-851C-34A4555ABBDA}" presName="bgRect" presStyleLbl="bgShp" presStyleIdx="3" presStyleCnt="4"/>
      <dgm:spPr/>
    </dgm:pt>
    <dgm:pt modelId="{53FB162F-E6AF-43DF-B5FB-69B8D40AADFA}" type="pres">
      <dgm:prSet presAssocID="{9C6EDE0D-FC1F-4E5D-851C-34A4555ABBD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loquear"/>
        </a:ext>
      </dgm:extLst>
    </dgm:pt>
    <dgm:pt modelId="{43DC22C8-B747-46A9-AC9A-399A8C0A11AF}" type="pres">
      <dgm:prSet presAssocID="{9C6EDE0D-FC1F-4E5D-851C-34A4555ABBDA}" presName="spaceRect" presStyleCnt="0"/>
      <dgm:spPr/>
    </dgm:pt>
    <dgm:pt modelId="{10FD32F3-88A8-438E-A615-5B25FE16C08F}" type="pres">
      <dgm:prSet presAssocID="{9C6EDE0D-FC1F-4E5D-851C-34A4555ABBDA}" presName="parTx" presStyleLbl="revTx" presStyleIdx="3" presStyleCnt="4">
        <dgm:presLayoutVars>
          <dgm:chMax val="0"/>
          <dgm:chPref val="0"/>
        </dgm:presLayoutVars>
      </dgm:prSet>
      <dgm:spPr/>
    </dgm:pt>
  </dgm:ptLst>
  <dgm:cxnLst>
    <dgm:cxn modelId="{7D25920D-FEFF-47AB-A120-375E1E58AAC8}" srcId="{BBDC87A5-8EF8-4441-9DF3-3FA7FD2342D3}" destId="{0C93A644-F295-4EBE-9A9D-F57E656ADF63}" srcOrd="0" destOrd="0" parTransId="{A1759411-A881-4A3B-9994-9F12BF3FA49E}" sibTransId="{6E9A205E-02F6-465C-9663-E6C02E20E6BB}"/>
    <dgm:cxn modelId="{37CABB17-9287-413E-873A-EBFCA1B01C02}" type="presOf" srcId="{FEF78EAE-3800-4019-B8A0-CB8A896349CB}" destId="{E5F888E3-9F4E-45D0-9429-C7F8301C65A2}" srcOrd="0" destOrd="0" presId="urn:microsoft.com/office/officeart/2018/2/layout/IconVerticalSolidList"/>
    <dgm:cxn modelId="{07C1AC27-1709-4D13-AA84-696BC43EF739}" type="presOf" srcId="{BBDC87A5-8EF8-4441-9DF3-3FA7FD2342D3}" destId="{3AF7EBA7-E9DE-4CD3-8C7F-B7E3EB865CE6}" srcOrd="0" destOrd="0" presId="urn:microsoft.com/office/officeart/2018/2/layout/IconVerticalSolidList"/>
    <dgm:cxn modelId="{1E43BF37-C8B4-4330-88BF-1D9B935C3093}" srcId="{BBDC87A5-8EF8-4441-9DF3-3FA7FD2342D3}" destId="{9C6EDE0D-FC1F-4E5D-851C-34A4555ABBDA}" srcOrd="3" destOrd="0" parTransId="{FEA81D9C-A4EA-4A89-B2C3-C3DF84AECF1B}" sibTransId="{8A6272AE-529F-4763-9498-5B0AF8359755}"/>
    <dgm:cxn modelId="{27556576-01E3-40C3-8C77-53DEE072866D}" srcId="{BBDC87A5-8EF8-4441-9DF3-3FA7FD2342D3}" destId="{FEF78EAE-3800-4019-B8A0-CB8A896349CB}" srcOrd="1" destOrd="0" parTransId="{936A0325-4296-4B2F-AE94-D37782DA43BA}" sibTransId="{49DC64EF-2F84-47C0-87A1-A3D8171AEBAC}"/>
    <dgm:cxn modelId="{8734C884-76F8-40C6-9C37-BC543539D4DB}" srcId="{BBDC87A5-8EF8-4441-9DF3-3FA7FD2342D3}" destId="{D09F1585-2824-4E4D-BFCB-B0CD5F5B0655}" srcOrd="2" destOrd="0" parTransId="{ABD9D80F-A66B-44ED-9E34-DC5DE5329DC3}" sibTransId="{27DB738D-5712-4801-9894-6E46C4912C1E}"/>
    <dgm:cxn modelId="{971F7297-045D-41DF-8DD8-582898AEA360}" type="presOf" srcId="{D09F1585-2824-4E4D-BFCB-B0CD5F5B0655}" destId="{D17102F9-6535-40FE-9A4F-BE93A070A7C7}" srcOrd="0" destOrd="0" presId="urn:microsoft.com/office/officeart/2018/2/layout/IconVerticalSolidList"/>
    <dgm:cxn modelId="{926217AC-0198-45AF-AC50-3D00EE427255}" type="presOf" srcId="{9C6EDE0D-FC1F-4E5D-851C-34A4555ABBDA}" destId="{10FD32F3-88A8-438E-A615-5B25FE16C08F}" srcOrd="0" destOrd="0" presId="urn:microsoft.com/office/officeart/2018/2/layout/IconVerticalSolidList"/>
    <dgm:cxn modelId="{5E243EC1-687F-45C9-99C2-DCF2DC55B380}" type="presOf" srcId="{0C93A644-F295-4EBE-9A9D-F57E656ADF63}" destId="{709A9330-66D0-4F24-9EE5-DBF2635CA0DC}" srcOrd="0" destOrd="0" presId="urn:microsoft.com/office/officeart/2018/2/layout/IconVerticalSolidList"/>
    <dgm:cxn modelId="{FF27CB87-786C-4CAD-8CD9-95EC0CF3F448}" type="presParOf" srcId="{3AF7EBA7-E9DE-4CD3-8C7F-B7E3EB865CE6}" destId="{2A2B3664-6DA9-4303-9EC7-9789FFC13FF2}" srcOrd="0" destOrd="0" presId="urn:microsoft.com/office/officeart/2018/2/layout/IconVerticalSolidList"/>
    <dgm:cxn modelId="{71A6E67F-A722-419B-B362-D2F915DA946E}" type="presParOf" srcId="{2A2B3664-6DA9-4303-9EC7-9789FFC13FF2}" destId="{916ACFD0-3DAF-446D-8A76-A4C2DB0E5014}" srcOrd="0" destOrd="0" presId="urn:microsoft.com/office/officeart/2018/2/layout/IconVerticalSolidList"/>
    <dgm:cxn modelId="{C447F814-9C28-4E8F-8624-B9EBD7AD3229}" type="presParOf" srcId="{2A2B3664-6DA9-4303-9EC7-9789FFC13FF2}" destId="{C7AC20CA-86B9-4EE7-87E7-D0B819A9E8BD}" srcOrd="1" destOrd="0" presId="urn:microsoft.com/office/officeart/2018/2/layout/IconVerticalSolidList"/>
    <dgm:cxn modelId="{E37D70CC-2962-43A6-9159-091FA47F9125}" type="presParOf" srcId="{2A2B3664-6DA9-4303-9EC7-9789FFC13FF2}" destId="{ADA0A6A6-97D6-4B56-AD09-E4DD768FBFC0}" srcOrd="2" destOrd="0" presId="urn:microsoft.com/office/officeart/2018/2/layout/IconVerticalSolidList"/>
    <dgm:cxn modelId="{54EB11A4-5606-4148-8025-096017394283}" type="presParOf" srcId="{2A2B3664-6DA9-4303-9EC7-9789FFC13FF2}" destId="{709A9330-66D0-4F24-9EE5-DBF2635CA0DC}" srcOrd="3" destOrd="0" presId="urn:microsoft.com/office/officeart/2018/2/layout/IconVerticalSolidList"/>
    <dgm:cxn modelId="{A94C5B4E-6C0B-4F4A-8E14-5A5BE8DA188A}" type="presParOf" srcId="{3AF7EBA7-E9DE-4CD3-8C7F-B7E3EB865CE6}" destId="{3D29C97A-1585-428B-8EF7-D3316310F38A}" srcOrd="1" destOrd="0" presId="urn:microsoft.com/office/officeart/2018/2/layout/IconVerticalSolidList"/>
    <dgm:cxn modelId="{EE929ED9-0767-4C6B-8FE5-7475B1F55559}" type="presParOf" srcId="{3AF7EBA7-E9DE-4CD3-8C7F-B7E3EB865CE6}" destId="{FFF792CE-025A-4F71-A6C9-BA41DCD89734}" srcOrd="2" destOrd="0" presId="urn:microsoft.com/office/officeart/2018/2/layout/IconVerticalSolidList"/>
    <dgm:cxn modelId="{3F9D9AD2-8E40-401C-BA86-3F1D3AAD3E7D}" type="presParOf" srcId="{FFF792CE-025A-4F71-A6C9-BA41DCD89734}" destId="{B85108CE-5E4C-4151-AF86-AD8D127DD6E1}" srcOrd="0" destOrd="0" presId="urn:microsoft.com/office/officeart/2018/2/layout/IconVerticalSolidList"/>
    <dgm:cxn modelId="{3D5ACACB-A796-4025-B3A4-E161DEF71A39}" type="presParOf" srcId="{FFF792CE-025A-4F71-A6C9-BA41DCD89734}" destId="{8066EB4E-F8B6-4EDE-8A9D-1FC8E69848BB}" srcOrd="1" destOrd="0" presId="urn:microsoft.com/office/officeart/2018/2/layout/IconVerticalSolidList"/>
    <dgm:cxn modelId="{CDE7D62D-FE76-4002-8423-FFC195D2D7B2}" type="presParOf" srcId="{FFF792CE-025A-4F71-A6C9-BA41DCD89734}" destId="{CF919369-7172-463F-9BEA-A770DDC2DBA7}" srcOrd="2" destOrd="0" presId="urn:microsoft.com/office/officeart/2018/2/layout/IconVerticalSolidList"/>
    <dgm:cxn modelId="{60612D49-72B8-48F8-BD13-D2E1EE854991}" type="presParOf" srcId="{FFF792CE-025A-4F71-A6C9-BA41DCD89734}" destId="{E5F888E3-9F4E-45D0-9429-C7F8301C65A2}" srcOrd="3" destOrd="0" presId="urn:microsoft.com/office/officeart/2018/2/layout/IconVerticalSolidList"/>
    <dgm:cxn modelId="{6D7D6E37-F1E1-46FE-B7D9-B55BBC13CF6D}" type="presParOf" srcId="{3AF7EBA7-E9DE-4CD3-8C7F-B7E3EB865CE6}" destId="{E01C3631-1FCC-4CA8-89A5-A9066412ADC7}" srcOrd="3" destOrd="0" presId="urn:microsoft.com/office/officeart/2018/2/layout/IconVerticalSolidList"/>
    <dgm:cxn modelId="{E79FEF26-930E-43DD-9119-8AD9B73AC9AE}" type="presParOf" srcId="{3AF7EBA7-E9DE-4CD3-8C7F-B7E3EB865CE6}" destId="{3A070A8B-8F83-4726-88FF-89692E0F5676}" srcOrd="4" destOrd="0" presId="urn:microsoft.com/office/officeart/2018/2/layout/IconVerticalSolidList"/>
    <dgm:cxn modelId="{F1B5E4DF-01BC-4A71-B305-E409854B2B2D}" type="presParOf" srcId="{3A070A8B-8F83-4726-88FF-89692E0F5676}" destId="{BC5EB104-12C0-44F1-9872-435B183C9224}" srcOrd="0" destOrd="0" presId="urn:microsoft.com/office/officeart/2018/2/layout/IconVerticalSolidList"/>
    <dgm:cxn modelId="{419F45F0-2CC5-48EE-AA9C-649266117D93}" type="presParOf" srcId="{3A070A8B-8F83-4726-88FF-89692E0F5676}" destId="{9A288C2C-A345-4DB3-9C3C-5E21924EC9DE}" srcOrd="1" destOrd="0" presId="urn:microsoft.com/office/officeart/2018/2/layout/IconVerticalSolidList"/>
    <dgm:cxn modelId="{2134B993-BC2B-4B23-866D-4437EC64C560}" type="presParOf" srcId="{3A070A8B-8F83-4726-88FF-89692E0F5676}" destId="{1F8E7D9F-E1A3-4A4E-B830-A2877FCE6CC3}" srcOrd="2" destOrd="0" presId="urn:microsoft.com/office/officeart/2018/2/layout/IconVerticalSolidList"/>
    <dgm:cxn modelId="{E418EDB1-F681-4C5B-AE11-5E1C917A32F6}" type="presParOf" srcId="{3A070A8B-8F83-4726-88FF-89692E0F5676}" destId="{D17102F9-6535-40FE-9A4F-BE93A070A7C7}" srcOrd="3" destOrd="0" presId="urn:microsoft.com/office/officeart/2018/2/layout/IconVerticalSolidList"/>
    <dgm:cxn modelId="{7BD325C9-445B-4ADF-85F1-B0335A4C2724}" type="presParOf" srcId="{3AF7EBA7-E9DE-4CD3-8C7F-B7E3EB865CE6}" destId="{E7F28191-C264-41D5-9FF9-1D295496BE60}" srcOrd="5" destOrd="0" presId="urn:microsoft.com/office/officeart/2018/2/layout/IconVerticalSolidList"/>
    <dgm:cxn modelId="{220FB9AA-BC97-4A18-8892-D15EABCB31C7}" type="presParOf" srcId="{3AF7EBA7-E9DE-4CD3-8C7F-B7E3EB865CE6}" destId="{93D87DAA-F4E1-4D26-A269-ADA87BAEF676}" srcOrd="6" destOrd="0" presId="urn:microsoft.com/office/officeart/2018/2/layout/IconVerticalSolidList"/>
    <dgm:cxn modelId="{BC8CCA1E-B6F3-4C39-9F1B-9D052E5B3B25}" type="presParOf" srcId="{93D87DAA-F4E1-4D26-A269-ADA87BAEF676}" destId="{71F8C1E8-AA04-41EC-A4F7-120E02665A29}" srcOrd="0" destOrd="0" presId="urn:microsoft.com/office/officeart/2018/2/layout/IconVerticalSolidList"/>
    <dgm:cxn modelId="{58B1296A-3F7B-459F-9582-F073FC0F4FBC}" type="presParOf" srcId="{93D87DAA-F4E1-4D26-A269-ADA87BAEF676}" destId="{53FB162F-E6AF-43DF-B5FB-69B8D40AADFA}" srcOrd="1" destOrd="0" presId="urn:microsoft.com/office/officeart/2018/2/layout/IconVerticalSolidList"/>
    <dgm:cxn modelId="{AB93E8B2-9131-45F2-B516-E18FACFD5E3F}" type="presParOf" srcId="{93D87DAA-F4E1-4D26-A269-ADA87BAEF676}" destId="{43DC22C8-B747-46A9-AC9A-399A8C0A11AF}" srcOrd="2" destOrd="0" presId="urn:microsoft.com/office/officeart/2018/2/layout/IconVerticalSolidList"/>
    <dgm:cxn modelId="{25DEC6AE-FE2A-4059-8CA2-D52ED964FE1F}" type="presParOf" srcId="{93D87DAA-F4E1-4D26-A269-ADA87BAEF676}" destId="{10FD32F3-88A8-438E-A615-5B25FE16C08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A57B80-EBE4-4A2C-8EAA-B2F7AA008C8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4AB0DCE-A4A0-4929-BB0D-46A9CBACE505}">
      <dgm:prSet/>
      <dgm:spPr/>
      <dgm:t>
        <a:bodyPr/>
        <a:lstStyle/>
        <a:p>
          <a:r>
            <a:rPr lang="es-MX" b="0" i="0"/>
            <a:t>Es una técnica apropiada para utilizar en momentos de violencia excesiva</a:t>
          </a:r>
          <a:endParaRPr lang="en-US"/>
        </a:p>
      </dgm:t>
    </dgm:pt>
    <dgm:pt modelId="{162CE0A9-18DB-4A58-ABB9-495ECEAF323C}" type="parTrans" cxnId="{ADE774DB-D364-4304-8A2F-D555C04A92AD}">
      <dgm:prSet/>
      <dgm:spPr/>
      <dgm:t>
        <a:bodyPr/>
        <a:lstStyle/>
        <a:p>
          <a:endParaRPr lang="en-US"/>
        </a:p>
      </dgm:t>
    </dgm:pt>
    <dgm:pt modelId="{908C7D77-8B16-4781-AF0D-B23954B11BC6}" type="sibTrans" cxnId="{ADE774DB-D364-4304-8A2F-D555C04A92AD}">
      <dgm:prSet/>
      <dgm:spPr/>
      <dgm:t>
        <a:bodyPr/>
        <a:lstStyle/>
        <a:p>
          <a:endParaRPr lang="en-US"/>
        </a:p>
      </dgm:t>
    </dgm:pt>
    <dgm:pt modelId="{7289911E-86C6-4B49-8702-63B6A8545EAD}">
      <dgm:prSet/>
      <dgm:spPr/>
      <dgm:t>
        <a:bodyPr/>
        <a:lstStyle/>
        <a:p>
          <a:r>
            <a:rPr lang="es-MX" b="0" i="0" dirty="0"/>
            <a:t>Se debe practicar la respiración interior profunda</a:t>
          </a:r>
          <a:endParaRPr lang="en-US" dirty="0"/>
        </a:p>
      </dgm:t>
    </dgm:pt>
    <dgm:pt modelId="{A9894B32-5868-4797-B48B-44833214238C}" type="parTrans" cxnId="{0BBB0031-985B-4FDB-A212-020B92ED2DE1}">
      <dgm:prSet/>
      <dgm:spPr/>
      <dgm:t>
        <a:bodyPr/>
        <a:lstStyle/>
        <a:p>
          <a:endParaRPr lang="en-US"/>
        </a:p>
      </dgm:t>
    </dgm:pt>
    <dgm:pt modelId="{1C36BDF0-5934-4201-A32C-D0D0DC98510D}" type="sibTrans" cxnId="{0BBB0031-985B-4FDB-A212-020B92ED2DE1}">
      <dgm:prSet/>
      <dgm:spPr/>
      <dgm:t>
        <a:bodyPr/>
        <a:lstStyle/>
        <a:p>
          <a:endParaRPr lang="en-US"/>
        </a:p>
      </dgm:t>
    </dgm:pt>
    <dgm:pt modelId="{08166EEB-0684-4757-AFDD-16A702BF9696}">
      <dgm:prSet/>
      <dgm:spPr/>
      <dgm:t>
        <a:bodyPr/>
        <a:lstStyle/>
        <a:p>
          <a:r>
            <a:rPr lang="es-MX" b="0" i="0"/>
            <a:t>Si bien es cierto que con esta técnica no se espera conseguir una solución rápida, se encarga de posponer. </a:t>
          </a:r>
          <a:endParaRPr lang="en-US"/>
        </a:p>
      </dgm:t>
    </dgm:pt>
    <dgm:pt modelId="{7AD2AEC3-DDE1-49ED-AFE1-1E76A0469711}" type="parTrans" cxnId="{3D0FFBA0-14BA-4B1E-860D-6A19EDF1FF5F}">
      <dgm:prSet/>
      <dgm:spPr/>
      <dgm:t>
        <a:bodyPr/>
        <a:lstStyle/>
        <a:p>
          <a:endParaRPr lang="en-US"/>
        </a:p>
      </dgm:t>
    </dgm:pt>
    <dgm:pt modelId="{58C9E5CF-7927-464B-83C2-D69D8DD90E80}" type="sibTrans" cxnId="{3D0FFBA0-14BA-4B1E-860D-6A19EDF1FF5F}">
      <dgm:prSet/>
      <dgm:spPr/>
      <dgm:t>
        <a:bodyPr/>
        <a:lstStyle/>
        <a:p>
          <a:endParaRPr lang="en-US"/>
        </a:p>
      </dgm:t>
    </dgm:pt>
    <dgm:pt modelId="{0130677C-3B15-4035-911B-0E5DADC32D62}" type="pres">
      <dgm:prSet presAssocID="{33A57B80-EBE4-4A2C-8EAA-B2F7AA008C85}" presName="linear" presStyleCnt="0">
        <dgm:presLayoutVars>
          <dgm:animLvl val="lvl"/>
          <dgm:resizeHandles val="exact"/>
        </dgm:presLayoutVars>
      </dgm:prSet>
      <dgm:spPr/>
    </dgm:pt>
    <dgm:pt modelId="{B63F6738-7811-426B-B71D-9B792E09B0E7}" type="pres">
      <dgm:prSet presAssocID="{54AB0DCE-A4A0-4929-BB0D-46A9CBACE505}" presName="parentText" presStyleLbl="node1" presStyleIdx="0" presStyleCnt="3">
        <dgm:presLayoutVars>
          <dgm:chMax val="0"/>
          <dgm:bulletEnabled val="1"/>
        </dgm:presLayoutVars>
      </dgm:prSet>
      <dgm:spPr/>
    </dgm:pt>
    <dgm:pt modelId="{B66C184C-F25F-4E35-ACB1-3C848B77F9D8}" type="pres">
      <dgm:prSet presAssocID="{908C7D77-8B16-4781-AF0D-B23954B11BC6}" presName="spacer" presStyleCnt="0"/>
      <dgm:spPr/>
    </dgm:pt>
    <dgm:pt modelId="{F7414F52-1EDA-45C3-B690-D9E24590409E}" type="pres">
      <dgm:prSet presAssocID="{7289911E-86C6-4B49-8702-63B6A8545EAD}" presName="parentText" presStyleLbl="node1" presStyleIdx="1" presStyleCnt="3">
        <dgm:presLayoutVars>
          <dgm:chMax val="0"/>
          <dgm:bulletEnabled val="1"/>
        </dgm:presLayoutVars>
      </dgm:prSet>
      <dgm:spPr/>
    </dgm:pt>
    <dgm:pt modelId="{82FA879E-A286-4381-B0A0-132C8B181DB8}" type="pres">
      <dgm:prSet presAssocID="{1C36BDF0-5934-4201-A32C-D0D0DC98510D}" presName="spacer" presStyleCnt="0"/>
      <dgm:spPr/>
    </dgm:pt>
    <dgm:pt modelId="{2AAE2023-583F-45B6-BD08-51F79AB590BA}" type="pres">
      <dgm:prSet presAssocID="{08166EEB-0684-4757-AFDD-16A702BF9696}" presName="parentText" presStyleLbl="node1" presStyleIdx="2" presStyleCnt="3">
        <dgm:presLayoutVars>
          <dgm:chMax val="0"/>
          <dgm:bulletEnabled val="1"/>
        </dgm:presLayoutVars>
      </dgm:prSet>
      <dgm:spPr/>
    </dgm:pt>
  </dgm:ptLst>
  <dgm:cxnLst>
    <dgm:cxn modelId="{0BBB0031-985B-4FDB-A212-020B92ED2DE1}" srcId="{33A57B80-EBE4-4A2C-8EAA-B2F7AA008C85}" destId="{7289911E-86C6-4B49-8702-63B6A8545EAD}" srcOrd="1" destOrd="0" parTransId="{A9894B32-5868-4797-B48B-44833214238C}" sibTransId="{1C36BDF0-5934-4201-A32C-D0D0DC98510D}"/>
    <dgm:cxn modelId="{7FB21F89-0ED1-403A-B7B9-F980D55F1CFC}" type="presOf" srcId="{7289911E-86C6-4B49-8702-63B6A8545EAD}" destId="{F7414F52-1EDA-45C3-B690-D9E24590409E}" srcOrd="0" destOrd="0" presId="urn:microsoft.com/office/officeart/2005/8/layout/vList2"/>
    <dgm:cxn modelId="{3D0FFBA0-14BA-4B1E-860D-6A19EDF1FF5F}" srcId="{33A57B80-EBE4-4A2C-8EAA-B2F7AA008C85}" destId="{08166EEB-0684-4757-AFDD-16A702BF9696}" srcOrd="2" destOrd="0" parTransId="{7AD2AEC3-DDE1-49ED-AFE1-1E76A0469711}" sibTransId="{58C9E5CF-7927-464B-83C2-D69D8DD90E80}"/>
    <dgm:cxn modelId="{83F4A0B4-77FD-4604-86D4-E799041CB65C}" type="presOf" srcId="{08166EEB-0684-4757-AFDD-16A702BF9696}" destId="{2AAE2023-583F-45B6-BD08-51F79AB590BA}" srcOrd="0" destOrd="0" presId="urn:microsoft.com/office/officeart/2005/8/layout/vList2"/>
    <dgm:cxn modelId="{AA0CA5D9-6E93-4908-9B8A-6F0E21372B79}" type="presOf" srcId="{54AB0DCE-A4A0-4929-BB0D-46A9CBACE505}" destId="{B63F6738-7811-426B-B71D-9B792E09B0E7}" srcOrd="0" destOrd="0" presId="urn:microsoft.com/office/officeart/2005/8/layout/vList2"/>
    <dgm:cxn modelId="{ADE774DB-D364-4304-8A2F-D555C04A92AD}" srcId="{33A57B80-EBE4-4A2C-8EAA-B2F7AA008C85}" destId="{54AB0DCE-A4A0-4929-BB0D-46A9CBACE505}" srcOrd="0" destOrd="0" parTransId="{162CE0A9-18DB-4A58-ABB9-495ECEAF323C}" sibTransId="{908C7D77-8B16-4781-AF0D-B23954B11BC6}"/>
    <dgm:cxn modelId="{BF644BFD-70B5-4BC9-9BE7-4071AE9DFB1A}" type="presOf" srcId="{33A57B80-EBE4-4A2C-8EAA-B2F7AA008C85}" destId="{0130677C-3B15-4035-911B-0E5DADC32D62}" srcOrd="0" destOrd="0" presId="urn:microsoft.com/office/officeart/2005/8/layout/vList2"/>
    <dgm:cxn modelId="{D60B6183-14BB-4982-940D-E3A51EEC3D40}" type="presParOf" srcId="{0130677C-3B15-4035-911B-0E5DADC32D62}" destId="{B63F6738-7811-426B-B71D-9B792E09B0E7}" srcOrd="0" destOrd="0" presId="urn:microsoft.com/office/officeart/2005/8/layout/vList2"/>
    <dgm:cxn modelId="{CC329894-EB6B-41B9-ADDE-47C797B59C79}" type="presParOf" srcId="{0130677C-3B15-4035-911B-0E5DADC32D62}" destId="{B66C184C-F25F-4E35-ACB1-3C848B77F9D8}" srcOrd="1" destOrd="0" presId="urn:microsoft.com/office/officeart/2005/8/layout/vList2"/>
    <dgm:cxn modelId="{E0F49A52-92EC-40DF-AB9B-F72A6F64218D}" type="presParOf" srcId="{0130677C-3B15-4035-911B-0E5DADC32D62}" destId="{F7414F52-1EDA-45C3-B690-D9E24590409E}" srcOrd="2" destOrd="0" presId="urn:microsoft.com/office/officeart/2005/8/layout/vList2"/>
    <dgm:cxn modelId="{740D5C3C-5972-41D8-8668-7BC6F29238EF}" type="presParOf" srcId="{0130677C-3B15-4035-911B-0E5DADC32D62}" destId="{82FA879E-A286-4381-B0A0-132C8B181DB8}" srcOrd="3" destOrd="0" presId="urn:microsoft.com/office/officeart/2005/8/layout/vList2"/>
    <dgm:cxn modelId="{146D8BE4-9842-4B2D-9D0D-F862460E13F6}" type="presParOf" srcId="{0130677C-3B15-4035-911B-0E5DADC32D62}" destId="{2AAE2023-583F-45B6-BD08-51F79AB590B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8C36D5-3B46-468A-A8DE-E2E995B475F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BE4B600-B315-418A-A930-0B76A0C2D364}">
      <dgm:prSet/>
      <dgm:spPr/>
      <dgm:t>
        <a:bodyPr/>
        <a:lstStyle/>
        <a:p>
          <a:r>
            <a:rPr lang="es-MX" b="0" i="0"/>
            <a:t>Teniendo en cuenta que la situación puede darse en un aula o en un grupo de trabajo, se contará a todos los integrantes el problema generado y las personas involucradas deben permanecer en silencio.</a:t>
          </a:r>
          <a:endParaRPr lang="en-US"/>
        </a:p>
      </dgm:t>
    </dgm:pt>
    <dgm:pt modelId="{F3518DCD-6E02-4F2A-93E5-51F343A2DDBE}" type="parTrans" cxnId="{54431D5B-170F-494A-BD33-17F2D4D063FC}">
      <dgm:prSet/>
      <dgm:spPr/>
      <dgm:t>
        <a:bodyPr/>
        <a:lstStyle/>
        <a:p>
          <a:endParaRPr lang="en-US"/>
        </a:p>
      </dgm:t>
    </dgm:pt>
    <dgm:pt modelId="{34645A66-62F8-4E72-B1DD-9DD9AB3BFD1E}" type="sibTrans" cxnId="{54431D5B-170F-494A-BD33-17F2D4D063FC}">
      <dgm:prSet/>
      <dgm:spPr/>
      <dgm:t>
        <a:bodyPr/>
        <a:lstStyle/>
        <a:p>
          <a:endParaRPr lang="en-US"/>
        </a:p>
      </dgm:t>
    </dgm:pt>
    <dgm:pt modelId="{8B70787A-07C0-42F0-9DCD-3317A438D304}">
      <dgm:prSet/>
      <dgm:spPr/>
      <dgm:t>
        <a:bodyPr/>
        <a:lstStyle/>
        <a:p>
          <a:r>
            <a:rPr lang="es-MX" b="0" i="0"/>
            <a:t>Una vez que el mediador ha relatado el problema, se les pedirá que a los integrantes que propongan una solución, de esta forma observarán qué piensan los compañeros y obtendrán otros puntos de vista distintos a los suyos.</a:t>
          </a:r>
          <a:endParaRPr lang="en-US"/>
        </a:p>
      </dgm:t>
    </dgm:pt>
    <dgm:pt modelId="{F47CEE17-1CDA-402D-B6C9-28F41CFE99EC}" type="parTrans" cxnId="{433A72E3-DA03-4DEE-9275-B99DED13F99C}">
      <dgm:prSet/>
      <dgm:spPr/>
      <dgm:t>
        <a:bodyPr/>
        <a:lstStyle/>
        <a:p>
          <a:endParaRPr lang="en-US"/>
        </a:p>
      </dgm:t>
    </dgm:pt>
    <dgm:pt modelId="{28528419-8B2F-44A4-9942-832C7FD9E7B9}" type="sibTrans" cxnId="{433A72E3-DA03-4DEE-9275-B99DED13F99C}">
      <dgm:prSet/>
      <dgm:spPr/>
      <dgm:t>
        <a:bodyPr/>
        <a:lstStyle/>
        <a:p>
          <a:endParaRPr lang="en-US"/>
        </a:p>
      </dgm:t>
    </dgm:pt>
    <dgm:pt modelId="{091EEA96-EFCC-43F4-840F-B11F9E5450B6}" type="pres">
      <dgm:prSet presAssocID="{A68C36D5-3B46-468A-A8DE-E2E995B475F4}" presName="linear" presStyleCnt="0">
        <dgm:presLayoutVars>
          <dgm:animLvl val="lvl"/>
          <dgm:resizeHandles val="exact"/>
        </dgm:presLayoutVars>
      </dgm:prSet>
      <dgm:spPr/>
    </dgm:pt>
    <dgm:pt modelId="{D2C8A5A3-6997-4ADD-A441-6456C6440911}" type="pres">
      <dgm:prSet presAssocID="{FBE4B600-B315-418A-A930-0B76A0C2D364}" presName="parentText" presStyleLbl="node1" presStyleIdx="0" presStyleCnt="2">
        <dgm:presLayoutVars>
          <dgm:chMax val="0"/>
          <dgm:bulletEnabled val="1"/>
        </dgm:presLayoutVars>
      </dgm:prSet>
      <dgm:spPr/>
    </dgm:pt>
    <dgm:pt modelId="{EE69D059-7C25-4927-828F-A908A42A7488}" type="pres">
      <dgm:prSet presAssocID="{34645A66-62F8-4E72-B1DD-9DD9AB3BFD1E}" presName="spacer" presStyleCnt="0"/>
      <dgm:spPr/>
    </dgm:pt>
    <dgm:pt modelId="{54B4F7AE-1982-40E4-86F7-EF57130252D1}" type="pres">
      <dgm:prSet presAssocID="{8B70787A-07C0-42F0-9DCD-3317A438D304}" presName="parentText" presStyleLbl="node1" presStyleIdx="1" presStyleCnt="2">
        <dgm:presLayoutVars>
          <dgm:chMax val="0"/>
          <dgm:bulletEnabled val="1"/>
        </dgm:presLayoutVars>
      </dgm:prSet>
      <dgm:spPr/>
    </dgm:pt>
  </dgm:ptLst>
  <dgm:cxnLst>
    <dgm:cxn modelId="{54431D5B-170F-494A-BD33-17F2D4D063FC}" srcId="{A68C36D5-3B46-468A-A8DE-E2E995B475F4}" destId="{FBE4B600-B315-418A-A930-0B76A0C2D364}" srcOrd="0" destOrd="0" parTransId="{F3518DCD-6E02-4F2A-93E5-51F343A2DDBE}" sibTransId="{34645A66-62F8-4E72-B1DD-9DD9AB3BFD1E}"/>
    <dgm:cxn modelId="{32C56E42-778B-4A6A-B1BC-474E62D3700B}" type="presOf" srcId="{8B70787A-07C0-42F0-9DCD-3317A438D304}" destId="{54B4F7AE-1982-40E4-86F7-EF57130252D1}" srcOrd="0" destOrd="0" presId="urn:microsoft.com/office/officeart/2005/8/layout/vList2"/>
    <dgm:cxn modelId="{A9C6C758-6A04-49F5-A8C6-178D902CF2EB}" type="presOf" srcId="{A68C36D5-3B46-468A-A8DE-E2E995B475F4}" destId="{091EEA96-EFCC-43F4-840F-B11F9E5450B6}" srcOrd="0" destOrd="0" presId="urn:microsoft.com/office/officeart/2005/8/layout/vList2"/>
    <dgm:cxn modelId="{6BA9B39E-8D53-4B30-9EC7-564292C13CB0}" type="presOf" srcId="{FBE4B600-B315-418A-A930-0B76A0C2D364}" destId="{D2C8A5A3-6997-4ADD-A441-6456C6440911}" srcOrd="0" destOrd="0" presId="urn:microsoft.com/office/officeart/2005/8/layout/vList2"/>
    <dgm:cxn modelId="{433A72E3-DA03-4DEE-9275-B99DED13F99C}" srcId="{A68C36D5-3B46-468A-A8DE-E2E995B475F4}" destId="{8B70787A-07C0-42F0-9DCD-3317A438D304}" srcOrd="1" destOrd="0" parTransId="{F47CEE17-1CDA-402D-B6C9-28F41CFE99EC}" sibTransId="{28528419-8B2F-44A4-9942-832C7FD9E7B9}"/>
    <dgm:cxn modelId="{B42D4310-1C12-4AA9-A1FF-1E1DF6835150}" type="presParOf" srcId="{091EEA96-EFCC-43F4-840F-B11F9E5450B6}" destId="{D2C8A5A3-6997-4ADD-A441-6456C6440911}" srcOrd="0" destOrd="0" presId="urn:microsoft.com/office/officeart/2005/8/layout/vList2"/>
    <dgm:cxn modelId="{1B2D6DA3-849F-4B63-BD5A-ECF2C555000F}" type="presParOf" srcId="{091EEA96-EFCC-43F4-840F-B11F9E5450B6}" destId="{EE69D059-7C25-4927-828F-A908A42A7488}" srcOrd="1" destOrd="0" presId="urn:microsoft.com/office/officeart/2005/8/layout/vList2"/>
    <dgm:cxn modelId="{AA25E85A-BCC1-4A3C-A592-AD9673B53B36}" type="presParOf" srcId="{091EEA96-EFCC-43F4-840F-B11F9E5450B6}" destId="{54B4F7AE-1982-40E4-86F7-EF57130252D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5A8EA8-9BE7-4267-965D-0CED07C4303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CEC0D0D-7756-45B1-BCC8-B9BAE2D72F48}">
      <dgm:prSet/>
      <dgm:spPr/>
      <dgm:t>
        <a:bodyPr/>
        <a:lstStyle/>
        <a:p>
          <a:r>
            <a:rPr lang="es-MX" b="0" i="0"/>
            <a:t>Una vez originado el conflicto, cada uno de los integrantes deberá decir qué es lo que no le gusta de la otra persona, señalando qué es lo que, según su punto de vista, ha causado el conflicto.</a:t>
          </a:r>
          <a:endParaRPr lang="en-US"/>
        </a:p>
      </dgm:t>
    </dgm:pt>
    <dgm:pt modelId="{7538062E-4781-4E49-9509-27CEA6AABCB7}" type="parTrans" cxnId="{242B298F-5350-49AB-97BD-1A88BAE53322}">
      <dgm:prSet/>
      <dgm:spPr/>
      <dgm:t>
        <a:bodyPr/>
        <a:lstStyle/>
        <a:p>
          <a:endParaRPr lang="en-US"/>
        </a:p>
      </dgm:t>
    </dgm:pt>
    <dgm:pt modelId="{0BF6D73D-056E-480E-95E9-22DA22DE143B}" type="sibTrans" cxnId="{242B298F-5350-49AB-97BD-1A88BAE53322}">
      <dgm:prSet/>
      <dgm:spPr/>
      <dgm:t>
        <a:bodyPr/>
        <a:lstStyle/>
        <a:p>
          <a:endParaRPr lang="en-US"/>
        </a:p>
      </dgm:t>
    </dgm:pt>
    <dgm:pt modelId="{AAC350FF-4F51-45BC-A9D7-0BCEEAA6D384}">
      <dgm:prSet/>
      <dgm:spPr/>
      <dgm:t>
        <a:bodyPr/>
        <a:lstStyle/>
        <a:p>
          <a:r>
            <a:rPr lang="es-MX" b="0" i="0"/>
            <a:t>Señalado el porqué del conflicto, cada parte, después de decir lo que no le gusta de la otra persona, debe proceder a dar una posible solución a esta. A partir de aquí, tras haberse realizado las propuestas, ambas partes tienen que decidir cuál es la más idónea.</a:t>
          </a:r>
          <a:endParaRPr lang="en-US"/>
        </a:p>
      </dgm:t>
    </dgm:pt>
    <dgm:pt modelId="{C644984C-027B-478F-912D-EC776A5BB10F}" type="parTrans" cxnId="{243CA3F0-7033-4130-B1CB-48E57792E5F3}">
      <dgm:prSet/>
      <dgm:spPr/>
      <dgm:t>
        <a:bodyPr/>
        <a:lstStyle/>
        <a:p>
          <a:endParaRPr lang="en-US"/>
        </a:p>
      </dgm:t>
    </dgm:pt>
    <dgm:pt modelId="{456E5614-C91C-4CE9-924C-856E33F54DDB}" type="sibTrans" cxnId="{243CA3F0-7033-4130-B1CB-48E57792E5F3}">
      <dgm:prSet/>
      <dgm:spPr/>
      <dgm:t>
        <a:bodyPr/>
        <a:lstStyle/>
        <a:p>
          <a:endParaRPr lang="en-US"/>
        </a:p>
      </dgm:t>
    </dgm:pt>
    <dgm:pt modelId="{9BE3BE40-8515-48D4-8DE9-9DE1B1323807}" type="pres">
      <dgm:prSet presAssocID="{005A8EA8-9BE7-4267-965D-0CED07C43035}" presName="linear" presStyleCnt="0">
        <dgm:presLayoutVars>
          <dgm:animLvl val="lvl"/>
          <dgm:resizeHandles val="exact"/>
        </dgm:presLayoutVars>
      </dgm:prSet>
      <dgm:spPr/>
    </dgm:pt>
    <dgm:pt modelId="{F7F22E73-2D8F-48A6-AE54-D91761BF4BB6}" type="pres">
      <dgm:prSet presAssocID="{4CEC0D0D-7756-45B1-BCC8-B9BAE2D72F48}" presName="parentText" presStyleLbl="node1" presStyleIdx="0" presStyleCnt="2">
        <dgm:presLayoutVars>
          <dgm:chMax val="0"/>
          <dgm:bulletEnabled val="1"/>
        </dgm:presLayoutVars>
      </dgm:prSet>
      <dgm:spPr/>
    </dgm:pt>
    <dgm:pt modelId="{EC638191-357F-4F8C-9207-78DBE0EF2913}" type="pres">
      <dgm:prSet presAssocID="{0BF6D73D-056E-480E-95E9-22DA22DE143B}" presName="spacer" presStyleCnt="0"/>
      <dgm:spPr/>
    </dgm:pt>
    <dgm:pt modelId="{9EC49667-9E87-403C-BB96-880FBEFE634F}" type="pres">
      <dgm:prSet presAssocID="{AAC350FF-4F51-45BC-A9D7-0BCEEAA6D384}" presName="parentText" presStyleLbl="node1" presStyleIdx="1" presStyleCnt="2">
        <dgm:presLayoutVars>
          <dgm:chMax val="0"/>
          <dgm:bulletEnabled val="1"/>
        </dgm:presLayoutVars>
      </dgm:prSet>
      <dgm:spPr/>
    </dgm:pt>
  </dgm:ptLst>
  <dgm:cxnLst>
    <dgm:cxn modelId="{2D87D824-A708-42BC-943F-29054960AEBA}" type="presOf" srcId="{4CEC0D0D-7756-45B1-BCC8-B9BAE2D72F48}" destId="{F7F22E73-2D8F-48A6-AE54-D91761BF4BB6}" srcOrd="0" destOrd="0" presId="urn:microsoft.com/office/officeart/2005/8/layout/vList2"/>
    <dgm:cxn modelId="{8D0D9F3A-2D7E-4B17-8718-5DD916C38287}" type="presOf" srcId="{005A8EA8-9BE7-4267-965D-0CED07C43035}" destId="{9BE3BE40-8515-48D4-8DE9-9DE1B1323807}" srcOrd="0" destOrd="0" presId="urn:microsoft.com/office/officeart/2005/8/layout/vList2"/>
    <dgm:cxn modelId="{242B298F-5350-49AB-97BD-1A88BAE53322}" srcId="{005A8EA8-9BE7-4267-965D-0CED07C43035}" destId="{4CEC0D0D-7756-45B1-BCC8-B9BAE2D72F48}" srcOrd="0" destOrd="0" parTransId="{7538062E-4781-4E49-9509-27CEA6AABCB7}" sibTransId="{0BF6D73D-056E-480E-95E9-22DA22DE143B}"/>
    <dgm:cxn modelId="{AA13ACDC-5DA2-4D5D-BA04-7FAC23CE37D2}" type="presOf" srcId="{AAC350FF-4F51-45BC-A9D7-0BCEEAA6D384}" destId="{9EC49667-9E87-403C-BB96-880FBEFE634F}" srcOrd="0" destOrd="0" presId="urn:microsoft.com/office/officeart/2005/8/layout/vList2"/>
    <dgm:cxn modelId="{243CA3F0-7033-4130-B1CB-48E57792E5F3}" srcId="{005A8EA8-9BE7-4267-965D-0CED07C43035}" destId="{AAC350FF-4F51-45BC-A9D7-0BCEEAA6D384}" srcOrd="1" destOrd="0" parTransId="{C644984C-027B-478F-912D-EC776A5BB10F}" sibTransId="{456E5614-C91C-4CE9-924C-856E33F54DDB}"/>
    <dgm:cxn modelId="{5F257EB2-AB72-42B2-AC08-B0C2AF9D941B}" type="presParOf" srcId="{9BE3BE40-8515-48D4-8DE9-9DE1B1323807}" destId="{F7F22E73-2D8F-48A6-AE54-D91761BF4BB6}" srcOrd="0" destOrd="0" presId="urn:microsoft.com/office/officeart/2005/8/layout/vList2"/>
    <dgm:cxn modelId="{F493F2F6-16AE-497B-8263-1D7E35740651}" type="presParOf" srcId="{9BE3BE40-8515-48D4-8DE9-9DE1B1323807}" destId="{EC638191-357F-4F8C-9207-78DBE0EF2913}" srcOrd="1" destOrd="0" presId="urn:microsoft.com/office/officeart/2005/8/layout/vList2"/>
    <dgm:cxn modelId="{D8F19AED-4244-4F7D-BB52-BA25F8152B9C}" type="presParOf" srcId="{9BE3BE40-8515-48D4-8DE9-9DE1B1323807}" destId="{9EC49667-9E87-403C-BB96-880FBEFE634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105DE-0740-4D08-BF75-4F4FF758609B}">
      <dsp:nvSpPr>
        <dsp:cNvPr id="0" name=""/>
        <dsp:cNvSpPr/>
      </dsp:nvSpPr>
      <dsp:spPr>
        <a:xfrm>
          <a:off x="0" y="531"/>
          <a:ext cx="9634011"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CDB06-CDEB-41BD-87B5-743B2294F0DA}">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BF0968-3D89-4913-96A4-C88CB02EA573}">
      <dsp:nvSpPr>
        <dsp:cNvPr id="0" name=""/>
        <dsp:cNvSpPr/>
      </dsp:nvSpPr>
      <dsp:spPr>
        <a:xfrm>
          <a:off x="1435590" y="531"/>
          <a:ext cx="81984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s-MX" sz="2100" i="0" kern="1200"/>
            <a:t>Es una herramienta eficaz utilizada para negociar entre las partes adversas, en presencia de una tercera, neutral</a:t>
          </a:r>
          <a:endParaRPr lang="en-US" sz="2100" kern="1200"/>
        </a:p>
      </dsp:txBody>
      <dsp:txXfrm>
        <a:off x="1435590" y="531"/>
        <a:ext cx="8198420" cy="1242935"/>
      </dsp:txXfrm>
    </dsp:sp>
    <dsp:sp modelId="{222690EF-A139-4D8A-B1C2-8A9BCE591DC9}">
      <dsp:nvSpPr>
        <dsp:cNvPr id="0" name=""/>
        <dsp:cNvSpPr/>
      </dsp:nvSpPr>
      <dsp:spPr>
        <a:xfrm>
          <a:off x="0" y="1554201"/>
          <a:ext cx="9634011"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FB781E-5E79-402E-8814-E38B76B0CB48}">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6E0725-19CC-4A34-A4AE-048E369855FC}">
      <dsp:nvSpPr>
        <dsp:cNvPr id="0" name=""/>
        <dsp:cNvSpPr/>
      </dsp:nvSpPr>
      <dsp:spPr>
        <a:xfrm>
          <a:off x="1435590" y="1554201"/>
          <a:ext cx="81984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s-MX" sz="2100" i="0" kern="1200"/>
            <a:t>Se la ha utilizado como método de gestión y resolución de conflictos, cuyo papel consiste en facilitar la comunicación y la búsqueda de soluciones.</a:t>
          </a:r>
          <a:endParaRPr lang="en-US" sz="2100" kern="1200"/>
        </a:p>
      </dsp:txBody>
      <dsp:txXfrm>
        <a:off x="1435590" y="1554201"/>
        <a:ext cx="8198420" cy="1242935"/>
      </dsp:txXfrm>
    </dsp:sp>
    <dsp:sp modelId="{4D1FE2FE-F3F8-4172-B169-C104AEE78F16}">
      <dsp:nvSpPr>
        <dsp:cNvPr id="0" name=""/>
        <dsp:cNvSpPr/>
      </dsp:nvSpPr>
      <dsp:spPr>
        <a:xfrm>
          <a:off x="0" y="3107870"/>
          <a:ext cx="9634011"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C8CF64-FE93-47B9-8DED-B573A067A005}">
      <dsp:nvSpPr>
        <dsp:cNvPr id="0" name=""/>
        <dsp:cNvSpPr/>
      </dsp:nvSpPr>
      <dsp:spPr>
        <a:xfrm>
          <a:off x="375988" y="3387531"/>
          <a:ext cx="683614" cy="6836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39A029-32E2-4AE2-945B-7CAA89F34CE1}">
      <dsp:nvSpPr>
        <dsp:cNvPr id="0" name=""/>
        <dsp:cNvSpPr/>
      </dsp:nvSpPr>
      <dsp:spPr>
        <a:xfrm>
          <a:off x="1435590" y="3107870"/>
          <a:ext cx="81984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s-MX" sz="2100" i="0" kern="1200"/>
            <a:t>La clave de la mediación es dar la oportunidad y el protagonismo a cada una de las partes para que puedan gestionar y llegar a una resolución efectiva del conflicto</a:t>
          </a:r>
          <a:endParaRPr lang="en-US" sz="2100" kern="1200"/>
        </a:p>
      </dsp:txBody>
      <dsp:txXfrm>
        <a:off x="1435590" y="3107870"/>
        <a:ext cx="8198420"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65255-4271-4F5D-87E0-DC0692C5A077}">
      <dsp:nvSpPr>
        <dsp:cNvPr id="0" name=""/>
        <dsp:cNvSpPr/>
      </dsp:nvSpPr>
      <dsp:spPr>
        <a:xfrm>
          <a:off x="1348" y="197875"/>
          <a:ext cx="4734129" cy="30061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96122A-8E84-4FD4-9E94-7FC5BCAFEA6A}">
      <dsp:nvSpPr>
        <dsp:cNvPr id="0" name=""/>
        <dsp:cNvSpPr/>
      </dsp:nvSpPr>
      <dsp:spPr>
        <a:xfrm>
          <a:off x="527363" y="697589"/>
          <a:ext cx="4734129" cy="30061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b="0" i="0" kern="1200"/>
            <a:t>Barruch y Folger consideran que la mediación se mueve entre dos aspectos: la Revalorización y el Reconocimiento. </a:t>
          </a:r>
          <a:endParaRPr lang="en-US" sz="2200" kern="1200"/>
        </a:p>
      </dsp:txBody>
      <dsp:txXfrm>
        <a:off x="615411" y="785637"/>
        <a:ext cx="4558033" cy="2830076"/>
      </dsp:txXfrm>
    </dsp:sp>
    <dsp:sp modelId="{C6C6203E-B7E6-48EF-BED4-EC67203EA030}">
      <dsp:nvSpPr>
        <dsp:cNvPr id="0" name=""/>
        <dsp:cNvSpPr/>
      </dsp:nvSpPr>
      <dsp:spPr>
        <a:xfrm>
          <a:off x="5787507" y="197875"/>
          <a:ext cx="4734129" cy="30061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98D856-7235-4678-AEFC-ABB9EBA2CAB5}">
      <dsp:nvSpPr>
        <dsp:cNvPr id="0" name=""/>
        <dsp:cNvSpPr/>
      </dsp:nvSpPr>
      <dsp:spPr>
        <a:xfrm>
          <a:off x="6313521" y="697589"/>
          <a:ext cx="4734129" cy="30061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b="0" i="0" kern="1200"/>
            <a:t>Pueden transformar la vida de los individuos, infundirle tanto en un sentido más vivido de las propias eficacias y valores personales (revalorización), como una mayor apertura y más aceptación hacia la otra persona que se encuentra enfrente (reconocimiento).</a:t>
          </a:r>
          <a:endParaRPr lang="en-US" sz="2200" kern="1200"/>
        </a:p>
      </dsp:txBody>
      <dsp:txXfrm>
        <a:off x="6401569" y="785637"/>
        <a:ext cx="4558033" cy="28300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F690B-7DD9-4814-992E-20C3E2A28B47}">
      <dsp:nvSpPr>
        <dsp:cNvPr id="0" name=""/>
        <dsp:cNvSpPr/>
      </dsp:nvSpPr>
      <dsp:spPr>
        <a:xfrm>
          <a:off x="0" y="476"/>
          <a:ext cx="11049000" cy="111448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6815FC-3701-434C-A28B-142A3CC72AC1}">
      <dsp:nvSpPr>
        <dsp:cNvPr id="0" name=""/>
        <dsp:cNvSpPr/>
      </dsp:nvSpPr>
      <dsp:spPr>
        <a:xfrm>
          <a:off x="337130" y="251234"/>
          <a:ext cx="612964" cy="6129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5DC83A-56AB-4A5D-9956-223F6E7BAA39}">
      <dsp:nvSpPr>
        <dsp:cNvPr id="0" name=""/>
        <dsp:cNvSpPr/>
      </dsp:nvSpPr>
      <dsp:spPr>
        <a:xfrm>
          <a:off x="1287226" y="476"/>
          <a:ext cx="9761773" cy="1114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49" tIns="117949" rIns="117949" bIns="117949" numCol="1" spcCol="1270" anchor="ctr" anchorCtr="0">
          <a:noAutofit/>
        </a:bodyPr>
        <a:lstStyle/>
        <a:p>
          <a:pPr marL="0" lvl="0" indent="0" algn="l" defTabSz="844550">
            <a:lnSpc>
              <a:spcPct val="90000"/>
            </a:lnSpc>
            <a:spcBef>
              <a:spcPct val="0"/>
            </a:spcBef>
            <a:spcAft>
              <a:spcPct val="35000"/>
            </a:spcAft>
            <a:buNone/>
          </a:pPr>
          <a:r>
            <a:rPr lang="es-MX" sz="1900" kern="1200"/>
            <a:t>E</a:t>
          </a:r>
          <a:r>
            <a:rPr lang="es-MX" sz="1900" b="0" i="0" kern="1200"/>
            <a:t>s la persona que contribuye a que se genere confianza entre las partes y durante todo el proceso.</a:t>
          </a:r>
          <a:endParaRPr lang="en-US" sz="1900" kern="1200"/>
        </a:p>
      </dsp:txBody>
      <dsp:txXfrm>
        <a:off x="1287226" y="476"/>
        <a:ext cx="9761773" cy="1114481"/>
      </dsp:txXfrm>
    </dsp:sp>
    <dsp:sp modelId="{C33597D7-1F87-43C7-A14B-A5228A34C5F7}">
      <dsp:nvSpPr>
        <dsp:cNvPr id="0" name=""/>
        <dsp:cNvSpPr/>
      </dsp:nvSpPr>
      <dsp:spPr>
        <a:xfrm>
          <a:off x="0" y="1393578"/>
          <a:ext cx="11049000" cy="111448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6E13E3-E008-4AA5-9B10-4592D7E020D9}">
      <dsp:nvSpPr>
        <dsp:cNvPr id="0" name=""/>
        <dsp:cNvSpPr/>
      </dsp:nvSpPr>
      <dsp:spPr>
        <a:xfrm>
          <a:off x="337130" y="1644336"/>
          <a:ext cx="612964" cy="6129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5335E4-19F1-4CC9-8356-CA918646B7D5}">
      <dsp:nvSpPr>
        <dsp:cNvPr id="0" name=""/>
        <dsp:cNvSpPr/>
      </dsp:nvSpPr>
      <dsp:spPr>
        <a:xfrm>
          <a:off x="1287226" y="1393578"/>
          <a:ext cx="9761773" cy="1114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49" tIns="117949" rIns="117949" bIns="117949" numCol="1" spcCol="1270" anchor="ctr" anchorCtr="0">
          <a:noAutofit/>
        </a:bodyPr>
        <a:lstStyle/>
        <a:p>
          <a:pPr marL="0" lvl="0" indent="0" algn="l" defTabSz="844550">
            <a:lnSpc>
              <a:spcPct val="90000"/>
            </a:lnSpc>
            <a:spcBef>
              <a:spcPct val="0"/>
            </a:spcBef>
            <a:spcAft>
              <a:spcPct val="35000"/>
            </a:spcAft>
            <a:buNone/>
          </a:pPr>
          <a:r>
            <a:rPr lang="es-MX" sz="1900" i="0" kern="1200"/>
            <a:t>Es la figura del mediador la que ayuda a que las partes en conflicto interaccionen entre ellas, de forma que se entiendan y puedan llegar a trabajar juntas, de un modo completamente diferente al que lo habían estado haciendo hasta ese momento. </a:t>
          </a:r>
          <a:endParaRPr lang="en-US" sz="1900" kern="1200"/>
        </a:p>
      </dsp:txBody>
      <dsp:txXfrm>
        <a:off x="1287226" y="1393578"/>
        <a:ext cx="9761773" cy="1114481"/>
      </dsp:txXfrm>
    </dsp:sp>
    <dsp:sp modelId="{EBC29636-B501-4905-9C61-6A4091372145}">
      <dsp:nvSpPr>
        <dsp:cNvPr id="0" name=""/>
        <dsp:cNvSpPr/>
      </dsp:nvSpPr>
      <dsp:spPr>
        <a:xfrm>
          <a:off x="0" y="2786680"/>
          <a:ext cx="11049000" cy="111448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1CA442-DCEE-4640-AB60-7953F68CFB93}">
      <dsp:nvSpPr>
        <dsp:cNvPr id="0" name=""/>
        <dsp:cNvSpPr/>
      </dsp:nvSpPr>
      <dsp:spPr>
        <a:xfrm>
          <a:off x="337130" y="3037438"/>
          <a:ext cx="612964" cy="6129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162E82-93E6-452D-91A7-BB694A63F2AE}">
      <dsp:nvSpPr>
        <dsp:cNvPr id="0" name=""/>
        <dsp:cNvSpPr/>
      </dsp:nvSpPr>
      <dsp:spPr>
        <a:xfrm>
          <a:off x="1287226" y="2786680"/>
          <a:ext cx="9761773" cy="1114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49" tIns="117949" rIns="117949" bIns="117949" numCol="1" spcCol="1270" anchor="ctr" anchorCtr="0">
          <a:noAutofit/>
        </a:bodyPr>
        <a:lstStyle/>
        <a:p>
          <a:pPr marL="0" lvl="0" indent="0" algn="l" defTabSz="844550">
            <a:lnSpc>
              <a:spcPct val="90000"/>
            </a:lnSpc>
            <a:spcBef>
              <a:spcPct val="0"/>
            </a:spcBef>
            <a:spcAft>
              <a:spcPct val="35000"/>
            </a:spcAft>
            <a:buNone/>
          </a:pPr>
          <a:r>
            <a:rPr lang="es-MX" sz="1900" i="0" kern="1200"/>
            <a:t>Su cometido es, esencialmente, proponer procedimientos de búsqueda de soluciones.</a:t>
          </a:r>
          <a:endParaRPr lang="en-US" sz="1900" kern="1200"/>
        </a:p>
      </dsp:txBody>
      <dsp:txXfrm>
        <a:off x="1287226" y="2786680"/>
        <a:ext cx="9761773" cy="11144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96CCB-C8BC-4ED4-8261-E4307EE1880E}">
      <dsp:nvSpPr>
        <dsp:cNvPr id="0" name=""/>
        <dsp:cNvSpPr/>
      </dsp:nvSpPr>
      <dsp:spPr>
        <a:xfrm>
          <a:off x="607855" y="639593"/>
          <a:ext cx="1450618" cy="145061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E6F338-0F53-4230-A304-02DF4314CD4F}">
      <dsp:nvSpPr>
        <dsp:cNvPr id="0" name=""/>
        <dsp:cNvSpPr/>
      </dsp:nvSpPr>
      <dsp:spPr>
        <a:xfrm>
          <a:off x="917003" y="948742"/>
          <a:ext cx="832321" cy="8323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C59D0E-5713-4F10-B1BB-FD108496395F}">
      <dsp:nvSpPr>
        <dsp:cNvPr id="0" name=""/>
        <dsp:cNvSpPr/>
      </dsp:nvSpPr>
      <dsp:spPr>
        <a:xfrm>
          <a:off x="144133" y="2542044"/>
          <a:ext cx="2378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s-EC" sz="2200" kern="1200"/>
            <a:t>Empatía</a:t>
          </a:r>
          <a:endParaRPr lang="en-US" sz="2200" kern="1200"/>
        </a:p>
      </dsp:txBody>
      <dsp:txXfrm>
        <a:off x="144133" y="2542044"/>
        <a:ext cx="2378062" cy="720000"/>
      </dsp:txXfrm>
    </dsp:sp>
    <dsp:sp modelId="{92278E09-C738-4430-A070-5C7044431EC9}">
      <dsp:nvSpPr>
        <dsp:cNvPr id="0" name=""/>
        <dsp:cNvSpPr/>
      </dsp:nvSpPr>
      <dsp:spPr>
        <a:xfrm>
          <a:off x="3402079" y="639593"/>
          <a:ext cx="1450618" cy="145061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7CC490-AC57-4305-B99A-B0FC7B3CC68D}">
      <dsp:nvSpPr>
        <dsp:cNvPr id="0" name=""/>
        <dsp:cNvSpPr/>
      </dsp:nvSpPr>
      <dsp:spPr>
        <a:xfrm>
          <a:off x="3711227" y="948742"/>
          <a:ext cx="832321" cy="8323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372010-2B61-4833-AA0E-AA2E8B03CDE7}">
      <dsp:nvSpPr>
        <dsp:cNvPr id="0" name=""/>
        <dsp:cNvSpPr/>
      </dsp:nvSpPr>
      <dsp:spPr>
        <a:xfrm>
          <a:off x="2938357" y="2542044"/>
          <a:ext cx="2378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s-EC" sz="2200" kern="1200"/>
            <a:t>Escucha activa</a:t>
          </a:r>
          <a:endParaRPr lang="en-US" sz="2200" kern="1200"/>
        </a:p>
      </dsp:txBody>
      <dsp:txXfrm>
        <a:off x="2938357" y="2542044"/>
        <a:ext cx="2378062" cy="720000"/>
      </dsp:txXfrm>
    </dsp:sp>
    <dsp:sp modelId="{D41B72E3-BE16-4E1F-A043-2B7E2ABC970D}">
      <dsp:nvSpPr>
        <dsp:cNvPr id="0" name=""/>
        <dsp:cNvSpPr/>
      </dsp:nvSpPr>
      <dsp:spPr>
        <a:xfrm>
          <a:off x="6196302" y="639593"/>
          <a:ext cx="1450618" cy="145061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579642-A291-4521-971D-2A71B49F5010}">
      <dsp:nvSpPr>
        <dsp:cNvPr id="0" name=""/>
        <dsp:cNvSpPr/>
      </dsp:nvSpPr>
      <dsp:spPr>
        <a:xfrm>
          <a:off x="6505450" y="948742"/>
          <a:ext cx="832321" cy="8323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FA5CFC-48A6-49C6-86DC-2F864C9B603D}">
      <dsp:nvSpPr>
        <dsp:cNvPr id="0" name=""/>
        <dsp:cNvSpPr/>
      </dsp:nvSpPr>
      <dsp:spPr>
        <a:xfrm>
          <a:off x="5732580" y="2542044"/>
          <a:ext cx="2378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s-EC" sz="2200" kern="1200"/>
            <a:t>Comunicación efectiva</a:t>
          </a:r>
          <a:endParaRPr lang="en-US" sz="2200" kern="1200"/>
        </a:p>
      </dsp:txBody>
      <dsp:txXfrm>
        <a:off x="5732580" y="2542044"/>
        <a:ext cx="2378062" cy="720000"/>
      </dsp:txXfrm>
    </dsp:sp>
    <dsp:sp modelId="{90D6D4DA-B09E-4C4E-9EE6-4E353ECD2B7F}">
      <dsp:nvSpPr>
        <dsp:cNvPr id="0" name=""/>
        <dsp:cNvSpPr/>
      </dsp:nvSpPr>
      <dsp:spPr>
        <a:xfrm>
          <a:off x="8990526" y="639593"/>
          <a:ext cx="1450618" cy="145061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1C38CC-5FE7-4AF4-9893-CE127FF24563}">
      <dsp:nvSpPr>
        <dsp:cNvPr id="0" name=""/>
        <dsp:cNvSpPr/>
      </dsp:nvSpPr>
      <dsp:spPr>
        <a:xfrm>
          <a:off x="9299674" y="948742"/>
          <a:ext cx="832321" cy="8323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6D1D44-B584-4FBE-88AC-F4E4F71865CF}">
      <dsp:nvSpPr>
        <dsp:cNvPr id="0" name=""/>
        <dsp:cNvSpPr/>
      </dsp:nvSpPr>
      <dsp:spPr>
        <a:xfrm>
          <a:off x="8526803" y="2542044"/>
          <a:ext cx="2378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s-EC" sz="2200" kern="1200"/>
            <a:t>Resolución de conflictos </a:t>
          </a:r>
          <a:endParaRPr lang="en-US" sz="2200" kern="1200"/>
        </a:p>
      </dsp:txBody>
      <dsp:txXfrm>
        <a:off x="8526803" y="2542044"/>
        <a:ext cx="2378062"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ACFD0-3DAF-446D-8A76-A4C2DB0E5014}">
      <dsp:nvSpPr>
        <dsp:cNvPr id="0" name=""/>
        <dsp:cNvSpPr/>
      </dsp:nvSpPr>
      <dsp:spPr>
        <a:xfrm>
          <a:off x="0" y="1619"/>
          <a:ext cx="11049000" cy="8207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AC20CA-86B9-4EE7-87E7-D0B819A9E8BD}">
      <dsp:nvSpPr>
        <dsp:cNvPr id="0" name=""/>
        <dsp:cNvSpPr/>
      </dsp:nvSpPr>
      <dsp:spPr>
        <a:xfrm>
          <a:off x="248266" y="186280"/>
          <a:ext cx="451393" cy="4513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9A9330-66D0-4F24-9EE5-DBF2635CA0DC}">
      <dsp:nvSpPr>
        <dsp:cNvPr id="0" name=""/>
        <dsp:cNvSpPr/>
      </dsp:nvSpPr>
      <dsp:spPr>
        <a:xfrm>
          <a:off x="947926" y="1619"/>
          <a:ext cx="10101073" cy="820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59" tIns="86859" rIns="86859" bIns="86859" numCol="1" spcCol="1270" anchor="ctr" anchorCtr="0">
          <a:noAutofit/>
        </a:bodyPr>
        <a:lstStyle/>
        <a:p>
          <a:pPr marL="0" lvl="0" indent="0" algn="l" defTabSz="977900">
            <a:lnSpc>
              <a:spcPct val="90000"/>
            </a:lnSpc>
            <a:spcBef>
              <a:spcPct val="0"/>
            </a:spcBef>
            <a:spcAft>
              <a:spcPct val="35000"/>
            </a:spcAft>
            <a:buNone/>
          </a:pPr>
          <a:r>
            <a:rPr lang="es-EC" sz="2200" kern="1200"/>
            <a:t>Crear un ambiente seguro</a:t>
          </a:r>
          <a:endParaRPr lang="en-US" sz="2200" kern="1200"/>
        </a:p>
      </dsp:txBody>
      <dsp:txXfrm>
        <a:off x="947926" y="1619"/>
        <a:ext cx="10101073" cy="820715"/>
      </dsp:txXfrm>
    </dsp:sp>
    <dsp:sp modelId="{B85108CE-5E4C-4151-AF86-AD8D127DD6E1}">
      <dsp:nvSpPr>
        <dsp:cNvPr id="0" name=""/>
        <dsp:cNvSpPr/>
      </dsp:nvSpPr>
      <dsp:spPr>
        <a:xfrm>
          <a:off x="0" y="1027513"/>
          <a:ext cx="11049000" cy="8207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66EB4E-F8B6-4EDE-8A9D-1FC8E69848BB}">
      <dsp:nvSpPr>
        <dsp:cNvPr id="0" name=""/>
        <dsp:cNvSpPr/>
      </dsp:nvSpPr>
      <dsp:spPr>
        <a:xfrm>
          <a:off x="248266" y="1212174"/>
          <a:ext cx="451393" cy="4513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F888E3-9F4E-45D0-9429-C7F8301C65A2}">
      <dsp:nvSpPr>
        <dsp:cNvPr id="0" name=""/>
        <dsp:cNvSpPr/>
      </dsp:nvSpPr>
      <dsp:spPr>
        <a:xfrm>
          <a:off x="947926" y="1027513"/>
          <a:ext cx="10101073" cy="820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59" tIns="86859" rIns="86859" bIns="86859" numCol="1" spcCol="1270" anchor="ctr" anchorCtr="0">
          <a:noAutofit/>
        </a:bodyPr>
        <a:lstStyle/>
        <a:p>
          <a:pPr marL="0" lvl="0" indent="0" algn="l" defTabSz="977900">
            <a:lnSpc>
              <a:spcPct val="90000"/>
            </a:lnSpc>
            <a:spcBef>
              <a:spcPct val="0"/>
            </a:spcBef>
            <a:spcAft>
              <a:spcPct val="35000"/>
            </a:spcAft>
            <a:buNone/>
          </a:pPr>
          <a:r>
            <a:rPr lang="es-EC" sz="2200" kern="1200"/>
            <a:t>Facilitar la comunicación </a:t>
          </a:r>
          <a:endParaRPr lang="en-US" sz="2200" kern="1200"/>
        </a:p>
      </dsp:txBody>
      <dsp:txXfrm>
        <a:off x="947926" y="1027513"/>
        <a:ext cx="10101073" cy="820715"/>
      </dsp:txXfrm>
    </dsp:sp>
    <dsp:sp modelId="{BC5EB104-12C0-44F1-9872-435B183C9224}">
      <dsp:nvSpPr>
        <dsp:cNvPr id="0" name=""/>
        <dsp:cNvSpPr/>
      </dsp:nvSpPr>
      <dsp:spPr>
        <a:xfrm>
          <a:off x="0" y="2053408"/>
          <a:ext cx="11049000" cy="8207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288C2C-A345-4DB3-9C3C-5E21924EC9DE}">
      <dsp:nvSpPr>
        <dsp:cNvPr id="0" name=""/>
        <dsp:cNvSpPr/>
      </dsp:nvSpPr>
      <dsp:spPr>
        <a:xfrm>
          <a:off x="248266" y="2238069"/>
          <a:ext cx="451393" cy="4513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7102F9-6535-40FE-9A4F-BE93A070A7C7}">
      <dsp:nvSpPr>
        <dsp:cNvPr id="0" name=""/>
        <dsp:cNvSpPr/>
      </dsp:nvSpPr>
      <dsp:spPr>
        <a:xfrm>
          <a:off x="947926" y="2053408"/>
          <a:ext cx="10101073" cy="820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59" tIns="86859" rIns="86859" bIns="86859" numCol="1" spcCol="1270" anchor="ctr" anchorCtr="0">
          <a:noAutofit/>
        </a:bodyPr>
        <a:lstStyle/>
        <a:p>
          <a:pPr marL="0" lvl="0" indent="0" algn="l" defTabSz="977900">
            <a:lnSpc>
              <a:spcPct val="90000"/>
            </a:lnSpc>
            <a:spcBef>
              <a:spcPct val="0"/>
            </a:spcBef>
            <a:spcAft>
              <a:spcPct val="35000"/>
            </a:spcAft>
            <a:buNone/>
          </a:pPr>
          <a:r>
            <a:rPr lang="es-EC" sz="2200" kern="1200"/>
            <a:t>Imparcialidad</a:t>
          </a:r>
          <a:endParaRPr lang="en-US" sz="2200" kern="1200"/>
        </a:p>
      </dsp:txBody>
      <dsp:txXfrm>
        <a:off x="947926" y="2053408"/>
        <a:ext cx="10101073" cy="820715"/>
      </dsp:txXfrm>
    </dsp:sp>
    <dsp:sp modelId="{71F8C1E8-AA04-41EC-A4F7-120E02665A29}">
      <dsp:nvSpPr>
        <dsp:cNvPr id="0" name=""/>
        <dsp:cNvSpPr/>
      </dsp:nvSpPr>
      <dsp:spPr>
        <a:xfrm>
          <a:off x="0" y="3079303"/>
          <a:ext cx="11049000" cy="8207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FB162F-E6AF-43DF-B5FB-69B8D40AADFA}">
      <dsp:nvSpPr>
        <dsp:cNvPr id="0" name=""/>
        <dsp:cNvSpPr/>
      </dsp:nvSpPr>
      <dsp:spPr>
        <a:xfrm>
          <a:off x="248266" y="3263964"/>
          <a:ext cx="451393" cy="4513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FD32F3-88A8-438E-A615-5B25FE16C08F}">
      <dsp:nvSpPr>
        <dsp:cNvPr id="0" name=""/>
        <dsp:cNvSpPr/>
      </dsp:nvSpPr>
      <dsp:spPr>
        <a:xfrm>
          <a:off x="947926" y="3079303"/>
          <a:ext cx="10101073" cy="820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59" tIns="86859" rIns="86859" bIns="86859" numCol="1" spcCol="1270" anchor="ctr" anchorCtr="0">
          <a:noAutofit/>
        </a:bodyPr>
        <a:lstStyle/>
        <a:p>
          <a:pPr marL="0" lvl="0" indent="0" algn="l" defTabSz="977900">
            <a:lnSpc>
              <a:spcPct val="90000"/>
            </a:lnSpc>
            <a:spcBef>
              <a:spcPct val="0"/>
            </a:spcBef>
            <a:spcAft>
              <a:spcPct val="35000"/>
            </a:spcAft>
            <a:buNone/>
          </a:pPr>
          <a:r>
            <a:rPr lang="es-EC" sz="2200" kern="1200"/>
            <a:t>Confidencialidad </a:t>
          </a:r>
          <a:endParaRPr lang="en-US" sz="2200" kern="1200"/>
        </a:p>
      </dsp:txBody>
      <dsp:txXfrm>
        <a:off x="947926" y="3079303"/>
        <a:ext cx="10101073" cy="8207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F6738-7811-426B-B71D-9B792E09B0E7}">
      <dsp:nvSpPr>
        <dsp:cNvPr id="0" name=""/>
        <dsp:cNvSpPr/>
      </dsp:nvSpPr>
      <dsp:spPr>
        <a:xfrm>
          <a:off x="0" y="57819"/>
          <a:ext cx="6525661" cy="14221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MX" sz="2600" b="0" i="0" kern="1200"/>
            <a:t>Es una técnica apropiada para utilizar en momentos de violencia excesiva</a:t>
          </a:r>
          <a:endParaRPr lang="en-US" sz="2600" kern="1200"/>
        </a:p>
      </dsp:txBody>
      <dsp:txXfrm>
        <a:off x="69423" y="127242"/>
        <a:ext cx="6386815" cy="1283289"/>
      </dsp:txXfrm>
    </dsp:sp>
    <dsp:sp modelId="{F7414F52-1EDA-45C3-B690-D9E24590409E}">
      <dsp:nvSpPr>
        <dsp:cNvPr id="0" name=""/>
        <dsp:cNvSpPr/>
      </dsp:nvSpPr>
      <dsp:spPr>
        <a:xfrm>
          <a:off x="0" y="1554834"/>
          <a:ext cx="6525661" cy="1422135"/>
        </a:xfrm>
        <a:prstGeom prst="roundRect">
          <a:avLst/>
        </a:prstGeom>
        <a:solidFill>
          <a:schemeClr val="accent2">
            <a:hueOff val="-747729"/>
            <a:satOff val="-3407"/>
            <a:lumOff val="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MX" sz="2600" b="0" i="0" kern="1200" dirty="0"/>
            <a:t>Se debe practicar la respiración interior profunda</a:t>
          </a:r>
          <a:endParaRPr lang="en-US" sz="2600" kern="1200" dirty="0"/>
        </a:p>
      </dsp:txBody>
      <dsp:txXfrm>
        <a:off x="69423" y="1624257"/>
        <a:ext cx="6386815" cy="1283289"/>
      </dsp:txXfrm>
    </dsp:sp>
    <dsp:sp modelId="{2AAE2023-583F-45B6-BD08-51F79AB590BA}">
      <dsp:nvSpPr>
        <dsp:cNvPr id="0" name=""/>
        <dsp:cNvSpPr/>
      </dsp:nvSpPr>
      <dsp:spPr>
        <a:xfrm>
          <a:off x="0" y="3051850"/>
          <a:ext cx="6525661" cy="1422135"/>
        </a:xfrm>
        <a:prstGeom prst="roundRect">
          <a:avLst/>
        </a:prstGeom>
        <a:solidFill>
          <a:schemeClr val="accent2">
            <a:hueOff val="-1495459"/>
            <a:satOff val="-6815"/>
            <a:lumOff val="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MX" sz="2600" b="0" i="0" kern="1200"/>
            <a:t>Si bien es cierto que con esta técnica no se espera conseguir una solución rápida, se encarga de posponer. </a:t>
          </a:r>
          <a:endParaRPr lang="en-US" sz="2600" kern="1200"/>
        </a:p>
      </dsp:txBody>
      <dsp:txXfrm>
        <a:off x="69423" y="3121273"/>
        <a:ext cx="6386815" cy="12832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8A5A3-6997-4ADD-A441-6456C6440911}">
      <dsp:nvSpPr>
        <dsp:cNvPr id="0" name=""/>
        <dsp:cNvSpPr/>
      </dsp:nvSpPr>
      <dsp:spPr>
        <a:xfrm>
          <a:off x="0" y="417482"/>
          <a:ext cx="6525661" cy="18181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MX" sz="2100" b="0" i="0" kern="1200"/>
            <a:t>Teniendo en cuenta que la situación puede darse en un aula o en un grupo de trabajo, se contará a todos los integrantes el problema generado y las personas involucradas deben permanecer en silencio.</a:t>
          </a:r>
          <a:endParaRPr lang="en-US" sz="2100" kern="1200"/>
        </a:p>
      </dsp:txBody>
      <dsp:txXfrm>
        <a:off x="88756" y="506238"/>
        <a:ext cx="6348149" cy="1640667"/>
      </dsp:txXfrm>
    </dsp:sp>
    <dsp:sp modelId="{54B4F7AE-1982-40E4-86F7-EF57130252D1}">
      <dsp:nvSpPr>
        <dsp:cNvPr id="0" name=""/>
        <dsp:cNvSpPr/>
      </dsp:nvSpPr>
      <dsp:spPr>
        <a:xfrm>
          <a:off x="0" y="2296142"/>
          <a:ext cx="6525661" cy="1818179"/>
        </a:xfrm>
        <a:prstGeom prst="roundRect">
          <a:avLst/>
        </a:prstGeom>
        <a:solidFill>
          <a:schemeClr val="accent2">
            <a:hueOff val="-1495459"/>
            <a:satOff val="-6815"/>
            <a:lumOff val="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MX" sz="2100" b="0" i="0" kern="1200"/>
            <a:t>Una vez que el mediador ha relatado el problema, se les pedirá que a los integrantes que propongan una solución, de esta forma observarán qué piensan los compañeros y obtendrán otros puntos de vista distintos a los suyos.</a:t>
          </a:r>
          <a:endParaRPr lang="en-US" sz="2100" kern="1200"/>
        </a:p>
      </dsp:txBody>
      <dsp:txXfrm>
        <a:off x="88756" y="2384898"/>
        <a:ext cx="6348149" cy="16406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22E73-2D8F-48A6-AE54-D91761BF4BB6}">
      <dsp:nvSpPr>
        <dsp:cNvPr id="0" name=""/>
        <dsp:cNvSpPr/>
      </dsp:nvSpPr>
      <dsp:spPr>
        <a:xfrm>
          <a:off x="0" y="116500"/>
          <a:ext cx="6525661" cy="21191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MX" sz="2100" b="0" i="0" kern="1200"/>
            <a:t>Una vez originado el conflicto, cada uno de los integrantes deberá decir qué es lo que no le gusta de la otra persona, señalando qué es lo que, según su punto de vista, ha causado el conflicto.</a:t>
          </a:r>
          <a:endParaRPr lang="en-US" sz="2100" kern="1200"/>
        </a:p>
      </dsp:txBody>
      <dsp:txXfrm>
        <a:off x="103449" y="219949"/>
        <a:ext cx="6318763" cy="1912264"/>
      </dsp:txXfrm>
    </dsp:sp>
    <dsp:sp modelId="{9EC49667-9E87-403C-BB96-880FBEFE634F}">
      <dsp:nvSpPr>
        <dsp:cNvPr id="0" name=""/>
        <dsp:cNvSpPr/>
      </dsp:nvSpPr>
      <dsp:spPr>
        <a:xfrm>
          <a:off x="0" y="2296142"/>
          <a:ext cx="6525661" cy="2119162"/>
        </a:xfrm>
        <a:prstGeom prst="roundRect">
          <a:avLst/>
        </a:prstGeom>
        <a:solidFill>
          <a:schemeClr val="accent2">
            <a:hueOff val="-1495459"/>
            <a:satOff val="-6815"/>
            <a:lumOff val="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MX" sz="2100" b="0" i="0" kern="1200"/>
            <a:t>Señalado el porqué del conflicto, cada parte, después de decir lo que no le gusta de la otra persona, debe proceder a dar una posible solución a esta. A partir de aquí, tras haberse realizado las propuestas, ambas partes tienen que decidir cuál es la más idónea.</a:t>
          </a:r>
          <a:endParaRPr lang="en-US" sz="2100" kern="1200"/>
        </a:p>
      </dsp:txBody>
      <dsp:txXfrm>
        <a:off x="103449" y="2399591"/>
        <a:ext cx="6318763" cy="19122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4/9/2025</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181534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4/9/2025</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366182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4/9/2025</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2840516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4/9/2025</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‹Nº›</a:t>
            </a:fld>
            <a:endParaRPr lang="en-US" dirty="0"/>
          </a:p>
        </p:txBody>
      </p:sp>
    </p:spTree>
    <p:extLst>
      <p:ext uri="{BB962C8B-B14F-4D97-AF65-F5344CB8AC3E}">
        <p14:creationId xmlns:p14="http://schemas.microsoft.com/office/powerpoint/2010/main" val="1148231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4/9/2025</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3856446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4/9/2025</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438979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4/9/2025</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728946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4/9/2025</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403763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4/9/2025</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1324101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4/9/2025</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135633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4/9/2025</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3182461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4/9/2025</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‹Nº›</a:t>
            </a:fld>
            <a:endParaRPr lang="en-US"/>
          </a:p>
        </p:txBody>
      </p:sp>
    </p:spTree>
    <p:extLst>
      <p:ext uri="{BB962C8B-B14F-4D97-AF65-F5344CB8AC3E}">
        <p14:creationId xmlns:p14="http://schemas.microsoft.com/office/powerpoint/2010/main" val="328476238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27" r:id="rId5"/>
    <p:sldLayoutId id="2147483732" r:id="rId6"/>
    <p:sldLayoutId id="2147483728" r:id="rId7"/>
    <p:sldLayoutId id="2147483729" r:id="rId8"/>
    <p:sldLayoutId id="2147483730" r:id="rId9"/>
    <p:sldLayoutId id="2147483731" r:id="rId10"/>
    <p:sldLayoutId id="2147483733"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6F5F07B-A917-442C-82D5-5719737E9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A9AE804-FABD-7878-8F0B-DA2E447FF110}"/>
              </a:ext>
            </a:extLst>
          </p:cNvPr>
          <p:cNvPicPr>
            <a:picLocks noChangeAspect="1"/>
          </p:cNvPicPr>
          <p:nvPr/>
        </p:nvPicPr>
        <p:blipFill>
          <a:blip r:embed="rId2"/>
          <a:srcRect t="24563" b="19187"/>
          <a:stretch/>
        </p:blipFill>
        <p:spPr>
          <a:xfrm>
            <a:off x="20" y="10"/>
            <a:ext cx="12191962" cy="6857990"/>
          </a:xfrm>
          <a:prstGeom prst="rect">
            <a:avLst/>
          </a:prstGeom>
        </p:spPr>
      </p:pic>
      <p:sp>
        <p:nvSpPr>
          <p:cNvPr id="11" name="Rectangle 10">
            <a:extLst>
              <a:ext uri="{FF2B5EF4-FFF2-40B4-BE49-F238E27FC236}">
                <a16:creationId xmlns:a16="http://schemas.microsoft.com/office/drawing/2014/main" id="{B7E0C296-2B1B-4589-84EA-239D87849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175" y="2279176"/>
            <a:ext cx="5199894" cy="25856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4D42933-0E88-D52B-517A-BF49A389F825}"/>
              </a:ext>
            </a:extLst>
          </p:cNvPr>
          <p:cNvSpPr>
            <a:spLocks noGrp="1"/>
          </p:cNvSpPr>
          <p:nvPr>
            <p:ph type="ctrTitle"/>
          </p:nvPr>
        </p:nvSpPr>
        <p:spPr>
          <a:xfrm>
            <a:off x="3785812" y="2522070"/>
            <a:ext cx="4606621" cy="1533098"/>
          </a:xfrm>
        </p:spPr>
        <p:txBody>
          <a:bodyPr>
            <a:normAutofit/>
          </a:bodyPr>
          <a:lstStyle/>
          <a:p>
            <a:pPr>
              <a:lnSpc>
                <a:spcPct val="90000"/>
              </a:lnSpc>
            </a:pPr>
            <a:r>
              <a:rPr lang="es-EC" sz="3400"/>
              <a:t>MEDIACIÓN Y RESOLUCIÓN DE CONFLICTOS</a:t>
            </a:r>
          </a:p>
        </p:txBody>
      </p:sp>
      <p:grpSp>
        <p:nvGrpSpPr>
          <p:cNvPr id="13" name="Group 12">
            <a:extLst>
              <a:ext uri="{FF2B5EF4-FFF2-40B4-BE49-F238E27FC236}">
                <a16:creationId xmlns:a16="http://schemas.microsoft.com/office/drawing/2014/main" id="{3CDD339A-0D5C-435F-B70C-6498DB974B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552" y="3022005"/>
            <a:ext cx="12161561" cy="1033163"/>
            <a:chOff x="23552" y="3022005"/>
            <a:chExt cx="12161561" cy="1033163"/>
          </a:xfrm>
        </p:grpSpPr>
        <p:sp>
          <p:nvSpPr>
            <p:cNvPr id="14" name="Freeform 6">
              <a:extLst>
                <a:ext uri="{FF2B5EF4-FFF2-40B4-BE49-F238E27FC236}">
                  <a16:creationId xmlns:a16="http://schemas.microsoft.com/office/drawing/2014/main" id="{21D7864D-9CC0-4345-A8ED-01EEC9C57B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33426" y="3820899"/>
              <a:ext cx="146874" cy="103369"/>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3">
              <a:extLst>
                <a:ext uri="{FF2B5EF4-FFF2-40B4-BE49-F238E27FC236}">
                  <a16:creationId xmlns:a16="http://schemas.microsoft.com/office/drawing/2014/main" id="{F9F23CAB-0676-4AC7-8CA8-7B5BF73E27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12632" y="3146103"/>
              <a:ext cx="143728" cy="146842"/>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5">
              <a:extLst>
                <a:ext uri="{FF2B5EF4-FFF2-40B4-BE49-F238E27FC236}">
                  <a16:creationId xmlns:a16="http://schemas.microsoft.com/office/drawing/2014/main" id="{EB1A7EF0-FD1E-4431-AA12-061658B276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58308" y="3186235"/>
              <a:ext cx="143728" cy="93707"/>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6">
              <a:extLst>
                <a:ext uri="{FF2B5EF4-FFF2-40B4-BE49-F238E27FC236}">
                  <a16:creationId xmlns:a16="http://schemas.microsoft.com/office/drawing/2014/main" id="{AAA8D351-4D5D-43CA-9EA3-3A209DBA7B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19141" y="3199239"/>
              <a:ext cx="155267" cy="132351"/>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7">
              <a:extLst>
                <a:ext uri="{FF2B5EF4-FFF2-40B4-BE49-F238E27FC236}">
                  <a16:creationId xmlns:a16="http://schemas.microsoft.com/office/drawing/2014/main" id="{AEB482CE-8502-400F-A587-CEA8BF6680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79147" y="3203103"/>
              <a:ext cx="186739" cy="140079"/>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69">
              <a:extLst>
                <a:ext uri="{FF2B5EF4-FFF2-40B4-BE49-F238E27FC236}">
                  <a16:creationId xmlns:a16="http://schemas.microsoft.com/office/drawing/2014/main" id="{B86FDE7E-057E-44EF-9209-38C5CD45C1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45413" y="3206968"/>
              <a:ext cx="171003" cy="132351"/>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0">
              <a:extLst>
                <a:ext uri="{FF2B5EF4-FFF2-40B4-BE49-F238E27FC236}">
                  <a16:creationId xmlns:a16="http://schemas.microsoft.com/office/drawing/2014/main" id="{9DAEC7B8-1258-418C-8918-40304A03F2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32571" y="3278457"/>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1">
              <a:extLst>
                <a:ext uri="{FF2B5EF4-FFF2-40B4-BE49-F238E27FC236}">
                  <a16:creationId xmlns:a16="http://schemas.microsoft.com/office/drawing/2014/main" id="{7B3E59D7-9F28-4FEB-8725-3474C434C1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24344" y="3213730"/>
              <a:ext cx="155267" cy="107233"/>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2">
              <a:extLst>
                <a:ext uri="{FF2B5EF4-FFF2-40B4-BE49-F238E27FC236}">
                  <a16:creationId xmlns:a16="http://schemas.microsoft.com/office/drawing/2014/main" id="{FB6EF793-0487-49E6-ACD6-A61029C0A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55774" y="3217593"/>
              <a:ext cx="155267" cy="107233"/>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3">
              <a:extLst>
                <a:ext uri="{FF2B5EF4-FFF2-40B4-BE49-F238E27FC236}">
                  <a16:creationId xmlns:a16="http://schemas.microsoft.com/office/drawing/2014/main" id="{98ABF759-8FA6-48D5-B872-D9CEECD39B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66180" y="3221457"/>
              <a:ext cx="143728" cy="99505"/>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4">
              <a:extLst>
                <a:ext uri="{FF2B5EF4-FFF2-40B4-BE49-F238E27FC236}">
                  <a16:creationId xmlns:a16="http://schemas.microsoft.com/office/drawing/2014/main" id="{DDB8BBFA-C9D7-4F60-A252-7ED1743E47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49313" y="3228221"/>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85">
              <a:extLst>
                <a:ext uri="{FF2B5EF4-FFF2-40B4-BE49-F238E27FC236}">
                  <a16:creationId xmlns:a16="http://schemas.microsoft.com/office/drawing/2014/main" id="{A0FF6E41-0C56-4070-B2E2-2B584C5785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69669" y="3263964"/>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7">
              <a:extLst>
                <a:ext uri="{FF2B5EF4-FFF2-40B4-BE49-F238E27FC236}">
                  <a16:creationId xmlns:a16="http://schemas.microsoft.com/office/drawing/2014/main" id="{BF2AC548-3795-4AF1-B887-1983F7F8A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25650" y="3278455"/>
              <a:ext cx="159463" cy="107233"/>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8">
              <a:extLst>
                <a:ext uri="{FF2B5EF4-FFF2-40B4-BE49-F238E27FC236}">
                  <a16:creationId xmlns:a16="http://schemas.microsoft.com/office/drawing/2014/main" id="{2BDFC7FA-5D85-4F31-B712-6E0C0D7B0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23043" y="3285217"/>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94">
              <a:extLst>
                <a:ext uri="{FF2B5EF4-FFF2-40B4-BE49-F238E27FC236}">
                  <a16:creationId xmlns:a16="http://schemas.microsoft.com/office/drawing/2014/main" id="{DD1464FA-ADAE-4DB6-A9A6-A809763A3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0139" y="3580387"/>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7">
              <a:extLst>
                <a:ext uri="{FF2B5EF4-FFF2-40B4-BE49-F238E27FC236}">
                  <a16:creationId xmlns:a16="http://schemas.microsoft.com/office/drawing/2014/main" id="{A247191C-2FEA-4AA3-9B1B-4F1602D26A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15064" y="3539291"/>
              <a:ext cx="225557" cy="143944"/>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8">
              <a:extLst>
                <a:ext uri="{FF2B5EF4-FFF2-40B4-BE49-F238E27FC236}">
                  <a16:creationId xmlns:a16="http://schemas.microsoft.com/office/drawing/2014/main" id="{92676367-B42C-46BC-BF52-A543723C22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1835" y="3539292"/>
              <a:ext cx="175200" cy="93707"/>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9">
              <a:extLst>
                <a:ext uri="{FF2B5EF4-FFF2-40B4-BE49-F238E27FC236}">
                  <a16:creationId xmlns:a16="http://schemas.microsoft.com/office/drawing/2014/main" id="{F96083BD-2E2F-43C1-B5B8-90A19ECB2F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20539" y="3539289"/>
              <a:ext cx="260178" cy="143944"/>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0">
              <a:extLst>
                <a:ext uri="{FF2B5EF4-FFF2-40B4-BE49-F238E27FC236}">
                  <a16:creationId xmlns:a16="http://schemas.microsoft.com/office/drawing/2014/main" id="{36D49EC8-F959-4206-9496-81C1FCE95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59800" y="3539291"/>
              <a:ext cx="152120" cy="111097"/>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01">
              <a:extLst>
                <a:ext uri="{FF2B5EF4-FFF2-40B4-BE49-F238E27FC236}">
                  <a16:creationId xmlns:a16="http://schemas.microsoft.com/office/drawing/2014/main" id="{0D1F9B54-5650-4ADE-8769-818D5AD39D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04341" y="3569721"/>
              <a:ext cx="163660" cy="96607"/>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2">
              <a:extLst>
                <a:ext uri="{FF2B5EF4-FFF2-40B4-BE49-F238E27FC236}">
                  <a16:creationId xmlns:a16="http://schemas.microsoft.com/office/drawing/2014/main" id="{1208F64B-D1E2-4308-A921-2791E4D902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59349" y="3594839"/>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3">
              <a:extLst>
                <a:ext uri="{FF2B5EF4-FFF2-40B4-BE49-F238E27FC236}">
                  <a16:creationId xmlns:a16="http://schemas.microsoft.com/office/drawing/2014/main" id="{DD5592E3-A816-49FE-824E-AF5845C51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71682" y="3557646"/>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13">
              <a:extLst>
                <a:ext uri="{FF2B5EF4-FFF2-40B4-BE49-F238E27FC236}">
                  <a16:creationId xmlns:a16="http://schemas.microsoft.com/office/drawing/2014/main" id="{048AF30C-3E40-4065-A7E2-A78D26B059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3811" y="3611744"/>
              <a:ext cx="11540" cy="10628"/>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15">
              <a:extLst>
                <a:ext uri="{FF2B5EF4-FFF2-40B4-BE49-F238E27FC236}">
                  <a16:creationId xmlns:a16="http://schemas.microsoft.com/office/drawing/2014/main" id="{F6E9CB87-8280-47D0-88C8-BAC285D5DE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8190" y="3618509"/>
              <a:ext cx="7345"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17">
              <a:extLst>
                <a:ext uri="{FF2B5EF4-FFF2-40B4-BE49-F238E27FC236}">
                  <a16:creationId xmlns:a16="http://schemas.microsoft.com/office/drawing/2014/main" id="{C126D247-0C11-4EAB-BE52-A4D807955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45118" y="3633000"/>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18">
              <a:extLst>
                <a:ext uri="{FF2B5EF4-FFF2-40B4-BE49-F238E27FC236}">
                  <a16:creationId xmlns:a16="http://schemas.microsoft.com/office/drawing/2014/main" id="{A15D480B-DA3E-4F00-BDEA-52E018D2CE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09199" y="3636863"/>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19">
              <a:extLst>
                <a:ext uri="{FF2B5EF4-FFF2-40B4-BE49-F238E27FC236}">
                  <a16:creationId xmlns:a16="http://schemas.microsoft.com/office/drawing/2014/main" id="{171F133F-A692-4513-A861-47BDCCC8F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25942" y="3622374"/>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20">
              <a:extLst>
                <a:ext uri="{FF2B5EF4-FFF2-40B4-BE49-F238E27FC236}">
                  <a16:creationId xmlns:a16="http://schemas.microsoft.com/office/drawing/2014/main" id="{38207A8D-8E7E-463D-9992-9844A78082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06294" y="3832973"/>
              <a:ext cx="143728" cy="79216"/>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27">
              <a:extLst>
                <a:ext uri="{FF2B5EF4-FFF2-40B4-BE49-F238E27FC236}">
                  <a16:creationId xmlns:a16="http://schemas.microsoft.com/office/drawing/2014/main" id="{7BA77B91-9626-4DFA-A5D2-86BE3EAC8F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72096" y="3868719"/>
              <a:ext cx="162611" cy="93707"/>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29">
              <a:extLst>
                <a:ext uri="{FF2B5EF4-FFF2-40B4-BE49-F238E27FC236}">
                  <a16:creationId xmlns:a16="http://schemas.microsoft.com/office/drawing/2014/main" id="{E160D945-C924-441B-827A-C27206D18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34415" y="3872581"/>
              <a:ext cx="175200" cy="129453"/>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33">
              <a:extLst>
                <a:ext uri="{FF2B5EF4-FFF2-40B4-BE49-F238E27FC236}">
                  <a16:creationId xmlns:a16="http://schemas.microsoft.com/office/drawing/2014/main" id="{034D50E5-CC96-47EA-909D-9CC6ABA24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05710" y="3883209"/>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36">
              <a:extLst>
                <a:ext uri="{FF2B5EF4-FFF2-40B4-BE49-F238E27FC236}">
                  <a16:creationId xmlns:a16="http://schemas.microsoft.com/office/drawing/2014/main" id="{CE529D6B-DA12-4C21-8816-B7C0655DCA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33368" y="3958373"/>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37">
              <a:extLst>
                <a:ext uri="{FF2B5EF4-FFF2-40B4-BE49-F238E27FC236}">
                  <a16:creationId xmlns:a16="http://schemas.microsoft.com/office/drawing/2014/main" id="{8BD20D1C-AFD2-46C5-B874-E1E6575AB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06887" y="3901564"/>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38">
              <a:extLst>
                <a:ext uri="{FF2B5EF4-FFF2-40B4-BE49-F238E27FC236}">
                  <a16:creationId xmlns:a16="http://schemas.microsoft.com/office/drawing/2014/main" id="{1553F3A5-DAE1-4BE4-A62C-DC0B2B0765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07894" y="3904464"/>
              <a:ext cx="139530" cy="93707"/>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39">
              <a:extLst>
                <a:ext uri="{FF2B5EF4-FFF2-40B4-BE49-F238E27FC236}">
                  <a16:creationId xmlns:a16="http://schemas.microsoft.com/office/drawing/2014/main" id="{7248432C-E709-4AB9-B196-B17BABF546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09199" y="3912191"/>
              <a:ext cx="155267" cy="103369"/>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42">
              <a:extLst>
                <a:ext uri="{FF2B5EF4-FFF2-40B4-BE49-F238E27FC236}">
                  <a16:creationId xmlns:a16="http://schemas.microsoft.com/office/drawing/2014/main" id="{87579DF1-0CD1-48D7-9B6C-2B437C7B00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12046" y="3947935"/>
              <a:ext cx="4197" cy="676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43">
              <a:extLst>
                <a:ext uri="{FF2B5EF4-FFF2-40B4-BE49-F238E27FC236}">
                  <a16:creationId xmlns:a16="http://schemas.microsoft.com/office/drawing/2014/main" id="{51C5165A-A8BD-4E8A-BB51-96ADB4E0CF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27955" y="3951797"/>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44">
              <a:extLst>
                <a:ext uri="{FF2B5EF4-FFF2-40B4-BE49-F238E27FC236}">
                  <a16:creationId xmlns:a16="http://schemas.microsoft.com/office/drawing/2014/main" id="{3318A639-15FE-47E4-883D-24F0DAF6B4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45833" y="3947935"/>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45">
              <a:extLst>
                <a:ext uri="{FF2B5EF4-FFF2-40B4-BE49-F238E27FC236}">
                  <a16:creationId xmlns:a16="http://schemas.microsoft.com/office/drawing/2014/main" id="{B03EC112-0D5C-48DA-93EE-940B74A624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94469" y="3954698"/>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0">
              <a:extLst>
                <a:ext uri="{FF2B5EF4-FFF2-40B4-BE49-F238E27FC236}">
                  <a16:creationId xmlns:a16="http://schemas.microsoft.com/office/drawing/2014/main" id="{982DB46C-F13E-4ED7-90F3-47B25A0858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8264" y="3024903"/>
              <a:ext cx="163660" cy="104334"/>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5">
              <a:extLst>
                <a:ext uri="{FF2B5EF4-FFF2-40B4-BE49-F238E27FC236}">
                  <a16:creationId xmlns:a16="http://schemas.microsoft.com/office/drawing/2014/main" id="{FF698AC9-5CD1-4A7F-8D25-5787F7E8E3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7792" y="3039394"/>
              <a:ext cx="143728" cy="85979"/>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8">
              <a:extLst>
                <a:ext uri="{FF2B5EF4-FFF2-40B4-BE49-F238E27FC236}">
                  <a16:creationId xmlns:a16="http://schemas.microsoft.com/office/drawing/2014/main" id="{580965AB-01A6-476C-8F50-ED23508207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7259" y="3022005"/>
              <a:ext cx="163660" cy="92743"/>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9">
              <a:extLst>
                <a:ext uri="{FF2B5EF4-FFF2-40B4-BE49-F238E27FC236}">
                  <a16:creationId xmlns:a16="http://schemas.microsoft.com/office/drawing/2014/main" id="{E3C0DF2F-3170-4A79-ADAA-4BC015B24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56843" y="3047122"/>
              <a:ext cx="147925" cy="82115"/>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0">
              <a:extLst>
                <a:ext uri="{FF2B5EF4-FFF2-40B4-BE49-F238E27FC236}">
                  <a16:creationId xmlns:a16="http://schemas.microsoft.com/office/drawing/2014/main" id="{69010010-E67A-4065-8312-BE392BB1C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3941" y="3057748"/>
              <a:ext cx="152120" cy="92743"/>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2">
              <a:extLst>
                <a:ext uri="{FF2B5EF4-FFF2-40B4-BE49-F238E27FC236}">
                  <a16:creationId xmlns:a16="http://schemas.microsoft.com/office/drawing/2014/main" id="{631A2BD3-8DA4-49DA-961C-2A84252DDF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8079" y="3068377"/>
              <a:ext cx="178347" cy="117858"/>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3">
              <a:extLst>
                <a:ext uri="{FF2B5EF4-FFF2-40B4-BE49-F238E27FC236}">
                  <a16:creationId xmlns:a16="http://schemas.microsoft.com/office/drawing/2014/main" id="{B3462A74-8748-4CC2-A7DC-0F765B7342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247" y="3072240"/>
              <a:ext cx="159463" cy="96607"/>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26">
              <a:extLst>
                <a:ext uri="{FF2B5EF4-FFF2-40B4-BE49-F238E27FC236}">
                  <a16:creationId xmlns:a16="http://schemas.microsoft.com/office/drawing/2014/main" id="{3FD72CB2-5280-4C42-ABD9-AC2202E756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30154" y="3093493"/>
              <a:ext cx="151070" cy="92743"/>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7">
              <a:extLst>
                <a:ext uri="{FF2B5EF4-FFF2-40B4-BE49-F238E27FC236}">
                  <a16:creationId xmlns:a16="http://schemas.microsoft.com/office/drawing/2014/main" id="{7BB6BA01-F7D6-431B-97F7-2DAD44DF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54702" y="3093493"/>
              <a:ext cx="155267" cy="111097"/>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8">
              <a:extLst>
                <a:ext uri="{FF2B5EF4-FFF2-40B4-BE49-F238E27FC236}">
                  <a16:creationId xmlns:a16="http://schemas.microsoft.com/office/drawing/2014/main" id="{6CBFA44B-13FA-4E01-8EC8-3C2E03DC7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78791" y="3125373"/>
              <a:ext cx="151070" cy="82115"/>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0">
              <a:extLst>
                <a:ext uri="{FF2B5EF4-FFF2-40B4-BE49-F238E27FC236}">
                  <a16:creationId xmlns:a16="http://schemas.microsoft.com/office/drawing/2014/main" id="{0B5F8AEE-90EF-4529-B573-77F764D89A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69975" y="3143729"/>
              <a:ext cx="11540" cy="676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43">
              <a:extLst>
                <a:ext uri="{FF2B5EF4-FFF2-40B4-BE49-F238E27FC236}">
                  <a16:creationId xmlns:a16="http://schemas.microsoft.com/office/drawing/2014/main" id="{56BAE621-EB8E-4E88-9B1A-F840BFE658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6006" y="3362058"/>
              <a:ext cx="169954" cy="88879"/>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51">
              <a:extLst>
                <a:ext uri="{FF2B5EF4-FFF2-40B4-BE49-F238E27FC236}">
                  <a16:creationId xmlns:a16="http://schemas.microsoft.com/office/drawing/2014/main" id="{14B4DED6-A4BF-4F3B-B1FC-82825676BD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4777" y="3401668"/>
              <a:ext cx="136383" cy="107233"/>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52">
              <a:extLst>
                <a:ext uri="{FF2B5EF4-FFF2-40B4-BE49-F238E27FC236}">
                  <a16:creationId xmlns:a16="http://schemas.microsoft.com/office/drawing/2014/main" id="{E93A246E-C93F-4DCB-8EB4-8AE46BC81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9156" y="3408428"/>
              <a:ext cx="140580" cy="96607"/>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53">
              <a:extLst>
                <a:ext uri="{FF2B5EF4-FFF2-40B4-BE49-F238E27FC236}">
                  <a16:creationId xmlns:a16="http://schemas.microsoft.com/office/drawing/2014/main" id="{2D8ABAA9-E978-42EE-9895-4A97F33EA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3345" y="3415192"/>
              <a:ext cx="151070" cy="93707"/>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54">
              <a:extLst>
                <a:ext uri="{FF2B5EF4-FFF2-40B4-BE49-F238E27FC236}">
                  <a16:creationId xmlns:a16="http://schemas.microsoft.com/office/drawing/2014/main" id="{1BDBC350-8F9F-44B7-8860-EE05E4556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17434" y="3412293"/>
              <a:ext cx="159463" cy="124621"/>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55">
              <a:extLst>
                <a:ext uri="{FF2B5EF4-FFF2-40B4-BE49-F238E27FC236}">
                  <a16:creationId xmlns:a16="http://schemas.microsoft.com/office/drawing/2014/main" id="{8CC1825B-07E8-4D9A-99FC-AF22F9D705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03589" y="3419055"/>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56">
              <a:extLst>
                <a:ext uri="{FF2B5EF4-FFF2-40B4-BE49-F238E27FC236}">
                  <a16:creationId xmlns:a16="http://schemas.microsoft.com/office/drawing/2014/main" id="{E208343E-229A-4E39-AF3B-DAE8625D5E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67596" y="3450937"/>
              <a:ext cx="152120" cy="85979"/>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57">
              <a:extLst>
                <a:ext uri="{FF2B5EF4-FFF2-40B4-BE49-F238E27FC236}">
                  <a16:creationId xmlns:a16="http://schemas.microsoft.com/office/drawing/2014/main" id="{C48670A5-7175-4E13-BCF9-70B92BFB75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0620" y="3415192"/>
              <a:ext cx="166807" cy="111097"/>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59">
              <a:extLst>
                <a:ext uri="{FF2B5EF4-FFF2-40B4-BE49-F238E27FC236}">
                  <a16:creationId xmlns:a16="http://schemas.microsoft.com/office/drawing/2014/main" id="{F4203D1F-0C38-4CC7-9667-06D91693C8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3108" y="3458664"/>
              <a:ext cx="146874" cy="92743"/>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60">
              <a:extLst>
                <a:ext uri="{FF2B5EF4-FFF2-40B4-BE49-F238E27FC236}">
                  <a16:creationId xmlns:a16="http://schemas.microsoft.com/office/drawing/2014/main" id="{7C6039CA-A1B7-4086-B035-CF1A0B147A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23943" y="3465427"/>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61">
              <a:extLst>
                <a:ext uri="{FF2B5EF4-FFF2-40B4-BE49-F238E27FC236}">
                  <a16:creationId xmlns:a16="http://schemas.microsoft.com/office/drawing/2014/main" id="{BCF25F37-4F50-4174-88D1-A3A43F614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5592" y="3483783"/>
              <a:ext cx="162611" cy="117858"/>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8">
              <a:extLst>
                <a:ext uri="{FF2B5EF4-FFF2-40B4-BE49-F238E27FC236}">
                  <a16:creationId xmlns:a16="http://schemas.microsoft.com/office/drawing/2014/main" id="{F076F369-289A-4E93-BF39-B4C99E16B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49" y="3705975"/>
              <a:ext cx="175200" cy="88879"/>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9">
              <a:extLst>
                <a:ext uri="{FF2B5EF4-FFF2-40B4-BE49-F238E27FC236}">
                  <a16:creationId xmlns:a16="http://schemas.microsoft.com/office/drawing/2014/main" id="{F014AE29-4A4C-418D-8D72-233AECCE70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2456" y="3708874"/>
              <a:ext cx="146874" cy="82115"/>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80">
              <a:extLst>
                <a:ext uri="{FF2B5EF4-FFF2-40B4-BE49-F238E27FC236}">
                  <a16:creationId xmlns:a16="http://schemas.microsoft.com/office/drawing/2014/main" id="{169B666F-51A1-4D47-851D-BF226C536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81515" y="3716603"/>
              <a:ext cx="147925" cy="78251"/>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81">
              <a:extLst>
                <a:ext uri="{FF2B5EF4-FFF2-40B4-BE49-F238E27FC236}">
                  <a16:creationId xmlns:a16="http://schemas.microsoft.com/office/drawing/2014/main" id="{1D47E7BB-91A2-4C01-848C-7528FB8DC8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85883" y="3712738"/>
              <a:ext cx="166807" cy="107233"/>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2">
              <a:extLst>
                <a:ext uri="{FF2B5EF4-FFF2-40B4-BE49-F238E27FC236}">
                  <a16:creationId xmlns:a16="http://schemas.microsoft.com/office/drawing/2014/main" id="{E8C443E6-6590-4FA5-9143-C734D59DCF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7313" y="3723363"/>
              <a:ext cx="152120" cy="82115"/>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3">
              <a:extLst>
                <a:ext uri="{FF2B5EF4-FFF2-40B4-BE49-F238E27FC236}">
                  <a16:creationId xmlns:a16="http://schemas.microsoft.com/office/drawing/2014/main" id="{8AE369CB-90BC-49E0-84E4-E46339759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95241" y="3702111"/>
              <a:ext cx="155267" cy="186450"/>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4">
              <a:extLst>
                <a:ext uri="{FF2B5EF4-FFF2-40B4-BE49-F238E27FC236}">
                  <a16:creationId xmlns:a16="http://schemas.microsoft.com/office/drawing/2014/main" id="{DC1D6E23-7CDE-45A3-B8E0-2C5D1BDE76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3642" y="3730128"/>
              <a:ext cx="155267" cy="104334"/>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6">
              <a:extLst>
                <a:ext uri="{FF2B5EF4-FFF2-40B4-BE49-F238E27FC236}">
                  <a16:creationId xmlns:a16="http://schemas.microsoft.com/office/drawing/2014/main" id="{AF542CA1-45D2-4197-B34E-0A63A758B2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730" y="3737922"/>
              <a:ext cx="155267" cy="133317"/>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9">
              <a:extLst>
                <a:ext uri="{FF2B5EF4-FFF2-40B4-BE49-F238E27FC236}">
                  <a16:creationId xmlns:a16="http://schemas.microsoft.com/office/drawing/2014/main" id="{5ED5642D-E343-41C8-8FF3-3368A86601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01490" y="3709999"/>
              <a:ext cx="159463" cy="110131"/>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90">
              <a:extLst>
                <a:ext uri="{FF2B5EF4-FFF2-40B4-BE49-F238E27FC236}">
                  <a16:creationId xmlns:a16="http://schemas.microsoft.com/office/drawing/2014/main" id="{BDD03E24-B855-4A54-9C06-9665F8E964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9434" y="3802579"/>
              <a:ext cx="3148" cy="10628"/>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5">
              <a:extLst>
                <a:ext uri="{FF2B5EF4-FFF2-40B4-BE49-F238E27FC236}">
                  <a16:creationId xmlns:a16="http://schemas.microsoft.com/office/drawing/2014/main" id="{92A5ABF9-C9AB-440A-9046-57769BAA7F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7751" y="3076723"/>
              <a:ext cx="143728" cy="96607"/>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7">
              <a:extLst>
                <a:ext uri="{FF2B5EF4-FFF2-40B4-BE49-F238E27FC236}">
                  <a16:creationId xmlns:a16="http://schemas.microsoft.com/office/drawing/2014/main" id="{20CCFA26-8B22-4B64-A21B-01B13BE5B9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19939" y="3091214"/>
              <a:ext cx="163660"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40">
              <a:extLst>
                <a:ext uri="{FF2B5EF4-FFF2-40B4-BE49-F238E27FC236}">
                  <a16:creationId xmlns:a16="http://schemas.microsoft.com/office/drawing/2014/main" id="{7034E999-C5DC-41C3-93CF-5AA4288924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52129" y="3460249"/>
              <a:ext cx="159463" cy="96607"/>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46">
              <a:extLst>
                <a:ext uri="{FF2B5EF4-FFF2-40B4-BE49-F238E27FC236}">
                  <a16:creationId xmlns:a16="http://schemas.microsoft.com/office/drawing/2014/main" id="{1A197C36-622D-4B69-91BB-4C6D3D209E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35385" y="3453485"/>
              <a:ext cx="143728" cy="96607"/>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64">
              <a:extLst>
                <a:ext uri="{FF2B5EF4-FFF2-40B4-BE49-F238E27FC236}">
                  <a16:creationId xmlns:a16="http://schemas.microsoft.com/office/drawing/2014/main" id="{2B41BCF4-897C-4C73-A9C9-92A909F18A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05696" y="3715636"/>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75">
              <a:extLst>
                <a:ext uri="{FF2B5EF4-FFF2-40B4-BE49-F238E27FC236}">
                  <a16:creationId xmlns:a16="http://schemas.microsoft.com/office/drawing/2014/main" id="{406FB574-90F0-417D-ABCD-95DDE91A29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69586" y="3718188"/>
              <a:ext cx="152120" cy="92743"/>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
              <a:extLst>
                <a:ext uri="{FF2B5EF4-FFF2-40B4-BE49-F238E27FC236}">
                  <a16:creationId xmlns:a16="http://schemas.microsoft.com/office/drawing/2014/main" id="{4B98C702-29E3-4C5E-AA82-64BAC1F2A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552" y="3423540"/>
              <a:ext cx="155267" cy="104334"/>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36">
              <a:extLst>
                <a:ext uri="{FF2B5EF4-FFF2-40B4-BE49-F238E27FC236}">
                  <a16:creationId xmlns:a16="http://schemas.microsoft.com/office/drawing/2014/main" id="{943DBA82-CBF2-40C6-A535-C02BA2F1E7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7107" y="3584213"/>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64">
              <a:extLst>
                <a:ext uri="{FF2B5EF4-FFF2-40B4-BE49-F238E27FC236}">
                  <a16:creationId xmlns:a16="http://schemas.microsoft.com/office/drawing/2014/main" id="{5A1CC399-638B-44DB-80A7-401D797A9A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8048" y="3693860"/>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 name="Subtítulo 5">
            <a:extLst>
              <a:ext uri="{FF2B5EF4-FFF2-40B4-BE49-F238E27FC236}">
                <a16:creationId xmlns:a16="http://schemas.microsoft.com/office/drawing/2014/main" id="{F0B9275B-42C8-472E-B20A-88F2641B7A54}"/>
              </a:ext>
            </a:extLst>
          </p:cNvPr>
          <p:cNvSpPr>
            <a:spLocks noGrp="1"/>
          </p:cNvSpPr>
          <p:nvPr>
            <p:ph type="subTitle" idx="1"/>
          </p:nvPr>
        </p:nvSpPr>
        <p:spPr/>
        <p:txBody>
          <a:bodyPr/>
          <a:lstStyle/>
          <a:p>
            <a:endParaRPr lang="es-MX"/>
          </a:p>
        </p:txBody>
      </p:sp>
    </p:spTree>
    <p:extLst>
      <p:ext uri="{BB962C8B-B14F-4D97-AF65-F5344CB8AC3E}">
        <p14:creationId xmlns:p14="http://schemas.microsoft.com/office/powerpoint/2010/main" val="203083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8CBA64-7743-4C5C-83B8-655DE1450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AE8DE3C-437F-AA79-B42A-5C99468C516D}"/>
              </a:ext>
            </a:extLst>
          </p:cNvPr>
          <p:cNvSpPr>
            <a:spLocks noGrp="1"/>
          </p:cNvSpPr>
          <p:nvPr>
            <p:ph type="title"/>
          </p:nvPr>
        </p:nvSpPr>
        <p:spPr>
          <a:xfrm>
            <a:off x="782233" y="1028183"/>
            <a:ext cx="3370079" cy="4792068"/>
          </a:xfrm>
        </p:spPr>
        <p:txBody>
          <a:bodyPr>
            <a:normAutofit/>
          </a:bodyPr>
          <a:lstStyle/>
          <a:p>
            <a:endParaRPr lang="es-EC"/>
          </a:p>
        </p:txBody>
      </p:sp>
      <p:grpSp>
        <p:nvGrpSpPr>
          <p:cNvPr id="10" name="Group 9">
            <a:extLst>
              <a:ext uri="{FF2B5EF4-FFF2-40B4-BE49-F238E27FC236}">
                <a16:creationId xmlns:a16="http://schemas.microsoft.com/office/drawing/2014/main" id="{12153040-1C1F-4962-9E5D-0793F73FC5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71012" y="-44968"/>
            <a:ext cx="4693761" cy="1003641"/>
            <a:chOff x="6771012" y="-54859"/>
            <a:chExt cx="4693761" cy="1003641"/>
          </a:xfrm>
        </p:grpSpPr>
        <p:sp>
          <p:nvSpPr>
            <p:cNvPr id="223" name="Freeform 10">
              <a:extLst>
                <a:ext uri="{FF2B5EF4-FFF2-40B4-BE49-F238E27FC236}">
                  <a16:creationId xmlns:a16="http://schemas.microsoft.com/office/drawing/2014/main" id="{22657FD3-A974-4296-9FBE-0C2FD52954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62153" y="110830"/>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5">
              <a:extLst>
                <a:ext uri="{FF2B5EF4-FFF2-40B4-BE49-F238E27FC236}">
                  <a16:creationId xmlns:a16="http://schemas.microsoft.com/office/drawing/2014/main" id="{887B7096-0CDA-429B-A1C2-CDAC575E9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66083" y="62502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18">
              <a:extLst>
                <a:ext uri="{FF2B5EF4-FFF2-40B4-BE49-F238E27FC236}">
                  <a16:creationId xmlns:a16="http://schemas.microsoft.com/office/drawing/2014/main" id="{BB5C54D6-30FE-4CE5-8C46-A7FD28A8A1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69497" y="368284"/>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52">
              <a:extLst>
                <a:ext uri="{FF2B5EF4-FFF2-40B4-BE49-F238E27FC236}">
                  <a16:creationId xmlns:a16="http://schemas.microsoft.com/office/drawing/2014/main" id="{EC42106A-B41F-4ADB-82C8-D3CDCA1C7C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51204" y="40918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54">
              <a:extLst>
                <a:ext uri="{FF2B5EF4-FFF2-40B4-BE49-F238E27FC236}">
                  <a16:creationId xmlns:a16="http://schemas.microsoft.com/office/drawing/2014/main" id="{ED969A3C-A50C-44D0-ABC9-7ADE93FBCC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8132" y="57281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9">
              <a:extLst>
                <a:ext uri="{FF2B5EF4-FFF2-40B4-BE49-F238E27FC236}">
                  <a16:creationId xmlns:a16="http://schemas.microsoft.com/office/drawing/2014/main" id="{341AB3CA-DC2A-4577-8F22-83D408C67A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07744" y="21409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78">
              <a:extLst>
                <a:ext uri="{FF2B5EF4-FFF2-40B4-BE49-F238E27FC236}">
                  <a16:creationId xmlns:a16="http://schemas.microsoft.com/office/drawing/2014/main" id="{E613EEB8-55A9-4D44-B402-00D03F775E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88510" y="6796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9">
              <a:extLst>
                <a:ext uri="{FF2B5EF4-FFF2-40B4-BE49-F238E27FC236}">
                  <a16:creationId xmlns:a16="http://schemas.microsoft.com/office/drawing/2014/main" id="{8F4D24CA-5C8D-49C0-ACC5-434542DDC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45905" y="752598"/>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84">
              <a:extLst>
                <a:ext uri="{FF2B5EF4-FFF2-40B4-BE49-F238E27FC236}">
                  <a16:creationId xmlns:a16="http://schemas.microsoft.com/office/drawing/2014/main" id="{1FFEFFD4-59AE-43E2-8D65-C2B6FD3C60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70000" y="4750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6">
              <a:extLst>
                <a:ext uri="{FF2B5EF4-FFF2-40B4-BE49-F238E27FC236}">
                  <a16:creationId xmlns:a16="http://schemas.microsoft.com/office/drawing/2014/main" id="{7A9DF6A7-06B9-4C7C-BB38-49BADFABF6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79969" y="1290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106">
              <a:extLst>
                <a:ext uri="{FF2B5EF4-FFF2-40B4-BE49-F238E27FC236}">
                  <a16:creationId xmlns:a16="http://schemas.microsoft.com/office/drawing/2014/main" id="{477D55E3-BEBF-4F32-8501-97DD438187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15668" y="5476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10">
              <a:extLst>
                <a:ext uri="{FF2B5EF4-FFF2-40B4-BE49-F238E27FC236}">
                  <a16:creationId xmlns:a16="http://schemas.microsoft.com/office/drawing/2014/main" id="{7524CAEC-4AFA-4EF2-A441-964B9319F0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93392" y="2998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123">
              <a:extLst>
                <a:ext uri="{FF2B5EF4-FFF2-40B4-BE49-F238E27FC236}">
                  <a16:creationId xmlns:a16="http://schemas.microsoft.com/office/drawing/2014/main" id="{12AEAA0B-80F2-49BE-8FE4-DAF46FDF06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75104" y="172222"/>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0">
              <a:extLst>
                <a:ext uri="{FF2B5EF4-FFF2-40B4-BE49-F238E27FC236}">
                  <a16:creationId xmlns:a16="http://schemas.microsoft.com/office/drawing/2014/main" id="{719C39C7-4E0E-4693-A9C9-90BD5C82E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48325" y="461471"/>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135">
              <a:extLst>
                <a:ext uri="{FF2B5EF4-FFF2-40B4-BE49-F238E27FC236}">
                  <a16:creationId xmlns:a16="http://schemas.microsoft.com/office/drawing/2014/main" id="{73F04989-E7CE-4345-914E-485DC1EFF2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39598" y="69882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73914653-6F3A-4492-92C5-D5B51F5B4C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8972" y="-65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8">
              <a:extLst>
                <a:ext uri="{FF2B5EF4-FFF2-40B4-BE49-F238E27FC236}">
                  <a16:creationId xmlns:a16="http://schemas.microsoft.com/office/drawing/2014/main" id="{A9FC54A4-336E-4076-9203-AA2D68215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29149" y="556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06">
              <a:extLst>
                <a:ext uri="{FF2B5EF4-FFF2-40B4-BE49-F238E27FC236}">
                  <a16:creationId xmlns:a16="http://schemas.microsoft.com/office/drawing/2014/main" id="{7BE7DE9E-E667-496B-8996-13CF79B193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77466" y="2821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10">
              <a:extLst>
                <a:ext uri="{FF2B5EF4-FFF2-40B4-BE49-F238E27FC236}">
                  <a16:creationId xmlns:a16="http://schemas.microsoft.com/office/drawing/2014/main" id="{1771F469-0310-43EB-85A0-D9BFF0D96A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96038" y="83988"/>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5">
              <a:extLst>
                <a:ext uri="{FF2B5EF4-FFF2-40B4-BE49-F238E27FC236}">
                  <a16:creationId xmlns:a16="http://schemas.microsoft.com/office/drawing/2014/main" id="{E1BA5C1F-DCD5-4D95-9884-0A08346991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99968" y="598185"/>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18">
              <a:extLst>
                <a:ext uri="{FF2B5EF4-FFF2-40B4-BE49-F238E27FC236}">
                  <a16:creationId xmlns:a16="http://schemas.microsoft.com/office/drawing/2014/main" id="{E4992CBB-3FD8-418A-B568-B47907CCC0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03382" y="341442"/>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2">
              <a:extLst>
                <a:ext uri="{FF2B5EF4-FFF2-40B4-BE49-F238E27FC236}">
                  <a16:creationId xmlns:a16="http://schemas.microsoft.com/office/drawing/2014/main" id="{1B87DF6E-8D8C-4FE7-A8CF-4408ABD047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85089" y="382346"/>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54">
              <a:extLst>
                <a:ext uri="{FF2B5EF4-FFF2-40B4-BE49-F238E27FC236}">
                  <a16:creationId xmlns:a16="http://schemas.microsoft.com/office/drawing/2014/main" id="{CDAABDF1-DB94-46F6-8825-97360C3BF3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62017" y="54597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9">
              <a:extLst>
                <a:ext uri="{FF2B5EF4-FFF2-40B4-BE49-F238E27FC236}">
                  <a16:creationId xmlns:a16="http://schemas.microsoft.com/office/drawing/2014/main" id="{E36FD073-63B2-4137-82CB-2B3D754DF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41629" y="187249"/>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78">
              <a:extLst>
                <a:ext uri="{FF2B5EF4-FFF2-40B4-BE49-F238E27FC236}">
                  <a16:creationId xmlns:a16="http://schemas.microsoft.com/office/drawing/2014/main" id="{C4ACAB12-D209-499A-A732-0D8F88941A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22395" y="652789"/>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4">
              <a:extLst>
                <a:ext uri="{FF2B5EF4-FFF2-40B4-BE49-F238E27FC236}">
                  <a16:creationId xmlns:a16="http://schemas.microsoft.com/office/drawing/2014/main" id="{645005B8-197A-4046-94EF-17115FFA8D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03885" y="44820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86">
              <a:extLst>
                <a:ext uri="{FF2B5EF4-FFF2-40B4-BE49-F238E27FC236}">
                  <a16:creationId xmlns:a16="http://schemas.microsoft.com/office/drawing/2014/main" id="{A9BA9B36-D9CE-409A-80D2-A44A673247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55553" y="224568"/>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6">
              <a:extLst>
                <a:ext uri="{FF2B5EF4-FFF2-40B4-BE49-F238E27FC236}">
                  <a16:creationId xmlns:a16="http://schemas.microsoft.com/office/drawing/2014/main" id="{C017D4DA-C769-4177-9064-AE44C2741E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49553" y="52081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110">
              <a:extLst>
                <a:ext uri="{FF2B5EF4-FFF2-40B4-BE49-F238E27FC236}">
                  <a16:creationId xmlns:a16="http://schemas.microsoft.com/office/drawing/2014/main" id="{68CB10AF-3534-40F8-A060-A4553445C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27277" y="272977"/>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23">
              <a:extLst>
                <a:ext uri="{FF2B5EF4-FFF2-40B4-BE49-F238E27FC236}">
                  <a16:creationId xmlns:a16="http://schemas.microsoft.com/office/drawing/2014/main" id="{03FFDE36-0C19-4CC1-BDD1-27A048FE9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97726" y="19570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130">
              <a:extLst>
                <a:ext uri="{FF2B5EF4-FFF2-40B4-BE49-F238E27FC236}">
                  <a16:creationId xmlns:a16="http://schemas.microsoft.com/office/drawing/2014/main" id="{72303E7A-1C17-48A7-93CA-7C7AFD7F23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82210" y="434629"/>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35">
              <a:extLst>
                <a:ext uri="{FF2B5EF4-FFF2-40B4-BE49-F238E27FC236}">
                  <a16:creationId xmlns:a16="http://schemas.microsoft.com/office/drawing/2014/main" id="{D067651F-28D9-48CB-A77C-A15EC7E4EB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83018" y="702146"/>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8">
              <a:extLst>
                <a:ext uri="{FF2B5EF4-FFF2-40B4-BE49-F238E27FC236}">
                  <a16:creationId xmlns:a16="http://schemas.microsoft.com/office/drawing/2014/main" id="{1D291151-E63E-499B-8FA8-89BA93D9FF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62857" y="-3334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8">
              <a:extLst>
                <a:ext uri="{FF2B5EF4-FFF2-40B4-BE49-F238E27FC236}">
                  <a16:creationId xmlns:a16="http://schemas.microsoft.com/office/drawing/2014/main" id="{89CB8859-CCFB-4D06-AECC-0029CA6194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63034" y="2885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106">
              <a:extLst>
                <a:ext uri="{FF2B5EF4-FFF2-40B4-BE49-F238E27FC236}">
                  <a16:creationId xmlns:a16="http://schemas.microsoft.com/office/drawing/2014/main" id="{2075F976-9885-4165-BC9C-DBA16FD38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73357" y="-399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
              <a:extLst>
                <a:ext uri="{FF2B5EF4-FFF2-40B4-BE49-F238E27FC236}">
                  <a16:creationId xmlns:a16="http://schemas.microsoft.com/office/drawing/2014/main" id="{760609C2-3DE5-4EDD-B7BF-A320FC1F23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64761" y="124645"/>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15">
              <a:extLst>
                <a:ext uri="{FF2B5EF4-FFF2-40B4-BE49-F238E27FC236}">
                  <a16:creationId xmlns:a16="http://schemas.microsoft.com/office/drawing/2014/main" id="{51823375-A051-4BC7-825B-0F6656043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68691" y="638842"/>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8">
              <a:extLst>
                <a:ext uri="{FF2B5EF4-FFF2-40B4-BE49-F238E27FC236}">
                  <a16:creationId xmlns:a16="http://schemas.microsoft.com/office/drawing/2014/main" id="{CFB367EA-590F-47B3-8700-EAF9963CE7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72105" y="382099"/>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52">
              <a:extLst>
                <a:ext uri="{FF2B5EF4-FFF2-40B4-BE49-F238E27FC236}">
                  <a16:creationId xmlns:a16="http://schemas.microsoft.com/office/drawing/2014/main" id="{DE400FD4-1037-42CF-84E1-8E60C7A6A9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553812" y="423003"/>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54">
              <a:extLst>
                <a:ext uri="{FF2B5EF4-FFF2-40B4-BE49-F238E27FC236}">
                  <a16:creationId xmlns:a16="http://schemas.microsoft.com/office/drawing/2014/main" id="{1A8EC63B-9778-42C3-8E45-B6B6224C9D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530740" y="586631"/>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59">
              <a:extLst>
                <a:ext uri="{FF2B5EF4-FFF2-40B4-BE49-F238E27FC236}">
                  <a16:creationId xmlns:a16="http://schemas.microsoft.com/office/drawing/2014/main" id="{B1CC9D87-2F53-4AB3-8F05-4D628F2CD6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510352" y="227906"/>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78">
              <a:extLst>
                <a:ext uri="{FF2B5EF4-FFF2-40B4-BE49-F238E27FC236}">
                  <a16:creationId xmlns:a16="http://schemas.microsoft.com/office/drawing/2014/main" id="{648CF0D8-56FC-478C-8B69-D8E76492F3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282824" y="60951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84">
              <a:extLst>
                <a:ext uri="{FF2B5EF4-FFF2-40B4-BE49-F238E27FC236}">
                  <a16:creationId xmlns:a16="http://schemas.microsoft.com/office/drawing/2014/main" id="{1E71CA55-130A-456D-A26A-D072544E12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214853" y="39362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86">
              <a:extLst>
                <a:ext uri="{FF2B5EF4-FFF2-40B4-BE49-F238E27FC236}">
                  <a16:creationId xmlns:a16="http://schemas.microsoft.com/office/drawing/2014/main" id="{FCA6EC8F-0157-4B9B-882A-82225E7E32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282576" y="87808"/>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106">
              <a:extLst>
                <a:ext uri="{FF2B5EF4-FFF2-40B4-BE49-F238E27FC236}">
                  <a16:creationId xmlns:a16="http://schemas.microsoft.com/office/drawing/2014/main" id="{2AC8E27E-3B2B-4726-B298-F8D6E843F1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018276" y="56146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10">
              <a:extLst>
                <a:ext uri="{FF2B5EF4-FFF2-40B4-BE49-F238E27FC236}">
                  <a16:creationId xmlns:a16="http://schemas.microsoft.com/office/drawing/2014/main" id="{97FA679C-2A10-445C-9C4E-7185405D7E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96000" y="3136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123">
              <a:extLst>
                <a:ext uri="{FF2B5EF4-FFF2-40B4-BE49-F238E27FC236}">
                  <a16:creationId xmlns:a16="http://schemas.microsoft.com/office/drawing/2014/main" id="{508CE495-5226-4004-A03C-A1A6986C05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77712" y="203965"/>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0">
              <a:extLst>
                <a:ext uri="{FF2B5EF4-FFF2-40B4-BE49-F238E27FC236}">
                  <a16:creationId xmlns:a16="http://schemas.microsoft.com/office/drawing/2014/main" id="{7E048EA9-47E8-455A-AD7B-24D1474A2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50933" y="4752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8">
              <a:extLst>
                <a:ext uri="{FF2B5EF4-FFF2-40B4-BE49-F238E27FC236}">
                  <a16:creationId xmlns:a16="http://schemas.microsoft.com/office/drawing/2014/main" id="{C0D48D73-E5D7-4D42-98D4-960F12F174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531580" y="731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8">
              <a:extLst>
                <a:ext uri="{FF2B5EF4-FFF2-40B4-BE49-F238E27FC236}">
                  <a16:creationId xmlns:a16="http://schemas.microsoft.com/office/drawing/2014/main" id="{96AC2D82-5C61-4A26-B2B5-B539F28B4D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031757" y="695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106">
              <a:extLst>
                <a:ext uri="{FF2B5EF4-FFF2-40B4-BE49-F238E27FC236}">
                  <a16:creationId xmlns:a16="http://schemas.microsoft.com/office/drawing/2014/main" id="{FAC301C4-466F-464C-A194-6E6FDF04F7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1007" y="870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8">
              <a:extLst>
                <a:ext uri="{FF2B5EF4-FFF2-40B4-BE49-F238E27FC236}">
                  <a16:creationId xmlns:a16="http://schemas.microsoft.com/office/drawing/2014/main" id="{B3D709AF-EABF-4CE4-9F48-4648CBA705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1431" y="566910"/>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84">
              <a:extLst>
                <a:ext uri="{FF2B5EF4-FFF2-40B4-BE49-F238E27FC236}">
                  <a16:creationId xmlns:a16="http://schemas.microsoft.com/office/drawing/2014/main" id="{04E78BF2-AFDF-4D21-9C53-6DB3E2B5D4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2921" y="362324"/>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86">
              <a:extLst>
                <a:ext uri="{FF2B5EF4-FFF2-40B4-BE49-F238E27FC236}">
                  <a16:creationId xmlns:a16="http://schemas.microsoft.com/office/drawing/2014/main" id="{6BA6D0CD-F8DC-4D2F-9D99-098F0F1253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2890" y="940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106">
              <a:extLst>
                <a:ext uri="{FF2B5EF4-FFF2-40B4-BE49-F238E27FC236}">
                  <a16:creationId xmlns:a16="http://schemas.microsoft.com/office/drawing/2014/main" id="{056AADDE-FBBA-497F-9A08-A7D5E3C713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589" y="51262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0">
              <a:extLst>
                <a:ext uri="{FF2B5EF4-FFF2-40B4-BE49-F238E27FC236}">
                  <a16:creationId xmlns:a16="http://schemas.microsoft.com/office/drawing/2014/main" id="{1F60A2E5-6C68-4EC0-A5C3-AD401385E6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6313" y="26479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112">
              <a:extLst>
                <a:ext uri="{FF2B5EF4-FFF2-40B4-BE49-F238E27FC236}">
                  <a16:creationId xmlns:a16="http://schemas.microsoft.com/office/drawing/2014/main" id="{99E55911-E2C8-4B40-98FD-79A3B760C1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6607" y="69143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23">
              <a:extLst>
                <a:ext uri="{FF2B5EF4-FFF2-40B4-BE49-F238E27FC236}">
                  <a16:creationId xmlns:a16="http://schemas.microsoft.com/office/drawing/2014/main" id="{12610BA4-0146-4CC0-BDB2-11A948F00F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8025" y="196956"/>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130">
              <a:extLst>
                <a:ext uri="{FF2B5EF4-FFF2-40B4-BE49-F238E27FC236}">
                  <a16:creationId xmlns:a16="http://schemas.microsoft.com/office/drawing/2014/main" id="{76946214-CF5D-4B57-8E22-854F5D5FA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11246" y="486205"/>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35">
              <a:extLst>
                <a:ext uri="{FF2B5EF4-FFF2-40B4-BE49-F238E27FC236}">
                  <a16:creationId xmlns:a16="http://schemas.microsoft.com/office/drawing/2014/main" id="{E285B1F0-7213-4DC0-A10E-B02797F53C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53661" y="78352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8">
              <a:extLst>
                <a:ext uri="{FF2B5EF4-FFF2-40B4-BE49-F238E27FC236}">
                  <a16:creationId xmlns:a16="http://schemas.microsoft.com/office/drawing/2014/main" id="{01025D1B-EAF1-4988-939A-476DDB2700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2070" y="2066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6">
              <a:extLst>
                <a:ext uri="{FF2B5EF4-FFF2-40B4-BE49-F238E27FC236}">
                  <a16:creationId xmlns:a16="http://schemas.microsoft.com/office/drawing/2014/main" id="{98AC36B2-A922-481E-8AC6-E0CEBACF4B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02007" y="4892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135">
              <a:extLst>
                <a:ext uri="{FF2B5EF4-FFF2-40B4-BE49-F238E27FC236}">
                  <a16:creationId xmlns:a16="http://schemas.microsoft.com/office/drawing/2014/main" id="{86793B47-6F23-4531-B615-2117296482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605580" y="820927"/>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4">
              <a:extLst>
                <a:ext uri="{FF2B5EF4-FFF2-40B4-BE49-F238E27FC236}">
                  <a16:creationId xmlns:a16="http://schemas.microsoft.com/office/drawing/2014/main" id="{E40091B3-76CD-40EF-A893-21701C3A69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013937" y="727248"/>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84">
              <a:extLst>
                <a:ext uri="{FF2B5EF4-FFF2-40B4-BE49-F238E27FC236}">
                  <a16:creationId xmlns:a16="http://schemas.microsoft.com/office/drawing/2014/main" id="{121648B0-1487-40D9-8DAE-916653F526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9500" y="78253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35">
              <a:extLst>
                <a:ext uri="{FF2B5EF4-FFF2-40B4-BE49-F238E27FC236}">
                  <a16:creationId xmlns:a16="http://schemas.microsoft.com/office/drawing/2014/main" id="{B5CF2290-AD1C-4885-917C-498579A14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41841" y="81980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54">
              <a:extLst>
                <a:ext uri="{FF2B5EF4-FFF2-40B4-BE49-F238E27FC236}">
                  <a16:creationId xmlns:a16="http://schemas.microsoft.com/office/drawing/2014/main" id="{F07321C0-AEED-46D0-A0E5-09BD430BC0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38871" y="765768"/>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84">
              <a:extLst>
                <a:ext uri="{FF2B5EF4-FFF2-40B4-BE49-F238E27FC236}">
                  <a16:creationId xmlns:a16="http://schemas.microsoft.com/office/drawing/2014/main" id="{13063EF5-53D0-4CD8-A83E-4089A06CEC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35602" y="776987"/>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135">
              <a:extLst>
                <a:ext uri="{FF2B5EF4-FFF2-40B4-BE49-F238E27FC236}">
                  <a16:creationId xmlns:a16="http://schemas.microsoft.com/office/drawing/2014/main" id="{B2C4E99F-A1C6-4344-BF75-27AFFD091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3873" y="791357"/>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4">
              <a:extLst>
                <a:ext uri="{FF2B5EF4-FFF2-40B4-BE49-F238E27FC236}">
                  <a16:creationId xmlns:a16="http://schemas.microsoft.com/office/drawing/2014/main" id="{00FF74AE-2593-4F6B-81F5-F590CBDE3A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24638" y="73675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84">
              <a:extLst>
                <a:ext uri="{FF2B5EF4-FFF2-40B4-BE49-F238E27FC236}">
                  <a16:creationId xmlns:a16="http://schemas.microsoft.com/office/drawing/2014/main" id="{0D88C936-973F-4C41-93CD-06ACC3BE0B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53545" y="83106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4">
              <a:extLst>
                <a:ext uri="{FF2B5EF4-FFF2-40B4-BE49-F238E27FC236}">
                  <a16:creationId xmlns:a16="http://schemas.microsoft.com/office/drawing/2014/main" id="{FBB916FA-E2F0-42B2-9568-E0EC975B89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53406" y="76618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84">
              <a:extLst>
                <a:ext uri="{FF2B5EF4-FFF2-40B4-BE49-F238E27FC236}">
                  <a16:creationId xmlns:a16="http://schemas.microsoft.com/office/drawing/2014/main" id="{2EED1F78-EBC1-42E8-B3ED-F3260AE703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240317" y="83914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60" name="Group 84">
            <a:extLst>
              <a:ext uri="{FF2B5EF4-FFF2-40B4-BE49-F238E27FC236}">
                <a16:creationId xmlns:a16="http://schemas.microsoft.com/office/drawing/2014/main" id="{9E420B60-EB39-4544-87CE-09C5D7DE30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24456" y="5884485"/>
            <a:ext cx="4752301" cy="951832"/>
            <a:chOff x="6624456" y="5930493"/>
            <a:chExt cx="4752301" cy="951832"/>
          </a:xfrm>
        </p:grpSpPr>
        <p:sp>
          <p:nvSpPr>
            <p:cNvPr id="86" name="Freeform 8">
              <a:extLst>
                <a:ext uri="{FF2B5EF4-FFF2-40B4-BE49-F238E27FC236}">
                  <a16:creationId xmlns:a16="http://schemas.microsoft.com/office/drawing/2014/main" id="{7E80A177-CE54-47FE-B857-BF477246A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5128" y="674290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25">
              <a:extLst>
                <a:ext uri="{FF2B5EF4-FFF2-40B4-BE49-F238E27FC236}">
                  <a16:creationId xmlns:a16="http://schemas.microsoft.com/office/drawing/2014/main" id="{A198D49F-543D-45A6-8055-BB8E0267A5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11214" y="6481642"/>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31">
              <a:extLst>
                <a:ext uri="{FF2B5EF4-FFF2-40B4-BE49-F238E27FC236}">
                  <a16:creationId xmlns:a16="http://schemas.microsoft.com/office/drawing/2014/main" id="{ECD712F5-F742-47FE-A71E-88165011FD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90137" y="6264505"/>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36">
              <a:extLst>
                <a:ext uri="{FF2B5EF4-FFF2-40B4-BE49-F238E27FC236}">
                  <a16:creationId xmlns:a16="http://schemas.microsoft.com/office/drawing/2014/main" id="{42492919-7062-4930-8341-A532F329CE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2949" y="6071027"/>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41">
              <a:extLst>
                <a:ext uri="{FF2B5EF4-FFF2-40B4-BE49-F238E27FC236}">
                  <a16:creationId xmlns:a16="http://schemas.microsoft.com/office/drawing/2014/main" id="{5F9DA937-61A8-4E63-B01C-F4A443DDF3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2949" y="63030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49">
              <a:extLst>
                <a:ext uri="{FF2B5EF4-FFF2-40B4-BE49-F238E27FC236}">
                  <a16:creationId xmlns:a16="http://schemas.microsoft.com/office/drawing/2014/main" id="{F5A6C680-A4FC-4262-8A10-BC70695E02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63831" y="6532250"/>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0">
              <a:extLst>
                <a:ext uri="{FF2B5EF4-FFF2-40B4-BE49-F238E27FC236}">
                  <a16:creationId xmlns:a16="http://schemas.microsoft.com/office/drawing/2014/main" id="{CD563E08-AB21-4835-A4DF-DDAF94780D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4409" y="627102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85">
              <a:extLst>
                <a:ext uri="{FF2B5EF4-FFF2-40B4-BE49-F238E27FC236}">
                  <a16:creationId xmlns:a16="http://schemas.microsoft.com/office/drawing/2014/main" id="{2A586E34-A7CD-4D99-9717-AABFBC282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7815" y="645892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7">
              <a:extLst>
                <a:ext uri="{FF2B5EF4-FFF2-40B4-BE49-F238E27FC236}">
                  <a16:creationId xmlns:a16="http://schemas.microsoft.com/office/drawing/2014/main" id="{EF31E361-DA1E-4CE6-98D8-291444CEEC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65294" y="6681956"/>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117">
              <a:extLst>
                <a:ext uri="{FF2B5EF4-FFF2-40B4-BE49-F238E27FC236}">
                  <a16:creationId xmlns:a16="http://schemas.microsoft.com/office/drawing/2014/main" id="{66829572-6C2D-47A1-A37E-CC2FA7E86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72050" y="6028572"/>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18">
              <a:extLst>
                <a:ext uri="{FF2B5EF4-FFF2-40B4-BE49-F238E27FC236}">
                  <a16:creationId xmlns:a16="http://schemas.microsoft.com/office/drawing/2014/main" id="{50DCE6C4-F390-41AE-B5CE-BB2DAF401A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61466" y="6606259"/>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119">
              <a:extLst>
                <a:ext uri="{FF2B5EF4-FFF2-40B4-BE49-F238E27FC236}">
                  <a16:creationId xmlns:a16="http://schemas.microsoft.com/office/drawing/2014/main" id="{B172F65D-71C6-45BA-94E4-377171B6FA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47983" y="6387216"/>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39">
              <a:extLst>
                <a:ext uri="{FF2B5EF4-FFF2-40B4-BE49-F238E27FC236}">
                  <a16:creationId xmlns:a16="http://schemas.microsoft.com/office/drawing/2014/main" id="{A1099F0A-8048-4CBD-9ED0-72CF3432E4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33386" y="6583450"/>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144">
              <a:extLst>
                <a:ext uri="{FF2B5EF4-FFF2-40B4-BE49-F238E27FC236}">
                  <a16:creationId xmlns:a16="http://schemas.microsoft.com/office/drawing/2014/main" id="{C9CAE903-ADB3-4CE4-950E-EE0837F2D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96245" y="611126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45">
              <a:extLst>
                <a:ext uri="{FF2B5EF4-FFF2-40B4-BE49-F238E27FC236}">
                  <a16:creationId xmlns:a16="http://schemas.microsoft.com/office/drawing/2014/main" id="{81FA9D8F-DF11-408E-A5F7-94E3C41BD0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2555" y="6322928"/>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8">
              <a:extLst>
                <a:ext uri="{FF2B5EF4-FFF2-40B4-BE49-F238E27FC236}">
                  <a16:creationId xmlns:a16="http://schemas.microsoft.com/office/drawing/2014/main" id="{4A8A749C-9CB9-446B-8CA4-7E77E2EDC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39098" y="6772684"/>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6">
              <a:extLst>
                <a:ext uri="{FF2B5EF4-FFF2-40B4-BE49-F238E27FC236}">
                  <a16:creationId xmlns:a16="http://schemas.microsoft.com/office/drawing/2014/main" id="{8DCE61AA-D23B-4949-B97D-8107FB4769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88303" y="669747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8">
              <a:extLst>
                <a:ext uri="{FF2B5EF4-FFF2-40B4-BE49-F238E27FC236}">
                  <a16:creationId xmlns:a16="http://schemas.microsoft.com/office/drawing/2014/main" id="{D5734C15-885E-4C4A-BCE2-40EEBC4201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29013" y="671605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25">
              <a:extLst>
                <a:ext uri="{FF2B5EF4-FFF2-40B4-BE49-F238E27FC236}">
                  <a16:creationId xmlns:a16="http://schemas.microsoft.com/office/drawing/2014/main" id="{0DF76958-CCA0-4139-9926-1713899D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45099" y="6447976"/>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31">
              <a:extLst>
                <a:ext uri="{FF2B5EF4-FFF2-40B4-BE49-F238E27FC236}">
                  <a16:creationId xmlns:a16="http://schemas.microsoft.com/office/drawing/2014/main" id="{997EAA8D-E8EB-4B67-BA2D-4CC4C6087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24022" y="623083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41">
              <a:extLst>
                <a:ext uri="{FF2B5EF4-FFF2-40B4-BE49-F238E27FC236}">
                  <a16:creationId xmlns:a16="http://schemas.microsoft.com/office/drawing/2014/main" id="{41C18114-E8E5-4736-9BE6-D4E67C3DF6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26834" y="627619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49">
              <a:extLst>
                <a:ext uri="{FF2B5EF4-FFF2-40B4-BE49-F238E27FC236}">
                  <a16:creationId xmlns:a16="http://schemas.microsoft.com/office/drawing/2014/main" id="{0389C81B-E6D1-4D7D-903B-154945D70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97716" y="6505408"/>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70">
              <a:extLst>
                <a:ext uri="{FF2B5EF4-FFF2-40B4-BE49-F238E27FC236}">
                  <a16:creationId xmlns:a16="http://schemas.microsoft.com/office/drawing/2014/main" id="{D2AB3F76-E9FC-4760-8087-74D9EC6B7A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08294" y="624418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2" name="Freeform 85">
              <a:extLst>
                <a:ext uri="{FF2B5EF4-FFF2-40B4-BE49-F238E27FC236}">
                  <a16:creationId xmlns:a16="http://schemas.microsoft.com/office/drawing/2014/main" id="{BC4AA8F0-169B-4D3A-99B4-B8757EE21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11700" y="643208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87">
              <a:extLst>
                <a:ext uri="{FF2B5EF4-FFF2-40B4-BE49-F238E27FC236}">
                  <a16:creationId xmlns:a16="http://schemas.microsoft.com/office/drawing/2014/main" id="{2E71E590-28E1-4E12-A79C-376650B7B1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99179" y="6655114"/>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3" name="Freeform 103">
              <a:extLst>
                <a:ext uri="{FF2B5EF4-FFF2-40B4-BE49-F238E27FC236}">
                  <a16:creationId xmlns:a16="http://schemas.microsoft.com/office/drawing/2014/main" id="{FB9AB424-39E3-46C5-A19E-DDEE175545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34692" y="6750567"/>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7">
              <a:extLst>
                <a:ext uri="{FF2B5EF4-FFF2-40B4-BE49-F238E27FC236}">
                  <a16:creationId xmlns:a16="http://schemas.microsoft.com/office/drawing/2014/main" id="{2ED9F50D-1DF6-4628-AC2C-FB8CAC3D04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05935" y="597443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4" name="Freeform 118">
              <a:extLst>
                <a:ext uri="{FF2B5EF4-FFF2-40B4-BE49-F238E27FC236}">
                  <a16:creationId xmlns:a16="http://schemas.microsoft.com/office/drawing/2014/main" id="{0E070AAF-5102-4318-B35D-13957B198A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195351" y="6552121"/>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9">
              <a:extLst>
                <a:ext uri="{FF2B5EF4-FFF2-40B4-BE49-F238E27FC236}">
                  <a16:creationId xmlns:a16="http://schemas.microsoft.com/office/drawing/2014/main" id="{5436B656-AD36-4B2B-9198-4C370D8F70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182025" y="6283746"/>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5" name="Freeform 139">
              <a:extLst>
                <a:ext uri="{FF2B5EF4-FFF2-40B4-BE49-F238E27FC236}">
                  <a16:creationId xmlns:a16="http://schemas.microsoft.com/office/drawing/2014/main" id="{2071E1E0-F515-47F5-A550-E9ED439385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67271" y="6556608"/>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44">
              <a:extLst>
                <a:ext uri="{FF2B5EF4-FFF2-40B4-BE49-F238E27FC236}">
                  <a16:creationId xmlns:a16="http://schemas.microsoft.com/office/drawing/2014/main" id="{7DCF15B1-1606-4701-8EC0-95112EC8FF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48602" y="5979595"/>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6" name="Freeform 145">
              <a:extLst>
                <a:ext uri="{FF2B5EF4-FFF2-40B4-BE49-F238E27FC236}">
                  <a16:creationId xmlns:a16="http://schemas.microsoft.com/office/drawing/2014/main" id="{8C9C97D2-7D94-41DB-B4EC-4B69B0D509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46440" y="629608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8">
              <a:extLst>
                <a:ext uri="{FF2B5EF4-FFF2-40B4-BE49-F238E27FC236}">
                  <a16:creationId xmlns:a16="http://schemas.microsoft.com/office/drawing/2014/main" id="{65F9D91C-5585-464F-8086-E5ED0ADB5C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72983" y="674584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7" name="Freeform 106">
              <a:extLst>
                <a:ext uri="{FF2B5EF4-FFF2-40B4-BE49-F238E27FC236}">
                  <a16:creationId xmlns:a16="http://schemas.microsoft.com/office/drawing/2014/main" id="{99F6EA4E-7EF3-4B4A-BEA7-0D3D931C0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22188" y="666381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8">
              <a:extLst>
                <a:ext uri="{FF2B5EF4-FFF2-40B4-BE49-F238E27FC236}">
                  <a16:creationId xmlns:a16="http://schemas.microsoft.com/office/drawing/2014/main" id="{BA526659-F1A4-4042-A108-76CFB3DBD7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478347" y="672697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8" name="Freeform 25">
              <a:extLst>
                <a:ext uri="{FF2B5EF4-FFF2-40B4-BE49-F238E27FC236}">
                  <a16:creationId xmlns:a16="http://schemas.microsoft.com/office/drawing/2014/main" id="{9877EF40-90CB-4799-8572-4F4A5E10AC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713822" y="6536401"/>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29">
              <a:extLst>
                <a:ext uri="{FF2B5EF4-FFF2-40B4-BE49-F238E27FC236}">
                  <a16:creationId xmlns:a16="http://schemas.microsoft.com/office/drawing/2014/main" id="{285DA720-E488-4A9B-A140-1F44737ECF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733243" y="6057983"/>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9" name="Freeform 31">
              <a:extLst>
                <a:ext uri="{FF2B5EF4-FFF2-40B4-BE49-F238E27FC236}">
                  <a16:creationId xmlns:a16="http://schemas.microsoft.com/office/drawing/2014/main" id="{D38D4092-51E3-4A36-8175-82F5C85F4F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692683" y="637736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36">
              <a:extLst>
                <a:ext uri="{FF2B5EF4-FFF2-40B4-BE49-F238E27FC236}">
                  <a16:creationId xmlns:a16="http://schemas.microsoft.com/office/drawing/2014/main" id="{6D5B3102-2CB4-4953-9813-30F073A296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495557" y="601806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0" name="Freeform 41">
              <a:extLst>
                <a:ext uri="{FF2B5EF4-FFF2-40B4-BE49-F238E27FC236}">
                  <a16:creationId xmlns:a16="http://schemas.microsoft.com/office/drawing/2014/main" id="{AFCEC11A-95B5-4DF7-A30A-DD051FCDAB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495557" y="625006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49">
              <a:extLst>
                <a:ext uri="{FF2B5EF4-FFF2-40B4-BE49-F238E27FC236}">
                  <a16:creationId xmlns:a16="http://schemas.microsoft.com/office/drawing/2014/main" id="{C37CBD80-4119-4E02-94C4-260BA62B5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466439" y="647928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1" name="Freeform 70">
              <a:extLst>
                <a:ext uri="{FF2B5EF4-FFF2-40B4-BE49-F238E27FC236}">
                  <a16:creationId xmlns:a16="http://schemas.microsoft.com/office/drawing/2014/main" id="{64EDD805-B615-4022-8A64-4554869C68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177017" y="6284843"/>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85">
              <a:extLst>
                <a:ext uri="{FF2B5EF4-FFF2-40B4-BE49-F238E27FC236}">
                  <a16:creationId xmlns:a16="http://schemas.microsoft.com/office/drawing/2014/main" id="{5A8DE9EF-D932-4386-88F7-1D0F5A2E1D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180423" y="6472737"/>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2" name="Freeform 87">
              <a:extLst>
                <a:ext uri="{FF2B5EF4-FFF2-40B4-BE49-F238E27FC236}">
                  <a16:creationId xmlns:a16="http://schemas.microsoft.com/office/drawing/2014/main" id="{0439362E-63A9-4091-92AF-0B62036999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167902" y="6695771"/>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17">
              <a:extLst>
                <a:ext uri="{FF2B5EF4-FFF2-40B4-BE49-F238E27FC236}">
                  <a16:creationId xmlns:a16="http://schemas.microsoft.com/office/drawing/2014/main" id="{041EAA16-517F-47E9-AB9D-47740608E5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74658" y="601509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3" name="Freeform 118">
              <a:extLst>
                <a:ext uri="{FF2B5EF4-FFF2-40B4-BE49-F238E27FC236}">
                  <a16:creationId xmlns:a16="http://schemas.microsoft.com/office/drawing/2014/main" id="{E0071F9A-C5AF-4EA0-A186-BF24F089D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4074" y="659277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19">
              <a:extLst>
                <a:ext uri="{FF2B5EF4-FFF2-40B4-BE49-F238E27FC236}">
                  <a16:creationId xmlns:a16="http://schemas.microsoft.com/office/drawing/2014/main" id="{8273660E-2FC8-4FED-8D67-CFF1D69A3D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0748" y="6324403"/>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4" name="Freeform 139">
              <a:extLst>
                <a:ext uri="{FF2B5EF4-FFF2-40B4-BE49-F238E27FC236}">
                  <a16:creationId xmlns:a16="http://schemas.microsoft.com/office/drawing/2014/main" id="{92B33B56-557D-46CD-89E8-FA7B9BFF7C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35994" y="6563145"/>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44">
              <a:extLst>
                <a:ext uri="{FF2B5EF4-FFF2-40B4-BE49-F238E27FC236}">
                  <a16:creationId xmlns:a16="http://schemas.microsoft.com/office/drawing/2014/main" id="{43EAC14F-C938-4BCE-A1EC-4E31AEC3B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8853" y="6090959"/>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5" name="Freeform 145">
              <a:extLst>
                <a:ext uri="{FF2B5EF4-FFF2-40B4-BE49-F238E27FC236}">
                  <a16:creationId xmlns:a16="http://schemas.microsoft.com/office/drawing/2014/main" id="{5C3C5159-9C8B-4BC2-BDF4-DB4B56DF5D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15163" y="6302623"/>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8">
              <a:extLst>
                <a:ext uri="{FF2B5EF4-FFF2-40B4-BE49-F238E27FC236}">
                  <a16:creationId xmlns:a16="http://schemas.microsoft.com/office/drawing/2014/main" id="{50ECDAAF-E711-4CBA-AD5D-B5A3525892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41706" y="675237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6" name="Freeform 106">
              <a:extLst>
                <a:ext uri="{FF2B5EF4-FFF2-40B4-BE49-F238E27FC236}">
                  <a16:creationId xmlns:a16="http://schemas.microsoft.com/office/drawing/2014/main" id="{ABD3ADE5-C4C8-43BF-A004-1DB4E97675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690911" y="675223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70">
              <a:extLst>
                <a:ext uri="{FF2B5EF4-FFF2-40B4-BE49-F238E27FC236}">
                  <a16:creationId xmlns:a16="http://schemas.microsoft.com/office/drawing/2014/main" id="{E7018D39-07D6-4351-810D-29741E712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37330" y="6235999"/>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7" name="Freeform 85">
              <a:extLst>
                <a:ext uri="{FF2B5EF4-FFF2-40B4-BE49-F238E27FC236}">
                  <a16:creationId xmlns:a16="http://schemas.microsoft.com/office/drawing/2014/main" id="{45EC1EF3-73E3-46EC-B05F-E68CE1676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40736" y="6423893"/>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87">
              <a:extLst>
                <a:ext uri="{FF2B5EF4-FFF2-40B4-BE49-F238E27FC236}">
                  <a16:creationId xmlns:a16="http://schemas.microsoft.com/office/drawing/2014/main" id="{D455521C-F22B-4367-ACA7-595CC4F42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8215" y="6646927"/>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8" name="Freeform 103">
              <a:extLst>
                <a:ext uri="{FF2B5EF4-FFF2-40B4-BE49-F238E27FC236}">
                  <a16:creationId xmlns:a16="http://schemas.microsoft.com/office/drawing/2014/main" id="{9B228660-6A2E-4C6F-9B6C-D7A7CC69D6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35018" y="611334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17">
              <a:extLst>
                <a:ext uri="{FF2B5EF4-FFF2-40B4-BE49-F238E27FC236}">
                  <a16:creationId xmlns:a16="http://schemas.microsoft.com/office/drawing/2014/main" id="{C20DC9CF-6D6F-44D0-A7C5-3222D6A89A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4971" y="5966247"/>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9" name="Freeform 118">
              <a:extLst>
                <a:ext uri="{FF2B5EF4-FFF2-40B4-BE49-F238E27FC236}">
                  <a16:creationId xmlns:a16="http://schemas.microsoft.com/office/drawing/2014/main" id="{78BFEA79-09D0-47A0-8777-82867E0ECC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24271" y="663936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19">
              <a:extLst>
                <a:ext uri="{FF2B5EF4-FFF2-40B4-BE49-F238E27FC236}">
                  <a16:creationId xmlns:a16="http://schemas.microsoft.com/office/drawing/2014/main" id="{A150377E-0862-45D6-9912-9237A1F857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11378" y="638073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0" name="Freeform 139">
              <a:extLst>
                <a:ext uri="{FF2B5EF4-FFF2-40B4-BE49-F238E27FC236}">
                  <a16:creationId xmlns:a16="http://schemas.microsoft.com/office/drawing/2014/main" id="{44B0C21D-2951-47F9-88CA-1F4E98538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96307" y="6548421"/>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44">
              <a:extLst>
                <a:ext uri="{FF2B5EF4-FFF2-40B4-BE49-F238E27FC236}">
                  <a16:creationId xmlns:a16="http://schemas.microsoft.com/office/drawing/2014/main" id="{E5B500A1-AF9B-49A1-B6B0-51FC17B84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59166" y="6076235"/>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1" name="Freeform 145">
              <a:extLst>
                <a:ext uri="{FF2B5EF4-FFF2-40B4-BE49-F238E27FC236}">
                  <a16:creationId xmlns:a16="http://schemas.microsoft.com/office/drawing/2014/main" id="{E4D6D63F-DCA7-42C7-A1FF-844F40C50B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75476" y="6287899"/>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a16="http://schemas.microsoft.com/office/drawing/2014/main" id="{8697CA0D-22DD-482E-9EBE-5AC02B1C09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02019" y="673765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2" name="Freeform 135">
              <a:extLst>
                <a:ext uri="{FF2B5EF4-FFF2-40B4-BE49-F238E27FC236}">
                  <a16:creationId xmlns:a16="http://schemas.microsoft.com/office/drawing/2014/main" id="{0F638DFA-E3FC-449B-A784-DC4E10846E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11068" y="604093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54">
              <a:extLst>
                <a:ext uri="{FF2B5EF4-FFF2-40B4-BE49-F238E27FC236}">
                  <a16:creationId xmlns:a16="http://schemas.microsoft.com/office/drawing/2014/main" id="{30C58E92-3C12-4DDC-9E8B-6B8949D3EC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17909" y="594520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3" name="Freeform 84">
              <a:extLst>
                <a:ext uri="{FF2B5EF4-FFF2-40B4-BE49-F238E27FC236}">
                  <a16:creationId xmlns:a16="http://schemas.microsoft.com/office/drawing/2014/main" id="{65C2555C-68ED-4AA1-8EC4-9ED08441E0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117059" y="607518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70">
              <a:extLst>
                <a:ext uri="{FF2B5EF4-FFF2-40B4-BE49-F238E27FC236}">
                  <a16:creationId xmlns:a16="http://schemas.microsoft.com/office/drawing/2014/main" id="{2E89B8BC-4B28-466A-9162-64BABFA94C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37349" y="609830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4" name="Freeform 85">
              <a:extLst>
                <a:ext uri="{FF2B5EF4-FFF2-40B4-BE49-F238E27FC236}">
                  <a16:creationId xmlns:a16="http://schemas.microsoft.com/office/drawing/2014/main" id="{CE1C577C-8272-42AD-BA80-547605EE38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12741" y="609601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38">
              <a:extLst>
                <a:ext uri="{FF2B5EF4-FFF2-40B4-BE49-F238E27FC236}">
                  <a16:creationId xmlns:a16="http://schemas.microsoft.com/office/drawing/2014/main" id="{9D6179B9-63A8-4087-B0D7-442412CBD4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65941" y="6004156"/>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5" name="Freeform 39">
              <a:extLst>
                <a:ext uri="{FF2B5EF4-FFF2-40B4-BE49-F238E27FC236}">
                  <a16:creationId xmlns:a16="http://schemas.microsoft.com/office/drawing/2014/main" id="{CADD67EC-77B7-47BA-9D84-FC526915ED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63951" y="6199762"/>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38">
              <a:extLst>
                <a:ext uri="{FF2B5EF4-FFF2-40B4-BE49-F238E27FC236}">
                  <a16:creationId xmlns:a16="http://schemas.microsoft.com/office/drawing/2014/main" id="{5CFAE0AC-B0B1-4BBD-A3B2-476B343D9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61807" y="606739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6" name="Freeform 39">
              <a:extLst>
                <a:ext uri="{FF2B5EF4-FFF2-40B4-BE49-F238E27FC236}">
                  <a16:creationId xmlns:a16="http://schemas.microsoft.com/office/drawing/2014/main" id="{F33104F7-7254-4522-B3EF-B9391BA9DE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70379" y="5977807"/>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38">
              <a:extLst>
                <a:ext uri="{FF2B5EF4-FFF2-40B4-BE49-F238E27FC236}">
                  <a16:creationId xmlns:a16="http://schemas.microsoft.com/office/drawing/2014/main" id="{95F2981E-6FD0-4E2E-9C96-25DDC8ABF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84348" y="608122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7" name="Freeform 39">
              <a:extLst>
                <a:ext uri="{FF2B5EF4-FFF2-40B4-BE49-F238E27FC236}">
                  <a16:creationId xmlns:a16="http://schemas.microsoft.com/office/drawing/2014/main" id="{C4B43AF8-30C3-4D75-9592-EB022861F6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32809" y="604404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98" name="Rectangle 160">
            <a:extLst>
              <a:ext uri="{FF2B5EF4-FFF2-40B4-BE49-F238E27FC236}">
                <a16:creationId xmlns:a16="http://schemas.microsoft.com/office/drawing/2014/main" id="{B4CE0640-B5AC-420F-A979-4701983D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2773" y="871729"/>
            <a:ext cx="7849227" cy="51099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16AADF1-8C24-3E4E-5BFA-DF3F775967CF}"/>
              </a:ext>
            </a:extLst>
          </p:cNvPr>
          <p:cNvSpPr>
            <a:spLocks noGrp="1"/>
          </p:cNvSpPr>
          <p:nvPr>
            <p:ph idx="1"/>
          </p:nvPr>
        </p:nvSpPr>
        <p:spPr>
          <a:xfrm>
            <a:off x="5214561" y="1690931"/>
            <a:ext cx="6173327" cy="3503497"/>
          </a:xfrm>
        </p:spPr>
        <p:txBody>
          <a:bodyPr>
            <a:normAutofit/>
          </a:bodyPr>
          <a:lstStyle/>
          <a:p>
            <a:pPr marL="0" indent="0">
              <a:lnSpc>
                <a:spcPct val="140000"/>
              </a:lnSpc>
              <a:buNone/>
            </a:pPr>
            <a:r>
              <a:rPr lang="es-EC" sz="1400"/>
              <a:t>	2.2 Descripción de lo ocurrido</a:t>
            </a:r>
          </a:p>
          <a:p>
            <a:pPr marL="0" indent="0">
              <a:lnSpc>
                <a:spcPct val="140000"/>
              </a:lnSpc>
              <a:buNone/>
            </a:pPr>
            <a:r>
              <a:rPr lang="es-MX" sz="1400" b="0" i="0">
                <a:effectLst/>
                <a:latin typeface="Source Sans 3"/>
              </a:rPr>
              <a:t>Cada una de las partes va a poder exponer su versión del conflicto y va a tener la oportunidad de expresar qué piensa y cómo se siente al respecto.</a:t>
            </a:r>
          </a:p>
          <a:p>
            <a:pPr marL="0" indent="0">
              <a:lnSpc>
                <a:spcPct val="140000"/>
              </a:lnSpc>
              <a:buNone/>
            </a:pPr>
            <a:r>
              <a:rPr lang="es-MX" sz="1400">
                <a:latin typeface="Source Sans 3"/>
              </a:rPr>
              <a:t>	2.3 Aclaración del problema</a:t>
            </a:r>
            <a:endParaRPr lang="es-EC" sz="1400">
              <a:latin typeface="Source Sans 3"/>
            </a:endParaRPr>
          </a:p>
          <a:p>
            <a:pPr marL="0" indent="0">
              <a:lnSpc>
                <a:spcPct val="140000"/>
              </a:lnSpc>
              <a:buNone/>
            </a:pPr>
            <a:r>
              <a:rPr lang="es-MX" sz="1400">
                <a:latin typeface="Source Sans 3"/>
              </a:rPr>
              <a:t>E</a:t>
            </a:r>
            <a:r>
              <a:rPr lang="es-MX" sz="1400" b="0" i="0">
                <a:effectLst/>
                <a:latin typeface="Source Sans 3"/>
              </a:rPr>
              <a:t>l objetivo de esta fase es: identificar los intereses, necesidades y sentimientos de ambas partes; comprender la posición del otro de forma empática; y tratar de destacar los elementos comunes en la percepción del conflicto, destacando la importancia que tiene para ambas partes llegar a un acuerdo.</a:t>
            </a:r>
            <a:endParaRPr lang="es-MX" sz="1400">
              <a:latin typeface="Source Sans 3"/>
            </a:endParaRPr>
          </a:p>
        </p:txBody>
      </p:sp>
    </p:spTree>
    <p:extLst>
      <p:ext uri="{BB962C8B-B14F-4D97-AF65-F5344CB8AC3E}">
        <p14:creationId xmlns:p14="http://schemas.microsoft.com/office/powerpoint/2010/main" val="2110130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F62AAC-1C5B-406E-8F1E-5B0FD8E9D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A20B54D-2D33-4E17-2CC1-38A45D259E7A}"/>
              </a:ext>
            </a:extLst>
          </p:cNvPr>
          <p:cNvSpPr>
            <a:spLocks noGrp="1"/>
          </p:cNvSpPr>
          <p:nvPr>
            <p:ph type="title"/>
          </p:nvPr>
        </p:nvSpPr>
        <p:spPr>
          <a:xfrm>
            <a:off x="1073811" y="718366"/>
            <a:ext cx="9483513" cy="944656"/>
          </a:xfrm>
        </p:spPr>
        <p:txBody>
          <a:bodyPr>
            <a:normAutofit/>
          </a:bodyPr>
          <a:lstStyle/>
          <a:p>
            <a:endParaRPr lang="es-EC"/>
          </a:p>
        </p:txBody>
      </p:sp>
      <p:sp>
        <p:nvSpPr>
          <p:cNvPr id="12" name="Rectangle 11">
            <a:extLst>
              <a:ext uri="{FF2B5EF4-FFF2-40B4-BE49-F238E27FC236}">
                <a16:creationId xmlns:a16="http://schemas.microsoft.com/office/drawing/2014/main" id="{EC2268EF-1ED3-4797-8355-F5078CB18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0" y="1883764"/>
            <a:ext cx="8978579" cy="4097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4E40128-B54B-F982-C9DB-AE011E0BC26B}"/>
              </a:ext>
            </a:extLst>
          </p:cNvPr>
          <p:cNvSpPr>
            <a:spLocks noGrp="1"/>
          </p:cNvSpPr>
          <p:nvPr>
            <p:ph idx="1"/>
          </p:nvPr>
        </p:nvSpPr>
        <p:spPr>
          <a:xfrm>
            <a:off x="2503967" y="2478755"/>
            <a:ext cx="7598826" cy="2945618"/>
          </a:xfrm>
        </p:spPr>
        <p:txBody>
          <a:bodyPr>
            <a:normAutofit/>
          </a:bodyPr>
          <a:lstStyle/>
          <a:p>
            <a:pPr marL="0" indent="0">
              <a:lnSpc>
                <a:spcPct val="140000"/>
              </a:lnSpc>
              <a:buNone/>
            </a:pPr>
            <a:r>
              <a:rPr lang="es-EC" sz="1400"/>
              <a:t>	2.4 Búsqueda de soluciones</a:t>
            </a:r>
          </a:p>
          <a:p>
            <a:pPr marL="0" indent="0">
              <a:lnSpc>
                <a:spcPct val="140000"/>
              </a:lnSpc>
              <a:buNone/>
            </a:pPr>
            <a:r>
              <a:rPr lang="es-MX" sz="1400" b="0" i="0">
                <a:effectLst/>
                <a:latin typeface="Source Sans 3"/>
              </a:rPr>
              <a:t>Los mediadores deben facilitar la creatividad en la búsqueda de ideas o soluciones (a través de técnicas como la tormenta de ideas, visualización creativa, </a:t>
            </a:r>
            <a:r>
              <a:rPr lang="es-MX" sz="1400" i="0">
                <a:effectLst/>
                <a:latin typeface="Source Sans 3"/>
              </a:rPr>
              <a:t>etc.), analizando lo que cada parte está dispuesta a hacer y lo que le pide a la parte contraria, solicitar que valoren cada una de las posibles soluciones y pedir su conformidad con cada una de las propuestas.</a:t>
            </a:r>
          </a:p>
          <a:p>
            <a:pPr marL="0" indent="0">
              <a:lnSpc>
                <a:spcPct val="140000"/>
              </a:lnSpc>
              <a:buNone/>
            </a:pPr>
            <a:r>
              <a:rPr lang="es-MX" sz="1400">
                <a:latin typeface="Source Sans 3"/>
              </a:rPr>
              <a:t>	2.5 Acuerdos</a:t>
            </a:r>
          </a:p>
          <a:p>
            <a:pPr marL="0" indent="0">
              <a:lnSpc>
                <a:spcPct val="140000"/>
              </a:lnSpc>
              <a:buNone/>
            </a:pPr>
            <a:r>
              <a:rPr lang="es-MX" sz="1400" b="0" i="0">
                <a:effectLst/>
                <a:latin typeface="Source Sans 3"/>
              </a:rPr>
              <a:t>El mediador debe ayudar a las partes a evaluar las propuestas, así como sus pros y contras, hasta que puedan decidirse por una de ellas. </a:t>
            </a:r>
            <a:endParaRPr lang="es-MX" sz="1400" i="0">
              <a:effectLst/>
              <a:latin typeface="Source Sans 3"/>
            </a:endParaRPr>
          </a:p>
          <a:p>
            <a:pPr marL="0" indent="0">
              <a:lnSpc>
                <a:spcPct val="140000"/>
              </a:lnSpc>
              <a:buNone/>
            </a:pPr>
            <a:endParaRPr lang="es-EC" sz="1400"/>
          </a:p>
        </p:txBody>
      </p:sp>
      <p:grpSp>
        <p:nvGrpSpPr>
          <p:cNvPr id="14" name="Group 13">
            <a:extLst>
              <a:ext uri="{FF2B5EF4-FFF2-40B4-BE49-F238E27FC236}">
                <a16:creationId xmlns:a16="http://schemas.microsoft.com/office/drawing/2014/main" id="{5CCCD93E-51C6-47E1-8405-8D870E6B52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4460" y="-5553"/>
            <a:ext cx="781459" cy="6853105"/>
            <a:chOff x="11084460" y="-5553"/>
            <a:chExt cx="781459" cy="6853105"/>
          </a:xfrm>
        </p:grpSpPr>
        <p:sp>
          <p:nvSpPr>
            <p:cNvPr id="15" name="Freeform 59">
              <a:extLst>
                <a:ext uri="{FF2B5EF4-FFF2-40B4-BE49-F238E27FC236}">
                  <a16:creationId xmlns:a16="http://schemas.microsoft.com/office/drawing/2014/main" id="{781905C4-1133-4589-891D-4E6052BC9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5558" y="67086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8">
              <a:extLst>
                <a:ext uri="{FF2B5EF4-FFF2-40B4-BE49-F238E27FC236}">
                  <a16:creationId xmlns:a16="http://schemas.microsoft.com/office/drawing/2014/main" id="{B549DF45-2D76-437C-ACBF-763DF06F3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122" y="6574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9">
              <a:extLst>
                <a:ext uri="{FF2B5EF4-FFF2-40B4-BE49-F238E27FC236}">
                  <a16:creationId xmlns:a16="http://schemas.microsoft.com/office/drawing/2014/main" id="{B49F2B88-F0AA-40D6-997C-4CD28AD29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3494" y="88847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0">
              <a:extLst>
                <a:ext uri="{FF2B5EF4-FFF2-40B4-BE49-F238E27FC236}">
                  <a16:creationId xmlns:a16="http://schemas.microsoft.com/office/drawing/2014/main" id="{36A4A66A-D1F4-4383-8D28-A68695937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8153" y="112627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1">
              <a:extLst>
                <a:ext uri="{FF2B5EF4-FFF2-40B4-BE49-F238E27FC236}">
                  <a16:creationId xmlns:a16="http://schemas.microsoft.com/office/drawing/2014/main" id="{1A73A306-1140-4842-AB32-DEFA0C75D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1203" y="213932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9E9F1E99-2F3F-4867-BBFE-FCA8F92CA1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9039" y="191687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3">
              <a:extLst>
                <a:ext uri="{FF2B5EF4-FFF2-40B4-BE49-F238E27FC236}">
                  <a16:creationId xmlns:a16="http://schemas.microsoft.com/office/drawing/2014/main" id="{015B614E-DBF6-4DE6-9339-24B527AE00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1596" y="160208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4">
              <a:extLst>
                <a:ext uri="{FF2B5EF4-FFF2-40B4-BE49-F238E27FC236}">
                  <a16:creationId xmlns:a16="http://schemas.microsoft.com/office/drawing/2014/main" id="{2D99F085-1658-457C-A1E7-8BB59784E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2612" y="4528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6">
              <a:extLst>
                <a:ext uri="{FF2B5EF4-FFF2-40B4-BE49-F238E27FC236}">
                  <a16:creationId xmlns:a16="http://schemas.microsoft.com/office/drawing/2014/main" id="{72314D71-6CB0-478C-A2EE-9DD68D4B0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2581" y="1068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89">
              <a:extLst>
                <a:ext uri="{FF2B5EF4-FFF2-40B4-BE49-F238E27FC236}">
                  <a16:creationId xmlns:a16="http://schemas.microsoft.com/office/drawing/2014/main" id="{CFF40123-9723-4AED-B3F6-54C54E54A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384" y="138973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90">
              <a:extLst>
                <a:ext uri="{FF2B5EF4-FFF2-40B4-BE49-F238E27FC236}">
                  <a16:creationId xmlns:a16="http://schemas.microsoft.com/office/drawing/2014/main" id="{18149ACA-B455-497E-A336-7CA5EA3FF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5236" y="20126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2">
              <a:extLst>
                <a:ext uri="{FF2B5EF4-FFF2-40B4-BE49-F238E27FC236}">
                  <a16:creationId xmlns:a16="http://schemas.microsoft.com/office/drawing/2014/main" id="{BEA79FD9-FE3C-474C-9635-FA1AC8B10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8261" y="288696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3">
              <a:extLst>
                <a:ext uri="{FF2B5EF4-FFF2-40B4-BE49-F238E27FC236}">
                  <a16:creationId xmlns:a16="http://schemas.microsoft.com/office/drawing/2014/main" id="{5A1C9036-2209-48AB-9A45-1CF7A88BC8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9619" y="402557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4">
              <a:extLst>
                <a:ext uri="{FF2B5EF4-FFF2-40B4-BE49-F238E27FC236}">
                  <a16:creationId xmlns:a16="http://schemas.microsoft.com/office/drawing/2014/main" id="{949D7B76-E779-437D-BF53-4B314E304D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570" y="26186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5">
              <a:extLst>
                <a:ext uri="{FF2B5EF4-FFF2-40B4-BE49-F238E27FC236}">
                  <a16:creationId xmlns:a16="http://schemas.microsoft.com/office/drawing/2014/main" id="{6C7666CC-2CD8-49CF-97E8-03A4748E5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8201" y="376266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6">
              <a:extLst>
                <a:ext uri="{FF2B5EF4-FFF2-40B4-BE49-F238E27FC236}">
                  <a16:creationId xmlns:a16="http://schemas.microsoft.com/office/drawing/2014/main" id="{6694159E-961A-40AD-9710-DE5D858BE2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83" y="53091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7">
              <a:extLst>
                <a:ext uri="{FF2B5EF4-FFF2-40B4-BE49-F238E27FC236}">
                  <a16:creationId xmlns:a16="http://schemas.microsoft.com/office/drawing/2014/main" id="{3415C869-BF38-4F37-A07D-99863F6F0C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6163" y="452512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8">
              <a:extLst>
                <a:ext uri="{FF2B5EF4-FFF2-40B4-BE49-F238E27FC236}">
                  <a16:creationId xmlns:a16="http://schemas.microsoft.com/office/drawing/2014/main" id="{C532C6F8-F368-4C0C-A0C7-26ED5B5C74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3551" y="318238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9">
              <a:extLst>
                <a:ext uri="{FF2B5EF4-FFF2-40B4-BE49-F238E27FC236}">
                  <a16:creationId xmlns:a16="http://schemas.microsoft.com/office/drawing/2014/main" id="{CE0F0051-9235-439E-906C-6D4734860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2808" y="559134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0">
              <a:extLst>
                <a:ext uri="{FF2B5EF4-FFF2-40B4-BE49-F238E27FC236}">
                  <a16:creationId xmlns:a16="http://schemas.microsoft.com/office/drawing/2014/main" id="{595300AA-1720-4A83-A1A6-AEAC14DC4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37021" y="618309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1">
              <a:extLst>
                <a:ext uri="{FF2B5EF4-FFF2-40B4-BE49-F238E27FC236}">
                  <a16:creationId xmlns:a16="http://schemas.microsoft.com/office/drawing/2014/main" id="{4C3205CA-C6A4-4BC9-A856-44012512D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4351" y="507069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2">
              <a:extLst>
                <a:ext uri="{FF2B5EF4-FFF2-40B4-BE49-F238E27FC236}">
                  <a16:creationId xmlns:a16="http://schemas.microsoft.com/office/drawing/2014/main" id="{2ADF09EA-ED2B-435A-98A9-C04F61AEC3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1088" y="484383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3">
              <a:extLst>
                <a:ext uri="{FF2B5EF4-FFF2-40B4-BE49-F238E27FC236}">
                  <a16:creationId xmlns:a16="http://schemas.microsoft.com/office/drawing/2014/main" id="{FECDE996-00DD-4523-A839-977B3099D6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61" y="434420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4">
              <a:extLst>
                <a:ext uri="{FF2B5EF4-FFF2-40B4-BE49-F238E27FC236}">
                  <a16:creationId xmlns:a16="http://schemas.microsoft.com/office/drawing/2014/main" id="{41E13E80-7416-41BF-9F70-0471C3755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3913" y="59244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5">
              <a:extLst>
                <a:ext uri="{FF2B5EF4-FFF2-40B4-BE49-F238E27FC236}">
                  <a16:creationId xmlns:a16="http://schemas.microsoft.com/office/drawing/2014/main" id="{E0904C63-D5F2-4DEC-BC8B-20A26201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922" y="237888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7">
              <a:extLst>
                <a:ext uri="{FF2B5EF4-FFF2-40B4-BE49-F238E27FC236}">
                  <a16:creationId xmlns:a16="http://schemas.microsoft.com/office/drawing/2014/main" id="{E8FF1427-C8C3-4A62-BA09-C39CD288F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4168" y="354316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5">
              <a:extLst>
                <a:ext uri="{FF2B5EF4-FFF2-40B4-BE49-F238E27FC236}">
                  <a16:creationId xmlns:a16="http://schemas.microsoft.com/office/drawing/2014/main" id="{8A423576-FAF7-451E-8E03-BD83EB4C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40427" y="637098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7">
              <a:extLst>
                <a:ext uri="{FF2B5EF4-FFF2-40B4-BE49-F238E27FC236}">
                  <a16:creationId xmlns:a16="http://schemas.microsoft.com/office/drawing/2014/main" id="{6E983BE2-E9E0-42E2-9321-D69CE9C5D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7906" y="66622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8">
              <a:extLst>
                <a:ext uri="{FF2B5EF4-FFF2-40B4-BE49-F238E27FC236}">
                  <a16:creationId xmlns:a16="http://schemas.microsoft.com/office/drawing/2014/main" id="{D3F95FF6-487C-4B8A-8366-D3ED41932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8467" y="564043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id="{7BEB0739-EF74-4D95-80D7-4173F5B980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6657" y="39783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5">
              <a:extLst>
                <a:ext uri="{FF2B5EF4-FFF2-40B4-BE49-F238E27FC236}">
                  <a16:creationId xmlns:a16="http://schemas.microsoft.com/office/drawing/2014/main" id="{783B7BCE-EE41-439B-B505-CCE4A75EA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643" y="191833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6">
              <a:extLst>
                <a:ext uri="{FF2B5EF4-FFF2-40B4-BE49-F238E27FC236}">
                  <a16:creationId xmlns:a16="http://schemas.microsoft.com/office/drawing/2014/main" id="{3C74358B-9A47-45F3-8386-A5618A504A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280" y="5254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7">
              <a:extLst>
                <a:ext uri="{FF2B5EF4-FFF2-40B4-BE49-F238E27FC236}">
                  <a16:creationId xmlns:a16="http://schemas.microsoft.com/office/drawing/2014/main" id="{99DE0B49-D1D7-4B06-9F02-E82BAD335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4045" y="22054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08">
              <a:extLst>
                <a:ext uri="{FF2B5EF4-FFF2-40B4-BE49-F238E27FC236}">
                  <a16:creationId xmlns:a16="http://schemas.microsoft.com/office/drawing/2014/main" id="{3E40A68B-6E09-47B3-B503-187E6DB05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951" y="113529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09">
              <a:extLst>
                <a:ext uri="{FF2B5EF4-FFF2-40B4-BE49-F238E27FC236}">
                  <a16:creationId xmlns:a16="http://schemas.microsoft.com/office/drawing/2014/main" id="{D689A519-2610-420E-A0A9-969BFF67BB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9148" y="163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0">
              <a:extLst>
                <a:ext uri="{FF2B5EF4-FFF2-40B4-BE49-F238E27FC236}">
                  <a16:creationId xmlns:a16="http://schemas.microsoft.com/office/drawing/2014/main" id="{6FBC6584-911F-4264-B473-D2BF13165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4" y="2776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11">
              <a:extLst>
                <a:ext uri="{FF2B5EF4-FFF2-40B4-BE49-F238E27FC236}">
                  <a16:creationId xmlns:a16="http://schemas.microsoft.com/office/drawing/2014/main" id="{43BA3088-9071-4CB5-AA87-D26ADA6A0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7203" y="136511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12">
              <a:extLst>
                <a:ext uri="{FF2B5EF4-FFF2-40B4-BE49-F238E27FC236}">
                  <a16:creationId xmlns:a16="http://schemas.microsoft.com/office/drawing/2014/main" id="{036754A1-5FF1-4DAF-865F-51A8F732D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6706" y="8464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2">
              <a:extLst>
                <a:ext uri="{FF2B5EF4-FFF2-40B4-BE49-F238E27FC236}">
                  <a16:creationId xmlns:a16="http://schemas.microsoft.com/office/drawing/2014/main" id="{3113C36F-F2C1-4AEF-907E-B011FC7DF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9267" y="15726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3">
              <a:extLst>
                <a:ext uri="{FF2B5EF4-FFF2-40B4-BE49-F238E27FC236}">
                  <a16:creationId xmlns:a16="http://schemas.microsoft.com/office/drawing/2014/main" id="{05297B79-2217-4E20-ADCE-55A99DFC2E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1768" y="208501"/>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30">
              <a:extLst>
                <a:ext uri="{FF2B5EF4-FFF2-40B4-BE49-F238E27FC236}">
                  <a16:creationId xmlns:a16="http://schemas.microsoft.com/office/drawing/2014/main" id="{CDFBCAF2-7156-47B5-B4CD-4C9A6B0C57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989" y="49775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1">
              <a:extLst>
                <a:ext uri="{FF2B5EF4-FFF2-40B4-BE49-F238E27FC236}">
                  <a16:creationId xmlns:a16="http://schemas.microsoft.com/office/drawing/2014/main" id="{6141C6ED-A205-4582-B2B7-28AEFFCE9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4755" y="104742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2">
              <a:extLst>
                <a:ext uri="{FF2B5EF4-FFF2-40B4-BE49-F238E27FC236}">
                  <a16:creationId xmlns:a16="http://schemas.microsoft.com/office/drawing/2014/main" id="{45D98E0C-835E-42DB-8E99-55F88B5D39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6410" y="187389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4">
              <a:extLst>
                <a:ext uri="{FF2B5EF4-FFF2-40B4-BE49-F238E27FC236}">
                  <a16:creationId xmlns:a16="http://schemas.microsoft.com/office/drawing/2014/main" id="{C1A190CA-579E-475F-A682-AE831D0B62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558" y="200578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5">
              <a:extLst>
                <a:ext uri="{FF2B5EF4-FFF2-40B4-BE49-F238E27FC236}">
                  <a16:creationId xmlns:a16="http://schemas.microsoft.com/office/drawing/2014/main" id="{95752704-828A-4BF6-9D5B-7EE272F3C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2094" y="81776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41">
              <a:extLst>
                <a:ext uri="{FF2B5EF4-FFF2-40B4-BE49-F238E27FC236}">
                  <a16:creationId xmlns:a16="http://schemas.microsoft.com/office/drawing/2014/main" id="{1DDC7947-4F4F-4B68-8A9A-5B08914D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6842" y="120201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91">
              <a:extLst>
                <a:ext uri="{FF2B5EF4-FFF2-40B4-BE49-F238E27FC236}">
                  <a16:creationId xmlns:a16="http://schemas.microsoft.com/office/drawing/2014/main" id="{F9B6A847-04BE-4DA2-9766-403B52C533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7463" y="27004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92">
              <a:extLst>
                <a:ext uri="{FF2B5EF4-FFF2-40B4-BE49-F238E27FC236}">
                  <a16:creationId xmlns:a16="http://schemas.microsoft.com/office/drawing/2014/main" id="{E0120860-FA73-465D-98A8-0A80630A7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6503" y="235689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93">
              <a:extLst>
                <a:ext uri="{FF2B5EF4-FFF2-40B4-BE49-F238E27FC236}">
                  <a16:creationId xmlns:a16="http://schemas.microsoft.com/office/drawing/2014/main" id="{73B154EA-FA98-4BA2-B207-56A75AF5F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5" y="328527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94">
              <a:extLst>
                <a:ext uri="{FF2B5EF4-FFF2-40B4-BE49-F238E27FC236}">
                  <a16:creationId xmlns:a16="http://schemas.microsoft.com/office/drawing/2014/main" id="{CD9D9A2E-D334-4FF7-AE1B-3C73FF735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1111" y="530384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95">
              <a:extLst>
                <a:ext uri="{FF2B5EF4-FFF2-40B4-BE49-F238E27FC236}">
                  <a16:creationId xmlns:a16="http://schemas.microsoft.com/office/drawing/2014/main" id="{C3CEB375-641F-4ACA-BFE8-15BCE9CFB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9462" y="299225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96">
              <a:extLst>
                <a:ext uri="{FF2B5EF4-FFF2-40B4-BE49-F238E27FC236}">
                  <a16:creationId xmlns:a16="http://schemas.microsoft.com/office/drawing/2014/main" id="{64C2C2DC-ADC8-45C1-9176-0BE21158B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4848" y="35118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97">
              <a:extLst>
                <a:ext uri="{FF2B5EF4-FFF2-40B4-BE49-F238E27FC236}">
                  <a16:creationId xmlns:a16="http://schemas.microsoft.com/office/drawing/2014/main" id="{6DC6FE9E-EE79-4AAD-B79F-D1320F972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4160" y="47206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98">
              <a:extLst>
                <a:ext uri="{FF2B5EF4-FFF2-40B4-BE49-F238E27FC236}">
                  <a16:creationId xmlns:a16="http://schemas.microsoft.com/office/drawing/2014/main" id="{4A065DC5-0B08-4188-9CAC-C782BE3346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6645" y="42022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99">
              <a:extLst>
                <a:ext uri="{FF2B5EF4-FFF2-40B4-BE49-F238E27FC236}">
                  <a16:creationId xmlns:a16="http://schemas.microsoft.com/office/drawing/2014/main" id="{77933EC7-7607-4F9B-8946-946926844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9540" y="44100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00">
              <a:extLst>
                <a:ext uri="{FF2B5EF4-FFF2-40B4-BE49-F238E27FC236}">
                  <a16:creationId xmlns:a16="http://schemas.microsoft.com/office/drawing/2014/main" id="{98A0955A-87AB-4E27-A4EB-390D5A9973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049" y="383064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01">
              <a:extLst>
                <a:ext uri="{FF2B5EF4-FFF2-40B4-BE49-F238E27FC236}">
                  <a16:creationId xmlns:a16="http://schemas.microsoft.com/office/drawing/2014/main" id="{D0D3E081-021C-476C-A0B4-025460A08C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3766" y="503885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2">
              <a:extLst>
                <a:ext uri="{FF2B5EF4-FFF2-40B4-BE49-F238E27FC236}">
                  <a16:creationId xmlns:a16="http://schemas.microsoft.com/office/drawing/2014/main" id="{73D4B676-80A8-44CB-A417-17AF4DE19D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9945" y="559923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03">
              <a:extLst>
                <a:ext uri="{FF2B5EF4-FFF2-40B4-BE49-F238E27FC236}">
                  <a16:creationId xmlns:a16="http://schemas.microsoft.com/office/drawing/2014/main" id="{B0210B7F-84AA-41BE-87D2-9F5260010C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2853" y="586966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04">
              <a:extLst>
                <a:ext uri="{FF2B5EF4-FFF2-40B4-BE49-F238E27FC236}">
                  <a16:creationId xmlns:a16="http://schemas.microsoft.com/office/drawing/2014/main" id="{17B17F87-1255-4200-A4C5-1F8661A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8313" y="240057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13">
              <a:extLst>
                <a:ext uri="{FF2B5EF4-FFF2-40B4-BE49-F238E27FC236}">
                  <a16:creationId xmlns:a16="http://schemas.microsoft.com/office/drawing/2014/main" id="{D55CF0FB-1894-4689-808C-524F20F21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9654" y="47884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14">
              <a:extLst>
                <a:ext uri="{FF2B5EF4-FFF2-40B4-BE49-F238E27FC236}">
                  <a16:creationId xmlns:a16="http://schemas.microsoft.com/office/drawing/2014/main" id="{6D672041-E9F6-41CA-8F94-8F92F4F523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3058" y="35548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15">
              <a:extLst>
                <a:ext uri="{FF2B5EF4-FFF2-40B4-BE49-F238E27FC236}">
                  <a16:creationId xmlns:a16="http://schemas.microsoft.com/office/drawing/2014/main" id="{F2980BBB-6C11-4661-B664-64A509E7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7345" y="42176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17">
              <a:extLst>
                <a:ext uri="{FF2B5EF4-FFF2-40B4-BE49-F238E27FC236}">
                  <a16:creationId xmlns:a16="http://schemas.microsoft.com/office/drawing/2014/main" id="{74418F40-0BE6-45C5-A622-A4EC9ECC7C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4662" y="591334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18">
              <a:extLst>
                <a:ext uri="{FF2B5EF4-FFF2-40B4-BE49-F238E27FC236}">
                  <a16:creationId xmlns:a16="http://schemas.microsoft.com/office/drawing/2014/main" id="{689670C9-875E-4A8F-8485-379483869D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78" y="649102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9">
              <a:extLst>
                <a:ext uri="{FF2B5EF4-FFF2-40B4-BE49-F238E27FC236}">
                  <a16:creationId xmlns:a16="http://schemas.microsoft.com/office/drawing/2014/main" id="{B73F6F9B-7042-48A0-8AAB-CFD4AE104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0752" y="622265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20">
              <a:extLst>
                <a:ext uri="{FF2B5EF4-FFF2-40B4-BE49-F238E27FC236}">
                  <a16:creationId xmlns:a16="http://schemas.microsoft.com/office/drawing/2014/main" id="{D9922668-2B6F-4226-BEBD-91DBE7EBF8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7987" y="379537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1">
              <a:extLst>
                <a:ext uri="{FF2B5EF4-FFF2-40B4-BE49-F238E27FC236}">
                  <a16:creationId xmlns:a16="http://schemas.microsoft.com/office/drawing/2014/main" id="{25E4C9F4-6F2B-48AB-A99B-392DE5473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6278" y="357283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5">
              <a:extLst>
                <a:ext uri="{FF2B5EF4-FFF2-40B4-BE49-F238E27FC236}">
                  <a16:creationId xmlns:a16="http://schemas.microsoft.com/office/drawing/2014/main" id="{65715319-1FF9-45E8-9E9A-C674AF42E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8374" y="237101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26">
              <a:extLst>
                <a:ext uri="{FF2B5EF4-FFF2-40B4-BE49-F238E27FC236}">
                  <a16:creationId xmlns:a16="http://schemas.microsoft.com/office/drawing/2014/main" id="{12649F26-7CDE-4DB8-83B3-EF3782AD0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6608" y="322299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27">
              <a:extLst>
                <a:ext uri="{FF2B5EF4-FFF2-40B4-BE49-F238E27FC236}">
                  <a16:creationId xmlns:a16="http://schemas.microsoft.com/office/drawing/2014/main" id="{2FE4021B-DAF2-4374-BA57-A349243422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8" y="41906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28">
              <a:extLst>
                <a:ext uri="{FF2B5EF4-FFF2-40B4-BE49-F238E27FC236}">
                  <a16:creationId xmlns:a16="http://schemas.microsoft.com/office/drawing/2014/main" id="{DF5BAFBB-6EF3-4AB2-AEB6-101F5E93B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944" y="271518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29">
              <a:extLst>
                <a:ext uri="{FF2B5EF4-FFF2-40B4-BE49-F238E27FC236}">
                  <a16:creationId xmlns:a16="http://schemas.microsoft.com/office/drawing/2014/main" id="{237BBB0E-5E66-4455-9E38-5A7A576FA9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021" y="465589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3">
              <a:extLst>
                <a:ext uri="{FF2B5EF4-FFF2-40B4-BE49-F238E27FC236}">
                  <a16:creationId xmlns:a16="http://schemas.microsoft.com/office/drawing/2014/main" id="{F3737C72-7122-4969-90DB-9F1A2A2E7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849" y="446188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36">
              <a:extLst>
                <a:ext uri="{FF2B5EF4-FFF2-40B4-BE49-F238E27FC236}">
                  <a16:creationId xmlns:a16="http://schemas.microsoft.com/office/drawing/2014/main" id="{E0471B7E-606B-4DF6-97A3-C86A230047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8988" y="557135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37">
              <a:extLst>
                <a:ext uri="{FF2B5EF4-FFF2-40B4-BE49-F238E27FC236}">
                  <a16:creationId xmlns:a16="http://schemas.microsoft.com/office/drawing/2014/main" id="{90E27B31-5A24-46EB-85BE-DC5C886BC1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3483" y="522148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38">
              <a:extLst>
                <a:ext uri="{FF2B5EF4-FFF2-40B4-BE49-F238E27FC236}">
                  <a16:creationId xmlns:a16="http://schemas.microsoft.com/office/drawing/2014/main" id="{2EDC5D7B-EB07-447D-B76E-A07A6632D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3252" y="497140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39">
              <a:extLst>
                <a:ext uri="{FF2B5EF4-FFF2-40B4-BE49-F238E27FC236}">
                  <a16:creationId xmlns:a16="http://schemas.microsoft.com/office/drawing/2014/main" id="{BC74D79F-6756-4F06-A0F5-DC43209C5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998" y="649551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40">
              <a:extLst>
                <a:ext uri="{FF2B5EF4-FFF2-40B4-BE49-F238E27FC236}">
                  <a16:creationId xmlns:a16="http://schemas.microsoft.com/office/drawing/2014/main" id="{2210FDBB-A853-4414-A030-69E1F4295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7675" y="293617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42">
              <a:extLst>
                <a:ext uri="{FF2B5EF4-FFF2-40B4-BE49-F238E27FC236}">
                  <a16:creationId xmlns:a16="http://schemas.microsoft.com/office/drawing/2014/main" id="{9AAC29D9-EC94-4008-824A-E1F0F2187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0411" y="470106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43">
              <a:extLst>
                <a:ext uri="{FF2B5EF4-FFF2-40B4-BE49-F238E27FC236}">
                  <a16:creationId xmlns:a16="http://schemas.microsoft.com/office/drawing/2014/main" id="{8B39C842-398E-4937-A696-BFFC3860B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4434" y="579327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44">
              <a:extLst>
                <a:ext uri="{FF2B5EF4-FFF2-40B4-BE49-F238E27FC236}">
                  <a16:creationId xmlns:a16="http://schemas.microsoft.com/office/drawing/2014/main" id="{7088F78F-878E-460B-87EC-BA3BF1B54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857" y="602332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45">
              <a:extLst>
                <a:ext uri="{FF2B5EF4-FFF2-40B4-BE49-F238E27FC236}">
                  <a16:creationId xmlns:a16="http://schemas.microsoft.com/office/drawing/2014/main" id="{63E026E2-AE0E-499A-A8FA-39274DFB0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167" y="623499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8">
              <a:extLst>
                <a:ext uri="{FF2B5EF4-FFF2-40B4-BE49-F238E27FC236}">
                  <a16:creationId xmlns:a16="http://schemas.microsoft.com/office/drawing/2014/main" id="{550BA48D-6442-47A4-95D9-5C452FF888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710" y="67379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8">
              <a:extLst>
                <a:ext uri="{FF2B5EF4-FFF2-40B4-BE49-F238E27FC236}">
                  <a16:creationId xmlns:a16="http://schemas.microsoft.com/office/drawing/2014/main" id="{06EF15E3-76AB-4075-B334-94FD017C56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1761" y="334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6">
              <a:extLst>
                <a:ext uri="{FF2B5EF4-FFF2-40B4-BE49-F238E27FC236}">
                  <a16:creationId xmlns:a16="http://schemas.microsoft.com/office/drawing/2014/main" id="{9FED76EA-CA3D-4690-9FCE-768160FAB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5063" y="1324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14578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67262A-6EF1-49ED-B8DE-DDD3E5804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F45B840-C77E-42E3-5C6F-DA851A7A596A}"/>
              </a:ext>
            </a:extLst>
          </p:cNvPr>
          <p:cNvSpPr>
            <a:spLocks noGrp="1"/>
          </p:cNvSpPr>
          <p:nvPr>
            <p:ph type="title"/>
          </p:nvPr>
        </p:nvSpPr>
        <p:spPr>
          <a:xfrm>
            <a:off x="898815" y="1633061"/>
            <a:ext cx="3453722" cy="3495286"/>
          </a:xfrm>
        </p:spPr>
        <p:txBody>
          <a:bodyPr>
            <a:normAutofit/>
          </a:bodyPr>
          <a:lstStyle/>
          <a:p>
            <a:pPr algn="ctr"/>
            <a:r>
              <a:rPr lang="es-EC" dirty="0"/>
              <a:t>Técnicas de resolución de conflictos </a:t>
            </a:r>
            <a:endParaRPr lang="es-EC"/>
          </a:p>
        </p:txBody>
      </p:sp>
      <p:sp>
        <p:nvSpPr>
          <p:cNvPr id="12" name="Rectangle 11">
            <a:extLst>
              <a:ext uri="{FF2B5EF4-FFF2-40B4-BE49-F238E27FC236}">
                <a16:creationId xmlns:a16="http://schemas.microsoft.com/office/drawing/2014/main" id="{97492946-B39C-4250-B4C8-D82A25043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1035" y="880021"/>
            <a:ext cx="6498031" cy="511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F310CA9-0D1D-852C-7425-EF4E001AFBC3}"/>
              </a:ext>
            </a:extLst>
          </p:cNvPr>
          <p:cNvSpPr>
            <a:spLocks noGrp="1"/>
          </p:cNvSpPr>
          <p:nvPr>
            <p:ph idx="1"/>
          </p:nvPr>
        </p:nvSpPr>
        <p:spPr>
          <a:xfrm>
            <a:off x="5501940" y="1501255"/>
            <a:ext cx="5108852" cy="3907390"/>
          </a:xfrm>
        </p:spPr>
        <p:txBody>
          <a:bodyPr>
            <a:normAutofit/>
          </a:bodyPr>
          <a:lstStyle/>
          <a:p>
            <a:r>
              <a:rPr lang="es-MX" i="0">
                <a:effectLst/>
                <a:latin typeface="Satoshi"/>
              </a:rPr>
              <a:t>La resolución de conflictos es una técnica dirigida a resolver de forma pacífica cualquier enfrentamiento entre dos o más personas, en cualquier ámbito de la vida, por una tercera persona o mediador.</a:t>
            </a:r>
          </a:p>
          <a:p>
            <a:endParaRPr lang="es-MX" b="0" i="0">
              <a:effectLst/>
              <a:latin typeface="Satoshi"/>
            </a:endParaRPr>
          </a:p>
        </p:txBody>
      </p:sp>
      <p:sp>
        <p:nvSpPr>
          <p:cNvPr id="14" name="Freeform 142">
            <a:extLst>
              <a:ext uri="{FF2B5EF4-FFF2-40B4-BE49-F238E27FC236}">
                <a16:creationId xmlns:a16="http://schemas.microsoft.com/office/drawing/2014/main" id="{B30D69F3-F5DC-4D65-B4AF-733FF6D5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8174" y="66097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6" name="Group 15">
            <a:extLst>
              <a:ext uri="{FF2B5EF4-FFF2-40B4-BE49-F238E27FC236}">
                <a16:creationId xmlns:a16="http://schemas.microsoft.com/office/drawing/2014/main" id="{7C3FF339-0C9A-4139-9C80-B154CB1E68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92" y="5479237"/>
            <a:ext cx="12057048" cy="1073975"/>
            <a:chOff x="11192" y="5479237"/>
            <a:chExt cx="12057048" cy="1073975"/>
          </a:xfrm>
        </p:grpSpPr>
        <p:sp>
          <p:nvSpPr>
            <p:cNvPr id="17" name="Freeform 6">
              <a:extLst>
                <a:ext uri="{FF2B5EF4-FFF2-40B4-BE49-F238E27FC236}">
                  <a16:creationId xmlns:a16="http://schemas.microsoft.com/office/drawing/2014/main" id="{26951B5F-AC36-48AF-A319-55FE784252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327394" y="635532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5">
              <a:extLst>
                <a:ext uri="{FF2B5EF4-FFF2-40B4-BE49-F238E27FC236}">
                  <a16:creationId xmlns:a16="http://schemas.microsoft.com/office/drawing/2014/main" id="{F49E610F-6598-471F-91DF-D5851F14A1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911390" y="553265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7">
              <a:extLst>
                <a:ext uri="{FF2B5EF4-FFF2-40B4-BE49-F238E27FC236}">
                  <a16:creationId xmlns:a16="http://schemas.microsoft.com/office/drawing/2014/main" id="{74DE0CDB-BB1F-4A69-A0A2-9C32D0B6AC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684530" y="5529394"/>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60">
              <a:extLst>
                <a:ext uri="{FF2B5EF4-FFF2-40B4-BE49-F238E27FC236}">
                  <a16:creationId xmlns:a16="http://schemas.microsoft.com/office/drawing/2014/main" id="{05BE2C0F-8AF8-4EB8-9EE8-0F65327A51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435517" y="552198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2">
              <a:extLst>
                <a:ext uri="{FF2B5EF4-FFF2-40B4-BE49-F238E27FC236}">
                  <a16:creationId xmlns:a16="http://schemas.microsoft.com/office/drawing/2014/main" id="{2A5CD3F7-632C-4582-87F6-584F870E03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395640" y="5789705"/>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3">
              <a:extLst>
                <a:ext uri="{FF2B5EF4-FFF2-40B4-BE49-F238E27FC236}">
                  <a16:creationId xmlns:a16="http://schemas.microsoft.com/office/drawing/2014/main" id="{51D68BBB-9910-4A2E-8881-4760A930C0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665033" y="5771753"/>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9">
              <a:extLst>
                <a:ext uri="{FF2B5EF4-FFF2-40B4-BE49-F238E27FC236}">
                  <a16:creationId xmlns:a16="http://schemas.microsoft.com/office/drawing/2014/main" id="{7EC690E3-A4DE-4B8A-A186-0F3B49BC2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907845" y="5826426"/>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5">
              <a:extLst>
                <a:ext uri="{FF2B5EF4-FFF2-40B4-BE49-F238E27FC236}">
                  <a16:creationId xmlns:a16="http://schemas.microsoft.com/office/drawing/2014/main" id="{1BB18CCD-20C3-4BE5-A6BA-9339E8AB9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376143" y="6032065"/>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7">
              <a:extLst>
                <a:ext uri="{FF2B5EF4-FFF2-40B4-BE49-F238E27FC236}">
                  <a16:creationId xmlns:a16="http://schemas.microsoft.com/office/drawing/2014/main" id="{BED0B41F-67D3-4AD8-9A8A-DA5DD871AB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088139" y="6055729"/>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09">
              <a:extLst>
                <a:ext uri="{FF2B5EF4-FFF2-40B4-BE49-F238E27FC236}">
                  <a16:creationId xmlns:a16="http://schemas.microsoft.com/office/drawing/2014/main" id="{BC7AB75D-8130-4CC6-96B3-BAD26C374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655287" y="6058995"/>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11">
              <a:extLst>
                <a:ext uri="{FF2B5EF4-FFF2-40B4-BE49-F238E27FC236}">
                  <a16:creationId xmlns:a16="http://schemas.microsoft.com/office/drawing/2014/main" id="{A4118456-1C3E-447C-81DD-1F013BF5E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937087" y="6071235"/>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32">
              <a:extLst>
                <a:ext uri="{FF2B5EF4-FFF2-40B4-BE49-F238E27FC236}">
                  <a16:creationId xmlns:a16="http://schemas.microsoft.com/office/drawing/2014/main" id="{9C6D6B04-EC5A-4149-A53B-C73E976931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522245" y="634860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34">
              <a:extLst>
                <a:ext uri="{FF2B5EF4-FFF2-40B4-BE49-F238E27FC236}">
                  <a16:creationId xmlns:a16="http://schemas.microsoft.com/office/drawing/2014/main" id="{813095FE-556E-4A61-9BF3-732D492805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284869" y="6310329"/>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41">
              <a:extLst>
                <a:ext uri="{FF2B5EF4-FFF2-40B4-BE49-F238E27FC236}">
                  <a16:creationId xmlns:a16="http://schemas.microsoft.com/office/drawing/2014/main" id="{21793E62-B549-4243-B8FA-B143D6B4AE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793296" y="6312998"/>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1">
              <a:extLst>
                <a:ext uri="{FF2B5EF4-FFF2-40B4-BE49-F238E27FC236}">
                  <a16:creationId xmlns:a16="http://schemas.microsoft.com/office/drawing/2014/main" id="{43ADD9DB-48ED-4A8C-9A75-0E93AB479C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610793" y="6070034"/>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2">
              <a:extLst>
                <a:ext uri="{FF2B5EF4-FFF2-40B4-BE49-F238E27FC236}">
                  <a16:creationId xmlns:a16="http://schemas.microsoft.com/office/drawing/2014/main" id="{E7C72DF4-E774-4605-971D-0840BD069C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932685" y="606930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3">
              <a:extLst>
                <a:ext uri="{FF2B5EF4-FFF2-40B4-BE49-F238E27FC236}">
                  <a16:creationId xmlns:a16="http://schemas.microsoft.com/office/drawing/2014/main" id="{23BFA407-416B-4086-A635-1FB860F0E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086396" y="6078286"/>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4">
              <a:extLst>
                <a:ext uri="{FF2B5EF4-FFF2-40B4-BE49-F238E27FC236}">
                  <a16:creationId xmlns:a16="http://schemas.microsoft.com/office/drawing/2014/main" id="{7C8F4B70-75FD-4457-A219-00E8F9862E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987068" y="610603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5">
              <a:extLst>
                <a:ext uri="{FF2B5EF4-FFF2-40B4-BE49-F238E27FC236}">
                  <a16:creationId xmlns:a16="http://schemas.microsoft.com/office/drawing/2014/main" id="{8B19E2D0-7290-4EC0-AB6B-7F7AD87BD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319459" y="61084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6">
              <a:extLst>
                <a:ext uri="{FF2B5EF4-FFF2-40B4-BE49-F238E27FC236}">
                  <a16:creationId xmlns:a16="http://schemas.microsoft.com/office/drawing/2014/main" id="{A19B4676-7AC8-4F42-A34D-1A39433EE8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771808" y="6115007"/>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7">
              <a:extLst>
                <a:ext uri="{FF2B5EF4-FFF2-40B4-BE49-F238E27FC236}">
                  <a16:creationId xmlns:a16="http://schemas.microsoft.com/office/drawing/2014/main" id="{8B7FE908-80E4-483B-A777-C7B4EC478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534717" y="6117455"/>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98">
              <a:extLst>
                <a:ext uri="{FF2B5EF4-FFF2-40B4-BE49-F238E27FC236}">
                  <a16:creationId xmlns:a16="http://schemas.microsoft.com/office/drawing/2014/main" id="{2681A8C9-F444-4E8C-B844-9F7949428C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095661" y="6117455"/>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99">
              <a:extLst>
                <a:ext uri="{FF2B5EF4-FFF2-40B4-BE49-F238E27FC236}">
                  <a16:creationId xmlns:a16="http://schemas.microsoft.com/office/drawing/2014/main" id="{D20ADAA4-D2A2-4685-98BF-248A08AE1C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830696" y="6117453"/>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0">
              <a:extLst>
                <a:ext uri="{FF2B5EF4-FFF2-40B4-BE49-F238E27FC236}">
                  <a16:creationId xmlns:a16="http://schemas.microsoft.com/office/drawing/2014/main" id="{341DD6EA-CF88-4A3C-BAEE-5010427636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469623" y="6117454"/>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1">
              <a:extLst>
                <a:ext uri="{FF2B5EF4-FFF2-40B4-BE49-F238E27FC236}">
                  <a16:creationId xmlns:a16="http://schemas.microsoft.com/office/drawing/2014/main" id="{3D241D69-1838-4786-A9A3-E92867ABFB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262664" y="612398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2">
              <a:extLst>
                <a:ext uri="{FF2B5EF4-FFF2-40B4-BE49-F238E27FC236}">
                  <a16:creationId xmlns:a16="http://schemas.microsoft.com/office/drawing/2014/main" id="{7A7396BB-7045-4151-AACC-8B8AF1ABD9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701721" y="612724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3">
              <a:extLst>
                <a:ext uri="{FF2B5EF4-FFF2-40B4-BE49-F238E27FC236}">
                  <a16:creationId xmlns:a16="http://schemas.microsoft.com/office/drawing/2014/main" id="{83B1DF51-D55B-4AE2-A489-6922F6959B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419919" y="613295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04">
              <a:extLst>
                <a:ext uri="{FF2B5EF4-FFF2-40B4-BE49-F238E27FC236}">
                  <a16:creationId xmlns:a16="http://schemas.microsoft.com/office/drawing/2014/main" id="{E41D6AEB-5E2A-4A68-9632-4AE137F1FD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004466" y="6132959"/>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3">
              <a:extLst>
                <a:ext uri="{FF2B5EF4-FFF2-40B4-BE49-F238E27FC236}">
                  <a16:creationId xmlns:a16="http://schemas.microsoft.com/office/drawing/2014/main" id="{BA517482-AC50-4901-A826-FBA4B1FCBA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613586" y="6178656"/>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4">
              <a:extLst>
                <a:ext uri="{FF2B5EF4-FFF2-40B4-BE49-F238E27FC236}">
                  <a16:creationId xmlns:a16="http://schemas.microsoft.com/office/drawing/2014/main" id="{2A95EDEC-E641-4466-9ADD-86C263F3B4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850675" y="6178656"/>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5">
              <a:extLst>
                <a:ext uri="{FF2B5EF4-FFF2-40B4-BE49-F238E27FC236}">
                  <a16:creationId xmlns:a16="http://schemas.microsoft.com/office/drawing/2014/main" id="{330903BB-74EF-422B-A451-76F6988AC9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187821" y="6184369"/>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7">
              <a:extLst>
                <a:ext uri="{FF2B5EF4-FFF2-40B4-BE49-F238E27FC236}">
                  <a16:creationId xmlns:a16="http://schemas.microsoft.com/office/drawing/2014/main" id="{24CE6A5E-8D30-4EA3-BC99-FFDDD534E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491700" y="619661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18">
              <a:extLst>
                <a:ext uri="{FF2B5EF4-FFF2-40B4-BE49-F238E27FC236}">
                  <a16:creationId xmlns:a16="http://schemas.microsoft.com/office/drawing/2014/main" id="{9DA5CEEA-CCF3-470C-9F26-89B2E06916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6806692" y="61998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9">
              <a:extLst>
                <a:ext uri="{FF2B5EF4-FFF2-40B4-BE49-F238E27FC236}">
                  <a16:creationId xmlns:a16="http://schemas.microsoft.com/office/drawing/2014/main" id="{99C33A0E-8550-4F20-BDDC-C85558B2E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049502" y="618763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120">
              <a:extLst>
                <a:ext uri="{FF2B5EF4-FFF2-40B4-BE49-F238E27FC236}">
                  <a16:creationId xmlns:a16="http://schemas.microsoft.com/office/drawing/2014/main" id="{08AB78FF-9221-4AC7-B053-CBFD5EC5E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521908" y="6365526"/>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1">
              <a:extLst>
                <a:ext uri="{FF2B5EF4-FFF2-40B4-BE49-F238E27FC236}">
                  <a16:creationId xmlns:a16="http://schemas.microsoft.com/office/drawing/2014/main" id="{D78AC1AB-3499-4D82-9A7A-D2991E6CD7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729270" y="6372055"/>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5">
              <a:extLst>
                <a:ext uri="{FF2B5EF4-FFF2-40B4-BE49-F238E27FC236}">
                  <a16:creationId xmlns:a16="http://schemas.microsoft.com/office/drawing/2014/main" id="{59E3CCFE-3C59-4B4D-A526-1DF92E889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926858" y="6375726"/>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6">
              <a:extLst>
                <a:ext uri="{FF2B5EF4-FFF2-40B4-BE49-F238E27FC236}">
                  <a16:creationId xmlns:a16="http://schemas.microsoft.com/office/drawing/2014/main" id="{53464886-46EA-497B-9720-6F6857F6A6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073104" y="6395720"/>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7">
              <a:extLst>
                <a:ext uri="{FF2B5EF4-FFF2-40B4-BE49-F238E27FC236}">
                  <a16:creationId xmlns:a16="http://schemas.microsoft.com/office/drawing/2014/main" id="{7A5A5F60-422F-473E-9599-2EFA5B2AE1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112498" y="6395719"/>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28">
              <a:extLst>
                <a:ext uri="{FF2B5EF4-FFF2-40B4-BE49-F238E27FC236}">
                  <a16:creationId xmlns:a16="http://schemas.microsoft.com/office/drawing/2014/main" id="{F39522BC-A79E-4F47-8082-198FBEA11E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591511" y="6398982"/>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9">
              <a:extLst>
                <a:ext uri="{FF2B5EF4-FFF2-40B4-BE49-F238E27FC236}">
                  <a16:creationId xmlns:a16="http://schemas.microsoft.com/office/drawing/2014/main" id="{9D335F47-2A7F-4268-8DD0-80CDB1470F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626878" y="6398982"/>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3">
              <a:extLst>
                <a:ext uri="{FF2B5EF4-FFF2-40B4-BE49-F238E27FC236}">
                  <a16:creationId xmlns:a16="http://schemas.microsoft.com/office/drawing/2014/main" id="{783022F1-11AE-45F8-B3C3-E7C3FACF3D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830697" y="640796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6">
              <a:extLst>
                <a:ext uri="{FF2B5EF4-FFF2-40B4-BE49-F238E27FC236}">
                  <a16:creationId xmlns:a16="http://schemas.microsoft.com/office/drawing/2014/main" id="{C3BE7C45-A2E8-42A0-87FE-EDFBC1D52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741599" y="642019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7">
              <a:extLst>
                <a:ext uri="{FF2B5EF4-FFF2-40B4-BE49-F238E27FC236}">
                  <a16:creationId xmlns:a16="http://schemas.microsoft.com/office/drawing/2014/main" id="{0FBF3533-1FB0-420E-844F-94A37EE1CB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079229" y="642346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38">
              <a:extLst>
                <a:ext uri="{FF2B5EF4-FFF2-40B4-BE49-F238E27FC236}">
                  <a16:creationId xmlns:a16="http://schemas.microsoft.com/office/drawing/2014/main" id="{1CCB36DC-B5BF-46A0-A742-E9B5DC245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341533" y="6425913"/>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39">
              <a:extLst>
                <a:ext uri="{FF2B5EF4-FFF2-40B4-BE49-F238E27FC236}">
                  <a16:creationId xmlns:a16="http://schemas.microsoft.com/office/drawing/2014/main" id="{E454EFCE-AA31-4C57-979D-FF28DF95B8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6806692" y="6432440"/>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0">
              <a:extLst>
                <a:ext uri="{FF2B5EF4-FFF2-40B4-BE49-F238E27FC236}">
                  <a16:creationId xmlns:a16="http://schemas.microsoft.com/office/drawing/2014/main" id="{34821773-2B56-4CA4-923A-DFCFA76B55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342498" y="6435704"/>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2">
              <a:extLst>
                <a:ext uri="{FF2B5EF4-FFF2-40B4-BE49-F238E27FC236}">
                  <a16:creationId xmlns:a16="http://schemas.microsoft.com/office/drawing/2014/main" id="{B2A8D553-3CE0-48ED-ABA4-B1CA42EC43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705749" y="646263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3">
              <a:extLst>
                <a:ext uri="{FF2B5EF4-FFF2-40B4-BE49-F238E27FC236}">
                  <a16:creationId xmlns:a16="http://schemas.microsoft.com/office/drawing/2014/main" id="{AD6A1162-54E5-4A41-8F41-F2BF3A37EB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490088" y="641818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44">
              <a:extLst>
                <a:ext uri="{FF2B5EF4-FFF2-40B4-BE49-F238E27FC236}">
                  <a16:creationId xmlns:a16="http://schemas.microsoft.com/office/drawing/2014/main" id="{13309420-D249-4ED4-AA5D-2975B4877A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271930" y="6462633"/>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45">
              <a:extLst>
                <a:ext uri="{FF2B5EF4-FFF2-40B4-BE49-F238E27FC236}">
                  <a16:creationId xmlns:a16="http://schemas.microsoft.com/office/drawing/2014/main" id="{A23E00F9-EAE7-4D6B-A0B2-067A1FE496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082289" y="646834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8">
              <a:extLst>
                <a:ext uri="{FF2B5EF4-FFF2-40B4-BE49-F238E27FC236}">
                  <a16:creationId xmlns:a16="http://schemas.microsoft.com/office/drawing/2014/main" id="{8D5F0F75-672C-4716-AAC5-D39F2B937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6617051" y="642632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6">
              <a:extLst>
                <a:ext uri="{FF2B5EF4-FFF2-40B4-BE49-F238E27FC236}">
                  <a16:creationId xmlns:a16="http://schemas.microsoft.com/office/drawing/2014/main" id="{349E3A15-73B7-4F07-A44E-7B75BF601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3610" y="635005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43">
              <a:extLst>
                <a:ext uri="{FF2B5EF4-FFF2-40B4-BE49-F238E27FC236}">
                  <a16:creationId xmlns:a16="http://schemas.microsoft.com/office/drawing/2014/main" id="{B460F882-3C95-44B1-AB26-6759DD5975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2535" y="5479237"/>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51">
              <a:extLst>
                <a:ext uri="{FF2B5EF4-FFF2-40B4-BE49-F238E27FC236}">
                  <a16:creationId xmlns:a16="http://schemas.microsoft.com/office/drawing/2014/main" id="{3AEE145B-46F9-445A-9E7E-716173BCFA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8881" y="5512695"/>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52">
              <a:extLst>
                <a:ext uri="{FF2B5EF4-FFF2-40B4-BE49-F238E27FC236}">
                  <a16:creationId xmlns:a16="http://schemas.microsoft.com/office/drawing/2014/main" id="{C559D3E2-0DBC-4547-BC00-60A83E47A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8190" y="551840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3">
              <a:extLst>
                <a:ext uri="{FF2B5EF4-FFF2-40B4-BE49-F238E27FC236}">
                  <a16:creationId xmlns:a16="http://schemas.microsoft.com/office/drawing/2014/main" id="{F3E7B8C7-7DC7-468C-91CC-824961A28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739" y="5524118"/>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4">
              <a:extLst>
                <a:ext uri="{FF2B5EF4-FFF2-40B4-BE49-F238E27FC236}">
                  <a16:creationId xmlns:a16="http://schemas.microsoft.com/office/drawing/2014/main" id="{9D2B31BB-A3AC-4292-B4E5-BC5F52749C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5674" y="5521671"/>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5">
              <a:extLst>
                <a:ext uri="{FF2B5EF4-FFF2-40B4-BE49-F238E27FC236}">
                  <a16:creationId xmlns:a16="http://schemas.microsoft.com/office/drawing/2014/main" id="{32DB1E7E-4833-41CC-AC87-6BAEAFE9C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58671" y="552738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6">
              <a:extLst>
                <a:ext uri="{FF2B5EF4-FFF2-40B4-BE49-F238E27FC236}">
                  <a16:creationId xmlns:a16="http://schemas.microsoft.com/office/drawing/2014/main" id="{1B674A26-49C7-4604-95D1-894A5AD1B0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91669" y="552738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7">
              <a:extLst>
                <a:ext uri="{FF2B5EF4-FFF2-40B4-BE49-F238E27FC236}">
                  <a16:creationId xmlns:a16="http://schemas.microsoft.com/office/drawing/2014/main" id="{7D981404-4D96-4A9E-BD2F-2B1C82E9FB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75783" y="552411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9">
              <a:extLst>
                <a:ext uri="{FF2B5EF4-FFF2-40B4-BE49-F238E27FC236}">
                  <a16:creationId xmlns:a16="http://schemas.microsoft.com/office/drawing/2014/main" id="{5C545757-0463-4AF1-9BB2-6865E44FFE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259" y="552790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60">
              <a:extLst>
                <a:ext uri="{FF2B5EF4-FFF2-40B4-BE49-F238E27FC236}">
                  <a16:creationId xmlns:a16="http://schemas.microsoft.com/office/drawing/2014/main" id="{00459AAE-3011-4F89-8A4E-613D2A733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98210" y="556655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61">
              <a:extLst>
                <a:ext uri="{FF2B5EF4-FFF2-40B4-BE49-F238E27FC236}">
                  <a16:creationId xmlns:a16="http://schemas.microsoft.com/office/drawing/2014/main" id="{8C4AD92E-B314-45C4-80D2-85C7334ABC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44565" y="5582057"/>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78">
              <a:extLst>
                <a:ext uri="{FF2B5EF4-FFF2-40B4-BE49-F238E27FC236}">
                  <a16:creationId xmlns:a16="http://schemas.microsoft.com/office/drawing/2014/main" id="{0EE8973D-C3A8-4492-8BF8-E1BD5214D7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4600" y="576974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79">
              <a:extLst>
                <a:ext uri="{FF2B5EF4-FFF2-40B4-BE49-F238E27FC236}">
                  <a16:creationId xmlns:a16="http://schemas.microsoft.com/office/drawing/2014/main" id="{940E1ED8-E032-4984-86EB-711F132CDD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74752" y="577219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0">
              <a:extLst>
                <a:ext uri="{FF2B5EF4-FFF2-40B4-BE49-F238E27FC236}">
                  <a16:creationId xmlns:a16="http://schemas.microsoft.com/office/drawing/2014/main" id="{1E148223-D795-405C-B94F-5CD18996EA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0471" y="577871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1">
              <a:extLst>
                <a:ext uri="{FF2B5EF4-FFF2-40B4-BE49-F238E27FC236}">
                  <a16:creationId xmlns:a16="http://schemas.microsoft.com/office/drawing/2014/main" id="{20A65903-767B-4F42-9D6D-CBEF7B55D8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27791" y="577545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2">
              <a:extLst>
                <a:ext uri="{FF2B5EF4-FFF2-40B4-BE49-F238E27FC236}">
                  <a16:creationId xmlns:a16="http://schemas.microsoft.com/office/drawing/2014/main" id="{CFF03BAF-5274-4D27-873A-CA3947FADB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0932" y="578442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3">
              <a:extLst>
                <a:ext uri="{FF2B5EF4-FFF2-40B4-BE49-F238E27FC236}">
                  <a16:creationId xmlns:a16="http://schemas.microsoft.com/office/drawing/2014/main" id="{39912D23-7400-475C-B7BC-051E378954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28881" y="576647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4">
              <a:extLst>
                <a:ext uri="{FF2B5EF4-FFF2-40B4-BE49-F238E27FC236}">
                  <a16:creationId xmlns:a16="http://schemas.microsoft.com/office/drawing/2014/main" id="{53EA24FB-6C37-4094-89BE-BC9F277FC0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4960" y="579014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6">
              <a:extLst>
                <a:ext uri="{FF2B5EF4-FFF2-40B4-BE49-F238E27FC236}">
                  <a16:creationId xmlns:a16="http://schemas.microsoft.com/office/drawing/2014/main" id="{090DA882-3E5F-47E2-A901-ED33177FB5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92" y="576793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9">
              <a:extLst>
                <a:ext uri="{FF2B5EF4-FFF2-40B4-BE49-F238E27FC236}">
                  <a16:creationId xmlns:a16="http://schemas.microsoft.com/office/drawing/2014/main" id="{13DAF9D2-C10F-4FA0-8AAA-EF033FD234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82525" y="582115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0">
              <a:extLst>
                <a:ext uri="{FF2B5EF4-FFF2-40B4-BE49-F238E27FC236}">
                  <a16:creationId xmlns:a16="http://schemas.microsoft.com/office/drawing/2014/main" id="{1DCE6699-4F41-4E6C-B4B4-116F564515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29428" y="58513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05">
              <a:extLst>
                <a:ext uri="{FF2B5EF4-FFF2-40B4-BE49-F238E27FC236}">
                  <a16:creationId xmlns:a16="http://schemas.microsoft.com/office/drawing/2014/main" id="{0D5DA8DB-8A13-4D6E-9F40-E24A7F8F7E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8023" y="602678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06">
              <a:extLst>
                <a:ext uri="{FF2B5EF4-FFF2-40B4-BE49-F238E27FC236}">
                  <a16:creationId xmlns:a16="http://schemas.microsoft.com/office/drawing/2014/main" id="{00E93E64-19B4-465D-85DE-FD45DFAD53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0286" y="603821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07">
              <a:extLst>
                <a:ext uri="{FF2B5EF4-FFF2-40B4-BE49-F238E27FC236}">
                  <a16:creationId xmlns:a16="http://schemas.microsoft.com/office/drawing/2014/main" id="{9E00DA49-033D-45D2-8D7C-0DE5BC6EAB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2735" y="605045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08">
              <a:extLst>
                <a:ext uri="{FF2B5EF4-FFF2-40B4-BE49-F238E27FC236}">
                  <a16:creationId xmlns:a16="http://schemas.microsoft.com/office/drawing/2014/main" id="{C9BB8FB7-501F-4EF7-811C-DFC36C6971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3512" y="605045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09">
              <a:extLst>
                <a:ext uri="{FF2B5EF4-FFF2-40B4-BE49-F238E27FC236}">
                  <a16:creationId xmlns:a16="http://schemas.microsoft.com/office/drawing/2014/main" id="{70F631DA-C640-4FC1-A59E-F133F83BAA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15587" y="605371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10">
              <a:extLst>
                <a:ext uri="{FF2B5EF4-FFF2-40B4-BE49-F238E27FC236}">
                  <a16:creationId xmlns:a16="http://schemas.microsoft.com/office/drawing/2014/main" id="{C0C246D6-738C-4854-BDD0-6669E99D6E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6714" y="605370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11">
              <a:extLst>
                <a:ext uri="{FF2B5EF4-FFF2-40B4-BE49-F238E27FC236}">
                  <a16:creationId xmlns:a16="http://schemas.microsoft.com/office/drawing/2014/main" id="{2B88D097-4630-4514-BD1C-D1FC57D059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56827" y="606595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12">
              <a:extLst>
                <a:ext uri="{FF2B5EF4-FFF2-40B4-BE49-F238E27FC236}">
                  <a16:creationId xmlns:a16="http://schemas.microsoft.com/office/drawing/2014/main" id="{895172E5-4D7B-4E9E-9DC0-7AC40AFE27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1963" y="606595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22">
              <a:extLst>
                <a:ext uri="{FF2B5EF4-FFF2-40B4-BE49-F238E27FC236}">
                  <a16:creationId xmlns:a16="http://schemas.microsoft.com/office/drawing/2014/main" id="{E16BE8D6-8745-46D3-BB8C-7D9F905F24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3305" y="6298524"/>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23">
              <a:extLst>
                <a:ext uri="{FF2B5EF4-FFF2-40B4-BE49-F238E27FC236}">
                  <a16:creationId xmlns:a16="http://schemas.microsoft.com/office/drawing/2014/main" id="{B21B0D38-9A6B-4C03-9C68-BFCDD0CE34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120" y="6277308"/>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30">
              <a:extLst>
                <a:ext uri="{FF2B5EF4-FFF2-40B4-BE49-F238E27FC236}">
                  <a16:creationId xmlns:a16="http://schemas.microsoft.com/office/drawing/2014/main" id="{BD88B61E-A1B6-4C3F-9CDA-F14697C394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6243" y="6277308"/>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32">
              <a:extLst>
                <a:ext uri="{FF2B5EF4-FFF2-40B4-BE49-F238E27FC236}">
                  <a16:creationId xmlns:a16="http://schemas.microsoft.com/office/drawing/2014/main" id="{7F412678-E91D-445B-B569-92A65FE4F2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58397" y="630750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34">
              <a:extLst>
                <a:ext uri="{FF2B5EF4-FFF2-40B4-BE49-F238E27FC236}">
                  <a16:creationId xmlns:a16="http://schemas.microsoft.com/office/drawing/2014/main" id="{D5C03A86-E86B-4343-BE21-5E5D4DF2F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16135" y="6305053"/>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35">
              <a:extLst>
                <a:ext uri="{FF2B5EF4-FFF2-40B4-BE49-F238E27FC236}">
                  <a16:creationId xmlns:a16="http://schemas.microsoft.com/office/drawing/2014/main" id="{7E23784D-2CA3-4407-A29D-F04954A443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5185" y="631493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41">
              <a:extLst>
                <a:ext uri="{FF2B5EF4-FFF2-40B4-BE49-F238E27FC236}">
                  <a16:creationId xmlns:a16="http://schemas.microsoft.com/office/drawing/2014/main" id="{9B6ED33F-264E-4FE0-BB23-5923775E2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1625" y="633198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2">
              <a:extLst>
                <a:ext uri="{FF2B5EF4-FFF2-40B4-BE49-F238E27FC236}">
                  <a16:creationId xmlns:a16="http://schemas.microsoft.com/office/drawing/2014/main" id="{CE917B1B-8131-4DE5-AD2C-71A079AA47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03161" y="5553203"/>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37">
              <a:extLst>
                <a:ext uri="{FF2B5EF4-FFF2-40B4-BE49-F238E27FC236}">
                  <a16:creationId xmlns:a16="http://schemas.microsoft.com/office/drawing/2014/main" id="{5E8CF6E6-E598-4397-91BA-6C2A426A84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89595" y="5546674"/>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0">
              <a:extLst>
                <a:ext uri="{FF2B5EF4-FFF2-40B4-BE49-F238E27FC236}">
                  <a16:creationId xmlns:a16="http://schemas.microsoft.com/office/drawing/2014/main" id="{4B4D2234-D9B8-4F69-A88F-BAC724294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97773" y="5562178"/>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4">
              <a:extLst>
                <a:ext uri="{FF2B5EF4-FFF2-40B4-BE49-F238E27FC236}">
                  <a16:creationId xmlns:a16="http://schemas.microsoft.com/office/drawing/2014/main" id="{FAC6F190-5E32-4356-8ACA-C8D84EBD79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48018" y="557686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6">
              <a:extLst>
                <a:ext uri="{FF2B5EF4-FFF2-40B4-BE49-F238E27FC236}">
                  <a16:creationId xmlns:a16="http://schemas.microsoft.com/office/drawing/2014/main" id="{05549845-8416-4013-9839-D79CB20AB6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038" y="5556465"/>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47">
              <a:extLst>
                <a:ext uri="{FF2B5EF4-FFF2-40B4-BE49-F238E27FC236}">
                  <a16:creationId xmlns:a16="http://schemas.microsoft.com/office/drawing/2014/main" id="{467A23A5-6422-47E9-9190-43A9501C87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41065" y="558666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48">
              <a:extLst>
                <a:ext uri="{FF2B5EF4-FFF2-40B4-BE49-F238E27FC236}">
                  <a16:creationId xmlns:a16="http://schemas.microsoft.com/office/drawing/2014/main" id="{AA5E43AB-DA6B-477B-94EF-BF73ACCE3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15091" y="5598084"/>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62">
              <a:extLst>
                <a:ext uri="{FF2B5EF4-FFF2-40B4-BE49-F238E27FC236}">
                  <a16:creationId xmlns:a16="http://schemas.microsoft.com/office/drawing/2014/main" id="{90CBC3ED-5170-4805-987F-F3964917F0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62801" y="580127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63">
              <a:extLst>
                <a:ext uri="{FF2B5EF4-FFF2-40B4-BE49-F238E27FC236}">
                  <a16:creationId xmlns:a16="http://schemas.microsoft.com/office/drawing/2014/main" id="{C14C5E5E-6018-4BB4-8238-A6B217328E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40515" y="5780056"/>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64">
              <a:extLst>
                <a:ext uri="{FF2B5EF4-FFF2-40B4-BE49-F238E27FC236}">
                  <a16:creationId xmlns:a16="http://schemas.microsoft.com/office/drawing/2014/main" id="{A1D002AF-6CBB-4688-B6CC-623D057EAA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787" y="58159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65">
              <a:extLst>
                <a:ext uri="{FF2B5EF4-FFF2-40B4-BE49-F238E27FC236}">
                  <a16:creationId xmlns:a16="http://schemas.microsoft.com/office/drawing/2014/main" id="{A3BCCB11-25A2-4C56-96AC-E8B384E20D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55168" y="583391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68">
              <a:extLst>
                <a:ext uri="{FF2B5EF4-FFF2-40B4-BE49-F238E27FC236}">
                  <a16:creationId xmlns:a16="http://schemas.microsoft.com/office/drawing/2014/main" id="{48470416-A7F5-4041-B3E7-BF525DD8BD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00429" y="581922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75">
              <a:extLst>
                <a:ext uri="{FF2B5EF4-FFF2-40B4-BE49-F238E27FC236}">
                  <a16:creationId xmlns:a16="http://schemas.microsoft.com/office/drawing/2014/main" id="{6763146B-0E01-4BC3-A3E6-5736905584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67433" y="578005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77">
              <a:extLst>
                <a:ext uri="{FF2B5EF4-FFF2-40B4-BE49-F238E27FC236}">
                  <a16:creationId xmlns:a16="http://schemas.microsoft.com/office/drawing/2014/main" id="{C324338F-04C1-419D-90C1-D83AA1B763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18564" y="586492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91">
              <a:extLst>
                <a:ext uri="{FF2B5EF4-FFF2-40B4-BE49-F238E27FC236}">
                  <a16:creationId xmlns:a16="http://schemas.microsoft.com/office/drawing/2014/main" id="{77835AED-A441-4532-AF89-B3FF7CFD55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95527" y="606475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92">
              <a:extLst>
                <a:ext uri="{FF2B5EF4-FFF2-40B4-BE49-F238E27FC236}">
                  <a16:creationId xmlns:a16="http://schemas.microsoft.com/office/drawing/2014/main" id="{F2B6F66E-9B92-42DA-9FA1-35F0ECE1A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51481" y="6064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93">
              <a:extLst>
                <a:ext uri="{FF2B5EF4-FFF2-40B4-BE49-F238E27FC236}">
                  <a16:creationId xmlns:a16="http://schemas.microsoft.com/office/drawing/2014/main" id="{AB5426E1-AAC8-413F-8343-E690D35765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11063" y="607301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94">
              <a:extLst>
                <a:ext uri="{FF2B5EF4-FFF2-40B4-BE49-F238E27FC236}">
                  <a16:creationId xmlns:a16="http://schemas.microsoft.com/office/drawing/2014/main" id="{6EDE8D39-527D-48EC-A60E-822896A700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99758" y="610075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95">
              <a:extLst>
                <a:ext uri="{FF2B5EF4-FFF2-40B4-BE49-F238E27FC236}">
                  <a16:creationId xmlns:a16="http://schemas.microsoft.com/office/drawing/2014/main" id="{63CA0069-4DAE-4E19-9375-30664E1367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87749" y="610320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96">
              <a:extLst>
                <a:ext uri="{FF2B5EF4-FFF2-40B4-BE49-F238E27FC236}">
                  <a16:creationId xmlns:a16="http://schemas.microsoft.com/office/drawing/2014/main" id="{EE4F3DAA-A482-4317-AC07-D9EACF4ABD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06156" y="610973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97">
              <a:extLst>
                <a:ext uri="{FF2B5EF4-FFF2-40B4-BE49-F238E27FC236}">
                  <a16:creationId xmlns:a16="http://schemas.microsoft.com/office/drawing/2014/main" id="{C4558B65-3D1B-4341-9469-54BDB407DA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99824" y="611217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98">
              <a:extLst>
                <a:ext uri="{FF2B5EF4-FFF2-40B4-BE49-F238E27FC236}">
                  <a16:creationId xmlns:a16="http://schemas.microsoft.com/office/drawing/2014/main" id="{8A11C831-3A34-41C8-BF81-577F36D3BF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1416" y="611217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99">
              <a:extLst>
                <a:ext uri="{FF2B5EF4-FFF2-40B4-BE49-F238E27FC236}">
                  <a16:creationId xmlns:a16="http://schemas.microsoft.com/office/drawing/2014/main" id="{3BAA8579-0187-4116-9506-0798BD48B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4601" y="6112177"/>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00">
              <a:extLst>
                <a:ext uri="{FF2B5EF4-FFF2-40B4-BE49-F238E27FC236}">
                  <a16:creationId xmlns:a16="http://schemas.microsoft.com/office/drawing/2014/main" id="{B66832E9-B0E5-4132-99E9-2286FE26CB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26949" y="611217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01">
              <a:extLst>
                <a:ext uri="{FF2B5EF4-FFF2-40B4-BE49-F238E27FC236}">
                  <a16:creationId xmlns:a16="http://schemas.microsoft.com/office/drawing/2014/main" id="{1F5F17DC-C7BC-4D44-BFD1-1D5002D670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24162" y="611870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02">
              <a:extLst>
                <a:ext uri="{FF2B5EF4-FFF2-40B4-BE49-F238E27FC236}">
                  <a16:creationId xmlns:a16="http://schemas.microsoft.com/office/drawing/2014/main" id="{AAD24A6B-1C15-45BF-A44D-C5DCFDF7C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01940" y="612197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03">
              <a:extLst>
                <a:ext uri="{FF2B5EF4-FFF2-40B4-BE49-F238E27FC236}">
                  <a16:creationId xmlns:a16="http://schemas.microsoft.com/office/drawing/2014/main" id="{B2B7773D-7624-4799-8DC2-2125C7B588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64247" y="612768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04">
              <a:extLst>
                <a:ext uri="{FF2B5EF4-FFF2-40B4-BE49-F238E27FC236}">
                  <a16:creationId xmlns:a16="http://schemas.microsoft.com/office/drawing/2014/main" id="{43BDB876-DF8F-473C-94AD-3B85C7D0D0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3513" y="612768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13">
              <a:extLst>
                <a:ext uri="{FF2B5EF4-FFF2-40B4-BE49-F238E27FC236}">
                  <a16:creationId xmlns:a16="http://schemas.microsoft.com/office/drawing/2014/main" id="{E7BAEA9F-0A15-4A6A-9DE3-17E52616DF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1734" y="617338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14">
              <a:extLst>
                <a:ext uri="{FF2B5EF4-FFF2-40B4-BE49-F238E27FC236}">
                  <a16:creationId xmlns:a16="http://schemas.microsoft.com/office/drawing/2014/main" id="{F44C7BB7-3BF8-4B57-8300-B074761B6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68188" y="617338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15">
              <a:extLst>
                <a:ext uri="{FF2B5EF4-FFF2-40B4-BE49-F238E27FC236}">
                  <a16:creationId xmlns:a16="http://schemas.microsoft.com/office/drawing/2014/main" id="{5C9E2587-EA6E-4862-835F-7E8AC5DFC8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31042" y="617909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17">
              <a:extLst>
                <a:ext uri="{FF2B5EF4-FFF2-40B4-BE49-F238E27FC236}">
                  <a16:creationId xmlns:a16="http://schemas.microsoft.com/office/drawing/2014/main" id="{9FDF4C88-B02F-4199-9B67-75901180B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6279" y="619133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18">
              <a:extLst>
                <a:ext uri="{FF2B5EF4-FFF2-40B4-BE49-F238E27FC236}">
                  <a16:creationId xmlns:a16="http://schemas.microsoft.com/office/drawing/2014/main" id="{5640818D-9BF5-4056-A10A-B26AE54949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87223" y="619459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19">
              <a:extLst>
                <a:ext uri="{FF2B5EF4-FFF2-40B4-BE49-F238E27FC236}">
                  <a16:creationId xmlns:a16="http://schemas.microsoft.com/office/drawing/2014/main" id="{DCBD257A-A1D2-4931-9090-48B1E21D5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47958" y="618235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20">
              <a:extLst>
                <a:ext uri="{FF2B5EF4-FFF2-40B4-BE49-F238E27FC236}">
                  <a16:creationId xmlns:a16="http://schemas.microsoft.com/office/drawing/2014/main" id="{EF75A49A-C910-4E27-B0E0-AF15C2B3D4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81754" y="636025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21">
              <a:extLst>
                <a:ext uri="{FF2B5EF4-FFF2-40B4-BE49-F238E27FC236}">
                  <a16:creationId xmlns:a16="http://schemas.microsoft.com/office/drawing/2014/main" id="{09175BB4-78AB-4F07-9A7C-195C9FF50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61985" y="636677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25">
              <a:extLst>
                <a:ext uri="{FF2B5EF4-FFF2-40B4-BE49-F238E27FC236}">
                  <a16:creationId xmlns:a16="http://schemas.microsoft.com/office/drawing/2014/main" id="{E4647752-F098-4C74-8685-415ADC8BFF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50219" y="637045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26">
              <a:extLst>
                <a:ext uri="{FF2B5EF4-FFF2-40B4-BE49-F238E27FC236}">
                  <a16:creationId xmlns:a16="http://schemas.microsoft.com/office/drawing/2014/main" id="{AF23AEF6-4648-479D-9E57-75D4087D0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00429" y="6390444"/>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27">
              <a:extLst>
                <a:ext uri="{FF2B5EF4-FFF2-40B4-BE49-F238E27FC236}">
                  <a16:creationId xmlns:a16="http://schemas.microsoft.com/office/drawing/2014/main" id="{A85CD8C4-1E33-42C9-BCBB-91B9CDE9E7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75213" y="6390443"/>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28">
              <a:extLst>
                <a:ext uri="{FF2B5EF4-FFF2-40B4-BE49-F238E27FC236}">
                  <a16:creationId xmlns:a16="http://schemas.microsoft.com/office/drawing/2014/main" id="{32D2257B-0B7A-4918-A6B3-74552983CE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2403" y="6393706"/>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29">
              <a:extLst>
                <a:ext uri="{FF2B5EF4-FFF2-40B4-BE49-F238E27FC236}">
                  <a16:creationId xmlns:a16="http://schemas.microsoft.com/office/drawing/2014/main" id="{B6E8A044-F3AC-48ED-B8A6-D2EDD3F694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50199" y="6393706"/>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33">
              <a:extLst>
                <a:ext uri="{FF2B5EF4-FFF2-40B4-BE49-F238E27FC236}">
                  <a16:creationId xmlns:a16="http://schemas.microsoft.com/office/drawing/2014/main" id="{248AF2CF-3B97-49B3-8E08-2820E763B5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357015" y="6402684"/>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36">
              <a:extLst>
                <a:ext uri="{FF2B5EF4-FFF2-40B4-BE49-F238E27FC236}">
                  <a16:creationId xmlns:a16="http://schemas.microsoft.com/office/drawing/2014/main" id="{B5BEC596-B534-44B2-B1B8-78C1FBBA36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5860" y="641492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37">
              <a:extLst>
                <a:ext uri="{FF2B5EF4-FFF2-40B4-BE49-F238E27FC236}">
                  <a16:creationId xmlns:a16="http://schemas.microsoft.com/office/drawing/2014/main" id="{F45F86F4-28DB-49BC-8B6B-B703086F43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18231" y="641818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38">
              <a:extLst>
                <a:ext uri="{FF2B5EF4-FFF2-40B4-BE49-F238E27FC236}">
                  <a16:creationId xmlns:a16="http://schemas.microsoft.com/office/drawing/2014/main" id="{2932A0BD-C987-4A93-91DC-E277DC89CC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65674" y="6420637"/>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39">
              <a:extLst>
                <a:ext uri="{FF2B5EF4-FFF2-40B4-BE49-F238E27FC236}">
                  <a16:creationId xmlns:a16="http://schemas.microsoft.com/office/drawing/2014/main" id="{DD6B3E88-4337-44F0-80CD-D96F69C2F1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87222" y="642716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40">
              <a:extLst>
                <a:ext uri="{FF2B5EF4-FFF2-40B4-BE49-F238E27FC236}">
                  <a16:creationId xmlns:a16="http://schemas.microsoft.com/office/drawing/2014/main" id="{2A481A9C-8E49-4886-B0B8-B391B54DE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45213" y="6430428"/>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42">
              <a:extLst>
                <a:ext uri="{FF2B5EF4-FFF2-40B4-BE49-F238E27FC236}">
                  <a16:creationId xmlns:a16="http://schemas.microsoft.com/office/drawing/2014/main" id="{F74D151E-F322-43E1-AAAA-39C16A828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15774" y="64573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43">
              <a:extLst>
                <a:ext uri="{FF2B5EF4-FFF2-40B4-BE49-F238E27FC236}">
                  <a16:creationId xmlns:a16="http://schemas.microsoft.com/office/drawing/2014/main" id="{BF3063F9-CB9B-4822-865E-5BFC90AF9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42843" y="6460620"/>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44">
              <a:extLst>
                <a:ext uri="{FF2B5EF4-FFF2-40B4-BE49-F238E27FC236}">
                  <a16:creationId xmlns:a16="http://schemas.microsoft.com/office/drawing/2014/main" id="{F541B440-1CE7-46DE-8E58-B472C9E62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1352" y="6457357"/>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45">
              <a:extLst>
                <a:ext uri="{FF2B5EF4-FFF2-40B4-BE49-F238E27FC236}">
                  <a16:creationId xmlns:a16="http://schemas.microsoft.com/office/drawing/2014/main" id="{25E18B25-35CB-4DFC-B428-063F245D0B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21373" y="6463070"/>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8">
              <a:extLst>
                <a:ext uri="{FF2B5EF4-FFF2-40B4-BE49-F238E27FC236}">
                  <a16:creationId xmlns:a16="http://schemas.microsoft.com/office/drawing/2014/main" id="{AC3EF75E-9D39-42A1-8744-0314BE64A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76864" y="642104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29">
              <a:extLst>
                <a:ext uri="{FF2B5EF4-FFF2-40B4-BE49-F238E27FC236}">
                  <a16:creationId xmlns:a16="http://schemas.microsoft.com/office/drawing/2014/main" id="{5B830616-AB5F-4414-891C-D7D65A1C2A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20744" y="578106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133">
              <a:extLst>
                <a:ext uri="{FF2B5EF4-FFF2-40B4-BE49-F238E27FC236}">
                  <a16:creationId xmlns:a16="http://schemas.microsoft.com/office/drawing/2014/main" id="{B84FCDC4-EB04-49F6-83E1-AE030D9139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59809" y="5814737"/>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29">
              <a:extLst>
                <a:ext uri="{FF2B5EF4-FFF2-40B4-BE49-F238E27FC236}">
                  <a16:creationId xmlns:a16="http://schemas.microsoft.com/office/drawing/2014/main" id="{297CFE06-B273-4E3A-828B-7F2391E723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50782" y="5569170"/>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133">
              <a:extLst>
                <a:ext uri="{FF2B5EF4-FFF2-40B4-BE49-F238E27FC236}">
                  <a16:creationId xmlns:a16="http://schemas.microsoft.com/office/drawing/2014/main" id="{3DB916FA-F738-4FDC-856A-EC97DEA0FA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04120" y="5598084"/>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144">
              <a:extLst>
                <a:ext uri="{FF2B5EF4-FFF2-40B4-BE49-F238E27FC236}">
                  <a16:creationId xmlns:a16="http://schemas.microsoft.com/office/drawing/2014/main" id="{84355883-FB7A-47AA-BA56-AF9F91552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57282" y="5553207"/>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64" name="Freeform 142">
            <a:extLst>
              <a:ext uri="{FF2B5EF4-FFF2-40B4-BE49-F238E27FC236}">
                <a16:creationId xmlns:a16="http://schemas.microsoft.com/office/drawing/2014/main" id="{869C3428-7E23-4E31-828E-09F276DAC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20574" y="67621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38231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80BC15-6F3E-4EDC-BB73-20706F743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FCDCF36-3847-5492-4DCA-B4AB033C085E}"/>
              </a:ext>
            </a:extLst>
          </p:cNvPr>
          <p:cNvSpPr>
            <a:spLocks noGrp="1"/>
          </p:cNvSpPr>
          <p:nvPr>
            <p:ph type="title"/>
          </p:nvPr>
        </p:nvSpPr>
        <p:spPr>
          <a:xfrm>
            <a:off x="877326" y="1105647"/>
            <a:ext cx="3782139" cy="3621741"/>
          </a:xfrm>
        </p:spPr>
        <p:txBody>
          <a:bodyPr>
            <a:normAutofit/>
          </a:bodyPr>
          <a:lstStyle/>
          <a:p>
            <a:pPr algn="ctr"/>
            <a:r>
              <a:rPr lang="es-EC" dirty="0"/>
              <a:t>La calma </a:t>
            </a:r>
            <a:endParaRPr lang="es-EC"/>
          </a:p>
        </p:txBody>
      </p:sp>
      <p:grpSp>
        <p:nvGrpSpPr>
          <p:cNvPr id="11" name="Group 10">
            <a:extLst>
              <a:ext uri="{FF2B5EF4-FFF2-40B4-BE49-F238E27FC236}">
                <a16:creationId xmlns:a16="http://schemas.microsoft.com/office/drawing/2014/main" id="{4C8A8758-6178-4720-BC90-28C23033F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5813314"/>
            <a:ext cx="12192031" cy="653700"/>
            <a:chOff x="0" y="5833367"/>
            <a:chExt cx="12243348" cy="653700"/>
          </a:xfrm>
        </p:grpSpPr>
        <p:sp>
          <p:nvSpPr>
            <p:cNvPr id="12" name="Freeform 6">
              <a:extLst>
                <a:ext uri="{FF2B5EF4-FFF2-40B4-BE49-F238E27FC236}">
                  <a16:creationId xmlns:a16="http://schemas.microsoft.com/office/drawing/2014/main" id="{19D4861C-7907-48BF-84E7-96C0E098D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2866" y="626674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05">
              <a:extLst>
                <a:ext uri="{FF2B5EF4-FFF2-40B4-BE49-F238E27FC236}">
                  <a16:creationId xmlns:a16="http://schemas.microsoft.com/office/drawing/2014/main" id="{24690199-C217-4DCB-9B31-1A45649B0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58428" y="583855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06">
              <a:extLst>
                <a:ext uri="{FF2B5EF4-FFF2-40B4-BE49-F238E27FC236}">
                  <a16:creationId xmlns:a16="http://schemas.microsoft.com/office/drawing/2014/main" id="{800D5F55-AC8B-4C26-ABB0-D8D609EC4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0691" y="584998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7">
              <a:extLst>
                <a:ext uri="{FF2B5EF4-FFF2-40B4-BE49-F238E27FC236}">
                  <a16:creationId xmlns:a16="http://schemas.microsoft.com/office/drawing/2014/main" id="{77F70717-3071-4962-8A7C-F9A58151CF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98566" y="592668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08">
              <a:extLst>
                <a:ext uri="{FF2B5EF4-FFF2-40B4-BE49-F238E27FC236}">
                  <a16:creationId xmlns:a16="http://schemas.microsoft.com/office/drawing/2014/main" id="{E16B2E5A-8EC8-4C56-AB77-380486FD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3918" y="586222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9">
              <a:extLst>
                <a:ext uri="{FF2B5EF4-FFF2-40B4-BE49-F238E27FC236}">
                  <a16:creationId xmlns:a16="http://schemas.microsoft.com/office/drawing/2014/main" id="{CABAB4BD-890F-4563-A5CA-536788B1E9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65993" y="586548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10">
              <a:extLst>
                <a:ext uri="{FF2B5EF4-FFF2-40B4-BE49-F238E27FC236}">
                  <a16:creationId xmlns:a16="http://schemas.microsoft.com/office/drawing/2014/main" id="{05F36030-F60E-436E-81FE-74DD0776DB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4969" y="58672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11">
              <a:extLst>
                <a:ext uri="{FF2B5EF4-FFF2-40B4-BE49-F238E27FC236}">
                  <a16:creationId xmlns:a16="http://schemas.microsoft.com/office/drawing/2014/main" id="{C87A69CB-2620-4628-9781-88BD40636F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07232" y="58777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12">
              <a:extLst>
                <a:ext uri="{FF2B5EF4-FFF2-40B4-BE49-F238E27FC236}">
                  <a16:creationId xmlns:a16="http://schemas.microsoft.com/office/drawing/2014/main" id="{2DF0B83D-C899-44CA-9B54-A9C57E8EB3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5291" y="583336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22">
              <a:extLst>
                <a:ext uri="{FF2B5EF4-FFF2-40B4-BE49-F238E27FC236}">
                  <a16:creationId xmlns:a16="http://schemas.microsoft.com/office/drawing/2014/main" id="{0ED49C08-BE23-43F9-A421-6CD45C7808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2383" y="616744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3">
              <a:extLst>
                <a:ext uri="{FF2B5EF4-FFF2-40B4-BE49-F238E27FC236}">
                  <a16:creationId xmlns:a16="http://schemas.microsoft.com/office/drawing/2014/main" id="{24F4B005-B785-4A57-9E5A-82D85F00D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0525" y="613684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30">
              <a:extLst>
                <a:ext uri="{FF2B5EF4-FFF2-40B4-BE49-F238E27FC236}">
                  <a16:creationId xmlns:a16="http://schemas.microsoft.com/office/drawing/2014/main" id="{196ED9B6-969E-4AC4-ACD0-95A421BAB3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7876" y="61336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1">
              <a:extLst>
                <a:ext uri="{FF2B5EF4-FFF2-40B4-BE49-F238E27FC236}">
                  <a16:creationId xmlns:a16="http://schemas.microsoft.com/office/drawing/2014/main" id="{496BF3B0-761A-4454-BE3C-86B4675DC0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3018" y="616458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2">
              <a:extLst>
                <a:ext uri="{FF2B5EF4-FFF2-40B4-BE49-F238E27FC236}">
                  <a16:creationId xmlns:a16="http://schemas.microsoft.com/office/drawing/2014/main" id="{F16259CF-A0BC-4673-91C7-A7D3CDF7C7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94" y="620600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4">
              <a:extLst>
                <a:ext uri="{FF2B5EF4-FFF2-40B4-BE49-F238E27FC236}">
                  <a16:creationId xmlns:a16="http://schemas.microsoft.com/office/drawing/2014/main" id="{B09A934A-4464-4C9B-ACAD-9128E0B615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76791" y="621197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5">
              <a:extLst>
                <a:ext uri="{FF2B5EF4-FFF2-40B4-BE49-F238E27FC236}">
                  <a16:creationId xmlns:a16="http://schemas.microsoft.com/office/drawing/2014/main" id="{2E9B2055-E384-472D-91D3-74775CDA16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8831" y="61180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41">
              <a:extLst>
                <a:ext uri="{FF2B5EF4-FFF2-40B4-BE49-F238E27FC236}">
                  <a16:creationId xmlns:a16="http://schemas.microsoft.com/office/drawing/2014/main" id="{B519F0F1-B284-44D5-91E9-5018219AF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77721" y="619248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1">
              <a:extLst>
                <a:ext uri="{FF2B5EF4-FFF2-40B4-BE49-F238E27FC236}">
                  <a16:creationId xmlns:a16="http://schemas.microsoft.com/office/drawing/2014/main" id="{8379C6B3-49BE-4333-B322-AF02BBB41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9219" y="592543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2">
              <a:extLst>
                <a:ext uri="{FF2B5EF4-FFF2-40B4-BE49-F238E27FC236}">
                  <a16:creationId xmlns:a16="http://schemas.microsoft.com/office/drawing/2014/main" id="{9E870E95-FCD6-4158-861A-5CEC896F52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3340" y="58622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3">
              <a:extLst>
                <a:ext uri="{FF2B5EF4-FFF2-40B4-BE49-F238E27FC236}">
                  <a16:creationId xmlns:a16="http://schemas.microsoft.com/office/drawing/2014/main" id="{CD22207C-B504-40B2-A1EB-2DC9B8162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25078" y="588477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4">
              <a:extLst>
                <a:ext uri="{FF2B5EF4-FFF2-40B4-BE49-F238E27FC236}">
                  <a16:creationId xmlns:a16="http://schemas.microsoft.com/office/drawing/2014/main" id="{E317ADBB-3E4F-42D2-B7F2-A15924AD5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5785" y="597086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5">
              <a:extLst>
                <a:ext uri="{FF2B5EF4-FFF2-40B4-BE49-F238E27FC236}">
                  <a16:creationId xmlns:a16="http://schemas.microsoft.com/office/drawing/2014/main" id="{6D7188E6-F4DA-4486-938D-F45FE01A26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8154" y="591497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6">
              <a:extLst>
                <a:ext uri="{FF2B5EF4-FFF2-40B4-BE49-F238E27FC236}">
                  <a16:creationId xmlns:a16="http://schemas.microsoft.com/office/drawing/2014/main" id="{0FBC38BC-DE18-4960-A9D4-F24C6F60C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56561" y="592149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7">
              <a:extLst>
                <a:ext uri="{FF2B5EF4-FFF2-40B4-BE49-F238E27FC236}">
                  <a16:creationId xmlns:a16="http://schemas.microsoft.com/office/drawing/2014/main" id="{1F8EFF99-76BF-4F9B-ADAA-B8D310153B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0229" y="59239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8">
              <a:extLst>
                <a:ext uri="{FF2B5EF4-FFF2-40B4-BE49-F238E27FC236}">
                  <a16:creationId xmlns:a16="http://schemas.microsoft.com/office/drawing/2014/main" id="{76909582-A285-4EA4-AE72-9DBF0D5659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821" y="592394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9">
              <a:extLst>
                <a:ext uri="{FF2B5EF4-FFF2-40B4-BE49-F238E27FC236}">
                  <a16:creationId xmlns:a16="http://schemas.microsoft.com/office/drawing/2014/main" id="{700BC7B2-0C3D-459F-92C1-3605AA3F09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25006" y="59239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0">
              <a:extLst>
                <a:ext uri="{FF2B5EF4-FFF2-40B4-BE49-F238E27FC236}">
                  <a16:creationId xmlns:a16="http://schemas.microsoft.com/office/drawing/2014/main" id="{D3C4B45C-266A-45BF-98FA-CA5409C462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7354" y="592394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C72C1CB8-8213-4EE7-AFFF-B0A74E7A7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74567" y="593047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2">
              <a:extLst>
                <a:ext uri="{FF2B5EF4-FFF2-40B4-BE49-F238E27FC236}">
                  <a16:creationId xmlns:a16="http://schemas.microsoft.com/office/drawing/2014/main" id="{2FF32C41-49E2-459E-9AC4-64269039B1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34759" y="593378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3">
              <a:extLst>
                <a:ext uri="{FF2B5EF4-FFF2-40B4-BE49-F238E27FC236}">
                  <a16:creationId xmlns:a16="http://schemas.microsoft.com/office/drawing/2014/main" id="{06B5D5F0-EA51-440D-81A0-FE60CCFBA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4652" y="593945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4">
              <a:extLst>
                <a:ext uri="{FF2B5EF4-FFF2-40B4-BE49-F238E27FC236}">
                  <a16:creationId xmlns:a16="http://schemas.microsoft.com/office/drawing/2014/main" id="{6E01758F-8AEC-4155-B791-2A8CB8A482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3918" y="593945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13">
              <a:extLst>
                <a:ext uri="{FF2B5EF4-FFF2-40B4-BE49-F238E27FC236}">
                  <a16:creationId xmlns:a16="http://schemas.microsoft.com/office/drawing/2014/main" id="{626F1B89-B88E-4CE3-90BF-3704BAF48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2139" y="598514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14">
              <a:extLst>
                <a:ext uri="{FF2B5EF4-FFF2-40B4-BE49-F238E27FC236}">
                  <a16:creationId xmlns:a16="http://schemas.microsoft.com/office/drawing/2014/main" id="{BC872037-D6F5-4CE7-A090-32A977A79F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18593" y="5985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5">
              <a:extLst>
                <a:ext uri="{FF2B5EF4-FFF2-40B4-BE49-F238E27FC236}">
                  <a16:creationId xmlns:a16="http://schemas.microsoft.com/office/drawing/2014/main" id="{A620CFBF-D373-4BA6-BE41-62B50B9457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1447" y="599086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7">
              <a:extLst>
                <a:ext uri="{FF2B5EF4-FFF2-40B4-BE49-F238E27FC236}">
                  <a16:creationId xmlns:a16="http://schemas.microsoft.com/office/drawing/2014/main" id="{B7CA6C2F-61C2-486F-B691-E8EB4BA27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76684" y="600310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8">
              <a:extLst>
                <a:ext uri="{FF2B5EF4-FFF2-40B4-BE49-F238E27FC236}">
                  <a16:creationId xmlns:a16="http://schemas.microsoft.com/office/drawing/2014/main" id="{A0073675-5E26-428E-A2F7-2A952D314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8" y="600636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9">
              <a:extLst>
                <a:ext uri="{FF2B5EF4-FFF2-40B4-BE49-F238E27FC236}">
                  <a16:creationId xmlns:a16="http://schemas.microsoft.com/office/drawing/2014/main" id="{92F171FA-0CB2-4F4C-A2F3-1B7B6B028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4193" y="594708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20">
              <a:extLst>
                <a:ext uri="{FF2B5EF4-FFF2-40B4-BE49-F238E27FC236}">
                  <a16:creationId xmlns:a16="http://schemas.microsoft.com/office/drawing/2014/main" id="{ED29B115-F34D-4E41-A4A2-C0CE41C697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2857" y="624904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21">
              <a:extLst>
                <a:ext uri="{FF2B5EF4-FFF2-40B4-BE49-F238E27FC236}">
                  <a16:creationId xmlns:a16="http://schemas.microsoft.com/office/drawing/2014/main" id="{106009C3-0971-47AF-8BD9-2EC8A6A4B2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37067" y="626003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5">
              <a:extLst>
                <a:ext uri="{FF2B5EF4-FFF2-40B4-BE49-F238E27FC236}">
                  <a16:creationId xmlns:a16="http://schemas.microsoft.com/office/drawing/2014/main" id="{CB010BB8-6FD4-498C-994D-53C8DC7491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4022" y="623814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6">
              <a:extLst>
                <a:ext uri="{FF2B5EF4-FFF2-40B4-BE49-F238E27FC236}">
                  <a16:creationId xmlns:a16="http://schemas.microsoft.com/office/drawing/2014/main" id="{B8F74E45-2803-4A11-9333-3639A1C2F2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0834" y="624997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7">
              <a:extLst>
                <a:ext uri="{FF2B5EF4-FFF2-40B4-BE49-F238E27FC236}">
                  <a16:creationId xmlns:a16="http://schemas.microsoft.com/office/drawing/2014/main" id="{AEF03EB9-6D77-4E55-BCF2-4402550D39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25618" y="624997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8">
              <a:extLst>
                <a:ext uri="{FF2B5EF4-FFF2-40B4-BE49-F238E27FC236}">
                  <a16:creationId xmlns:a16="http://schemas.microsoft.com/office/drawing/2014/main" id="{217D616F-FDFA-439E-8B09-E55F8234B0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2808" y="625324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9">
              <a:extLst>
                <a:ext uri="{FF2B5EF4-FFF2-40B4-BE49-F238E27FC236}">
                  <a16:creationId xmlns:a16="http://schemas.microsoft.com/office/drawing/2014/main" id="{1EB7CB2D-F6AA-4861-B158-DA3E6B923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0604" y="625324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3">
              <a:extLst>
                <a:ext uri="{FF2B5EF4-FFF2-40B4-BE49-F238E27FC236}">
                  <a16:creationId xmlns:a16="http://schemas.microsoft.com/office/drawing/2014/main" id="{1C9C3C8B-A28D-44DF-AA29-02B28AED71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7420" y="626221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6">
              <a:extLst>
                <a:ext uri="{FF2B5EF4-FFF2-40B4-BE49-F238E27FC236}">
                  <a16:creationId xmlns:a16="http://schemas.microsoft.com/office/drawing/2014/main" id="{BA82150B-D747-458F-8C52-72FBA52BCD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68517" y="627408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7">
              <a:extLst>
                <a:ext uri="{FF2B5EF4-FFF2-40B4-BE49-F238E27FC236}">
                  <a16:creationId xmlns:a16="http://schemas.microsoft.com/office/drawing/2014/main" id="{0288BD39-0846-445A-BD81-1E34E0E99E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8636" y="627772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8">
              <a:extLst>
                <a:ext uri="{FF2B5EF4-FFF2-40B4-BE49-F238E27FC236}">
                  <a16:creationId xmlns:a16="http://schemas.microsoft.com/office/drawing/2014/main" id="{B89B3B49-0A7E-4573-9B52-D1B0659831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16079" y="628017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9">
              <a:extLst>
                <a:ext uri="{FF2B5EF4-FFF2-40B4-BE49-F238E27FC236}">
                  <a16:creationId xmlns:a16="http://schemas.microsoft.com/office/drawing/2014/main" id="{EB447648-FE0A-4D8E-86B8-D38D5F938B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7" y="628669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0">
              <a:extLst>
                <a:ext uri="{FF2B5EF4-FFF2-40B4-BE49-F238E27FC236}">
                  <a16:creationId xmlns:a16="http://schemas.microsoft.com/office/drawing/2014/main" id="{0F74D32E-67FC-452C-A52B-988DB4984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95618" y="628996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42">
              <a:extLst>
                <a:ext uri="{FF2B5EF4-FFF2-40B4-BE49-F238E27FC236}">
                  <a16:creationId xmlns:a16="http://schemas.microsoft.com/office/drawing/2014/main" id="{48203367-1F19-4C4F-B38D-929816F787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6179" y="631689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3">
              <a:extLst>
                <a:ext uri="{FF2B5EF4-FFF2-40B4-BE49-F238E27FC236}">
                  <a16:creationId xmlns:a16="http://schemas.microsoft.com/office/drawing/2014/main" id="{FEBB9D94-7802-4607-9BA4-62FB212BF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3248" y="632015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4">
              <a:extLst>
                <a:ext uri="{FF2B5EF4-FFF2-40B4-BE49-F238E27FC236}">
                  <a16:creationId xmlns:a16="http://schemas.microsoft.com/office/drawing/2014/main" id="{24743784-06E3-4913-9DFD-2FCBF9D929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1757" y="631689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5">
              <a:extLst>
                <a:ext uri="{FF2B5EF4-FFF2-40B4-BE49-F238E27FC236}">
                  <a16:creationId xmlns:a16="http://schemas.microsoft.com/office/drawing/2014/main" id="{25CD3315-6611-406F-AF95-2EF9F5A5B0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1778" y="632260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
              <a:extLst>
                <a:ext uri="{FF2B5EF4-FFF2-40B4-BE49-F238E27FC236}">
                  <a16:creationId xmlns:a16="http://schemas.microsoft.com/office/drawing/2014/main" id="{4B0A51D7-FF65-4E97-9E1A-8C4688E862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7269" y="62805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
              <a:extLst>
                <a:ext uri="{FF2B5EF4-FFF2-40B4-BE49-F238E27FC236}">
                  <a16:creationId xmlns:a16="http://schemas.microsoft.com/office/drawing/2014/main" id="{E4E336B8-243A-49D9-9876-4BF3A08D3A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018" y="58427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06">
              <a:extLst>
                <a:ext uri="{FF2B5EF4-FFF2-40B4-BE49-F238E27FC236}">
                  <a16:creationId xmlns:a16="http://schemas.microsoft.com/office/drawing/2014/main" id="{CFBBE0E2-8BDF-4B26-BEBC-DB799B8F6B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0" y="605725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20">
              <a:extLst>
                <a:ext uri="{FF2B5EF4-FFF2-40B4-BE49-F238E27FC236}">
                  <a16:creationId xmlns:a16="http://schemas.microsoft.com/office/drawing/2014/main" id="{A6727626-8944-4EB7-B327-B696FE484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37524" y="594290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20">
              <a:extLst>
                <a:ext uri="{FF2B5EF4-FFF2-40B4-BE49-F238E27FC236}">
                  <a16:creationId xmlns:a16="http://schemas.microsoft.com/office/drawing/2014/main" id="{D8C4C7E6-114C-4D16-9FC6-1260653C23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19407" y="595169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25">
              <a:extLst>
                <a:ext uri="{FF2B5EF4-FFF2-40B4-BE49-F238E27FC236}">
                  <a16:creationId xmlns:a16="http://schemas.microsoft.com/office/drawing/2014/main" id="{2D373437-2902-4D8A-B887-F6941556C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28670" y="623115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37">
              <a:extLst>
                <a:ext uri="{FF2B5EF4-FFF2-40B4-BE49-F238E27FC236}">
                  <a16:creationId xmlns:a16="http://schemas.microsoft.com/office/drawing/2014/main" id="{8EB99B25-2662-42DE-8F5D-E0F6F28C8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6267" y="596352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724D4F80-B109-4438-BC6D-ABB522B44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3488" y="631039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05">
              <a:extLst>
                <a:ext uri="{FF2B5EF4-FFF2-40B4-BE49-F238E27FC236}">
                  <a16:creationId xmlns:a16="http://schemas.microsoft.com/office/drawing/2014/main" id="{F5A66334-17A8-4594-AB17-4C33A955B2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78638" y="599620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06">
              <a:extLst>
                <a:ext uri="{FF2B5EF4-FFF2-40B4-BE49-F238E27FC236}">
                  <a16:creationId xmlns:a16="http://schemas.microsoft.com/office/drawing/2014/main" id="{D12EC8B9-DE60-44BC-9911-A9CD8EF50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0164" y="5950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07">
              <a:extLst>
                <a:ext uri="{FF2B5EF4-FFF2-40B4-BE49-F238E27FC236}">
                  <a16:creationId xmlns:a16="http://schemas.microsoft.com/office/drawing/2014/main" id="{FB7FEAD3-708C-4B79-B452-4445C2778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58039" y="602749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8">
              <a:extLst>
                <a:ext uri="{FF2B5EF4-FFF2-40B4-BE49-F238E27FC236}">
                  <a16:creationId xmlns:a16="http://schemas.microsoft.com/office/drawing/2014/main" id="{8C6933FD-FAB6-403B-9CD4-EF0E06CF79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3391" y="596303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9">
              <a:extLst>
                <a:ext uri="{FF2B5EF4-FFF2-40B4-BE49-F238E27FC236}">
                  <a16:creationId xmlns:a16="http://schemas.microsoft.com/office/drawing/2014/main" id="{3F4D3F48-1D65-45EB-91E2-BEFFB2440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34906" y="599568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10">
              <a:extLst>
                <a:ext uri="{FF2B5EF4-FFF2-40B4-BE49-F238E27FC236}">
                  <a16:creationId xmlns:a16="http://schemas.microsoft.com/office/drawing/2014/main" id="{5FB2CD0B-BF87-4FEC-B6B6-0DA50B931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1575" y="596804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1">
              <a:extLst>
                <a:ext uri="{FF2B5EF4-FFF2-40B4-BE49-F238E27FC236}">
                  <a16:creationId xmlns:a16="http://schemas.microsoft.com/office/drawing/2014/main" id="{5C2A4452-6B00-411C-80AB-29AE135B4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66705" y="597854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2">
              <a:extLst>
                <a:ext uri="{FF2B5EF4-FFF2-40B4-BE49-F238E27FC236}">
                  <a16:creationId xmlns:a16="http://schemas.microsoft.com/office/drawing/2014/main" id="{9B0D6CF6-D17B-4DC7-828A-773636910C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1876" y="59662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2">
              <a:extLst>
                <a:ext uri="{FF2B5EF4-FFF2-40B4-BE49-F238E27FC236}">
                  <a16:creationId xmlns:a16="http://schemas.microsoft.com/office/drawing/2014/main" id="{E0E5EA9F-6192-466D-BF45-46D9BCE3B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1861" y="62805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30">
              <a:extLst>
                <a:ext uri="{FF2B5EF4-FFF2-40B4-BE49-F238E27FC236}">
                  <a16:creationId xmlns:a16="http://schemas.microsoft.com/office/drawing/2014/main" id="{008FF77B-AC18-4E35-BB9B-0CA39278F7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0053" y="628384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31">
              <a:extLst>
                <a:ext uri="{FF2B5EF4-FFF2-40B4-BE49-F238E27FC236}">
                  <a16:creationId xmlns:a16="http://schemas.microsoft.com/office/drawing/2014/main" id="{F237A1D4-9D62-4DEA-BD39-E5EC93B33B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3480" y="626711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32">
              <a:extLst>
                <a:ext uri="{FF2B5EF4-FFF2-40B4-BE49-F238E27FC236}">
                  <a16:creationId xmlns:a16="http://schemas.microsoft.com/office/drawing/2014/main" id="{CFF6BE31-4842-4659-8D68-63423F8269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39967" y="630682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4">
              <a:extLst>
                <a:ext uri="{FF2B5EF4-FFF2-40B4-BE49-F238E27FC236}">
                  <a16:creationId xmlns:a16="http://schemas.microsoft.com/office/drawing/2014/main" id="{3EC2112B-E2EC-492A-8AF9-D78F4B4A99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36264" y="631279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5">
              <a:extLst>
                <a:ext uri="{FF2B5EF4-FFF2-40B4-BE49-F238E27FC236}">
                  <a16:creationId xmlns:a16="http://schemas.microsoft.com/office/drawing/2014/main" id="{E71F6428-AC25-4A5A-8439-04768A17B6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7411" y="628546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41">
              <a:extLst>
                <a:ext uri="{FF2B5EF4-FFF2-40B4-BE49-F238E27FC236}">
                  <a16:creationId xmlns:a16="http://schemas.microsoft.com/office/drawing/2014/main" id="{87E919CC-AC41-4F0D-A842-792D7A418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4771" y="626918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91">
              <a:extLst>
                <a:ext uri="{FF2B5EF4-FFF2-40B4-BE49-F238E27FC236}">
                  <a16:creationId xmlns:a16="http://schemas.microsoft.com/office/drawing/2014/main" id="{DE28BE4E-1A59-46FF-810A-A8F9A46F7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58692" y="602625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2">
              <a:extLst>
                <a:ext uri="{FF2B5EF4-FFF2-40B4-BE49-F238E27FC236}">
                  <a16:creationId xmlns:a16="http://schemas.microsoft.com/office/drawing/2014/main" id="{41281533-9B25-42A4-9F50-34B4F24C0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2813" y="5963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3">
              <a:extLst>
                <a:ext uri="{FF2B5EF4-FFF2-40B4-BE49-F238E27FC236}">
                  <a16:creationId xmlns:a16="http://schemas.microsoft.com/office/drawing/2014/main" id="{E5B56BED-7578-4E42-889D-34AA58F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28451" y="603325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4">
              <a:extLst>
                <a:ext uri="{FF2B5EF4-FFF2-40B4-BE49-F238E27FC236}">
                  <a16:creationId xmlns:a16="http://schemas.microsoft.com/office/drawing/2014/main" id="{583E2F4A-E235-4600-A80D-18C1C36EE5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15258" y="607168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5">
              <a:extLst>
                <a:ext uri="{FF2B5EF4-FFF2-40B4-BE49-F238E27FC236}">
                  <a16:creationId xmlns:a16="http://schemas.microsoft.com/office/drawing/2014/main" id="{A3CF799A-9839-4CB1-9381-DCC0C1FE1B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7627" y="601578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6">
              <a:extLst>
                <a:ext uri="{FF2B5EF4-FFF2-40B4-BE49-F238E27FC236}">
                  <a16:creationId xmlns:a16="http://schemas.microsoft.com/office/drawing/2014/main" id="{FCC7DD6E-E0E5-46B9-81B7-3B2F7B3332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16034" y="602231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7">
              <a:extLst>
                <a:ext uri="{FF2B5EF4-FFF2-40B4-BE49-F238E27FC236}">
                  <a16:creationId xmlns:a16="http://schemas.microsoft.com/office/drawing/2014/main" id="{0D5C974E-4B43-4FFA-8230-DB0E1993C3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09702" y="602476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8">
              <a:extLst>
                <a:ext uri="{FF2B5EF4-FFF2-40B4-BE49-F238E27FC236}">
                  <a16:creationId xmlns:a16="http://schemas.microsoft.com/office/drawing/2014/main" id="{3C1174EE-071E-4421-BD9C-2C2D84190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1294" y="602476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9">
              <a:extLst>
                <a:ext uri="{FF2B5EF4-FFF2-40B4-BE49-F238E27FC236}">
                  <a16:creationId xmlns:a16="http://schemas.microsoft.com/office/drawing/2014/main" id="{6F280CAD-1F1B-4F43-99A3-B2EC2A7F30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84479" y="602475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0">
              <a:extLst>
                <a:ext uri="{FF2B5EF4-FFF2-40B4-BE49-F238E27FC236}">
                  <a16:creationId xmlns:a16="http://schemas.microsoft.com/office/drawing/2014/main" id="{9C83D9FD-E06E-407B-BA7C-2C2AD5B16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36827" y="60247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01">
              <a:extLst>
                <a:ext uri="{FF2B5EF4-FFF2-40B4-BE49-F238E27FC236}">
                  <a16:creationId xmlns:a16="http://schemas.microsoft.com/office/drawing/2014/main" id="{A1CACEBA-A7A9-45FB-897A-888150011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4040" y="603128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4">
              <a:extLst>
                <a:ext uri="{FF2B5EF4-FFF2-40B4-BE49-F238E27FC236}">
                  <a16:creationId xmlns:a16="http://schemas.microsoft.com/office/drawing/2014/main" id="{4A695BE5-DE27-460F-845F-45BB814FE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3391" y="604026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13">
              <a:extLst>
                <a:ext uri="{FF2B5EF4-FFF2-40B4-BE49-F238E27FC236}">
                  <a16:creationId xmlns:a16="http://schemas.microsoft.com/office/drawing/2014/main" id="{77CDD712-F443-4EDC-B663-5EC5ACD7D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1612" y="608596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14">
              <a:extLst>
                <a:ext uri="{FF2B5EF4-FFF2-40B4-BE49-F238E27FC236}">
                  <a16:creationId xmlns:a16="http://schemas.microsoft.com/office/drawing/2014/main" id="{007246F1-084B-45D9-BDD9-99BB53F6C9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8066" y="60859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15">
              <a:extLst>
                <a:ext uri="{FF2B5EF4-FFF2-40B4-BE49-F238E27FC236}">
                  <a16:creationId xmlns:a16="http://schemas.microsoft.com/office/drawing/2014/main" id="{1EFA42E9-27C0-423D-93C8-794A9683F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0920" y="60916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20">
              <a:extLst>
                <a:ext uri="{FF2B5EF4-FFF2-40B4-BE49-F238E27FC236}">
                  <a16:creationId xmlns:a16="http://schemas.microsoft.com/office/drawing/2014/main" id="{DFCCEBA8-5961-480A-9134-51605F650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1632" y="6320599"/>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21">
              <a:extLst>
                <a:ext uri="{FF2B5EF4-FFF2-40B4-BE49-F238E27FC236}">
                  <a16:creationId xmlns:a16="http://schemas.microsoft.com/office/drawing/2014/main" id="{00B8B62E-6551-4805-BD5A-5188FE5D3A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7481" y="634382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25">
              <a:extLst>
                <a:ext uri="{FF2B5EF4-FFF2-40B4-BE49-F238E27FC236}">
                  <a16:creationId xmlns:a16="http://schemas.microsoft.com/office/drawing/2014/main" id="{EB635BC8-61BC-44D5-AA11-9A308B3BA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3495" y="633895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26">
              <a:extLst>
                <a:ext uri="{FF2B5EF4-FFF2-40B4-BE49-F238E27FC236}">
                  <a16:creationId xmlns:a16="http://schemas.microsoft.com/office/drawing/2014/main" id="{3C0CF799-2713-48A8-94DF-F8CB5F332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0307" y="635079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27">
              <a:extLst>
                <a:ext uri="{FF2B5EF4-FFF2-40B4-BE49-F238E27FC236}">
                  <a16:creationId xmlns:a16="http://schemas.microsoft.com/office/drawing/2014/main" id="{52A7149F-5A3F-4537-981A-974C7409CA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091" y="6350792"/>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28">
              <a:extLst>
                <a:ext uri="{FF2B5EF4-FFF2-40B4-BE49-F238E27FC236}">
                  <a16:creationId xmlns:a16="http://schemas.microsoft.com/office/drawing/2014/main" id="{5D7163FE-5ADD-41E7-985B-F95E7E0484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2281" y="635405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29">
              <a:extLst>
                <a:ext uri="{FF2B5EF4-FFF2-40B4-BE49-F238E27FC236}">
                  <a16:creationId xmlns:a16="http://schemas.microsoft.com/office/drawing/2014/main" id="{FA796F21-7CE5-4483-A137-919B3D433B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0077" y="6354055"/>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33">
              <a:extLst>
                <a:ext uri="{FF2B5EF4-FFF2-40B4-BE49-F238E27FC236}">
                  <a16:creationId xmlns:a16="http://schemas.microsoft.com/office/drawing/2014/main" id="{89A8D3E3-3518-4738-B94E-F7DD9818D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6893" y="636303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36">
              <a:extLst>
                <a:ext uri="{FF2B5EF4-FFF2-40B4-BE49-F238E27FC236}">
                  <a16:creationId xmlns:a16="http://schemas.microsoft.com/office/drawing/2014/main" id="{965D7305-50C2-4D93-8832-19DC70C5B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28899" y="629281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37">
              <a:extLst>
                <a:ext uri="{FF2B5EF4-FFF2-40B4-BE49-F238E27FC236}">
                  <a16:creationId xmlns:a16="http://schemas.microsoft.com/office/drawing/2014/main" id="{04637E45-0880-40BC-B488-4EA4CA4356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8109" y="6378537"/>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38">
              <a:extLst>
                <a:ext uri="{FF2B5EF4-FFF2-40B4-BE49-F238E27FC236}">
                  <a16:creationId xmlns:a16="http://schemas.microsoft.com/office/drawing/2014/main" id="{D938207F-A865-48E5-A15D-FD578BC59D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552" y="638098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40">
              <a:extLst>
                <a:ext uri="{FF2B5EF4-FFF2-40B4-BE49-F238E27FC236}">
                  <a16:creationId xmlns:a16="http://schemas.microsoft.com/office/drawing/2014/main" id="{DCD7108A-C70D-4FD9-B91A-0E9F9501AE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5091" y="6390777"/>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42">
              <a:extLst>
                <a:ext uri="{FF2B5EF4-FFF2-40B4-BE49-F238E27FC236}">
                  <a16:creationId xmlns:a16="http://schemas.microsoft.com/office/drawing/2014/main" id="{57FC30BB-0D8F-43B0-910E-7DDE8C9331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5652" y="6417706"/>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25">
              <a:extLst>
                <a:ext uri="{FF2B5EF4-FFF2-40B4-BE49-F238E27FC236}">
                  <a16:creationId xmlns:a16="http://schemas.microsoft.com/office/drawing/2014/main" id="{7E9ACE65-00C6-4A75-8F61-CCADAF3EC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88143" y="633196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37">
              <a:extLst>
                <a:ext uri="{FF2B5EF4-FFF2-40B4-BE49-F238E27FC236}">
                  <a16:creationId xmlns:a16="http://schemas.microsoft.com/office/drawing/2014/main" id="{A66BC798-DA88-404E-ABF9-4334D68972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15740" y="606433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Marcador de contenido 2">
            <a:extLst>
              <a:ext uri="{FF2B5EF4-FFF2-40B4-BE49-F238E27FC236}">
                <a16:creationId xmlns:a16="http://schemas.microsoft.com/office/drawing/2014/main" id="{BB434960-F3C2-81D7-D70A-1BC1CEEDB69A}"/>
              </a:ext>
            </a:extLst>
          </p:cNvPr>
          <p:cNvGraphicFramePr>
            <a:graphicFrameLocks noGrp="1"/>
          </p:cNvGraphicFramePr>
          <p:nvPr>
            <p:ph idx="1"/>
            <p:extLst>
              <p:ext uri="{D42A27DB-BD31-4B8C-83A1-F6EECF244321}">
                <p14:modId xmlns:p14="http://schemas.microsoft.com/office/powerpoint/2010/main" val="4173552712"/>
              </p:ext>
            </p:extLst>
          </p:nvPr>
        </p:nvGraphicFramePr>
        <p:xfrm>
          <a:off x="5074567" y="876300"/>
          <a:ext cx="6525661" cy="4531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8124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ilueta de palmeras durante el atardecer">
            <a:extLst>
              <a:ext uri="{FF2B5EF4-FFF2-40B4-BE49-F238E27FC236}">
                <a16:creationId xmlns:a16="http://schemas.microsoft.com/office/drawing/2014/main" id="{6735D5C8-7BC3-8F35-B781-3541E38BB403}"/>
              </a:ext>
            </a:extLst>
          </p:cNvPr>
          <p:cNvPicPr>
            <a:picLocks noChangeAspect="1"/>
          </p:cNvPicPr>
          <p:nvPr/>
        </p:nvPicPr>
        <p:blipFill>
          <a:blip r:embed="rId2">
            <a:alphaModFix amt="60000"/>
          </a:blip>
          <a:srcRect l="17377" r="31023"/>
          <a:stretch/>
        </p:blipFill>
        <p:spPr>
          <a:xfrm>
            <a:off x="-1" y="1"/>
            <a:ext cx="5295331" cy="6875834"/>
          </a:xfrm>
          <a:prstGeom prst="rect">
            <a:avLst/>
          </a:prstGeom>
        </p:spPr>
      </p:pic>
      <p:sp>
        <p:nvSpPr>
          <p:cNvPr id="2" name="Título 1">
            <a:extLst>
              <a:ext uri="{FF2B5EF4-FFF2-40B4-BE49-F238E27FC236}">
                <a16:creationId xmlns:a16="http://schemas.microsoft.com/office/drawing/2014/main" id="{ACCF4188-0A55-A7C3-4613-0F240711180D}"/>
              </a:ext>
            </a:extLst>
          </p:cNvPr>
          <p:cNvSpPr>
            <a:spLocks noGrp="1"/>
          </p:cNvSpPr>
          <p:nvPr>
            <p:ph type="title"/>
          </p:nvPr>
        </p:nvSpPr>
        <p:spPr>
          <a:xfrm>
            <a:off x="591674" y="1395699"/>
            <a:ext cx="4223965" cy="4111831"/>
          </a:xfrm>
        </p:spPr>
        <p:txBody>
          <a:bodyPr>
            <a:normAutofit/>
          </a:bodyPr>
          <a:lstStyle/>
          <a:p>
            <a:pPr algn="ctr"/>
            <a:r>
              <a:rPr lang="es-EC">
                <a:solidFill>
                  <a:srgbClr val="FFFFFF"/>
                </a:solidFill>
              </a:rPr>
              <a:t>El arbitraje </a:t>
            </a:r>
          </a:p>
        </p:txBody>
      </p:sp>
      <p:sp>
        <p:nvSpPr>
          <p:cNvPr id="3" name="Marcador de contenido 2">
            <a:extLst>
              <a:ext uri="{FF2B5EF4-FFF2-40B4-BE49-F238E27FC236}">
                <a16:creationId xmlns:a16="http://schemas.microsoft.com/office/drawing/2014/main" id="{A5DF3841-53A2-B723-6141-42864E30E3E1}"/>
              </a:ext>
            </a:extLst>
          </p:cNvPr>
          <p:cNvSpPr>
            <a:spLocks noGrp="1"/>
          </p:cNvSpPr>
          <p:nvPr>
            <p:ph idx="1"/>
          </p:nvPr>
        </p:nvSpPr>
        <p:spPr>
          <a:xfrm>
            <a:off x="6096000" y="876300"/>
            <a:ext cx="5219700" cy="5105400"/>
          </a:xfrm>
        </p:spPr>
        <p:txBody>
          <a:bodyPr>
            <a:normAutofit/>
          </a:bodyPr>
          <a:lstStyle/>
          <a:p>
            <a:pPr>
              <a:lnSpc>
                <a:spcPct val="140000"/>
              </a:lnSpc>
            </a:pPr>
            <a:r>
              <a:rPr lang="es-MX" sz="1700" b="0" i="0" dirty="0">
                <a:effectLst/>
                <a:latin typeface="Satoshi"/>
              </a:rPr>
              <a:t>Se le da la posibilidad a ambas partes de que planteen desde su punto de vista la causa del conflicto. Cada persona tiene que decir, en primer lugar, qué problema es el que está sucediendo, a modo de titular, y describe qué ha pasado. A continuación, el moderador deberá ayudar a buscar una solución. </a:t>
            </a:r>
          </a:p>
          <a:p>
            <a:pPr>
              <a:lnSpc>
                <a:spcPct val="140000"/>
              </a:lnSpc>
            </a:pPr>
            <a:endParaRPr lang="es-MX" sz="1700" dirty="0">
              <a:latin typeface="Satoshi"/>
            </a:endParaRPr>
          </a:p>
          <a:p>
            <a:pPr>
              <a:lnSpc>
                <a:spcPct val="140000"/>
              </a:lnSpc>
            </a:pPr>
            <a:r>
              <a:rPr lang="es-MX" sz="1700" b="0" i="0" dirty="0">
                <a:effectLst/>
                <a:latin typeface="Satoshi"/>
              </a:rPr>
              <a:t>Es necesario empezar con frases como “lo que quieres decir es…”. Hay que intentar señalar el contenido emocional de la situación, por ejemplo, “da la sensación de que te estás sintiendo…”.</a:t>
            </a:r>
            <a:endParaRPr lang="es-EC" sz="1700" dirty="0"/>
          </a:p>
        </p:txBody>
      </p:sp>
    </p:spTree>
    <p:extLst>
      <p:ext uri="{BB962C8B-B14F-4D97-AF65-F5344CB8AC3E}">
        <p14:creationId xmlns:p14="http://schemas.microsoft.com/office/powerpoint/2010/main" val="4034510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74F6777-A86A-DB10-3BF0-F429FDFCB041}"/>
              </a:ext>
            </a:extLst>
          </p:cNvPr>
          <p:cNvSpPr>
            <a:spLocks noGrp="1"/>
          </p:cNvSpPr>
          <p:nvPr>
            <p:ph type="title"/>
          </p:nvPr>
        </p:nvSpPr>
        <p:spPr>
          <a:xfrm>
            <a:off x="803932" y="571500"/>
            <a:ext cx="5110909" cy="1691969"/>
          </a:xfrm>
        </p:spPr>
        <p:txBody>
          <a:bodyPr>
            <a:normAutofit/>
          </a:bodyPr>
          <a:lstStyle/>
          <a:p>
            <a:pPr algn="ctr"/>
            <a:r>
              <a:rPr lang="es-EC" dirty="0"/>
              <a:t>Contar historias</a:t>
            </a:r>
            <a:endParaRPr lang="es-EC"/>
          </a:p>
        </p:txBody>
      </p:sp>
      <p:sp>
        <p:nvSpPr>
          <p:cNvPr id="3" name="Marcador de contenido 2">
            <a:extLst>
              <a:ext uri="{FF2B5EF4-FFF2-40B4-BE49-F238E27FC236}">
                <a16:creationId xmlns:a16="http://schemas.microsoft.com/office/drawing/2014/main" id="{6EAF11BC-EB8B-50B4-77C1-3154653CABE0}"/>
              </a:ext>
            </a:extLst>
          </p:cNvPr>
          <p:cNvSpPr>
            <a:spLocks noGrp="1"/>
          </p:cNvSpPr>
          <p:nvPr>
            <p:ph idx="1"/>
          </p:nvPr>
        </p:nvSpPr>
        <p:spPr>
          <a:xfrm>
            <a:off x="1066799" y="2415379"/>
            <a:ext cx="4539129" cy="3699747"/>
          </a:xfrm>
        </p:spPr>
        <p:txBody>
          <a:bodyPr>
            <a:normAutofit/>
          </a:bodyPr>
          <a:lstStyle/>
          <a:p>
            <a:pPr>
              <a:lnSpc>
                <a:spcPct val="140000"/>
              </a:lnSpc>
            </a:pPr>
            <a:r>
              <a:rPr lang="es-MX" sz="1400" b="0" i="0">
                <a:effectLst/>
                <a:latin typeface="Satoshi"/>
              </a:rPr>
              <a:t>En este caso se va a normalizar la situación a través del cuento. Comenzar la historia con, por ejemplo, “Érase una vez…” introduciendo los nombres de los participantes del conflicto en el relato, y haciéndolo en tercera persona (de esta forma los implicados pueden analizar la situación desde fuera).</a:t>
            </a:r>
          </a:p>
          <a:p>
            <a:pPr>
              <a:lnSpc>
                <a:spcPct val="140000"/>
              </a:lnSpc>
            </a:pPr>
            <a:r>
              <a:rPr lang="es-MX" sz="1400" b="0" i="0">
                <a:effectLst/>
                <a:latin typeface="Satoshi"/>
              </a:rPr>
              <a:t>Una vez que la historia llega al conflicto, los participantes y algunas personas que se encuentren cercanas al conflicto, proponen cómo solucionarlo.</a:t>
            </a:r>
          </a:p>
          <a:p>
            <a:pPr>
              <a:lnSpc>
                <a:spcPct val="140000"/>
              </a:lnSpc>
            </a:pPr>
            <a:endParaRPr lang="es-EC" sz="1400"/>
          </a:p>
        </p:txBody>
      </p:sp>
      <p:pic>
        <p:nvPicPr>
          <p:cNvPr id="5" name="Picture 4" descr="Juguete de una persona roja frente a dos líneas de figuras blancas">
            <a:extLst>
              <a:ext uri="{FF2B5EF4-FFF2-40B4-BE49-F238E27FC236}">
                <a16:creationId xmlns:a16="http://schemas.microsoft.com/office/drawing/2014/main" id="{5B161C21-4A1E-301E-4C7F-353C587CD0AD}"/>
              </a:ext>
            </a:extLst>
          </p:cNvPr>
          <p:cNvPicPr>
            <a:picLocks noChangeAspect="1"/>
          </p:cNvPicPr>
          <p:nvPr/>
        </p:nvPicPr>
        <p:blipFill>
          <a:blip r:embed="rId2"/>
          <a:srcRect l="25373" r="21517" b="-1"/>
          <a:stretch/>
        </p:blipFill>
        <p:spPr>
          <a:xfrm>
            <a:off x="6645834" y="1"/>
            <a:ext cx="5546166" cy="6866192"/>
          </a:xfrm>
          <a:prstGeom prst="rect">
            <a:avLst/>
          </a:prstGeom>
        </p:spPr>
      </p:pic>
      <p:grpSp>
        <p:nvGrpSpPr>
          <p:cNvPr id="13" name="Group 12">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14"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36275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ondos abstracto">
            <a:extLst>
              <a:ext uri="{FF2B5EF4-FFF2-40B4-BE49-F238E27FC236}">
                <a16:creationId xmlns:a16="http://schemas.microsoft.com/office/drawing/2014/main" id="{EB59DB65-6521-2C37-AF58-7D00A86DB55A}"/>
              </a:ext>
            </a:extLst>
          </p:cNvPr>
          <p:cNvPicPr>
            <a:picLocks noChangeAspect="1"/>
          </p:cNvPicPr>
          <p:nvPr/>
        </p:nvPicPr>
        <p:blipFill>
          <a:blip r:embed="rId2">
            <a:alphaModFix amt="60000"/>
          </a:blip>
          <a:srcRect l="46673" r="7118" b="-1"/>
          <a:stretch/>
        </p:blipFill>
        <p:spPr>
          <a:xfrm>
            <a:off x="-1" y="1"/>
            <a:ext cx="5295331" cy="6875834"/>
          </a:xfrm>
          <a:prstGeom prst="rect">
            <a:avLst/>
          </a:prstGeom>
        </p:spPr>
      </p:pic>
      <p:sp>
        <p:nvSpPr>
          <p:cNvPr id="2" name="Título 1">
            <a:extLst>
              <a:ext uri="{FF2B5EF4-FFF2-40B4-BE49-F238E27FC236}">
                <a16:creationId xmlns:a16="http://schemas.microsoft.com/office/drawing/2014/main" id="{943B2376-ECD3-82E7-A5B9-2BA2448CD93E}"/>
              </a:ext>
            </a:extLst>
          </p:cNvPr>
          <p:cNvSpPr>
            <a:spLocks noGrp="1"/>
          </p:cNvSpPr>
          <p:nvPr>
            <p:ph type="title"/>
          </p:nvPr>
        </p:nvSpPr>
        <p:spPr>
          <a:xfrm>
            <a:off x="591674" y="1395699"/>
            <a:ext cx="4223965" cy="4111831"/>
          </a:xfrm>
        </p:spPr>
        <p:txBody>
          <a:bodyPr>
            <a:normAutofit/>
          </a:bodyPr>
          <a:lstStyle/>
          <a:p>
            <a:pPr algn="ctr"/>
            <a:r>
              <a:rPr lang="es-EC">
                <a:solidFill>
                  <a:srgbClr val="FFFFFF"/>
                </a:solidFill>
              </a:rPr>
              <a:t>La discusión objetiva </a:t>
            </a:r>
          </a:p>
        </p:txBody>
      </p:sp>
      <p:sp>
        <p:nvSpPr>
          <p:cNvPr id="3" name="Marcador de contenido 2">
            <a:extLst>
              <a:ext uri="{FF2B5EF4-FFF2-40B4-BE49-F238E27FC236}">
                <a16:creationId xmlns:a16="http://schemas.microsoft.com/office/drawing/2014/main" id="{6E42A917-9CB4-9C81-23A8-0FA4327CF423}"/>
              </a:ext>
            </a:extLst>
          </p:cNvPr>
          <p:cNvSpPr>
            <a:spLocks noGrp="1"/>
          </p:cNvSpPr>
          <p:nvPr>
            <p:ph idx="1"/>
          </p:nvPr>
        </p:nvSpPr>
        <p:spPr>
          <a:xfrm>
            <a:off x="6096000" y="876300"/>
            <a:ext cx="5219700" cy="5105400"/>
          </a:xfrm>
        </p:spPr>
        <p:txBody>
          <a:bodyPr>
            <a:normAutofit/>
          </a:bodyPr>
          <a:lstStyle/>
          <a:p>
            <a:r>
              <a:rPr lang="es-MX" b="0" i="0">
                <a:effectLst/>
                <a:latin typeface="Satoshi"/>
              </a:rPr>
              <a:t>El mediador deberá relatar la situación de forma serena y tranquila. Es importante que haga referencia, solo y exclusivamente, a la problemática sin mencionar situaciones anteriores o posteriores.</a:t>
            </a:r>
          </a:p>
          <a:p>
            <a:r>
              <a:rPr lang="es-MX" b="0" i="0">
                <a:effectLst/>
                <a:latin typeface="Satoshi"/>
              </a:rPr>
              <a:t>En este momento, el mediador deberá decir cómo se siente. Hablar de la situación siempre enfocándola hacia su malestar sin decir nada que interfiera en los participantes del conflicto.</a:t>
            </a:r>
          </a:p>
          <a:p>
            <a:endParaRPr lang="es-EC" dirty="0"/>
          </a:p>
        </p:txBody>
      </p:sp>
    </p:spTree>
    <p:extLst>
      <p:ext uri="{BB962C8B-B14F-4D97-AF65-F5344CB8AC3E}">
        <p14:creationId xmlns:p14="http://schemas.microsoft.com/office/powerpoint/2010/main" val="1600955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80BC15-6F3E-4EDC-BB73-20706F743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6D48C21-39EB-2007-4D45-8B0C2706EBD2}"/>
              </a:ext>
            </a:extLst>
          </p:cNvPr>
          <p:cNvSpPr>
            <a:spLocks noGrp="1"/>
          </p:cNvSpPr>
          <p:nvPr>
            <p:ph type="title"/>
          </p:nvPr>
        </p:nvSpPr>
        <p:spPr>
          <a:xfrm>
            <a:off x="877326" y="1105647"/>
            <a:ext cx="3782139" cy="3621741"/>
          </a:xfrm>
        </p:spPr>
        <p:txBody>
          <a:bodyPr>
            <a:normAutofit/>
          </a:bodyPr>
          <a:lstStyle/>
          <a:p>
            <a:pPr algn="ctr"/>
            <a:r>
              <a:rPr lang="es-EC" dirty="0"/>
              <a:t>El juicio </a:t>
            </a:r>
            <a:endParaRPr lang="es-EC"/>
          </a:p>
        </p:txBody>
      </p:sp>
      <p:grpSp>
        <p:nvGrpSpPr>
          <p:cNvPr id="11" name="Group 10">
            <a:extLst>
              <a:ext uri="{FF2B5EF4-FFF2-40B4-BE49-F238E27FC236}">
                <a16:creationId xmlns:a16="http://schemas.microsoft.com/office/drawing/2014/main" id="{4C8A8758-6178-4720-BC90-28C23033F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5813314"/>
            <a:ext cx="12192031" cy="653700"/>
            <a:chOff x="0" y="5833367"/>
            <a:chExt cx="12243348" cy="653700"/>
          </a:xfrm>
        </p:grpSpPr>
        <p:sp>
          <p:nvSpPr>
            <p:cNvPr id="12" name="Freeform 6">
              <a:extLst>
                <a:ext uri="{FF2B5EF4-FFF2-40B4-BE49-F238E27FC236}">
                  <a16:creationId xmlns:a16="http://schemas.microsoft.com/office/drawing/2014/main" id="{19D4861C-7907-48BF-84E7-96C0E098D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2866" y="626674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05">
              <a:extLst>
                <a:ext uri="{FF2B5EF4-FFF2-40B4-BE49-F238E27FC236}">
                  <a16:creationId xmlns:a16="http://schemas.microsoft.com/office/drawing/2014/main" id="{24690199-C217-4DCB-9B31-1A45649B0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58428" y="583855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06">
              <a:extLst>
                <a:ext uri="{FF2B5EF4-FFF2-40B4-BE49-F238E27FC236}">
                  <a16:creationId xmlns:a16="http://schemas.microsoft.com/office/drawing/2014/main" id="{800D5F55-AC8B-4C26-ABB0-D8D609EC4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0691" y="584998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7">
              <a:extLst>
                <a:ext uri="{FF2B5EF4-FFF2-40B4-BE49-F238E27FC236}">
                  <a16:creationId xmlns:a16="http://schemas.microsoft.com/office/drawing/2014/main" id="{77F70717-3071-4962-8A7C-F9A58151CF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98566" y="592668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08">
              <a:extLst>
                <a:ext uri="{FF2B5EF4-FFF2-40B4-BE49-F238E27FC236}">
                  <a16:creationId xmlns:a16="http://schemas.microsoft.com/office/drawing/2014/main" id="{E16B2E5A-8EC8-4C56-AB77-380486FD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3918" y="586222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9">
              <a:extLst>
                <a:ext uri="{FF2B5EF4-FFF2-40B4-BE49-F238E27FC236}">
                  <a16:creationId xmlns:a16="http://schemas.microsoft.com/office/drawing/2014/main" id="{CABAB4BD-890F-4563-A5CA-536788B1E9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65993" y="586548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10">
              <a:extLst>
                <a:ext uri="{FF2B5EF4-FFF2-40B4-BE49-F238E27FC236}">
                  <a16:creationId xmlns:a16="http://schemas.microsoft.com/office/drawing/2014/main" id="{05F36030-F60E-436E-81FE-74DD0776DB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4969" y="58672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11">
              <a:extLst>
                <a:ext uri="{FF2B5EF4-FFF2-40B4-BE49-F238E27FC236}">
                  <a16:creationId xmlns:a16="http://schemas.microsoft.com/office/drawing/2014/main" id="{C87A69CB-2620-4628-9781-88BD40636F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07232" y="58777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12">
              <a:extLst>
                <a:ext uri="{FF2B5EF4-FFF2-40B4-BE49-F238E27FC236}">
                  <a16:creationId xmlns:a16="http://schemas.microsoft.com/office/drawing/2014/main" id="{2DF0B83D-C899-44CA-9B54-A9C57E8EB3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5291" y="583336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22">
              <a:extLst>
                <a:ext uri="{FF2B5EF4-FFF2-40B4-BE49-F238E27FC236}">
                  <a16:creationId xmlns:a16="http://schemas.microsoft.com/office/drawing/2014/main" id="{0ED49C08-BE23-43F9-A421-6CD45C7808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2383" y="616744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3">
              <a:extLst>
                <a:ext uri="{FF2B5EF4-FFF2-40B4-BE49-F238E27FC236}">
                  <a16:creationId xmlns:a16="http://schemas.microsoft.com/office/drawing/2014/main" id="{24F4B005-B785-4A57-9E5A-82D85F00D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0525" y="613684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30">
              <a:extLst>
                <a:ext uri="{FF2B5EF4-FFF2-40B4-BE49-F238E27FC236}">
                  <a16:creationId xmlns:a16="http://schemas.microsoft.com/office/drawing/2014/main" id="{196ED9B6-969E-4AC4-ACD0-95A421BAB3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7876" y="61336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1">
              <a:extLst>
                <a:ext uri="{FF2B5EF4-FFF2-40B4-BE49-F238E27FC236}">
                  <a16:creationId xmlns:a16="http://schemas.microsoft.com/office/drawing/2014/main" id="{496BF3B0-761A-4454-BE3C-86B4675DC0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3018" y="616458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2">
              <a:extLst>
                <a:ext uri="{FF2B5EF4-FFF2-40B4-BE49-F238E27FC236}">
                  <a16:creationId xmlns:a16="http://schemas.microsoft.com/office/drawing/2014/main" id="{F16259CF-A0BC-4673-91C7-A7D3CDF7C7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94" y="620600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4">
              <a:extLst>
                <a:ext uri="{FF2B5EF4-FFF2-40B4-BE49-F238E27FC236}">
                  <a16:creationId xmlns:a16="http://schemas.microsoft.com/office/drawing/2014/main" id="{B09A934A-4464-4C9B-ACAD-9128E0B615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76791" y="621197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5">
              <a:extLst>
                <a:ext uri="{FF2B5EF4-FFF2-40B4-BE49-F238E27FC236}">
                  <a16:creationId xmlns:a16="http://schemas.microsoft.com/office/drawing/2014/main" id="{2E9B2055-E384-472D-91D3-74775CDA16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8831" y="61180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41">
              <a:extLst>
                <a:ext uri="{FF2B5EF4-FFF2-40B4-BE49-F238E27FC236}">
                  <a16:creationId xmlns:a16="http://schemas.microsoft.com/office/drawing/2014/main" id="{B519F0F1-B284-44D5-91E9-5018219AF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77721" y="619248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1">
              <a:extLst>
                <a:ext uri="{FF2B5EF4-FFF2-40B4-BE49-F238E27FC236}">
                  <a16:creationId xmlns:a16="http://schemas.microsoft.com/office/drawing/2014/main" id="{8379C6B3-49BE-4333-B322-AF02BBB41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9219" y="592543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2">
              <a:extLst>
                <a:ext uri="{FF2B5EF4-FFF2-40B4-BE49-F238E27FC236}">
                  <a16:creationId xmlns:a16="http://schemas.microsoft.com/office/drawing/2014/main" id="{9E870E95-FCD6-4158-861A-5CEC896F52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3340" y="58622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3">
              <a:extLst>
                <a:ext uri="{FF2B5EF4-FFF2-40B4-BE49-F238E27FC236}">
                  <a16:creationId xmlns:a16="http://schemas.microsoft.com/office/drawing/2014/main" id="{CD22207C-B504-40B2-A1EB-2DC9B8162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25078" y="588477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4">
              <a:extLst>
                <a:ext uri="{FF2B5EF4-FFF2-40B4-BE49-F238E27FC236}">
                  <a16:creationId xmlns:a16="http://schemas.microsoft.com/office/drawing/2014/main" id="{E317ADBB-3E4F-42D2-B7F2-A15924AD5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5785" y="597086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5">
              <a:extLst>
                <a:ext uri="{FF2B5EF4-FFF2-40B4-BE49-F238E27FC236}">
                  <a16:creationId xmlns:a16="http://schemas.microsoft.com/office/drawing/2014/main" id="{6D7188E6-F4DA-4486-938D-F45FE01A26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8154" y="591497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6">
              <a:extLst>
                <a:ext uri="{FF2B5EF4-FFF2-40B4-BE49-F238E27FC236}">
                  <a16:creationId xmlns:a16="http://schemas.microsoft.com/office/drawing/2014/main" id="{0FBC38BC-DE18-4960-A9D4-F24C6F60C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56561" y="592149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7">
              <a:extLst>
                <a:ext uri="{FF2B5EF4-FFF2-40B4-BE49-F238E27FC236}">
                  <a16:creationId xmlns:a16="http://schemas.microsoft.com/office/drawing/2014/main" id="{1F8EFF99-76BF-4F9B-ADAA-B8D310153B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0229" y="59239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8">
              <a:extLst>
                <a:ext uri="{FF2B5EF4-FFF2-40B4-BE49-F238E27FC236}">
                  <a16:creationId xmlns:a16="http://schemas.microsoft.com/office/drawing/2014/main" id="{76909582-A285-4EA4-AE72-9DBF0D5659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821" y="592394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9">
              <a:extLst>
                <a:ext uri="{FF2B5EF4-FFF2-40B4-BE49-F238E27FC236}">
                  <a16:creationId xmlns:a16="http://schemas.microsoft.com/office/drawing/2014/main" id="{700BC7B2-0C3D-459F-92C1-3605AA3F09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25006" y="59239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0">
              <a:extLst>
                <a:ext uri="{FF2B5EF4-FFF2-40B4-BE49-F238E27FC236}">
                  <a16:creationId xmlns:a16="http://schemas.microsoft.com/office/drawing/2014/main" id="{D3C4B45C-266A-45BF-98FA-CA5409C462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7354" y="592394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C72C1CB8-8213-4EE7-AFFF-B0A74E7A7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74567" y="593047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2">
              <a:extLst>
                <a:ext uri="{FF2B5EF4-FFF2-40B4-BE49-F238E27FC236}">
                  <a16:creationId xmlns:a16="http://schemas.microsoft.com/office/drawing/2014/main" id="{2FF32C41-49E2-459E-9AC4-64269039B1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34759" y="593378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3">
              <a:extLst>
                <a:ext uri="{FF2B5EF4-FFF2-40B4-BE49-F238E27FC236}">
                  <a16:creationId xmlns:a16="http://schemas.microsoft.com/office/drawing/2014/main" id="{06B5D5F0-EA51-440D-81A0-FE60CCFBA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4652" y="593945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4">
              <a:extLst>
                <a:ext uri="{FF2B5EF4-FFF2-40B4-BE49-F238E27FC236}">
                  <a16:creationId xmlns:a16="http://schemas.microsoft.com/office/drawing/2014/main" id="{6E01758F-8AEC-4155-B791-2A8CB8A482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3918" y="593945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13">
              <a:extLst>
                <a:ext uri="{FF2B5EF4-FFF2-40B4-BE49-F238E27FC236}">
                  <a16:creationId xmlns:a16="http://schemas.microsoft.com/office/drawing/2014/main" id="{626F1B89-B88E-4CE3-90BF-3704BAF48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2139" y="598514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14">
              <a:extLst>
                <a:ext uri="{FF2B5EF4-FFF2-40B4-BE49-F238E27FC236}">
                  <a16:creationId xmlns:a16="http://schemas.microsoft.com/office/drawing/2014/main" id="{BC872037-D6F5-4CE7-A090-32A977A79F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18593" y="5985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5">
              <a:extLst>
                <a:ext uri="{FF2B5EF4-FFF2-40B4-BE49-F238E27FC236}">
                  <a16:creationId xmlns:a16="http://schemas.microsoft.com/office/drawing/2014/main" id="{A620CFBF-D373-4BA6-BE41-62B50B9457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1447" y="599086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7">
              <a:extLst>
                <a:ext uri="{FF2B5EF4-FFF2-40B4-BE49-F238E27FC236}">
                  <a16:creationId xmlns:a16="http://schemas.microsoft.com/office/drawing/2014/main" id="{B7CA6C2F-61C2-486F-B691-E8EB4BA27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76684" y="600310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8">
              <a:extLst>
                <a:ext uri="{FF2B5EF4-FFF2-40B4-BE49-F238E27FC236}">
                  <a16:creationId xmlns:a16="http://schemas.microsoft.com/office/drawing/2014/main" id="{A0073675-5E26-428E-A2F7-2A952D314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8" y="600636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9">
              <a:extLst>
                <a:ext uri="{FF2B5EF4-FFF2-40B4-BE49-F238E27FC236}">
                  <a16:creationId xmlns:a16="http://schemas.microsoft.com/office/drawing/2014/main" id="{92F171FA-0CB2-4F4C-A2F3-1B7B6B028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4193" y="594708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20">
              <a:extLst>
                <a:ext uri="{FF2B5EF4-FFF2-40B4-BE49-F238E27FC236}">
                  <a16:creationId xmlns:a16="http://schemas.microsoft.com/office/drawing/2014/main" id="{ED29B115-F34D-4E41-A4A2-C0CE41C697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2857" y="624904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21">
              <a:extLst>
                <a:ext uri="{FF2B5EF4-FFF2-40B4-BE49-F238E27FC236}">
                  <a16:creationId xmlns:a16="http://schemas.microsoft.com/office/drawing/2014/main" id="{106009C3-0971-47AF-8BD9-2EC8A6A4B2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37067" y="626003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5">
              <a:extLst>
                <a:ext uri="{FF2B5EF4-FFF2-40B4-BE49-F238E27FC236}">
                  <a16:creationId xmlns:a16="http://schemas.microsoft.com/office/drawing/2014/main" id="{CB010BB8-6FD4-498C-994D-53C8DC7491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4022" y="623814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6">
              <a:extLst>
                <a:ext uri="{FF2B5EF4-FFF2-40B4-BE49-F238E27FC236}">
                  <a16:creationId xmlns:a16="http://schemas.microsoft.com/office/drawing/2014/main" id="{B8F74E45-2803-4A11-9333-3639A1C2F2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0834" y="624997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7">
              <a:extLst>
                <a:ext uri="{FF2B5EF4-FFF2-40B4-BE49-F238E27FC236}">
                  <a16:creationId xmlns:a16="http://schemas.microsoft.com/office/drawing/2014/main" id="{AEF03EB9-6D77-4E55-BCF2-4402550D39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25618" y="624997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8">
              <a:extLst>
                <a:ext uri="{FF2B5EF4-FFF2-40B4-BE49-F238E27FC236}">
                  <a16:creationId xmlns:a16="http://schemas.microsoft.com/office/drawing/2014/main" id="{217D616F-FDFA-439E-8B09-E55F8234B0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2808" y="625324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9">
              <a:extLst>
                <a:ext uri="{FF2B5EF4-FFF2-40B4-BE49-F238E27FC236}">
                  <a16:creationId xmlns:a16="http://schemas.microsoft.com/office/drawing/2014/main" id="{1EB7CB2D-F6AA-4861-B158-DA3E6B923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0604" y="625324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3">
              <a:extLst>
                <a:ext uri="{FF2B5EF4-FFF2-40B4-BE49-F238E27FC236}">
                  <a16:creationId xmlns:a16="http://schemas.microsoft.com/office/drawing/2014/main" id="{1C9C3C8B-A28D-44DF-AA29-02B28AED71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7420" y="626221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6">
              <a:extLst>
                <a:ext uri="{FF2B5EF4-FFF2-40B4-BE49-F238E27FC236}">
                  <a16:creationId xmlns:a16="http://schemas.microsoft.com/office/drawing/2014/main" id="{BA82150B-D747-458F-8C52-72FBA52BCD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68517" y="627408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7">
              <a:extLst>
                <a:ext uri="{FF2B5EF4-FFF2-40B4-BE49-F238E27FC236}">
                  <a16:creationId xmlns:a16="http://schemas.microsoft.com/office/drawing/2014/main" id="{0288BD39-0846-445A-BD81-1E34E0E99E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8636" y="627772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8">
              <a:extLst>
                <a:ext uri="{FF2B5EF4-FFF2-40B4-BE49-F238E27FC236}">
                  <a16:creationId xmlns:a16="http://schemas.microsoft.com/office/drawing/2014/main" id="{B89B3B49-0A7E-4573-9B52-D1B0659831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16079" y="628017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9">
              <a:extLst>
                <a:ext uri="{FF2B5EF4-FFF2-40B4-BE49-F238E27FC236}">
                  <a16:creationId xmlns:a16="http://schemas.microsoft.com/office/drawing/2014/main" id="{EB447648-FE0A-4D8E-86B8-D38D5F938B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7" y="628669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0">
              <a:extLst>
                <a:ext uri="{FF2B5EF4-FFF2-40B4-BE49-F238E27FC236}">
                  <a16:creationId xmlns:a16="http://schemas.microsoft.com/office/drawing/2014/main" id="{0F74D32E-67FC-452C-A52B-988DB4984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95618" y="628996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42">
              <a:extLst>
                <a:ext uri="{FF2B5EF4-FFF2-40B4-BE49-F238E27FC236}">
                  <a16:creationId xmlns:a16="http://schemas.microsoft.com/office/drawing/2014/main" id="{48203367-1F19-4C4F-B38D-929816F787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6179" y="631689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3">
              <a:extLst>
                <a:ext uri="{FF2B5EF4-FFF2-40B4-BE49-F238E27FC236}">
                  <a16:creationId xmlns:a16="http://schemas.microsoft.com/office/drawing/2014/main" id="{FEBB9D94-7802-4607-9BA4-62FB212BF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3248" y="632015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4">
              <a:extLst>
                <a:ext uri="{FF2B5EF4-FFF2-40B4-BE49-F238E27FC236}">
                  <a16:creationId xmlns:a16="http://schemas.microsoft.com/office/drawing/2014/main" id="{24743784-06E3-4913-9DFD-2FCBF9D929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1757" y="631689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5">
              <a:extLst>
                <a:ext uri="{FF2B5EF4-FFF2-40B4-BE49-F238E27FC236}">
                  <a16:creationId xmlns:a16="http://schemas.microsoft.com/office/drawing/2014/main" id="{25CD3315-6611-406F-AF95-2EF9F5A5B0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1778" y="632260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
              <a:extLst>
                <a:ext uri="{FF2B5EF4-FFF2-40B4-BE49-F238E27FC236}">
                  <a16:creationId xmlns:a16="http://schemas.microsoft.com/office/drawing/2014/main" id="{4B0A51D7-FF65-4E97-9E1A-8C4688E862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7269" y="62805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
              <a:extLst>
                <a:ext uri="{FF2B5EF4-FFF2-40B4-BE49-F238E27FC236}">
                  <a16:creationId xmlns:a16="http://schemas.microsoft.com/office/drawing/2014/main" id="{E4E336B8-243A-49D9-9876-4BF3A08D3A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018" y="58427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06">
              <a:extLst>
                <a:ext uri="{FF2B5EF4-FFF2-40B4-BE49-F238E27FC236}">
                  <a16:creationId xmlns:a16="http://schemas.microsoft.com/office/drawing/2014/main" id="{CFBBE0E2-8BDF-4B26-BEBC-DB799B8F6B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0" y="605725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20">
              <a:extLst>
                <a:ext uri="{FF2B5EF4-FFF2-40B4-BE49-F238E27FC236}">
                  <a16:creationId xmlns:a16="http://schemas.microsoft.com/office/drawing/2014/main" id="{A6727626-8944-4EB7-B327-B696FE484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37524" y="594290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20">
              <a:extLst>
                <a:ext uri="{FF2B5EF4-FFF2-40B4-BE49-F238E27FC236}">
                  <a16:creationId xmlns:a16="http://schemas.microsoft.com/office/drawing/2014/main" id="{D8C4C7E6-114C-4D16-9FC6-1260653C23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19407" y="595169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25">
              <a:extLst>
                <a:ext uri="{FF2B5EF4-FFF2-40B4-BE49-F238E27FC236}">
                  <a16:creationId xmlns:a16="http://schemas.microsoft.com/office/drawing/2014/main" id="{2D373437-2902-4D8A-B887-F6941556C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28670" y="623115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37">
              <a:extLst>
                <a:ext uri="{FF2B5EF4-FFF2-40B4-BE49-F238E27FC236}">
                  <a16:creationId xmlns:a16="http://schemas.microsoft.com/office/drawing/2014/main" id="{8EB99B25-2662-42DE-8F5D-E0F6F28C8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6267" y="596352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724D4F80-B109-4438-BC6D-ABB522B44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3488" y="631039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05">
              <a:extLst>
                <a:ext uri="{FF2B5EF4-FFF2-40B4-BE49-F238E27FC236}">
                  <a16:creationId xmlns:a16="http://schemas.microsoft.com/office/drawing/2014/main" id="{F5A66334-17A8-4594-AB17-4C33A955B2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78638" y="599620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06">
              <a:extLst>
                <a:ext uri="{FF2B5EF4-FFF2-40B4-BE49-F238E27FC236}">
                  <a16:creationId xmlns:a16="http://schemas.microsoft.com/office/drawing/2014/main" id="{D12EC8B9-DE60-44BC-9911-A9CD8EF50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0164" y="5950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07">
              <a:extLst>
                <a:ext uri="{FF2B5EF4-FFF2-40B4-BE49-F238E27FC236}">
                  <a16:creationId xmlns:a16="http://schemas.microsoft.com/office/drawing/2014/main" id="{FB7FEAD3-708C-4B79-B452-4445C2778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58039" y="602749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8">
              <a:extLst>
                <a:ext uri="{FF2B5EF4-FFF2-40B4-BE49-F238E27FC236}">
                  <a16:creationId xmlns:a16="http://schemas.microsoft.com/office/drawing/2014/main" id="{8C6933FD-FAB6-403B-9CD4-EF0E06CF79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3391" y="596303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9">
              <a:extLst>
                <a:ext uri="{FF2B5EF4-FFF2-40B4-BE49-F238E27FC236}">
                  <a16:creationId xmlns:a16="http://schemas.microsoft.com/office/drawing/2014/main" id="{3F4D3F48-1D65-45EB-91E2-BEFFB2440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34906" y="599568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10">
              <a:extLst>
                <a:ext uri="{FF2B5EF4-FFF2-40B4-BE49-F238E27FC236}">
                  <a16:creationId xmlns:a16="http://schemas.microsoft.com/office/drawing/2014/main" id="{5FB2CD0B-BF87-4FEC-B6B6-0DA50B931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1575" y="596804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1">
              <a:extLst>
                <a:ext uri="{FF2B5EF4-FFF2-40B4-BE49-F238E27FC236}">
                  <a16:creationId xmlns:a16="http://schemas.microsoft.com/office/drawing/2014/main" id="{5C2A4452-6B00-411C-80AB-29AE135B4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66705" y="597854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2">
              <a:extLst>
                <a:ext uri="{FF2B5EF4-FFF2-40B4-BE49-F238E27FC236}">
                  <a16:creationId xmlns:a16="http://schemas.microsoft.com/office/drawing/2014/main" id="{9B0D6CF6-D17B-4DC7-828A-773636910C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1876" y="59662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2">
              <a:extLst>
                <a:ext uri="{FF2B5EF4-FFF2-40B4-BE49-F238E27FC236}">
                  <a16:creationId xmlns:a16="http://schemas.microsoft.com/office/drawing/2014/main" id="{E0E5EA9F-6192-466D-BF45-46D9BCE3B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1861" y="62805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30">
              <a:extLst>
                <a:ext uri="{FF2B5EF4-FFF2-40B4-BE49-F238E27FC236}">
                  <a16:creationId xmlns:a16="http://schemas.microsoft.com/office/drawing/2014/main" id="{008FF77B-AC18-4E35-BB9B-0CA39278F7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0053" y="628384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31">
              <a:extLst>
                <a:ext uri="{FF2B5EF4-FFF2-40B4-BE49-F238E27FC236}">
                  <a16:creationId xmlns:a16="http://schemas.microsoft.com/office/drawing/2014/main" id="{F237A1D4-9D62-4DEA-BD39-E5EC93B33B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3480" y="626711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32">
              <a:extLst>
                <a:ext uri="{FF2B5EF4-FFF2-40B4-BE49-F238E27FC236}">
                  <a16:creationId xmlns:a16="http://schemas.microsoft.com/office/drawing/2014/main" id="{CFF6BE31-4842-4659-8D68-63423F8269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39967" y="630682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4">
              <a:extLst>
                <a:ext uri="{FF2B5EF4-FFF2-40B4-BE49-F238E27FC236}">
                  <a16:creationId xmlns:a16="http://schemas.microsoft.com/office/drawing/2014/main" id="{3EC2112B-E2EC-492A-8AF9-D78F4B4A99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36264" y="631279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5">
              <a:extLst>
                <a:ext uri="{FF2B5EF4-FFF2-40B4-BE49-F238E27FC236}">
                  <a16:creationId xmlns:a16="http://schemas.microsoft.com/office/drawing/2014/main" id="{E71F6428-AC25-4A5A-8439-04768A17B6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7411" y="628546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41">
              <a:extLst>
                <a:ext uri="{FF2B5EF4-FFF2-40B4-BE49-F238E27FC236}">
                  <a16:creationId xmlns:a16="http://schemas.microsoft.com/office/drawing/2014/main" id="{87E919CC-AC41-4F0D-A842-792D7A418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4771" y="626918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91">
              <a:extLst>
                <a:ext uri="{FF2B5EF4-FFF2-40B4-BE49-F238E27FC236}">
                  <a16:creationId xmlns:a16="http://schemas.microsoft.com/office/drawing/2014/main" id="{DE28BE4E-1A59-46FF-810A-A8F9A46F7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58692" y="602625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2">
              <a:extLst>
                <a:ext uri="{FF2B5EF4-FFF2-40B4-BE49-F238E27FC236}">
                  <a16:creationId xmlns:a16="http://schemas.microsoft.com/office/drawing/2014/main" id="{41281533-9B25-42A4-9F50-34B4F24C0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2813" y="5963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3">
              <a:extLst>
                <a:ext uri="{FF2B5EF4-FFF2-40B4-BE49-F238E27FC236}">
                  <a16:creationId xmlns:a16="http://schemas.microsoft.com/office/drawing/2014/main" id="{E5B56BED-7578-4E42-889D-34AA58F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28451" y="603325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4">
              <a:extLst>
                <a:ext uri="{FF2B5EF4-FFF2-40B4-BE49-F238E27FC236}">
                  <a16:creationId xmlns:a16="http://schemas.microsoft.com/office/drawing/2014/main" id="{583E2F4A-E235-4600-A80D-18C1C36EE5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15258" y="607168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5">
              <a:extLst>
                <a:ext uri="{FF2B5EF4-FFF2-40B4-BE49-F238E27FC236}">
                  <a16:creationId xmlns:a16="http://schemas.microsoft.com/office/drawing/2014/main" id="{A3CF799A-9839-4CB1-9381-DCC0C1FE1B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7627" y="601578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6">
              <a:extLst>
                <a:ext uri="{FF2B5EF4-FFF2-40B4-BE49-F238E27FC236}">
                  <a16:creationId xmlns:a16="http://schemas.microsoft.com/office/drawing/2014/main" id="{FCC7DD6E-E0E5-46B9-81B7-3B2F7B3332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16034" y="602231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7">
              <a:extLst>
                <a:ext uri="{FF2B5EF4-FFF2-40B4-BE49-F238E27FC236}">
                  <a16:creationId xmlns:a16="http://schemas.microsoft.com/office/drawing/2014/main" id="{0D5C974E-4B43-4FFA-8230-DB0E1993C3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09702" y="602476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8">
              <a:extLst>
                <a:ext uri="{FF2B5EF4-FFF2-40B4-BE49-F238E27FC236}">
                  <a16:creationId xmlns:a16="http://schemas.microsoft.com/office/drawing/2014/main" id="{3C1174EE-071E-4421-BD9C-2C2D84190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1294" y="602476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9">
              <a:extLst>
                <a:ext uri="{FF2B5EF4-FFF2-40B4-BE49-F238E27FC236}">
                  <a16:creationId xmlns:a16="http://schemas.microsoft.com/office/drawing/2014/main" id="{6F280CAD-1F1B-4F43-99A3-B2EC2A7F30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84479" y="602475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0">
              <a:extLst>
                <a:ext uri="{FF2B5EF4-FFF2-40B4-BE49-F238E27FC236}">
                  <a16:creationId xmlns:a16="http://schemas.microsoft.com/office/drawing/2014/main" id="{9C83D9FD-E06E-407B-BA7C-2C2AD5B16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36827" y="60247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01">
              <a:extLst>
                <a:ext uri="{FF2B5EF4-FFF2-40B4-BE49-F238E27FC236}">
                  <a16:creationId xmlns:a16="http://schemas.microsoft.com/office/drawing/2014/main" id="{A1CACEBA-A7A9-45FB-897A-888150011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4040" y="603128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4">
              <a:extLst>
                <a:ext uri="{FF2B5EF4-FFF2-40B4-BE49-F238E27FC236}">
                  <a16:creationId xmlns:a16="http://schemas.microsoft.com/office/drawing/2014/main" id="{4A695BE5-DE27-460F-845F-45BB814FE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3391" y="604026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13">
              <a:extLst>
                <a:ext uri="{FF2B5EF4-FFF2-40B4-BE49-F238E27FC236}">
                  <a16:creationId xmlns:a16="http://schemas.microsoft.com/office/drawing/2014/main" id="{77CDD712-F443-4EDC-B663-5EC5ACD7D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1612" y="608596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14">
              <a:extLst>
                <a:ext uri="{FF2B5EF4-FFF2-40B4-BE49-F238E27FC236}">
                  <a16:creationId xmlns:a16="http://schemas.microsoft.com/office/drawing/2014/main" id="{007246F1-084B-45D9-BDD9-99BB53F6C9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8066" y="60859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15">
              <a:extLst>
                <a:ext uri="{FF2B5EF4-FFF2-40B4-BE49-F238E27FC236}">
                  <a16:creationId xmlns:a16="http://schemas.microsoft.com/office/drawing/2014/main" id="{1EFA42E9-27C0-423D-93C8-794A9683F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0920" y="60916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20">
              <a:extLst>
                <a:ext uri="{FF2B5EF4-FFF2-40B4-BE49-F238E27FC236}">
                  <a16:creationId xmlns:a16="http://schemas.microsoft.com/office/drawing/2014/main" id="{DFCCEBA8-5961-480A-9134-51605F650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1632" y="6320599"/>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21">
              <a:extLst>
                <a:ext uri="{FF2B5EF4-FFF2-40B4-BE49-F238E27FC236}">
                  <a16:creationId xmlns:a16="http://schemas.microsoft.com/office/drawing/2014/main" id="{00B8B62E-6551-4805-BD5A-5188FE5D3A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7481" y="634382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25">
              <a:extLst>
                <a:ext uri="{FF2B5EF4-FFF2-40B4-BE49-F238E27FC236}">
                  <a16:creationId xmlns:a16="http://schemas.microsoft.com/office/drawing/2014/main" id="{EB635BC8-61BC-44D5-AA11-9A308B3BA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3495" y="633895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26">
              <a:extLst>
                <a:ext uri="{FF2B5EF4-FFF2-40B4-BE49-F238E27FC236}">
                  <a16:creationId xmlns:a16="http://schemas.microsoft.com/office/drawing/2014/main" id="{3C0CF799-2713-48A8-94DF-F8CB5F332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0307" y="635079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27">
              <a:extLst>
                <a:ext uri="{FF2B5EF4-FFF2-40B4-BE49-F238E27FC236}">
                  <a16:creationId xmlns:a16="http://schemas.microsoft.com/office/drawing/2014/main" id="{52A7149F-5A3F-4537-981A-974C7409CA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091" y="6350792"/>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28">
              <a:extLst>
                <a:ext uri="{FF2B5EF4-FFF2-40B4-BE49-F238E27FC236}">
                  <a16:creationId xmlns:a16="http://schemas.microsoft.com/office/drawing/2014/main" id="{5D7163FE-5ADD-41E7-985B-F95E7E0484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2281" y="635405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29">
              <a:extLst>
                <a:ext uri="{FF2B5EF4-FFF2-40B4-BE49-F238E27FC236}">
                  <a16:creationId xmlns:a16="http://schemas.microsoft.com/office/drawing/2014/main" id="{FA796F21-7CE5-4483-A137-919B3D433B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0077" y="6354055"/>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33">
              <a:extLst>
                <a:ext uri="{FF2B5EF4-FFF2-40B4-BE49-F238E27FC236}">
                  <a16:creationId xmlns:a16="http://schemas.microsoft.com/office/drawing/2014/main" id="{89A8D3E3-3518-4738-B94E-F7DD9818D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6893" y="636303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36">
              <a:extLst>
                <a:ext uri="{FF2B5EF4-FFF2-40B4-BE49-F238E27FC236}">
                  <a16:creationId xmlns:a16="http://schemas.microsoft.com/office/drawing/2014/main" id="{965D7305-50C2-4D93-8832-19DC70C5B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28899" y="629281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37">
              <a:extLst>
                <a:ext uri="{FF2B5EF4-FFF2-40B4-BE49-F238E27FC236}">
                  <a16:creationId xmlns:a16="http://schemas.microsoft.com/office/drawing/2014/main" id="{04637E45-0880-40BC-B488-4EA4CA4356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8109" y="6378537"/>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38">
              <a:extLst>
                <a:ext uri="{FF2B5EF4-FFF2-40B4-BE49-F238E27FC236}">
                  <a16:creationId xmlns:a16="http://schemas.microsoft.com/office/drawing/2014/main" id="{D938207F-A865-48E5-A15D-FD578BC59D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552" y="638098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40">
              <a:extLst>
                <a:ext uri="{FF2B5EF4-FFF2-40B4-BE49-F238E27FC236}">
                  <a16:creationId xmlns:a16="http://schemas.microsoft.com/office/drawing/2014/main" id="{DCD7108A-C70D-4FD9-B91A-0E9F9501AE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5091" y="6390777"/>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42">
              <a:extLst>
                <a:ext uri="{FF2B5EF4-FFF2-40B4-BE49-F238E27FC236}">
                  <a16:creationId xmlns:a16="http://schemas.microsoft.com/office/drawing/2014/main" id="{57FC30BB-0D8F-43B0-910E-7DDE8C9331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5652" y="6417706"/>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25">
              <a:extLst>
                <a:ext uri="{FF2B5EF4-FFF2-40B4-BE49-F238E27FC236}">
                  <a16:creationId xmlns:a16="http://schemas.microsoft.com/office/drawing/2014/main" id="{7E9ACE65-00C6-4A75-8F61-CCADAF3EC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88143" y="633196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37">
              <a:extLst>
                <a:ext uri="{FF2B5EF4-FFF2-40B4-BE49-F238E27FC236}">
                  <a16:creationId xmlns:a16="http://schemas.microsoft.com/office/drawing/2014/main" id="{A66BC798-DA88-404E-ABF9-4334D68972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15740" y="606433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Marcador de contenido 2">
            <a:extLst>
              <a:ext uri="{FF2B5EF4-FFF2-40B4-BE49-F238E27FC236}">
                <a16:creationId xmlns:a16="http://schemas.microsoft.com/office/drawing/2014/main" id="{A5FC55C5-C773-99C6-C9D5-C812820746FC}"/>
              </a:ext>
            </a:extLst>
          </p:cNvPr>
          <p:cNvGraphicFramePr>
            <a:graphicFrameLocks noGrp="1"/>
          </p:cNvGraphicFramePr>
          <p:nvPr>
            <p:ph idx="1"/>
            <p:extLst>
              <p:ext uri="{D42A27DB-BD31-4B8C-83A1-F6EECF244321}">
                <p14:modId xmlns:p14="http://schemas.microsoft.com/office/powerpoint/2010/main" val="1031335589"/>
              </p:ext>
            </p:extLst>
          </p:nvPr>
        </p:nvGraphicFramePr>
        <p:xfrm>
          <a:off x="5074567" y="876300"/>
          <a:ext cx="6525661" cy="4531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1130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las de papel">
            <a:extLst>
              <a:ext uri="{FF2B5EF4-FFF2-40B4-BE49-F238E27FC236}">
                <a16:creationId xmlns:a16="http://schemas.microsoft.com/office/drawing/2014/main" id="{DD87F533-F7F8-92AC-A717-C9586A719A12}"/>
              </a:ext>
            </a:extLst>
          </p:cNvPr>
          <p:cNvPicPr>
            <a:picLocks noChangeAspect="1"/>
          </p:cNvPicPr>
          <p:nvPr/>
        </p:nvPicPr>
        <p:blipFill>
          <a:blip r:embed="rId2">
            <a:alphaModFix amt="60000"/>
          </a:blip>
          <a:srcRect l="23668" r="18570" b="-2"/>
          <a:stretch/>
        </p:blipFill>
        <p:spPr>
          <a:xfrm>
            <a:off x="-1" y="1"/>
            <a:ext cx="5295331" cy="6875834"/>
          </a:xfrm>
          <a:prstGeom prst="rect">
            <a:avLst/>
          </a:prstGeom>
        </p:spPr>
      </p:pic>
      <p:sp>
        <p:nvSpPr>
          <p:cNvPr id="2" name="Título 1">
            <a:extLst>
              <a:ext uri="{FF2B5EF4-FFF2-40B4-BE49-F238E27FC236}">
                <a16:creationId xmlns:a16="http://schemas.microsoft.com/office/drawing/2014/main" id="{C5AA6139-EEE2-9A58-E6F9-ACCE2D77C2BC}"/>
              </a:ext>
            </a:extLst>
          </p:cNvPr>
          <p:cNvSpPr>
            <a:spLocks noGrp="1"/>
          </p:cNvSpPr>
          <p:nvPr>
            <p:ph type="title"/>
          </p:nvPr>
        </p:nvSpPr>
        <p:spPr>
          <a:xfrm>
            <a:off x="591674" y="1395699"/>
            <a:ext cx="4223965" cy="4111831"/>
          </a:xfrm>
        </p:spPr>
        <p:txBody>
          <a:bodyPr>
            <a:normAutofit/>
          </a:bodyPr>
          <a:lstStyle/>
          <a:p>
            <a:pPr algn="ctr"/>
            <a:r>
              <a:rPr lang="es-EC">
                <a:solidFill>
                  <a:srgbClr val="FFFFFF"/>
                </a:solidFill>
              </a:rPr>
              <a:t>El cambio de rol </a:t>
            </a:r>
          </a:p>
        </p:txBody>
      </p:sp>
      <p:sp>
        <p:nvSpPr>
          <p:cNvPr id="3" name="Marcador de contenido 2">
            <a:extLst>
              <a:ext uri="{FF2B5EF4-FFF2-40B4-BE49-F238E27FC236}">
                <a16:creationId xmlns:a16="http://schemas.microsoft.com/office/drawing/2014/main" id="{94C7DABA-5C36-EA6A-E51E-4F8652E5A1C0}"/>
              </a:ext>
            </a:extLst>
          </p:cNvPr>
          <p:cNvSpPr>
            <a:spLocks noGrp="1"/>
          </p:cNvSpPr>
          <p:nvPr>
            <p:ph idx="1"/>
          </p:nvPr>
        </p:nvSpPr>
        <p:spPr>
          <a:xfrm>
            <a:off x="6096000" y="876300"/>
            <a:ext cx="5219700" cy="5105400"/>
          </a:xfrm>
        </p:spPr>
        <p:txBody>
          <a:bodyPr>
            <a:normAutofit/>
          </a:bodyPr>
          <a:lstStyle/>
          <a:p>
            <a:r>
              <a:rPr lang="es-MX" b="0" i="0">
                <a:effectLst/>
                <a:latin typeface="Satoshi"/>
              </a:rPr>
              <a:t>Se lleva a cabo una simulación, donde participan los integrantes del conflicto una vez que se han calmado. Se genera la situación y, una vez llegue el momento, se intercambian los papeles.</a:t>
            </a:r>
          </a:p>
          <a:p>
            <a:r>
              <a:rPr lang="es-MX" b="0" i="0">
                <a:effectLst/>
                <a:latin typeface="Satoshi"/>
              </a:rPr>
              <a:t>Una vez invertida la situación, se analiza desde la objetividad el punto de vista de la otra parte. Asimismo, se les pide que den una posible solución tras haber observado el punto de vista de la otra persona.</a:t>
            </a:r>
          </a:p>
          <a:p>
            <a:endParaRPr lang="es-EC" dirty="0"/>
          </a:p>
        </p:txBody>
      </p:sp>
    </p:spTree>
    <p:extLst>
      <p:ext uri="{BB962C8B-B14F-4D97-AF65-F5344CB8AC3E}">
        <p14:creationId xmlns:p14="http://schemas.microsoft.com/office/powerpoint/2010/main" val="73698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80BC15-6F3E-4EDC-BB73-20706F743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B747305-806B-C1BC-DA53-A27C1909CBC9}"/>
              </a:ext>
            </a:extLst>
          </p:cNvPr>
          <p:cNvSpPr>
            <a:spLocks noGrp="1"/>
          </p:cNvSpPr>
          <p:nvPr>
            <p:ph type="title"/>
          </p:nvPr>
        </p:nvSpPr>
        <p:spPr>
          <a:xfrm>
            <a:off x="877326" y="1105647"/>
            <a:ext cx="3782139" cy="3621741"/>
          </a:xfrm>
        </p:spPr>
        <p:txBody>
          <a:bodyPr>
            <a:normAutofit/>
          </a:bodyPr>
          <a:lstStyle/>
          <a:p>
            <a:pPr algn="ctr"/>
            <a:r>
              <a:rPr lang="es-EC" dirty="0"/>
              <a:t>Lo positivo y lo negativo</a:t>
            </a:r>
            <a:endParaRPr lang="es-EC"/>
          </a:p>
        </p:txBody>
      </p:sp>
      <p:grpSp>
        <p:nvGrpSpPr>
          <p:cNvPr id="11" name="Group 10">
            <a:extLst>
              <a:ext uri="{FF2B5EF4-FFF2-40B4-BE49-F238E27FC236}">
                <a16:creationId xmlns:a16="http://schemas.microsoft.com/office/drawing/2014/main" id="{4C8A8758-6178-4720-BC90-28C23033F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5813314"/>
            <a:ext cx="12192031" cy="653700"/>
            <a:chOff x="0" y="5833367"/>
            <a:chExt cx="12243348" cy="653700"/>
          </a:xfrm>
        </p:grpSpPr>
        <p:sp>
          <p:nvSpPr>
            <p:cNvPr id="12" name="Freeform 6">
              <a:extLst>
                <a:ext uri="{FF2B5EF4-FFF2-40B4-BE49-F238E27FC236}">
                  <a16:creationId xmlns:a16="http://schemas.microsoft.com/office/drawing/2014/main" id="{19D4861C-7907-48BF-84E7-96C0E098D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2866" y="626674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05">
              <a:extLst>
                <a:ext uri="{FF2B5EF4-FFF2-40B4-BE49-F238E27FC236}">
                  <a16:creationId xmlns:a16="http://schemas.microsoft.com/office/drawing/2014/main" id="{24690199-C217-4DCB-9B31-1A45649B0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58428" y="583855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06">
              <a:extLst>
                <a:ext uri="{FF2B5EF4-FFF2-40B4-BE49-F238E27FC236}">
                  <a16:creationId xmlns:a16="http://schemas.microsoft.com/office/drawing/2014/main" id="{800D5F55-AC8B-4C26-ABB0-D8D609EC4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0691" y="584998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7">
              <a:extLst>
                <a:ext uri="{FF2B5EF4-FFF2-40B4-BE49-F238E27FC236}">
                  <a16:creationId xmlns:a16="http://schemas.microsoft.com/office/drawing/2014/main" id="{77F70717-3071-4962-8A7C-F9A58151CF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98566" y="592668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08">
              <a:extLst>
                <a:ext uri="{FF2B5EF4-FFF2-40B4-BE49-F238E27FC236}">
                  <a16:creationId xmlns:a16="http://schemas.microsoft.com/office/drawing/2014/main" id="{E16B2E5A-8EC8-4C56-AB77-380486FD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3918" y="586222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9">
              <a:extLst>
                <a:ext uri="{FF2B5EF4-FFF2-40B4-BE49-F238E27FC236}">
                  <a16:creationId xmlns:a16="http://schemas.microsoft.com/office/drawing/2014/main" id="{CABAB4BD-890F-4563-A5CA-536788B1E9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65993" y="586548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10">
              <a:extLst>
                <a:ext uri="{FF2B5EF4-FFF2-40B4-BE49-F238E27FC236}">
                  <a16:creationId xmlns:a16="http://schemas.microsoft.com/office/drawing/2014/main" id="{05F36030-F60E-436E-81FE-74DD0776DB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4969" y="58672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11">
              <a:extLst>
                <a:ext uri="{FF2B5EF4-FFF2-40B4-BE49-F238E27FC236}">
                  <a16:creationId xmlns:a16="http://schemas.microsoft.com/office/drawing/2014/main" id="{C87A69CB-2620-4628-9781-88BD40636F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07232" y="58777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12">
              <a:extLst>
                <a:ext uri="{FF2B5EF4-FFF2-40B4-BE49-F238E27FC236}">
                  <a16:creationId xmlns:a16="http://schemas.microsoft.com/office/drawing/2014/main" id="{2DF0B83D-C899-44CA-9B54-A9C57E8EB3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5291" y="583336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22">
              <a:extLst>
                <a:ext uri="{FF2B5EF4-FFF2-40B4-BE49-F238E27FC236}">
                  <a16:creationId xmlns:a16="http://schemas.microsoft.com/office/drawing/2014/main" id="{0ED49C08-BE23-43F9-A421-6CD45C7808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2383" y="616744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3">
              <a:extLst>
                <a:ext uri="{FF2B5EF4-FFF2-40B4-BE49-F238E27FC236}">
                  <a16:creationId xmlns:a16="http://schemas.microsoft.com/office/drawing/2014/main" id="{24F4B005-B785-4A57-9E5A-82D85F00D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0525" y="613684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30">
              <a:extLst>
                <a:ext uri="{FF2B5EF4-FFF2-40B4-BE49-F238E27FC236}">
                  <a16:creationId xmlns:a16="http://schemas.microsoft.com/office/drawing/2014/main" id="{196ED9B6-969E-4AC4-ACD0-95A421BAB3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7876" y="61336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1">
              <a:extLst>
                <a:ext uri="{FF2B5EF4-FFF2-40B4-BE49-F238E27FC236}">
                  <a16:creationId xmlns:a16="http://schemas.microsoft.com/office/drawing/2014/main" id="{496BF3B0-761A-4454-BE3C-86B4675DC0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3018" y="616458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2">
              <a:extLst>
                <a:ext uri="{FF2B5EF4-FFF2-40B4-BE49-F238E27FC236}">
                  <a16:creationId xmlns:a16="http://schemas.microsoft.com/office/drawing/2014/main" id="{F16259CF-A0BC-4673-91C7-A7D3CDF7C7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94" y="620600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4">
              <a:extLst>
                <a:ext uri="{FF2B5EF4-FFF2-40B4-BE49-F238E27FC236}">
                  <a16:creationId xmlns:a16="http://schemas.microsoft.com/office/drawing/2014/main" id="{B09A934A-4464-4C9B-ACAD-9128E0B615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76791" y="621197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5">
              <a:extLst>
                <a:ext uri="{FF2B5EF4-FFF2-40B4-BE49-F238E27FC236}">
                  <a16:creationId xmlns:a16="http://schemas.microsoft.com/office/drawing/2014/main" id="{2E9B2055-E384-472D-91D3-74775CDA16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8831" y="61180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41">
              <a:extLst>
                <a:ext uri="{FF2B5EF4-FFF2-40B4-BE49-F238E27FC236}">
                  <a16:creationId xmlns:a16="http://schemas.microsoft.com/office/drawing/2014/main" id="{B519F0F1-B284-44D5-91E9-5018219AF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77721" y="619248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1">
              <a:extLst>
                <a:ext uri="{FF2B5EF4-FFF2-40B4-BE49-F238E27FC236}">
                  <a16:creationId xmlns:a16="http://schemas.microsoft.com/office/drawing/2014/main" id="{8379C6B3-49BE-4333-B322-AF02BBB41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9219" y="592543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2">
              <a:extLst>
                <a:ext uri="{FF2B5EF4-FFF2-40B4-BE49-F238E27FC236}">
                  <a16:creationId xmlns:a16="http://schemas.microsoft.com/office/drawing/2014/main" id="{9E870E95-FCD6-4158-861A-5CEC896F52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3340" y="58622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3">
              <a:extLst>
                <a:ext uri="{FF2B5EF4-FFF2-40B4-BE49-F238E27FC236}">
                  <a16:creationId xmlns:a16="http://schemas.microsoft.com/office/drawing/2014/main" id="{CD22207C-B504-40B2-A1EB-2DC9B8162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25078" y="588477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4">
              <a:extLst>
                <a:ext uri="{FF2B5EF4-FFF2-40B4-BE49-F238E27FC236}">
                  <a16:creationId xmlns:a16="http://schemas.microsoft.com/office/drawing/2014/main" id="{E317ADBB-3E4F-42D2-B7F2-A15924AD5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5785" y="597086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5">
              <a:extLst>
                <a:ext uri="{FF2B5EF4-FFF2-40B4-BE49-F238E27FC236}">
                  <a16:creationId xmlns:a16="http://schemas.microsoft.com/office/drawing/2014/main" id="{6D7188E6-F4DA-4486-938D-F45FE01A26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8154" y="591497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6">
              <a:extLst>
                <a:ext uri="{FF2B5EF4-FFF2-40B4-BE49-F238E27FC236}">
                  <a16:creationId xmlns:a16="http://schemas.microsoft.com/office/drawing/2014/main" id="{0FBC38BC-DE18-4960-A9D4-F24C6F60C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56561" y="592149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7">
              <a:extLst>
                <a:ext uri="{FF2B5EF4-FFF2-40B4-BE49-F238E27FC236}">
                  <a16:creationId xmlns:a16="http://schemas.microsoft.com/office/drawing/2014/main" id="{1F8EFF99-76BF-4F9B-ADAA-B8D310153B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0229" y="59239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8">
              <a:extLst>
                <a:ext uri="{FF2B5EF4-FFF2-40B4-BE49-F238E27FC236}">
                  <a16:creationId xmlns:a16="http://schemas.microsoft.com/office/drawing/2014/main" id="{76909582-A285-4EA4-AE72-9DBF0D5659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821" y="592394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9">
              <a:extLst>
                <a:ext uri="{FF2B5EF4-FFF2-40B4-BE49-F238E27FC236}">
                  <a16:creationId xmlns:a16="http://schemas.microsoft.com/office/drawing/2014/main" id="{700BC7B2-0C3D-459F-92C1-3605AA3F09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25006" y="59239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0">
              <a:extLst>
                <a:ext uri="{FF2B5EF4-FFF2-40B4-BE49-F238E27FC236}">
                  <a16:creationId xmlns:a16="http://schemas.microsoft.com/office/drawing/2014/main" id="{D3C4B45C-266A-45BF-98FA-CA5409C462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7354" y="592394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C72C1CB8-8213-4EE7-AFFF-B0A74E7A7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74567" y="593047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2">
              <a:extLst>
                <a:ext uri="{FF2B5EF4-FFF2-40B4-BE49-F238E27FC236}">
                  <a16:creationId xmlns:a16="http://schemas.microsoft.com/office/drawing/2014/main" id="{2FF32C41-49E2-459E-9AC4-64269039B1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34759" y="593378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3">
              <a:extLst>
                <a:ext uri="{FF2B5EF4-FFF2-40B4-BE49-F238E27FC236}">
                  <a16:creationId xmlns:a16="http://schemas.microsoft.com/office/drawing/2014/main" id="{06B5D5F0-EA51-440D-81A0-FE60CCFBA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4652" y="593945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4">
              <a:extLst>
                <a:ext uri="{FF2B5EF4-FFF2-40B4-BE49-F238E27FC236}">
                  <a16:creationId xmlns:a16="http://schemas.microsoft.com/office/drawing/2014/main" id="{6E01758F-8AEC-4155-B791-2A8CB8A482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3918" y="593945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13">
              <a:extLst>
                <a:ext uri="{FF2B5EF4-FFF2-40B4-BE49-F238E27FC236}">
                  <a16:creationId xmlns:a16="http://schemas.microsoft.com/office/drawing/2014/main" id="{626F1B89-B88E-4CE3-90BF-3704BAF48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2139" y="598514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14">
              <a:extLst>
                <a:ext uri="{FF2B5EF4-FFF2-40B4-BE49-F238E27FC236}">
                  <a16:creationId xmlns:a16="http://schemas.microsoft.com/office/drawing/2014/main" id="{BC872037-D6F5-4CE7-A090-32A977A79F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18593" y="5985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5">
              <a:extLst>
                <a:ext uri="{FF2B5EF4-FFF2-40B4-BE49-F238E27FC236}">
                  <a16:creationId xmlns:a16="http://schemas.microsoft.com/office/drawing/2014/main" id="{A620CFBF-D373-4BA6-BE41-62B50B9457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1447" y="599086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7">
              <a:extLst>
                <a:ext uri="{FF2B5EF4-FFF2-40B4-BE49-F238E27FC236}">
                  <a16:creationId xmlns:a16="http://schemas.microsoft.com/office/drawing/2014/main" id="{B7CA6C2F-61C2-486F-B691-E8EB4BA27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76684" y="600310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8">
              <a:extLst>
                <a:ext uri="{FF2B5EF4-FFF2-40B4-BE49-F238E27FC236}">
                  <a16:creationId xmlns:a16="http://schemas.microsoft.com/office/drawing/2014/main" id="{A0073675-5E26-428E-A2F7-2A952D314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8" y="600636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9">
              <a:extLst>
                <a:ext uri="{FF2B5EF4-FFF2-40B4-BE49-F238E27FC236}">
                  <a16:creationId xmlns:a16="http://schemas.microsoft.com/office/drawing/2014/main" id="{92F171FA-0CB2-4F4C-A2F3-1B7B6B028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4193" y="594708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20">
              <a:extLst>
                <a:ext uri="{FF2B5EF4-FFF2-40B4-BE49-F238E27FC236}">
                  <a16:creationId xmlns:a16="http://schemas.microsoft.com/office/drawing/2014/main" id="{ED29B115-F34D-4E41-A4A2-C0CE41C697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2857" y="624904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21">
              <a:extLst>
                <a:ext uri="{FF2B5EF4-FFF2-40B4-BE49-F238E27FC236}">
                  <a16:creationId xmlns:a16="http://schemas.microsoft.com/office/drawing/2014/main" id="{106009C3-0971-47AF-8BD9-2EC8A6A4B2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37067" y="626003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5">
              <a:extLst>
                <a:ext uri="{FF2B5EF4-FFF2-40B4-BE49-F238E27FC236}">
                  <a16:creationId xmlns:a16="http://schemas.microsoft.com/office/drawing/2014/main" id="{CB010BB8-6FD4-498C-994D-53C8DC7491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4022" y="623814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6">
              <a:extLst>
                <a:ext uri="{FF2B5EF4-FFF2-40B4-BE49-F238E27FC236}">
                  <a16:creationId xmlns:a16="http://schemas.microsoft.com/office/drawing/2014/main" id="{B8F74E45-2803-4A11-9333-3639A1C2F2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0834" y="624997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7">
              <a:extLst>
                <a:ext uri="{FF2B5EF4-FFF2-40B4-BE49-F238E27FC236}">
                  <a16:creationId xmlns:a16="http://schemas.microsoft.com/office/drawing/2014/main" id="{AEF03EB9-6D77-4E55-BCF2-4402550D39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25618" y="624997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8">
              <a:extLst>
                <a:ext uri="{FF2B5EF4-FFF2-40B4-BE49-F238E27FC236}">
                  <a16:creationId xmlns:a16="http://schemas.microsoft.com/office/drawing/2014/main" id="{217D616F-FDFA-439E-8B09-E55F8234B0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2808" y="625324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9">
              <a:extLst>
                <a:ext uri="{FF2B5EF4-FFF2-40B4-BE49-F238E27FC236}">
                  <a16:creationId xmlns:a16="http://schemas.microsoft.com/office/drawing/2014/main" id="{1EB7CB2D-F6AA-4861-B158-DA3E6B923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0604" y="625324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3">
              <a:extLst>
                <a:ext uri="{FF2B5EF4-FFF2-40B4-BE49-F238E27FC236}">
                  <a16:creationId xmlns:a16="http://schemas.microsoft.com/office/drawing/2014/main" id="{1C9C3C8B-A28D-44DF-AA29-02B28AED71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7420" y="626221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6">
              <a:extLst>
                <a:ext uri="{FF2B5EF4-FFF2-40B4-BE49-F238E27FC236}">
                  <a16:creationId xmlns:a16="http://schemas.microsoft.com/office/drawing/2014/main" id="{BA82150B-D747-458F-8C52-72FBA52BCD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68517" y="627408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7">
              <a:extLst>
                <a:ext uri="{FF2B5EF4-FFF2-40B4-BE49-F238E27FC236}">
                  <a16:creationId xmlns:a16="http://schemas.microsoft.com/office/drawing/2014/main" id="{0288BD39-0846-445A-BD81-1E34E0E99E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8636" y="627772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8">
              <a:extLst>
                <a:ext uri="{FF2B5EF4-FFF2-40B4-BE49-F238E27FC236}">
                  <a16:creationId xmlns:a16="http://schemas.microsoft.com/office/drawing/2014/main" id="{B89B3B49-0A7E-4573-9B52-D1B0659831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16079" y="628017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9">
              <a:extLst>
                <a:ext uri="{FF2B5EF4-FFF2-40B4-BE49-F238E27FC236}">
                  <a16:creationId xmlns:a16="http://schemas.microsoft.com/office/drawing/2014/main" id="{EB447648-FE0A-4D8E-86B8-D38D5F938B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7" y="628669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0">
              <a:extLst>
                <a:ext uri="{FF2B5EF4-FFF2-40B4-BE49-F238E27FC236}">
                  <a16:creationId xmlns:a16="http://schemas.microsoft.com/office/drawing/2014/main" id="{0F74D32E-67FC-452C-A52B-988DB4984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95618" y="628996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42">
              <a:extLst>
                <a:ext uri="{FF2B5EF4-FFF2-40B4-BE49-F238E27FC236}">
                  <a16:creationId xmlns:a16="http://schemas.microsoft.com/office/drawing/2014/main" id="{48203367-1F19-4C4F-B38D-929816F787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6179" y="631689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3">
              <a:extLst>
                <a:ext uri="{FF2B5EF4-FFF2-40B4-BE49-F238E27FC236}">
                  <a16:creationId xmlns:a16="http://schemas.microsoft.com/office/drawing/2014/main" id="{FEBB9D94-7802-4607-9BA4-62FB212BF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3248" y="632015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4">
              <a:extLst>
                <a:ext uri="{FF2B5EF4-FFF2-40B4-BE49-F238E27FC236}">
                  <a16:creationId xmlns:a16="http://schemas.microsoft.com/office/drawing/2014/main" id="{24743784-06E3-4913-9DFD-2FCBF9D929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1757" y="631689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5">
              <a:extLst>
                <a:ext uri="{FF2B5EF4-FFF2-40B4-BE49-F238E27FC236}">
                  <a16:creationId xmlns:a16="http://schemas.microsoft.com/office/drawing/2014/main" id="{25CD3315-6611-406F-AF95-2EF9F5A5B0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1778" y="632260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
              <a:extLst>
                <a:ext uri="{FF2B5EF4-FFF2-40B4-BE49-F238E27FC236}">
                  <a16:creationId xmlns:a16="http://schemas.microsoft.com/office/drawing/2014/main" id="{4B0A51D7-FF65-4E97-9E1A-8C4688E862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7269" y="62805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
              <a:extLst>
                <a:ext uri="{FF2B5EF4-FFF2-40B4-BE49-F238E27FC236}">
                  <a16:creationId xmlns:a16="http://schemas.microsoft.com/office/drawing/2014/main" id="{E4E336B8-243A-49D9-9876-4BF3A08D3A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018" y="58427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06">
              <a:extLst>
                <a:ext uri="{FF2B5EF4-FFF2-40B4-BE49-F238E27FC236}">
                  <a16:creationId xmlns:a16="http://schemas.microsoft.com/office/drawing/2014/main" id="{CFBBE0E2-8BDF-4B26-BEBC-DB799B8F6B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0" y="605725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20">
              <a:extLst>
                <a:ext uri="{FF2B5EF4-FFF2-40B4-BE49-F238E27FC236}">
                  <a16:creationId xmlns:a16="http://schemas.microsoft.com/office/drawing/2014/main" id="{A6727626-8944-4EB7-B327-B696FE484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37524" y="594290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20">
              <a:extLst>
                <a:ext uri="{FF2B5EF4-FFF2-40B4-BE49-F238E27FC236}">
                  <a16:creationId xmlns:a16="http://schemas.microsoft.com/office/drawing/2014/main" id="{D8C4C7E6-114C-4D16-9FC6-1260653C23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19407" y="595169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25">
              <a:extLst>
                <a:ext uri="{FF2B5EF4-FFF2-40B4-BE49-F238E27FC236}">
                  <a16:creationId xmlns:a16="http://schemas.microsoft.com/office/drawing/2014/main" id="{2D373437-2902-4D8A-B887-F6941556C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28670" y="623115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37">
              <a:extLst>
                <a:ext uri="{FF2B5EF4-FFF2-40B4-BE49-F238E27FC236}">
                  <a16:creationId xmlns:a16="http://schemas.microsoft.com/office/drawing/2014/main" id="{8EB99B25-2662-42DE-8F5D-E0F6F28C8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6267" y="596352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724D4F80-B109-4438-BC6D-ABB522B44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3488" y="631039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05">
              <a:extLst>
                <a:ext uri="{FF2B5EF4-FFF2-40B4-BE49-F238E27FC236}">
                  <a16:creationId xmlns:a16="http://schemas.microsoft.com/office/drawing/2014/main" id="{F5A66334-17A8-4594-AB17-4C33A955B2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78638" y="599620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06">
              <a:extLst>
                <a:ext uri="{FF2B5EF4-FFF2-40B4-BE49-F238E27FC236}">
                  <a16:creationId xmlns:a16="http://schemas.microsoft.com/office/drawing/2014/main" id="{D12EC8B9-DE60-44BC-9911-A9CD8EF50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0164" y="5950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07">
              <a:extLst>
                <a:ext uri="{FF2B5EF4-FFF2-40B4-BE49-F238E27FC236}">
                  <a16:creationId xmlns:a16="http://schemas.microsoft.com/office/drawing/2014/main" id="{FB7FEAD3-708C-4B79-B452-4445C2778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58039" y="602749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8">
              <a:extLst>
                <a:ext uri="{FF2B5EF4-FFF2-40B4-BE49-F238E27FC236}">
                  <a16:creationId xmlns:a16="http://schemas.microsoft.com/office/drawing/2014/main" id="{8C6933FD-FAB6-403B-9CD4-EF0E06CF79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3391" y="596303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9">
              <a:extLst>
                <a:ext uri="{FF2B5EF4-FFF2-40B4-BE49-F238E27FC236}">
                  <a16:creationId xmlns:a16="http://schemas.microsoft.com/office/drawing/2014/main" id="{3F4D3F48-1D65-45EB-91E2-BEFFB2440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34906" y="599568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10">
              <a:extLst>
                <a:ext uri="{FF2B5EF4-FFF2-40B4-BE49-F238E27FC236}">
                  <a16:creationId xmlns:a16="http://schemas.microsoft.com/office/drawing/2014/main" id="{5FB2CD0B-BF87-4FEC-B6B6-0DA50B931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1575" y="596804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1">
              <a:extLst>
                <a:ext uri="{FF2B5EF4-FFF2-40B4-BE49-F238E27FC236}">
                  <a16:creationId xmlns:a16="http://schemas.microsoft.com/office/drawing/2014/main" id="{5C2A4452-6B00-411C-80AB-29AE135B4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66705" y="597854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2">
              <a:extLst>
                <a:ext uri="{FF2B5EF4-FFF2-40B4-BE49-F238E27FC236}">
                  <a16:creationId xmlns:a16="http://schemas.microsoft.com/office/drawing/2014/main" id="{9B0D6CF6-D17B-4DC7-828A-773636910C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1876" y="59662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2">
              <a:extLst>
                <a:ext uri="{FF2B5EF4-FFF2-40B4-BE49-F238E27FC236}">
                  <a16:creationId xmlns:a16="http://schemas.microsoft.com/office/drawing/2014/main" id="{E0E5EA9F-6192-466D-BF45-46D9BCE3B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1861" y="62805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30">
              <a:extLst>
                <a:ext uri="{FF2B5EF4-FFF2-40B4-BE49-F238E27FC236}">
                  <a16:creationId xmlns:a16="http://schemas.microsoft.com/office/drawing/2014/main" id="{008FF77B-AC18-4E35-BB9B-0CA39278F7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0053" y="628384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31">
              <a:extLst>
                <a:ext uri="{FF2B5EF4-FFF2-40B4-BE49-F238E27FC236}">
                  <a16:creationId xmlns:a16="http://schemas.microsoft.com/office/drawing/2014/main" id="{F237A1D4-9D62-4DEA-BD39-E5EC93B33B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3480" y="626711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32">
              <a:extLst>
                <a:ext uri="{FF2B5EF4-FFF2-40B4-BE49-F238E27FC236}">
                  <a16:creationId xmlns:a16="http://schemas.microsoft.com/office/drawing/2014/main" id="{CFF6BE31-4842-4659-8D68-63423F8269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39967" y="630682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4">
              <a:extLst>
                <a:ext uri="{FF2B5EF4-FFF2-40B4-BE49-F238E27FC236}">
                  <a16:creationId xmlns:a16="http://schemas.microsoft.com/office/drawing/2014/main" id="{3EC2112B-E2EC-492A-8AF9-D78F4B4A99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36264" y="631279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5">
              <a:extLst>
                <a:ext uri="{FF2B5EF4-FFF2-40B4-BE49-F238E27FC236}">
                  <a16:creationId xmlns:a16="http://schemas.microsoft.com/office/drawing/2014/main" id="{E71F6428-AC25-4A5A-8439-04768A17B6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7411" y="628546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41">
              <a:extLst>
                <a:ext uri="{FF2B5EF4-FFF2-40B4-BE49-F238E27FC236}">
                  <a16:creationId xmlns:a16="http://schemas.microsoft.com/office/drawing/2014/main" id="{87E919CC-AC41-4F0D-A842-792D7A418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4771" y="626918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91">
              <a:extLst>
                <a:ext uri="{FF2B5EF4-FFF2-40B4-BE49-F238E27FC236}">
                  <a16:creationId xmlns:a16="http://schemas.microsoft.com/office/drawing/2014/main" id="{DE28BE4E-1A59-46FF-810A-A8F9A46F7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58692" y="602625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2">
              <a:extLst>
                <a:ext uri="{FF2B5EF4-FFF2-40B4-BE49-F238E27FC236}">
                  <a16:creationId xmlns:a16="http://schemas.microsoft.com/office/drawing/2014/main" id="{41281533-9B25-42A4-9F50-34B4F24C0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2813" y="5963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3">
              <a:extLst>
                <a:ext uri="{FF2B5EF4-FFF2-40B4-BE49-F238E27FC236}">
                  <a16:creationId xmlns:a16="http://schemas.microsoft.com/office/drawing/2014/main" id="{E5B56BED-7578-4E42-889D-34AA58F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28451" y="603325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4">
              <a:extLst>
                <a:ext uri="{FF2B5EF4-FFF2-40B4-BE49-F238E27FC236}">
                  <a16:creationId xmlns:a16="http://schemas.microsoft.com/office/drawing/2014/main" id="{583E2F4A-E235-4600-A80D-18C1C36EE5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15258" y="607168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5">
              <a:extLst>
                <a:ext uri="{FF2B5EF4-FFF2-40B4-BE49-F238E27FC236}">
                  <a16:creationId xmlns:a16="http://schemas.microsoft.com/office/drawing/2014/main" id="{A3CF799A-9839-4CB1-9381-DCC0C1FE1B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7627" y="601578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6">
              <a:extLst>
                <a:ext uri="{FF2B5EF4-FFF2-40B4-BE49-F238E27FC236}">
                  <a16:creationId xmlns:a16="http://schemas.microsoft.com/office/drawing/2014/main" id="{FCC7DD6E-E0E5-46B9-81B7-3B2F7B3332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16034" y="602231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7">
              <a:extLst>
                <a:ext uri="{FF2B5EF4-FFF2-40B4-BE49-F238E27FC236}">
                  <a16:creationId xmlns:a16="http://schemas.microsoft.com/office/drawing/2014/main" id="{0D5C974E-4B43-4FFA-8230-DB0E1993C3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09702" y="602476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8">
              <a:extLst>
                <a:ext uri="{FF2B5EF4-FFF2-40B4-BE49-F238E27FC236}">
                  <a16:creationId xmlns:a16="http://schemas.microsoft.com/office/drawing/2014/main" id="{3C1174EE-071E-4421-BD9C-2C2D84190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1294" y="602476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9">
              <a:extLst>
                <a:ext uri="{FF2B5EF4-FFF2-40B4-BE49-F238E27FC236}">
                  <a16:creationId xmlns:a16="http://schemas.microsoft.com/office/drawing/2014/main" id="{6F280CAD-1F1B-4F43-99A3-B2EC2A7F30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84479" y="602475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0">
              <a:extLst>
                <a:ext uri="{FF2B5EF4-FFF2-40B4-BE49-F238E27FC236}">
                  <a16:creationId xmlns:a16="http://schemas.microsoft.com/office/drawing/2014/main" id="{9C83D9FD-E06E-407B-BA7C-2C2AD5B16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36827" y="60247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01">
              <a:extLst>
                <a:ext uri="{FF2B5EF4-FFF2-40B4-BE49-F238E27FC236}">
                  <a16:creationId xmlns:a16="http://schemas.microsoft.com/office/drawing/2014/main" id="{A1CACEBA-A7A9-45FB-897A-888150011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4040" y="603128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4">
              <a:extLst>
                <a:ext uri="{FF2B5EF4-FFF2-40B4-BE49-F238E27FC236}">
                  <a16:creationId xmlns:a16="http://schemas.microsoft.com/office/drawing/2014/main" id="{4A695BE5-DE27-460F-845F-45BB814FE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3391" y="604026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13">
              <a:extLst>
                <a:ext uri="{FF2B5EF4-FFF2-40B4-BE49-F238E27FC236}">
                  <a16:creationId xmlns:a16="http://schemas.microsoft.com/office/drawing/2014/main" id="{77CDD712-F443-4EDC-B663-5EC5ACD7D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1612" y="608596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14">
              <a:extLst>
                <a:ext uri="{FF2B5EF4-FFF2-40B4-BE49-F238E27FC236}">
                  <a16:creationId xmlns:a16="http://schemas.microsoft.com/office/drawing/2014/main" id="{007246F1-084B-45D9-BDD9-99BB53F6C9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8066" y="60859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15">
              <a:extLst>
                <a:ext uri="{FF2B5EF4-FFF2-40B4-BE49-F238E27FC236}">
                  <a16:creationId xmlns:a16="http://schemas.microsoft.com/office/drawing/2014/main" id="{1EFA42E9-27C0-423D-93C8-794A9683F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0920" y="60916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20">
              <a:extLst>
                <a:ext uri="{FF2B5EF4-FFF2-40B4-BE49-F238E27FC236}">
                  <a16:creationId xmlns:a16="http://schemas.microsoft.com/office/drawing/2014/main" id="{DFCCEBA8-5961-480A-9134-51605F650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1632" y="6320599"/>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21">
              <a:extLst>
                <a:ext uri="{FF2B5EF4-FFF2-40B4-BE49-F238E27FC236}">
                  <a16:creationId xmlns:a16="http://schemas.microsoft.com/office/drawing/2014/main" id="{00B8B62E-6551-4805-BD5A-5188FE5D3A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7481" y="634382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25">
              <a:extLst>
                <a:ext uri="{FF2B5EF4-FFF2-40B4-BE49-F238E27FC236}">
                  <a16:creationId xmlns:a16="http://schemas.microsoft.com/office/drawing/2014/main" id="{EB635BC8-61BC-44D5-AA11-9A308B3BA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3495" y="633895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26">
              <a:extLst>
                <a:ext uri="{FF2B5EF4-FFF2-40B4-BE49-F238E27FC236}">
                  <a16:creationId xmlns:a16="http://schemas.microsoft.com/office/drawing/2014/main" id="{3C0CF799-2713-48A8-94DF-F8CB5F332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0307" y="635079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27">
              <a:extLst>
                <a:ext uri="{FF2B5EF4-FFF2-40B4-BE49-F238E27FC236}">
                  <a16:creationId xmlns:a16="http://schemas.microsoft.com/office/drawing/2014/main" id="{52A7149F-5A3F-4537-981A-974C7409CA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091" y="6350792"/>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28">
              <a:extLst>
                <a:ext uri="{FF2B5EF4-FFF2-40B4-BE49-F238E27FC236}">
                  <a16:creationId xmlns:a16="http://schemas.microsoft.com/office/drawing/2014/main" id="{5D7163FE-5ADD-41E7-985B-F95E7E0484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2281" y="635405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29">
              <a:extLst>
                <a:ext uri="{FF2B5EF4-FFF2-40B4-BE49-F238E27FC236}">
                  <a16:creationId xmlns:a16="http://schemas.microsoft.com/office/drawing/2014/main" id="{FA796F21-7CE5-4483-A137-919B3D433B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0077" y="6354055"/>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33">
              <a:extLst>
                <a:ext uri="{FF2B5EF4-FFF2-40B4-BE49-F238E27FC236}">
                  <a16:creationId xmlns:a16="http://schemas.microsoft.com/office/drawing/2014/main" id="{89A8D3E3-3518-4738-B94E-F7DD9818D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6893" y="636303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36">
              <a:extLst>
                <a:ext uri="{FF2B5EF4-FFF2-40B4-BE49-F238E27FC236}">
                  <a16:creationId xmlns:a16="http://schemas.microsoft.com/office/drawing/2014/main" id="{965D7305-50C2-4D93-8832-19DC70C5B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28899" y="629281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37">
              <a:extLst>
                <a:ext uri="{FF2B5EF4-FFF2-40B4-BE49-F238E27FC236}">
                  <a16:creationId xmlns:a16="http://schemas.microsoft.com/office/drawing/2014/main" id="{04637E45-0880-40BC-B488-4EA4CA4356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8109" y="6378537"/>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38">
              <a:extLst>
                <a:ext uri="{FF2B5EF4-FFF2-40B4-BE49-F238E27FC236}">
                  <a16:creationId xmlns:a16="http://schemas.microsoft.com/office/drawing/2014/main" id="{D938207F-A865-48E5-A15D-FD578BC59D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552" y="638098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40">
              <a:extLst>
                <a:ext uri="{FF2B5EF4-FFF2-40B4-BE49-F238E27FC236}">
                  <a16:creationId xmlns:a16="http://schemas.microsoft.com/office/drawing/2014/main" id="{DCD7108A-C70D-4FD9-B91A-0E9F9501AE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5091" y="6390777"/>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42">
              <a:extLst>
                <a:ext uri="{FF2B5EF4-FFF2-40B4-BE49-F238E27FC236}">
                  <a16:creationId xmlns:a16="http://schemas.microsoft.com/office/drawing/2014/main" id="{57FC30BB-0D8F-43B0-910E-7DDE8C9331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5652" y="6417706"/>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25">
              <a:extLst>
                <a:ext uri="{FF2B5EF4-FFF2-40B4-BE49-F238E27FC236}">
                  <a16:creationId xmlns:a16="http://schemas.microsoft.com/office/drawing/2014/main" id="{7E9ACE65-00C6-4A75-8F61-CCADAF3EC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88143" y="633196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37">
              <a:extLst>
                <a:ext uri="{FF2B5EF4-FFF2-40B4-BE49-F238E27FC236}">
                  <a16:creationId xmlns:a16="http://schemas.microsoft.com/office/drawing/2014/main" id="{A66BC798-DA88-404E-ABF9-4334D68972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15740" y="606433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Marcador de contenido 2">
            <a:extLst>
              <a:ext uri="{FF2B5EF4-FFF2-40B4-BE49-F238E27FC236}">
                <a16:creationId xmlns:a16="http://schemas.microsoft.com/office/drawing/2014/main" id="{7011D8EF-D3EB-4BC5-8264-74D4D9A0AC46}"/>
              </a:ext>
            </a:extLst>
          </p:cNvPr>
          <p:cNvGraphicFramePr>
            <a:graphicFrameLocks noGrp="1"/>
          </p:cNvGraphicFramePr>
          <p:nvPr>
            <p:ph idx="1"/>
            <p:extLst>
              <p:ext uri="{D42A27DB-BD31-4B8C-83A1-F6EECF244321}">
                <p14:modId xmlns:p14="http://schemas.microsoft.com/office/powerpoint/2010/main" val="2309099679"/>
              </p:ext>
            </p:extLst>
          </p:nvPr>
        </p:nvGraphicFramePr>
        <p:xfrm>
          <a:off x="5074567" y="876300"/>
          <a:ext cx="6525661" cy="4531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7924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D3B58A-F12D-4842-789A-47F0D8DEB0D9}"/>
              </a:ext>
            </a:extLst>
          </p:cNvPr>
          <p:cNvSpPr>
            <a:spLocks noGrp="1"/>
          </p:cNvSpPr>
          <p:nvPr>
            <p:ph type="title"/>
          </p:nvPr>
        </p:nvSpPr>
        <p:spPr/>
        <p:txBody>
          <a:bodyPr/>
          <a:lstStyle/>
          <a:p>
            <a:r>
              <a:rPr lang="es-EC" dirty="0"/>
              <a:t>MEDIACIÓN </a:t>
            </a:r>
          </a:p>
        </p:txBody>
      </p:sp>
      <p:graphicFrame>
        <p:nvGraphicFramePr>
          <p:cNvPr id="5" name="Marcador de contenido 2">
            <a:extLst>
              <a:ext uri="{FF2B5EF4-FFF2-40B4-BE49-F238E27FC236}">
                <a16:creationId xmlns:a16="http://schemas.microsoft.com/office/drawing/2014/main" id="{56C879EC-E305-7D00-9700-635D270E0417}"/>
              </a:ext>
            </a:extLst>
          </p:cNvPr>
          <p:cNvGraphicFramePr>
            <a:graphicFrameLocks noGrp="1"/>
          </p:cNvGraphicFramePr>
          <p:nvPr>
            <p:ph idx="1"/>
          </p:nvPr>
        </p:nvGraphicFramePr>
        <p:xfrm>
          <a:off x="1069848" y="1874520"/>
          <a:ext cx="963401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718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6AF0824-C159-88C2-298E-ED17598771B0}"/>
              </a:ext>
            </a:extLst>
          </p:cNvPr>
          <p:cNvSpPr>
            <a:spLocks noGrp="1"/>
          </p:cNvSpPr>
          <p:nvPr>
            <p:ph type="title"/>
          </p:nvPr>
        </p:nvSpPr>
        <p:spPr>
          <a:xfrm>
            <a:off x="1422399" y="701749"/>
            <a:ext cx="9343065" cy="999460"/>
          </a:xfrm>
        </p:spPr>
        <p:txBody>
          <a:bodyPr>
            <a:normAutofit/>
          </a:bodyPr>
          <a:lstStyle/>
          <a:p>
            <a:pPr algn="ctr"/>
            <a:endParaRPr lang="es-EC"/>
          </a:p>
        </p:txBody>
      </p:sp>
      <p:sp>
        <p:nvSpPr>
          <p:cNvPr id="11" name="Rectangle 10">
            <a:extLst>
              <a:ext uri="{FF2B5EF4-FFF2-40B4-BE49-F238E27FC236}">
                <a16:creationId xmlns:a16="http://schemas.microsoft.com/office/drawing/2014/main" id="{CDA16EB2-8F47-4759-A206-DA4D0FF38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901"/>
            <a:ext cx="12192000" cy="49911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CB274535-0127-7453-E9DF-C66D1A128164}"/>
              </a:ext>
            </a:extLst>
          </p:cNvPr>
          <p:cNvGraphicFramePr>
            <a:graphicFrameLocks noGrp="1"/>
          </p:cNvGraphicFramePr>
          <p:nvPr>
            <p:ph idx="1"/>
            <p:extLst>
              <p:ext uri="{D42A27DB-BD31-4B8C-83A1-F6EECF244321}">
                <p14:modId xmlns:p14="http://schemas.microsoft.com/office/powerpoint/2010/main" val="478734750"/>
              </p:ext>
            </p:extLst>
          </p:nvPr>
        </p:nvGraphicFramePr>
        <p:xfrm>
          <a:off x="571500" y="2372659"/>
          <a:ext cx="11049000" cy="3901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911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F62AAC-1C5B-406E-8F1E-5B0FD8E9D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A194C7D-8CC0-2807-41E7-BA4C644C3A97}"/>
              </a:ext>
            </a:extLst>
          </p:cNvPr>
          <p:cNvSpPr>
            <a:spLocks noGrp="1"/>
          </p:cNvSpPr>
          <p:nvPr>
            <p:ph type="title"/>
          </p:nvPr>
        </p:nvSpPr>
        <p:spPr>
          <a:xfrm>
            <a:off x="1073811" y="718366"/>
            <a:ext cx="9483513" cy="944656"/>
          </a:xfrm>
        </p:spPr>
        <p:txBody>
          <a:bodyPr>
            <a:normAutofit/>
          </a:bodyPr>
          <a:lstStyle/>
          <a:p>
            <a:endParaRPr lang="es-EC"/>
          </a:p>
        </p:txBody>
      </p:sp>
      <p:sp>
        <p:nvSpPr>
          <p:cNvPr id="12" name="Rectangle 11">
            <a:extLst>
              <a:ext uri="{FF2B5EF4-FFF2-40B4-BE49-F238E27FC236}">
                <a16:creationId xmlns:a16="http://schemas.microsoft.com/office/drawing/2014/main" id="{EC2268EF-1ED3-4797-8355-F5078CB18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0" y="1883764"/>
            <a:ext cx="8978579" cy="4097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53D1BE0-5F6D-69E3-C990-793618E05E9B}"/>
              </a:ext>
            </a:extLst>
          </p:cNvPr>
          <p:cNvSpPr>
            <a:spLocks noGrp="1"/>
          </p:cNvSpPr>
          <p:nvPr>
            <p:ph idx="1"/>
          </p:nvPr>
        </p:nvSpPr>
        <p:spPr>
          <a:xfrm>
            <a:off x="2503967" y="2478755"/>
            <a:ext cx="7598826" cy="2945618"/>
          </a:xfrm>
        </p:spPr>
        <p:txBody>
          <a:bodyPr>
            <a:normAutofit/>
          </a:bodyPr>
          <a:lstStyle/>
          <a:p>
            <a:pPr fontAlgn="base"/>
            <a:r>
              <a:rPr lang="es-MX" b="0" i="0">
                <a:effectLst/>
                <a:latin typeface="Helvetica" panose="020B0604020202020204" pitchFamily="34" charset="0"/>
              </a:rPr>
              <a:t>Pero además, la mediación implica que se evoca y ayuda a las partes a utilizar los conflictos como oportunidades de crecimiento moral, y contribuye a reformular una disputa contenciosa, como un problema mutuo.</a:t>
            </a:r>
          </a:p>
          <a:p>
            <a:endParaRPr lang="es-EC" dirty="0"/>
          </a:p>
        </p:txBody>
      </p:sp>
      <p:grpSp>
        <p:nvGrpSpPr>
          <p:cNvPr id="14" name="Group 13">
            <a:extLst>
              <a:ext uri="{FF2B5EF4-FFF2-40B4-BE49-F238E27FC236}">
                <a16:creationId xmlns:a16="http://schemas.microsoft.com/office/drawing/2014/main" id="{5CCCD93E-51C6-47E1-8405-8D870E6B52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4460" y="-5553"/>
            <a:ext cx="781459" cy="6853105"/>
            <a:chOff x="11084460" y="-5553"/>
            <a:chExt cx="781459" cy="6853105"/>
          </a:xfrm>
        </p:grpSpPr>
        <p:sp>
          <p:nvSpPr>
            <p:cNvPr id="15" name="Freeform 59">
              <a:extLst>
                <a:ext uri="{FF2B5EF4-FFF2-40B4-BE49-F238E27FC236}">
                  <a16:creationId xmlns:a16="http://schemas.microsoft.com/office/drawing/2014/main" id="{781905C4-1133-4589-891D-4E6052BC9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5558" y="67086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8">
              <a:extLst>
                <a:ext uri="{FF2B5EF4-FFF2-40B4-BE49-F238E27FC236}">
                  <a16:creationId xmlns:a16="http://schemas.microsoft.com/office/drawing/2014/main" id="{B549DF45-2D76-437C-ACBF-763DF06F3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122" y="6574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9">
              <a:extLst>
                <a:ext uri="{FF2B5EF4-FFF2-40B4-BE49-F238E27FC236}">
                  <a16:creationId xmlns:a16="http://schemas.microsoft.com/office/drawing/2014/main" id="{B49F2B88-F0AA-40D6-997C-4CD28AD29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3494" y="88847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0">
              <a:extLst>
                <a:ext uri="{FF2B5EF4-FFF2-40B4-BE49-F238E27FC236}">
                  <a16:creationId xmlns:a16="http://schemas.microsoft.com/office/drawing/2014/main" id="{36A4A66A-D1F4-4383-8D28-A68695937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8153" y="112627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1">
              <a:extLst>
                <a:ext uri="{FF2B5EF4-FFF2-40B4-BE49-F238E27FC236}">
                  <a16:creationId xmlns:a16="http://schemas.microsoft.com/office/drawing/2014/main" id="{1A73A306-1140-4842-AB32-DEFA0C75D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1203" y="213932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9E9F1E99-2F3F-4867-BBFE-FCA8F92CA1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9039" y="191687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3">
              <a:extLst>
                <a:ext uri="{FF2B5EF4-FFF2-40B4-BE49-F238E27FC236}">
                  <a16:creationId xmlns:a16="http://schemas.microsoft.com/office/drawing/2014/main" id="{015B614E-DBF6-4DE6-9339-24B527AE00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1596" y="160208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4">
              <a:extLst>
                <a:ext uri="{FF2B5EF4-FFF2-40B4-BE49-F238E27FC236}">
                  <a16:creationId xmlns:a16="http://schemas.microsoft.com/office/drawing/2014/main" id="{2D99F085-1658-457C-A1E7-8BB59784E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2612" y="4528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6">
              <a:extLst>
                <a:ext uri="{FF2B5EF4-FFF2-40B4-BE49-F238E27FC236}">
                  <a16:creationId xmlns:a16="http://schemas.microsoft.com/office/drawing/2014/main" id="{72314D71-6CB0-478C-A2EE-9DD68D4B0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2581" y="1068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89">
              <a:extLst>
                <a:ext uri="{FF2B5EF4-FFF2-40B4-BE49-F238E27FC236}">
                  <a16:creationId xmlns:a16="http://schemas.microsoft.com/office/drawing/2014/main" id="{CFF40123-9723-4AED-B3F6-54C54E54A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384" y="138973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90">
              <a:extLst>
                <a:ext uri="{FF2B5EF4-FFF2-40B4-BE49-F238E27FC236}">
                  <a16:creationId xmlns:a16="http://schemas.microsoft.com/office/drawing/2014/main" id="{18149ACA-B455-497E-A336-7CA5EA3FF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5236" y="20126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2">
              <a:extLst>
                <a:ext uri="{FF2B5EF4-FFF2-40B4-BE49-F238E27FC236}">
                  <a16:creationId xmlns:a16="http://schemas.microsoft.com/office/drawing/2014/main" id="{BEA79FD9-FE3C-474C-9635-FA1AC8B10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8261" y="288696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3">
              <a:extLst>
                <a:ext uri="{FF2B5EF4-FFF2-40B4-BE49-F238E27FC236}">
                  <a16:creationId xmlns:a16="http://schemas.microsoft.com/office/drawing/2014/main" id="{5A1C9036-2209-48AB-9A45-1CF7A88BC8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9619" y="402557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4">
              <a:extLst>
                <a:ext uri="{FF2B5EF4-FFF2-40B4-BE49-F238E27FC236}">
                  <a16:creationId xmlns:a16="http://schemas.microsoft.com/office/drawing/2014/main" id="{949D7B76-E779-437D-BF53-4B314E304D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570" y="26186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5">
              <a:extLst>
                <a:ext uri="{FF2B5EF4-FFF2-40B4-BE49-F238E27FC236}">
                  <a16:creationId xmlns:a16="http://schemas.microsoft.com/office/drawing/2014/main" id="{6C7666CC-2CD8-49CF-97E8-03A4748E5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8201" y="376266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6">
              <a:extLst>
                <a:ext uri="{FF2B5EF4-FFF2-40B4-BE49-F238E27FC236}">
                  <a16:creationId xmlns:a16="http://schemas.microsoft.com/office/drawing/2014/main" id="{6694159E-961A-40AD-9710-DE5D858BE2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83" y="53091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7">
              <a:extLst>
                <a:ext uri="{FF2B5EF4-FFF2-40B4-BE49-F238E27FC236}">
                  <a16:creationId xmlns:a16="http://schemas.microsoft.com/office/drawing/2014/main" id="{3415C869-BF38-4F37-A07D-99863F6F0C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6163" y="452512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8">
              <a:extLst>
                <a:ext uri="{FF2B5EF4-FFF2-40B4-BE49-F238E27FC236}">
                  <a16:creationId xmlns:a16="http://schemas.microsoft.com/office/drawing/2014/main" id="{C532C6F8-F368-4C0C-A0C7-26ED5B5C74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3551" y="318238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9">
              <a:extLst>
                <a:ext uri="{FF2B5EF4-FFF2-40B4-BE49-F238E27FC236}">
                  <a16:creationId xmlns:a16="http://schemas.microsoft.com/office/drawing/2014/main" id="{CE0F0051-9235-439E-906C-6D4734860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2808" y="559134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0">
              <a:extLst>
                <a:ext uri="{FF2B5EF4-FFF2-40B4-BE49-F238E27FC236}">
                  <a16:creationId xmlns:a16="http://schemas.microsoft.com/office/drawing/2014/main" id="{595300AA-1720-4A83-A1A6-AEAC14DC4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37021" y="618309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1">
              <a:extLst>
                <a:ext uri="{FF2B5EF4-FFF2-40B4-BE49-F238E27FC236}">
                  <a16:creationId xmlns:a16="http://schemas.microsoft.com/office/drawing/2014/main" id="{4C3205CA-C6A4-4BC9-A856-44012512D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4351" y="507069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2">
              <a:extLst>
                <a:ext uri="{FF2B5EF4-FFF2-40B4-BE49-F238E27FC236}">
                  <a16:creationId xmlns:a16="http://schemas.microsoft.com/office/drawing/2014/main" id="{2ADF09EA-ED2B-435A-98A9-C04F61AEC3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1088" y="484383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3">
              <a:extLst>
                <a:ext uri="{FF2B5EF4-FFF2-40B4-BE49-F238E27FC236}">
                  <a16:creationId xmlns:a16="http://schemas.microsoft.com/office/drawing/2014/main" id="{FECDE996-00DD-4523-A839-977B3099D6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61" y="434420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4">
              <a:extLst>
                <a:ext uri="{FF2B5EF4-FFF2-40B4-BE49-F238E27FC236}">
                  <a16:creationId xmlns:a16="http://schemas.microsoft.com/office/drawing/2014/main" id="{41E13E80-7416-41BF-9F70-0471C3755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3913" y="59244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5">
              <a:extLst>
                <a:ext uri="{FF2B5EF4-FFF2-40B4-BE49-F238E27FC236}">
                  <a16:creationId xmlns:a16="http://schemas.microsoft.com/office/drawing/2014/main" id="{E0904C63-D5F2-4DEC-BC8B-20A26201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922" y="237888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7">
              <a:extLst>
                <a:ext uri="{FF2B5EF4-FFF2-40B4-BE49-F238E27FC236}">
                  <a16:creationId xmlns:a16="http://schemas.microsoft.com/office/drawing/2014/main" id="{E8FF1427-C8C3-4A62-BA09-C39CD288F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4168" y="354316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5">
              <a:extLst>
                <a:ext uri="{FF2B5EF4-FFF2-40B4-BE49-F238E27FC236}">
                  <a16:creationId xmlns:a16="http://schemas.microsoft.com/office/drawing/2014/main" id="{8A423576-FAF7-451E-8E03-BD83EB4C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40427" y="637098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7">
              <a:extLst>
                <a:ext uri="{FF2B5EF4-FFF2-40B4-BE49-F238E27FC236}">
                  <a16:creationId xmlns:a16="http://schemas.microsoft.com/office/drawing/2014/main" id="{6E983BE2-E9E0-42E2-9321-D69CE9C5D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7906" y="66622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8">
              <a:extLst>
                <a:ext uri="{FF2B5EF4-FFF2-40B4-BE49-F238E27FC236}">
                  <a16:creationId xmlns:a16="http://schemas.microsoft.com/office/drawing/2014/main" id="{D3F95FF6-487C-4B8A-8366-D3ED41932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8467" y="564043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id="{7BEB0739-EF74-4D95-80D7-4173F5B980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6657" y="39783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5">
              <a:extLst>
                <a:ext uri="{FF2B5EF4-FFF2-40B4-BE49-F238E27FC236}">
                  <a16:creationId xmlns:a16="http://schemas.microsoft.com/office/drawing/2014/main" id="{783B7BCE-EE41-439B-B505-CCE4A75EA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643" y="191833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6">
              <a:extLst>
                <a:ext uri="{FF2B5EF4-FFF2-40B4-BE49-F238E27FC236}">
                  <a16:creationId xmlns:a16="http://schemas.microsoft.com/office/drawing/2014/main" id="{3C74358B-9A47-45F3-8386-A5618A504A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280" y="5254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7">
              <a:extLst>
                <a:ext uri="{FF2B5EF4-FFF2-40B4-BE49-F238E27FC236}">
                  <a16:creationId xmlns:a16="http://schemas.microsoft.com/office/drawing/2014/main" id="{99DE0B49-D1D7-4B06-9F02-E82BAD335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4045" y="22054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08">
              <a:extLst>
                <a:ext uri="{FF2B5EF4-FFF2-40B4-BE49-F238E27FC236}">
                  <a16:creationId xmlns:a16="http://schemas.microsoft.com/office/drawing/2014/main" id="{3E40A68B-6E09-47B3-B503-187E6DB05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951" y="113529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09">
              <a:extLst>
                <a:ext uri="{FF2B5EF4-FFF2-40B4-BE49-F238E27FC236}">
                  <a16:creationId xmlns:a16="http://schemas.microsoft.com/office/drawing/2014/main" id="{D689A519-2610-420E-A0A9-969BFF67BB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9148" y="163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0">
              <a:extLst>
                <a:ext uri="{FF2B5EF4-FFF2-40B4-BE49-F238E27FC236}">
                  <a16:creationId xmlns:a16="http://schemas.microsoft.com/office/drawing/2014/main" id="{6FBC6584-911F-4264-B473-D2BF13165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4" y="2776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11">
              <a:extLst>
                <a:ext uri="{FF2B5EF4-FFF2-40B4-BE49-F238E27FC236}">
                  <a16:creationId xmlns:a16="http://schemas.microsoft.com/office/drawing/2014/main" id="{43BA3088-9071-4CB5-AA87-D26ADA6A0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7203" y="136511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12">
              <a:extLst>
                <a:ext uri="{FF2B5EF4-FFF2-40B4-BE49-F238E27FC236}">
                  <a16:creationId xmlns:a16="http://schemas.microsoft.com/office/drawing/2014/main" id="{036754A1-5FF1-4DAF-865F-51A8F732D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6706" y="8464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2">
              <a:extLst>
                <a:ext uri="{FF2B5EF4-FFF2-40B4-BE49-F238E27FC236}">
                  <a16:creationId xmlns:a16="http://schemas.microsoft.com/office/drawing/2014/main" id="{3113C36F-F2C1-4AEF-907E-B011FC7DF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9267" y="15726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3">
              <a:extLst>
                <a:ext uri="{FF2B5EF4-FFF2-40B4-BE49-F238E27FC236}">
                  <a16:creationId xmlns:a16="http://schemas.microsoft.com/office/drawing/2014/main" id="{05297B79-2217-4E20-ADCE-55A99DFC2E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1768" y="208501"/>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30">
              <a:extLst>
                <a:ext uri="{FF2B5EF4-FFF2-40B4-BE49-F238E27FC236}">
                  <a16:creationId xmlns:a16="http://schemas.microsoft.com/office/drawing/2014/main" id="{CDFBCAF2-7156-47B5-B4CD-4C9A6B0C57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989" y="49775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1">
              <a:extLst>
                <a:ext uri="{FF2B5EF4-FFF2-40B4-BE49-F238E27FC236}">
                  <a16:creationId xmlns:a16="http://schemas.microsoft.com/office/drawing/2014/main" id="{6141C6ED-A205-4582-B2B7-28AEFFCE9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4755" y="104742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2">
              <a:extLst>
                <a:ext uri="{FF2B5EF4-FFF2-40B4-BE49-F238E27FC236}">
                  <a16:creationId xmlns:a16="http://schemas.microsoft.com/office/drawing/2014/main" id="{45D98E0C-835E-42DB-8E99-55F88B5D39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6410" y="187389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4">
              <a:extLst>
                <a:ext uri="{FF2B5EF4-FFF2-40B4-BE49-F238E27FC236}">
                  <a16:creationId xmlns:a16="http://schemas.microsoft.com/office/drawing/2014/main" id="{C1A190CA-579E-475F-A682-AE831D0B62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558" y="200578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5">
              <a:extLst>
                <a:ext uri="{FF2B5EF4-FFF2-40B4-BE49-F238E27FC236}">
                  <a16:creationId xmlns:a16="http://schemas.microsoft.com/office/drawing/2014/main" id="{95752704-828A-4BF6-9D5B-7EE272F3C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2094" y="81776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41">
              <a:extLst>
                <a:ext uri="{FF2B5EF4-FFF2-40B4-BE49-F238E27FC236}">
                  <a16:creationId xmlns:a16="http://schemas.microsoft.com/office/drawing/2014/main" id="{1DDC7947-4F4F-4B68-8A9A-5B08914D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6842" y="120201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91">
              <a:extLst>
                <a:ext uri="{FF2B5EF4-FFF2-40B4-BE49-F238E27FC236}">
                  <a16:creationId xmlns:a16="http://schemas.microsoft.com/office/drawing/2014/main" id="{F9B6A847-04BE-4DA2-9766-403B52C533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7463" y="27004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92">
              <a:extLst>
                <a:ext uri="{FF2B5EF4-FFF2-40B4-BE49-F238E27FC236}">
                  <a16:creationId xmlns:a16="http://schemas.microsoft.com/office/drawing/2014/main" id="{E0120860-FA73-465D-98A8-0A80630A7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6503" y="235689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93">
              <a:extLst>
                <a:ext uri="{FF2B5EF4-FFF2-40B4-BE49-F238E27FC236}">
                  <a16:creationId xmlns:a16="http://schemas.microsoft.com/office/drawing/2014/main" id="{73B154EA-FA98-4BA2-B207-56A75AF5F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5" y="328527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94">
              <a:extLst>
                <a:ext uri="{FF2B5EF4-FFF2-40B4-BE49-F238E27FC236}">
                  <a16:creationId xmlns:a16="http://schemas.microsoft.com/office/drawing/2014/main" id="{CD9D9A2E-D334-4FF7-AE1B-3C73FF735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1111" y="530384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95">
              <a:extLst>
                <a:ext uri="{FF2B5EF4-FFF2-40B4-BE49-F238E27FC236}">
                  <a16:creationId xmlns:a16="http://schemas.microsoft.com/office/drawing/2014/main" id="{C3CEB375-641F-4ACA-BFE8-15BCE9CFB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9462" y="299225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96">
              <a:extLst>
                <a:ext uri="{FF2B5EF4-FFF2-40B4-BE49-F238E27FC236}">
                  <a16:creationId xmlns:a16="http://schemas.microsoft.com/office/drawing/2014/main" id="{64C2C2DC-ADC8-45C1-9176-0BE21158B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4848" y="35118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97">
              <a:extLst>
                <a:ext uri="{FF2B5EF4-FFF2-40B4-BE49-F238E27FC236}">
                  <a16:creationId xmlns:a16="http://schemas.microsoft.com/office/drawing/2014/main" id="{6DC6FE9E-EE79-4AAD-B79F-D1320F972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4160" y="47206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98">
              <a:extLst>
                <a:ext uri="{FF2B5EF4-FFF2-40B4-BE49-F238E27FC236}">
                  <a16:creationId xmlns:a16="http://schemas.microsoft.com/office/drawing/2014/main" id="{4A065DC5-0B08-4188-9CAC-C782BE3346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6645" y="42022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99">
              <a:extLst>
                <a:ext uri="{FF2B5EF4-FFF2-40B4-BE49-F238E27FC236}">
                  <a16:creationId xmlns:a16="http://schemas.microsoft.com/office/drawing/2014/main" id="{77933EC7-7607-4F9B-8946-946926844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9540" y="44100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00">
              <a:extLst>
                <a:ext uri="{FF2B5EF4-FFF2-40B4-BE49-F238E27FC236}">
                  <a16:creationId xmlns:a16="http://schemas.microsoft.com/office/drawing/2014/main" id="{98A0955A-87AB-4E27-A4EB-390D5A9973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049" y="383064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01">
              <a:extLst>
                <a:ext uri="{FF2B5EF4-FFF2-40B4-BE49-F238E27FC236}">
                  <a16:creationId xmlns:a16="http://schemas.microsoft.com/office/drawing/2014/main" id="{D0D3E081-021C-476C-A0B4-025460A08C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3766" y="503885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2">
              <a:extLst>
                <a:ext uri="{FF2B5EF4-FFF2-40B4-BE49-F238E27FC236}">
                  <a16:creationId xmlns:a16="http://schemas.microsoft.com/office/drawing/2014/main" id="{73D4B676-80A8-44CB-A417-17AF4DE19D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9945" y="559923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03">
              <a:extLst>
                <a:ext uri="{FF2B5EF4-FFF2-40B4-BE49-F238E27FC236}">
                  <a16:creationId xmlns:a16="http://schemas.microsoft.com/office/drawing/2014/main" id="{B0210B7F-84AA-41BE-87D2-9F5260010C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2853" y="586966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04">
              <a:extLst>
                <a:ext uri="{FF2B5EF4-FFF2-40B4-BE49-F238E27FC236}">
                  <a16:creationId xmlns:a16="http://schemas.microsoft.com/office/drawing/2014/main" id="{17B17F87-1255-4200-A4C5-1F8661A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8313" y="240057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13">
              <a:extLst>
                <a:ext uri="{FF2B5EF4-FFF2-40B4-BE49-F238E27FC236}">
                  <a16:creationId xmlns:a16="http://schemas.microsoft.com/office/drawing/2014/main" id="{D55CF0FB-1894-4689-808C-524F20F21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9654" y="47884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14">
              <a:extLst>
                <a:ext uri="{FF2B5EF4-FFF2-40B4-BE49-F238E27FC236}">
                  <a16:creationId xmlns:a16="http://schemas.microsoft.com/office/drawing/2014/main" id="{6D672041-E9F6-41CA-8F94-8F92F4F523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3058" y="35548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15">
              <a:extLst>
                <a:ext uri="{FF2B5EF4-FFF2-40B4-BE49-F238E27FC236}">
                  <a16:creationId xmlns:a16="http://schemas.microsoft.com/office/drawing/2014/main" id="{F2980BBB-6C11-4661-B664-64A509E7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7345" y="42176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17">
              <a:extLst>
                <a:ext uri="{FF2B5EF4-FFF2-40B4-BE49-F238E27FC236}">
                  <a16:creationId xmlns:a16="http://schemas.microsoft.com/office/drawing/2014/main" id="{74418F40-0BE6-45C5-A622-A4EC9ECC7C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4662" y="591334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18">
              <a:extLst>
                <a:ext uri="{FF2B5EF4-FFF2-40B4-BE49-F238E27FC236}">
                  <a16:creationId xmlns:a16="http://schemas.microsoft.com/office/drawing/2014/main" id="{689670C9-875E-4A8F-8485-379483869D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78" y="649102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9">
              <a:extLst>
                <a:ext uri="{FF2B5EF4-FFF2-40B4-BE49-F238E27FC236}">
                  <a16:creationId xmlns:a16="http://schemas.microsoft.com/office/drawing/2014/main" id="{B73F6F9B-7042-48A0-8AAB-CFD4AE104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0752" y="622265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20">
              <a:extLst>
                <a:ext uri="{FF2B5EF4-FFF2-40B4-BE49-F238E27FC236}">
                  <a16:creationId xmlns:a16="http://schemas.microsoft.com/office/drawing/2014/main" id="{D9922668-2B6F-4226-BEBD-91DBE7EBF8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7987" y="379537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1">
              <a:extLst>
                <a:ext uri="{FF2B5EF4-FFF2-40B4-BE49-F238E27FC236}">
                  <a16:creationId xmlns:a16="http://schemas.microsoft.com/office/drawing/2014/main" id="{25E4C9F4-6F2B-48AB-A99B-392DE5473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6278" y="357283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5">
              <a:extLst>
                <a:ext uri="{FF2B5EF4-FFF2-40B4-BE49-F238E27FC236}">
                  <a16:creationId xmlns:a16="http://schemas.microsoft.com/office/drawing/2014/main" id="{65715319-1FF9-45E8-9E9A-C674AF42E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8374" y="237101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26">
              <a:extLst>
                <a:ext uri="{FF2B5EF4-FFF2-40B4-BE49-F238E27FC236}">
                  <a16:creationId xmlns:a16="http://schemas.microsoft.com/office/drawing/2014/main" id="{12649F26-7CDE-4DB8-83B3-EF3782AD0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6608" y="322299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27">
              <a:extLst>
                <a:ext uri="{FF2B5EF4-FFF2-40B4-BE49-F238E27FC236}">
                  <a16:creationId xmlns:a16="http://schemas.microsoft.com/office/drawing/2014/main" id="{2FE4021B-DAF2-4374-BA57-A349243422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8" y="41906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28">
              <a:extLst>
                <a:ext uri="{FF2B5EF4-FFF2-40B4-BE49-F238E27FC236}">
                  <a16:creationId xmlns:a16="http://schemas.microsoft.com/office/drawing/2014/main" id="{DF5BAFBB-6EF3-4AB2-AEB6-101F5E93B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944" y="271518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29">
              <a:extLst>
                <a:ext uri="{FF2B5EF4-FFF2-40B4-BE49-F238E27FC236}">
                  <a16:creationId xmlns:a16="http://schemas.microsoft.com/office/drawing/2014/main" id="{237BBB0E-5E66-4455-9E38-5A7A576FA9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021" y="465589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3">
              <a:extLst>
                <a:ext uri="{FF2B5EF4-FFF2-40B4-BE49-F238E27FC236}">
                  <a16:creationId xmlns:a16="http://schemas.microsoft.com/office/drawing/2014/main" id="{F3737C72-7122-4969-90DB-9F1A2A2E7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849" y="446188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36">
              <a:extLst>
                <a:ext uri="{FF2B5EF4-FFF2-40B4-BE49-F238E27FC236}">
                  <a16:creationId xmlns:a16="http://schemas.microsoft.com/office/drawing/2014/main" id="{E0471B7E-606B-4DF6-97A3-C86A230047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8988" y="557135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37">
              <a:extLst>
                <a:ext uri="{FF2B5EF4-FFF2-40B4-BE49-F238E27FC236}">
                  <a16:creationId xmlns:a16="http://schemas.microsoft.com/office/drawing/2014/main" id="{90E27B31-5A24-46EB-85BE-DC5C886BC1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3483" y="522148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38">
              <a:extLst>
                <a:ext uri="{FF2B5EF4-FFF2-40B4-BE49-F238E27FC236}">
                  <a16:creationId xmlns:a16="http://schemas.microsoft.com/office/drawing/2014/main" id="{2EDC5D7B-EB07-447D-B76E-A07A6632D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3252" y="497140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39">
              <a:extLst>
                <a:ext uri="{FF2B5EF4-FFF2-40B4-BE49-F238E27FC236}">
                  <a16:creationId xmlns:a16="http://schemas.microsoft.com/office/drawing/2014/main" id="{BC74D79F-6756-4F06-A0F5-DC43209C5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998" y="649551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40">
              <a:extLst>
                <a:ext uri="{FF2B5EF4-FFF2-40B4-BE49-F238E27FC236}">
                  <a16:creationId xmlns:a16="http://schemas.microsoft.com/office/drawing/2014/main" id="{2210FDBB-A853-4414-A030-69E1F4295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7675" y="293617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42">
              <a:extLst>
                <a:ext uri="{FF2B5EF4-FFF2-40B4-BE49-F238E27FC236}">
                  <a16:creationId xmlns:a16="http://schemas.microsoft.com/office/drawing/2014/main" id="{9AAC29D9-EC94-4008-824A-E1F0F2187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0411" y="470106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43">
              <a:extLst>
                <a:ext uri="{FF2B5EF4-FFF2-40B4-BE49-F238E27FC236}">
                  <a16:creationId xmlns:a16="http://schemas.microsoft.com/office/drawing/2014/main" id="{8B39C842-398E-4937-A696-BFFC3860B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4434" y="579327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44">
              <a:extLst>
                <a:ext uri="{FF2B5EF4-FFF2-40B4-BE49-F238E27FC236}">
                  <a16:creationId xmlns:a16="http://schemas.microsoft.com/office/drawing/2014/main" id="{7088F78F-878E-460B-87EC-BA3BF1B54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857" y="602332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45">
              <a:extLst>
                <a:ext uri="{FF2B5EF4-FFF2-40B4-BE49-F238E27FC236}">
                  <a16:creationId xmlns:a16="http://schemas.microsoft.com/office/drawing/2014/main" id="{63E026E2-AE0E-499A-A8FA-39274DFB0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167" y="623499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8">
              <a:extLst>
                <a:ext uri="{FF2B5EF4-FFF2-40B4-BE49-F238E27FC236}">
                  <a16:creationId xmlns:a16="http://schemas.microsoft.com/office/drawing/2014/main" id="{550BA48D-6442-47A4-95D9-5C452FF888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710" y="67379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8">
              <a:extLst>
                <a:ext uri="{FF2B5EF4-FFF2-40B4-BE49-F238E27FC236}">
                  <a16:creationId xmlns:a16="http://schemas.microsoft.com/office/drawing/2014/main" id="{06EF15E3-76AB-4075-B334-94FD017C56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1761" y="334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6">
              <a:extLst>
                <a:ext uri="{FF2B5EF4-FFF2-40B4-BE49-F238E27FC236}">
                  <a16:creationId xmlns:a16="http://schemas.microsoft.com/office/drawing/2014/main" id="{9FED76EA-CA3D-4690-9FCE-768160FAB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5063" y="1324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7868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3" name="Rectangle 8">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85FBE40-EEFF-4D17-29E0-C90F9AEB5C2E}"/>
              </a:ext>
            </a:extLst>
          </p:cNvPr>
          <p:cNvSpPr>
            <a:spLocks noGrp="1"/>
          </p:cNvSpPr>
          <p:nvPr>
            <p:ph type="title"/>
          </p:nvPr>
        </p:nvSpPr>
        <p:spPr>
          <a:xfrm>
            <a:off x="1422399" y="701749"/>
            <a:ext cx="9343065" cy="999460"/>
          </a:xfrm>
        </p:spPr>
        <p:txBody>
          <a:bodyPr>
            <a:normAutofit/>
          </a:bodyPr>
          <a:lstStyle/>
          <a:p>
            <a:pPr algn="ctr"/>
            <a:r>
              <a:rPr lang="es-EC"/>
              <a:t>MEDIADOR</a:t>
            </a:r>
          </a:p>
        </p:txBody>
      </p:sp>
      <p:sp>
        <p:nvSpPr>
          <p:cNvPr id="224" name="Rectangle 10">
            <a:extLst>
              <a:ext uri="{FF2B5EF4-FFF2-40B4-BE49-F238E27FC236}">
                <a16:creationId xmlns:a16="http://schemas.microsoft.com/office/drawing/2014/main" id="{CDA16EB2-8F47-4759-A206-DA4D0FF38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901"/>
            <a:ext cx="12192000" cy="49911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5" name="Marcador de contenido 2">
            <a:extLst>
              <a:ext uri="{FF2B5EF4-FFF2-40B4-BE49-F238E27FC236}">
                <a16:creationId xmlns:a16="http://schemas.microsoft.com/office/drawing/2014/main" id="{2E327384-04E3-3D44-B6D1-3FC60DFB753D}"/>
              </a:ext>
            </a:extLst>
          </p:cNvPr>
          <p:cNvGraphicFramePr>
            <a:graphicFrameLocks noGrp="1"/>
          </p:cNvGraphicFramePr>
          <p:nvPr>
            <p:ph idx="1"/>
            <p:extLst>
              <p:ext uri="{D42A27DB-BD31-4B8C-83A1-F6EECF244321}">
                <p14:modId xmlns:p14="http://schemas.microsoft.com/office/powerpoint/2010/main" val="4224993940"/>
              </p:ext>
            </p:extLst>
          </p:nvPr>
        </p:nvGraphicFramePr>
        <p:xfrm>
          <a:off x="571500" y="2372659"/>
          <a:ext cx="11049000" cy="3901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403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A186DC-7347-9ABA-805D-5A4DC1C15E33}"/>
              </a:ext>
            </a:extLst>
          </p:cNvPr>
          <p:cNvSpPr>
            <a:spLocks noGrp="1"/>
          </p:cNvSpPr>
          <p:nvPr>
            <p:ph type="title"/>
          </p:nvPr>
        </p:nvSpPr>
        <p:spPr>
          <a:xfrm>
            <a:off x="1422399" y="701749"/>
            <a:ext cx="9343065" cy="999460"/>
          </a:xfrm>
        </p:spPr>
        <p:txBody>
          <a:bodyPr>
            <a:normAutofit/>
          </a:bodyPr>
          <a:lstStyle/>
          <a:p>
            <a:pPr algn="ctr"/>
            <a:r>
              <a:rPr lang="es-EC" dirty="0"/>
              <a:t>Habilidades de un buen mediador</a:t>
            </a:r>
            <a:endParaRPr lang="es-EC"/>
          </a:p>
        </p:txBody>
      </p:sp>
      <p:sp>
        <p:nvSpPr>
          <p:cNvPr id="11" name="Rectangle 10">
            <a:extLst>
              <a:ext uri="{FF2B5EF4-FFF2-40B4-BE49-F238E27FC236}">
                <a16:creationId xmlns:a16="http://schemas.microsoft.com/office/drawing/2014/main" id="{CDA16EB2-8F47-4759-A206-DA4D0FF38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901"/>
            <a:ext cx="12192000" cy="49911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75A5076A-20C5-8E0B-5CF0-E0E5407A4679}"/>
              </a:ext>
            </a:extLst>
          </p:cNvPr>
          <p:cNvGraphicFramePr>
            <a:graphicFrameLocks noGrp="1"/>
          </p:cNvGraphicFramePr>
          <p:nvPr>
            <p:ph idx="1"/>
            <p:extLst>
              <p:ext uri="{D42A27DB-BD31-4B8C-83A1-F6EECF244321}">
                <p14:modId xmlns:p14="http://schemas.microsoft.com/office/powerpoint/2010/main" val="1814605697"/>
              </p:ext>
            </p:extLst>
          </p:nvPr>
        </p:nvGraphicFramePr>
        <p:xfrm>
          <a:off x="571500" y="2372659"/>
          <a:ext cx="11049000" cy="3901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2032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B8B32A2-5B75-1FE5-0917-0E9A7127AF9B}"/>
              </a:ext>
            </a:extLst>
          </p:cNvPr>
          <p:cNvSpPr>
            <a:spLocks noGrp="1"/>
          </p:cNvSpPr>
          <p:nvPr>
            <p:ph type="title"/>
          </p:nvPr>
        </p:nvSpPr>
        <p:spPr>
          <a:xfrm>
            <a:off x="1422399" y="701749"/>
            <a:ext cx="9343065" cy="999460"/>
          </a:xfrm>
        </p:spPr>
        <p:txBody>
          <a:bodyPr>
            <a:normAutofit/>
          </a:bodyPr>
          <a:lstStyle/>
          <a:p>
            <a:pPr algn="ctr"/>
            <a:r>
              <a:rPr lang="es-EC" dirty="0"/>
              <a:t>Rol del mediador </a:t>
            </a:r>
            <a:endParaRPr lang="es-EC"/>
          </a:p>
        </p:txBody>
      </p:sp>
      <p:sp>
        <p:nvSpPr>
          <p:cNvPr id="11" name="Rectangle 10">
            <a:extLst>
              <a:ext uri="{FF2B5EF4-FFF2-40B4-BE49-F238E27FC236}">
                <a16:creationId xmlns:a16="http://schemas.microsoft.com/office/drawing/2014/main" id="{CDA16EB2-8F47-4759-A206-DA4D0FF38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901"/>
            <a:ext cx="12192000" cy="49911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83AB5DF1-79E6-F966-50B7-562C428BCAC1}"/>
              </a:ext>
            </a:extLst>
          </p:cNvPr>
          <p:cNvGraphicFramePr>
            <a:graphicFrameLocks noGrp="1"/>
          </p:cNvGraphicFramePr>
          <p:nvPr>
            <p:ph idx="1"/>
            <p:extLst>
              <p:ext uri="{D42A27DB-BD31-4B8C-83A1-F6EECF244321}">
                <p14:modId xmlns:p14="http://schemas.microsoft.com/office/powerpoint/2010/main" val="560350187"/>
              </p:ext>
            </p:extLst>
          </p:nvPr>
        </p:nvGraphicFramePr>
        <p:xfrm>
          <a:off x="571500" y="2372659"/>
          <a:ext cx="11049000" cy="3901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783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9AC7573-6AE5-FC93-6D81-654817FE9834}"/>
              </a:ext>
            </a:extLst>
          </p:cNvPr>
          <p:cNvSpPr>
            <a:spLocks noGrp="1"/>
          </p:cNvSpPr>
          <p:nvPr>
            <p:ph type="title"/>
          </p:nvPr>
        </p:nvSpPr>
        <p:spPr>
          <a:xfrm>
            <a:off x="1073811" y="718366"/>
            <a:ext cx="9483513" cy="944656"/>
          </a:xfrm>
        </p:spPr>
        <p:txBody>
          <a:bodyPr>
            <a:normAutofit/>
          </a:bodyPr>
          <a:lstStyle/>
          <a:p>
            <a:r>
              <a:rPr lang="es-EC" dirty="0"/>
              <a:t>Fases de la mediación </a:t>
            </a:r>
          </a:p>
        </p:txBody>
      </p:sp>
      <p:sp>
        <p:nvSpPr>
          <p:cNvPr id="10" name="Rectangle 9">
            <a:extLst>
              <a:ext uri="{FF2B5EF4-FFF2-40B4-BE49-F238E27FC236}">
                <a16:creationId xmlns:a16="http://schemas.microsoft.com/office/drawing/2014/main" id="{EC2268EF-1ED3-4797-8355-F5078CB18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0" y="1883764"/>
            <a:ext cx="8992046" cy="4097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69457C2-0A47-AD8D-B5E5-A5446132B665}"/>
              </a:ext>
            </a:extLst>
          </p:cNvPr>
          <p:cNvSpPr>
            <a:spLocks noGrp="1"/>
          </p:cNvSpPr>
          <p:nvPr>
            <p:ph idx="1"/>
          </p:nvPr>
        </p:nvSpPr>
        <p:spPr>
          <a:xfrm>
            <a:off x="2503967" y="2478755"/>
            <a:ext cx="7598826" cy="2945618"/>
          </a:xfrm>
        </p:spPr>
        <p:txBody>
          <a:bodyPr>
            <a:normAutofit/>
          </a:bodyPr>
          <a:lstStyle/>
          <a:p>
            <a:pPr marL="457200" indent="-457200">
              <a:buAutoNum type="arabicPeriod"/>
            </a:pPr>
            <a:r>
              <a:rPr lang="es-EC" dirty="0"/>
              <a:t>Fase de premediación </a:t>
            </a:r>
          </a:p>
          <a:p>
            <a:pPr marL="0" indent="0">
              <a:buNone/>
            </a:pPr>
            <a:r>
              <a:rPr lang="es-MX">
                <a:latin typeface="Source Sans 3"/>
              </a:rPr>
              <a:t>C</a:t>
            </a:r>
            <a:r>
              <a:rPr lang="es-MX" i="0">
                <a:effectLst/>
                <a:latin typeface="Source Sans 3"/>
              </a:rPr>
              <a:t>onsiste en entrevistar a las partes, es obtener información sobre el conflicto, transmitirles confianza y permitir un espacio de desahogo, de modo que se pueda ir allanando el terreno para un encuentro final.</a:t>
            </a:r>
            <a:endParaRPr lang="es-EC" dirty="0"/>
          </a:p>
        </p:txBody>
      </p:sp>
      <p:grpSp>
        <p:nvGrpSpPr>
          <p:cNvPr id="12" name="Group 11">
            <a:extLst>
              <a:ext uri="{FF2B5EF4-FFF2-40B4-BE49-F238E27FC236}">
                <a16:creationId xmlns:a16="http://schemas.microsoft.com/office/drawing/2014/main" id="{82A54BA0-BEFE-4BA5-A3C1-FE85FE03E8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4460" y="-5553"/>
            <a:ext cx="781459" cy="6853105"/>
            <a:chOff x="11084460" y="-5553"/>
            <a:chExt cx="781459" cy="6853105"/>
          </a:xfrm>
        </p:grpSpPr>
        <p:sp>
          <p:nvSpPr>
            <p:cNvPr id="13" name="Freeform 59">
              <a:extLst>
                <a:ext uri="{FF2B5EF4-FFF2-40B4-BE49-F238E27FC236}">
                  <a16:creationId xmlns:a16="http://schemas.microsoft.com/office/drawing/2014/main" id="{781905C4-1133-4589-891D-4E6052BC9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5558" y="67086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8">
              <a:extLst>
                <a:ext uri="{FF2B5EF4-FFF2-40B4-BE49-F238E27FC236}">
                  <a16:creationId xmlns:a16="http://schemas.microsoft.com/office/drawing/2014/main" id="{B549DF45-2D76-437C-ACBF-763DF06F3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122" y="6574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9">
              <a:extLst>
                <a:ext uri="{FF2B5EF4-FFF2-40B4-BE49-F238E27FC236}">
                  <a16:creationId xmlns:a16="http://schemas.microsoft.com/office/drawing/2014/main" id="{B49F2B88-F0AA-40D6-997C-4CD28AD29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3494" y="88847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80">
              <a:extLst>
                <a:ext uri="{FF2B5EF4-FFF2-40B4-BE49-F238E27FC236}">
                  <a16:creationId xmlns:a16="http://schemas.microsoft.com/office/drawing/2014/main" id="{36A4A66A-D1F4-4383-8D28-A68695937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8153" y="112627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1">
              <a:extLst>
                <a:ext uri="{FF2B5EF4-FFF2-40B4-BE49-F238E27FC236}">
                  <a16:creationId xmlns:a16="http://schemas.microsoft.com/office/drawing/2014/main" id="{1A73A306-1140-4842-AB32-DEFA0C75D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1203" y="213932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2">
              <a:extLst>
                <a:ext uri="{FF2B5EF4-FFF2-40B4-BE49-F238E27FC236}">
                  <a16:creationId xmlns:a16="http://schemas.microsoft.com/office/drawing/2014/main" id="{9E9F1E99-2F3F-4867-BBFE-FCA8F92CA1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9039" y="191687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3">
              <a:extLst>
                <a:ext uri="{FF2B5EF4-FFF2-40B4-BE49-F238E27FC236}">
                  <a16:creationId xmlns:a16="http://schemas.microsoft.com/office/drawing/2014/main" id="{015B614E-DBF6-4DE6-9339-24B527AE00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1596" y="160208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4">
              <a:extLst>
                <a:ext uri="{FF2B5EF4-FFF2-40B4-BE49-F238E27FC236}">
                  <a16:creationId xmlns:a16="http://schemas.microsoft.com/office/drawing/2014/main" id="{2D99F085-1658-457C-A1E7-8BB59784E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2612" y="4528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6">
              <a:extLst>
                <a:ext uri="{FF2B5EF4-FFF2-40B4-BE49-F238E27FC236}">
                  <a16:creationId xmlns:a16="http://schemas.microsoft.com/office/drawing/2014/main" id="{72314D71-6CB0-478C-A2EE-9DD68D4B0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2581" y="1068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9">
              <a:extLst>
                <a:ext uri="{FF2B5EF4-FFF2-40B4-BE49-F238E27FC236}">
                  <a16:creationId xmlns:a16="http://schemas.microsoft.com/office/drawing/2014/main" id="{CFF40123-9723-4AED-B3F6-54C54E54A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384" y="138973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0">
              <a:extLst>
                <a:ext uri="{FF2B5EF4-FFF2-40B4-BE49-F238E27FC236}">
                  <a16:creationId xmlns:a16="http://schemas.microsoft.com/office/drawing/2014/main" id="{18149ACA-B455-497E-A336-7CA5EA3FF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5236" y="20126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2">
              <a:extLst>
                <a:ext uri="{FF2B5EF4-FFF2-40B4-BE49-F238E27FC236}">
                  <a16:creationId xmlns:a16="http://schemas.microsoft.com/office/drawing/2014/main" id="{BEA79FD9-FE3C-474C-9635-FA1AC8B10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8261" y="288696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3">
              <a:extLst>
                <a:ext uri="{FF2B5EF4-FFF2-40B4-BE49-F238E27FC236}">
                  <a16:creationId xmlns:a16="http://schemas.microsoft.com/office/drawing/2014/main" id="{5A1C9036-2209-48AB-9A45-1CF7A88BC8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9619" y="402557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4">
              <a:extLst>
                <a:ext uri="{FF2B5EF4-FFF2-40B4-BE49-F238E27FC236}">
                  <a16:creationId xmlns:a16="http://schemas.microsoft.com/office/drawing/2014/main" id="{949D7B76-E779-437D-BF53-4B314E304D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570" y="26186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5">
              <a:extLst>
                <a:ext uri="{FF2B5EF4-FFF2-40B4-BE49-F238E27FC236}">
                  <a16:creationId xmlns:a16="http://schemas.microsoft.com/office/drawing/2014/main" id="{6C7666CC-2CD8-49CF-97E8-03A4748E5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8201" y="376266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6">
              <a:extLst>
                <a:ext uri="{FF2B5EF4-FFF2-40B4-BE49-F238E27FC236}">
                  <a16:creationId xmlns:a16="http://schemas.microsoft.com/office/drawing/2014/main" id="{6694159E-961A-40AD-9710-DE5D858BE2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83" y="53091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7">
              <a:extLst>
                <a:ext uri="{FF2B5EF4-FFF2-40B4-BE49-F238E27FC236}">
                  <a16:creationId xmlns:a16="http://schemas.microsoft.com/office/drawing/2014/main" id="{3415C869-BF38-4F37-A07D-99863F6F0C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6163" y="452512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8">
              <a:extLst>
                <a:ext uri="{FF2B5EF4-FFF2-40B4-BE49-F238E27FC236}">
                  <a16:creationId xmlns:a16="http://schemas.microsoft.com/office/drawing/2014/main" id="{C532C6F8-F368-4C0C-A0C7-26ED5B5C74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3551" y="318238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9">
              <a:extLst>
                <a:ext uri="{FF2B5EF4-FFF2-40B4-BE49-F238E27FC236}">
                  <a16:creationId xmlns:a16="http://schemas.microsoft.com/office/drawing/2014/main" id="{CE0F0051-9235-439E-906C-6D4734860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2808" y="559134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0">
              <a:extLst>
                <a:ext uri="{FF2B5EF4-FFF2-40B4-BE49-F238E27FC236}">
                  <a16:creationId xmlns:a16="http://schemas.microsoft.com/office/drawing/2014/main" id="{595300AA-1720-4A83-A1A6-AEAC14DC4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37021" y="618309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1">
              <a:extLst>
                <a:ext uri="{FF2B5EF4-FFF2-40B4-BE49-F238E27FC236}">
                  <a16:creationId xmlns:a16="http://schemas.microsoft.com/office/drawing/2014/main" id="{4C3205CA-C6A4-4BC9-A856-44012512D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4351" y="507069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2">
              <a:extLst>
                <a:ext uri="{FF2B5EF4-FFF2-40B4-BE49-F238E27FC236}">
                  <a16:creationId xmlns:a16="http://schemas.microsoft.com/office/drawing/2014/main" id="{2ADF09EA-ED2B-435A-98A9-C04F61AEC3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1088" y="484383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3">
              <a:extLst>
                <a:ext uri="{FF2B5EF4-FFF2-40B4-BE49-F238E27FC236}">
                  <a16:creationId xmlns:a16="http://schemas.microsoft.com/office/drawing/2014/main" id="{FECDE996-00DD-4523-A839-977B3099D6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61" y="434420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4">
              <a:extLst>
                <a:ext uri="{FF2B5EF4-FFF2-40B4-BE49-F238E27FC236}">
                  <a16:creationId xmlns:a16="http://schemas.microsoft.com/office/drawing/2014/main" id="{41E13E80-7416-41BF-9F70-0471C3755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3913" y="59244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5">
              <a:extLst>
                <a:ext uri="{FF2B5EF4-FFF2-40B4-BE49-F238E27FC236}">
                  <a16:creationId xmlns:a16="http://schemas.microsoft.com/office/drawing/2014/main" id="{E0904C63-D5F2-4DEC-BC8B-20A26201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922" y="237888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7">
              <a:extLst>
                <a:ext uri="{FF2B5EF4-FFF2-40B4-BE49-F238E27FC236}">
                  <a16:creationId xmlns:a16="http://schemas.microsoft.com/office/drawing/2014/main" id="{E8FF1427-C8C3-4A62-BA09-C39CD288F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4168" y="354316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5">
              <a:extLst>
                <a:ext uri="{FF2B5EF4-FFF2-40B4-BE49-F238E27FC236}">
                  <a16:creationId xmlns:a16="http://schemas.microsoft.com/office/drawing/2014/main" id="{8A423576-FAF7-451E-8E03-BD83EB4C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40427" y="637098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6E983BE2-E9E0-42E2-9321-D69CE9C5D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7906" y="66622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D3F95FF6-487C-4B8A-8366-D3ED41932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8467" y="564043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7BEB0739-EF74-4D95-80D7-4173F5B980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6657" y="39783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5">
              <a:extLst>
                <a:ext uri="{FF2B5EF4-FFF2-40B4-BE49-F238E27FC236}">
                  <a16:creationId xmlns:a16="http://schemas.microsoft.com/office/drawing/2014/main" id="{783B7BCE-EE41-439B-B505-CCE4A75EA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643" y="191833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06">
              <a:extLst>
                <a:ext uri="{FF2B5EF4-FFF2-40B4-BE49-F238E27FC236}">
                  <a16:creationId xmlns:a16="http://schemas.microsoft.com/office/drawing/2014/main" id="{3C74358B-9A47-45F3-8386-A5618A504A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280" y="5254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7">
              <a:extLst>
                <a:ext uri="{FF2B5EF4-FFF2-40B4-BE49-F238E27FC236}">
                  <a16:creationId xmlns:a16="http://schemas.microsoft.com/office/drawing/2014/main" id="{99DE0B49-D1D7-4B06-9F02-E82BAD335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4045" y="22054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8">
              <a:extLst>
                <a:ext uri="{FF2B5EF4-FFF2-40B4-BE49-F238E27FC236}">
                  <a16:creationId xmlns:a16="http://schemas.microsoft.com/office/drawing/2014/main" id="{3E40A68B-6E09-47B3-B503-187E6DB05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951" y="113529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9">
              <a:extLst>
                <a:ext uri="{FF2B5EF4-FFF2-40B4-BE49-F238E27FC236}">
                  <a16:creationId xmlns:a16="http://schemas.microsoft.com/office/drawing/2014/main" id="{D689A519-2610-420E-A0A9-969BFF67BB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9148" y="163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0">
              <a:extLst>
                <a:ext uri="{FF2B5EF4-FFF2-40B4-BE49-F238E27FC236}">
                  <a16:creationId xmlns:a16="http://schemas.microsoft.com/office/drawing/2014/main" id="{6FBC6584-911F-4264-B473-D2BF13165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4" y="2776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11">
              <a:extLst>
                <a:ext uri="{FF2B5EF4-FFF2-40B4-BE49-F238E27FC236}">
                  <a16:creationId xmlns:a16="http://schemas.microsoft.com/office/drawing/2014/main" id="{43BA3088-9071-4CB5-AA87-D26ADA6A0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7203" y="136511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2">
              <a:extLst>
                <a:ext uri="{FF2B5EF4-FFF2-40B4-BE49-F238E27FC236}">
                  <a16:creationId xmlns:a16="http://schemas.microsoft.com/office/drawing/2014/main" id="{036754A1-5FF1-4DAF-865F-51A8F732D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6706" y="8464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2">
              <a:extLst>
                <a:ext uri="{FF2B5EF4-FFF2-40B4-BE49-F238E27FC236}">
                  <a16:creationId xmlns:a16="http://schemas.microsoft.com/office/drawing/2014/main" id="{3113C36F-F2C1-4AEF-907E-B011FC7DF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9267" y="15726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3">
              <a:extLst>
                <a:ext uri="{FF2B5EF4-FFF2-40B4-BE49-F238E27FC236}">
                  <a16:creationId xmlns:a16="http://schemas.microsoft.com/office/drawing/2014/main" id="{05297B79-2217-4E20-ADCE-55A99DFC2E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1768" y="208501"/>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30">
              <a:extLst>
                <a:ext uri="{FF2B5EF4-FFF2-40B4-BE49-F238E27FC236}">
                  <a16:creationId xmlns:a16="http://schemas.microsoft.com/office/drawing/2014/main" id="{CDFBCAF2-7156-47B5-B4CD-4C9A6B0C57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989" y="49775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31">
              <a:extLst>
                <a:ext uri="{FF2B5EF4-FFF2-40B4-BE49-F238E27FC236}">
                  <a16:creationId xmlns:a16="http://schemas.microsoft.com/office/drawing/2014/main" id="{6141C6ED-A205-4582-B2B7-28AEFFCE9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4755" y="104742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32">
              <a:extLst>
                <a:ext uri="{FF2B5EF4-FFF2-40B4-BE49-F238E27FC236}">
                  <a16:creationId xmlns:a16="http://schemas.microsoft.com/office/drawing/2014/main" id="{45D98E0C-835E-42DB-8E99-55F88B5D39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6410" y="187389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4">
              <a:extLst>
                <a:ext uri="{FF2B5EF4-FFF2-40B4-BE49-F238E27FC236}">
                  <a16:creationId xmlns:a16="http://schemas.microsoft.com/office/drawing/2014/main" id="{C1A190CA-579E-475F-A682-AE831D0B62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558" y="200578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5">
              <a:extLst>
                <a:ext uri="{FF2B5EF4-FFF2-40B4-BE49-F238E27FC236}">
                  <a16:creationId xmlns:a16="http://schemas.microsoft.com/office/drawing/2014/main" id="{95752704-828A-4BF6-9D5B-7EE272F3C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2094" y="81776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41">
              <a:extLst>
                <a:ext uri="{FF2B5EF4-FFF2-40B4-BE49-F238E27FC236}">
                  <a16:creationId xmlns:a16="http://schemas.microsoft.com/office/drawing/2014/main" id="{1DDC7947-4F4F-4B68-8A9A-5B08914D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6842" y="120201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91">
              <a:extLst>
                <a:ext uri="{FF2B5EF4-FFF2-40B4-BE49-F238E27FC236}">
                  <a16:creationId xmlns:a16="http://schemas.microsoft.com/office/drawing/2014/main" id="{F9B6A847-04BE-4DA2-9766-403B52C533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7463" y="27004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92">
              <a:extLst>
                <a:ext uri="{FF2B5EF4-FFF2-40B4-BE49-F238E27FC236}">
                  <a16:creationId xmlns:a16="http://schemas.microsoft.com/office/drawing/2014/main" id="{E0120860-FA73-465D-98A8-0A80630A7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6503" y="235689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93">
              <a:extLst>
                <a:ext uri="{FF2B5EF4-FFF2-40B4-BE49-F238E27FC236}">
                  <a16:creationId xmlns:a16="http://schemas.microsoft.com/office/drawing/2014/main" id="{73B154EA-FA98-4BA2-B207-56A75AF5F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5" y="328527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94">
              <a:extLst>
                <a:ext uri="{FF2B5EF4-FFF2-40B4-BE49-F238E27FC236}">
                  <a16:creationId xmlns:a16="http://schemas.microsoft.com/office/drawing/2014/main" id="{CD9D9A2E-D334-4FF7-AE1B-3C73FF735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1111" y="530384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95">
              <a:extLst>
                <a:ext uri="{FF2B5EF4-FFF2-40B4-BE49-F238E27FC236}">
                  <a16:creationId xmlns:a16="http://schemas.microsoft.com/office/drawing/2014/main" id="{C3CEB375-641F-4ACA-BFE8-15BCE9CFB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9462" y="299225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96">
              <a:extLst>
                <a:ext uri="{FF2B5EF4-FFF2-40B4-BE49-F238E27FC236}">
                  <a16:creationId xmlns:a16="http://schemas.microsoft.com/office/drawing/2014/main" id="{64C2C2DC-ADC8-45C1-9176-0BE21158B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4848" y="35118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97">
              <a:extLst>
                <a:ext uri="{FF2B5EF4-FFF2-40B4-BE49-F238E27FC236}">
                  <a16:creationId xmlns:a16="http://schemas.microsoft.com/office/drawing/2014/main" id="{6DC6FE9E-EE79-4AAD-B79F-D1320F972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4160" y="47206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98">
              <a:extLst>
                <a:ext uri="{FF2B5EF4-FFF2-40B4-BE49-F238E27FC236}">
                  <a16:creationId xmlns:a16="http://schemas.microsoft.com/office/drawing/2014/main" id="{4A065DC5-0B08-4188-9CAC-C782BE3346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6645" y="42022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99">
              <a:extLst>
                <a:ext uri="{FF2B5EF4-FFF2-40B4-BE49-F238E27FC236}">
                  <a16:creationId xmlns:a16="http://schemas.microsoft.com/office/drawing/2014/main" id="{77933EC7-7607-4F9B-8946-946926844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9540" y="44100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00">
              <a:extLst>
                <a:ext uri="{FF2B5EF4-FFF2-40B4-BE49-F238E27FC236}">
                  <a16:creationId xmlns:a16="http://schemas.microsoft.com/office/drawing/2014/main" id="{98A0955A-87AB-4E27-A4EB-390D5A9973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049" y="383064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1">
              <a:extLst>
                <a:ext uri="{FF2B5EF4-FFF2-40B4-BE49-F238E27FC236}">
                  <a16:creationId xmlns:a16="http://schemas.microsoft.com/office/drawing/2014/main" id="{D0D3E081-021C-476C-A0B4-025460A08C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3766" y="503885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02">
              <a:extLst>
                <a:ext uri="{FF2B5EF4-FFF2-40B4-BE49-F238E27FC236}">
                  <a16:creationId xmlns:a16="http://schemas.microsoft.com/office/drawing/2014/main" id="{73D4B676-80A8-44CB-A417-17AF4DE19D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9945" y="559923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03">
              <a:extLst>
                <a:ext uri="{FF2B5EF4-FFF2-40B4-BE49-F238E27FC236}">
                  <a16:creationId xmlns:a16="http://schemas.microsoft.com/office/drawing/2014/main" id="{B0210B7F-84AA-41BE-87D2-9F5260010C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2853" y="586966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4">
              <a:extLst>
                <a:ext uri="{FF2B5EF4-FFF2-40B4-BE49-F238E27FC236}">
                  <a16:creationId xmlns:a16="http://schemas.microsoft.com/office/drawing/2014/main" id="{17B17F87-1255-4200-A4C5-1F8661A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8313" y="240057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13">
              <a:extLst>
                <a:ext uri="{FF2B5EF4-FFF2-40B4-BE49-F238E27FC236}">
                  <a16:creationId xmlns:a16="http://schemas.microsoft.com/office/drawing/2014/main" id="{D55CF0FB-1894-4689-808C-524F20F21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9654" y="47884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14">
              <a:extLst>
                <a:ext uri="{FF2B5EF4-FFF2-40B4-BE49-F238E27FC236}">
                  <a16:creationId xmlns:a16="http://schemas.microsoft.com/office/drawing/2014/main" id="{6D672041-E9F6-41CA-8F94-8F92F4F523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3058" y="35548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15">
              <a:extLst>
                <a:ext uri="{FF2B5EF4-FFF2-40B4-BE49-F238E27FC236}">
                  <a16:creationId xmlns:a16="http://schemas.microsoft.com/office/drawing/2014/main" id="{F2980BBB-6C11-4661-B664-64A509E7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7345" y="42176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17">
              <a:extLst>
                <a:ext uri="{FF2B5EF4-FFF2-40B4-BE49-F238E27FC236}">
                  <a16:creationId xmlns:a16="http://schemas.microsoft.com/office/drawing/2014/main" id="{74418F40-0BE6-45C5-A622-A4EC9ECC7C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4662" y="591334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18">
              <a:extLst>
                <a:ext uri="{FF2B5EF4-FFF2-40B4-BE49-F238E27FC236}">
                  <a16:creationId xmlns:a16="http://schemas.microsoft.com/office/drawing/2014/main" id="{689670C9-875E-4A8F-8485-379483869D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78" y="649102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19">
              <a:extLst>
                <a:ext uri="{FF2B5EF4-FFF2-40B4-BE49-F238E27FC236}">
                  <a16:creationId xmlns:a16="http://schemas.microsoft.com/office/drawing/2014/main" id="{B73F6F9B-7042-48A0-8AAB-CFD4AE104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0752" y="622265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20">
              <a:extLst>
                <a:ext uri="{FF2B5EF4-FFF2-40B4-BE49-F238E27FC236}">
                  <a16:creationId xmlns:a16="http://schemas.microsoft.com/office/drawing/2014/main" id="{D9922668-2B6F-4226-BEBD-91DBE7EBF8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7987" y="379537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21">
              <a:extLst>
                <a:ext uri="{FF2B5EF4-FFF2-40B4-BE49-F238E27FC236}">
                  <a16:creationId xmlns:a16="http://schemas.microsoft.com/office/drawing/2014/main" id="{25E4C9F4-6F2B-48AB-A99B-392DE5473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6278" y="357283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25">
              <a:extLst>
                <a:ext uri="{FF2B5EF4-FFF2-40B4-BE49-F238E27FC236}">
                  <a16:creationId xmlns:a16="http://schemas.microsoft.com/office/drawing/2014/main" id="{65715319-1FF9-45E8-9E9A-C674AF42E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8374" y="237101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6">
              <a:extLst>
                <a:ext uri="{FF2B5EF4-FFF2-40B4-BE49-F238E27FC236}">
                  <a16:creationId xmlns:a16="http://schemas.microsoft.com/office/drawing/2014/main" id="{12649F26-7CDE-4DB8-83B3-EF3782AD0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6608" y="322299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7">
              <a:extLst>
                <a:ext uri="{FF2B5EF4-FFF2-40B4-BE49-F238E27FC236}">
                  <a16:creationId xmlns:a16="http://schemas.microsoft.com/office/drawing/2014/main" id="{2FE4021B-DAF2-4374-BA57-A349243422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8" y="41906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28">
              <a:extLst>
                <a:ext uri="{FF2B5EF4-FFF2-40B4-BE49-F238E27FC236}">
                  <a16:creationId xmlns:a16="http://schemas.microsoft.com/office/drawing/2014/main" id="{DF5BAFBB-6EF3-4AB2-AEB6-101F5E93B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944" y="271518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29">
              <a:extLst>
                <a:ext uri="{FF2B5EF4-FFF2-40B4-BE49-F238E27FC236}">
                  <a16:creationId xmlns:a16="http://schemas.microsoft.com/office/drawing/2014/main" id="{237BBB0E-5E66-4455-9E38-5A7A576FA9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021" y="465589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3">
              <a:extLst>
                <a:ext uri="{FF2B5EF4-FFF2-40B4-BE49-F238E27FC236}">
                  <a16:creationId xmlns:a16="http://schemas.microsoft.com/office/drawing/2014/main" id="{F3737C72-7122-4969-90DB-9F1A2A2E7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849" y="446188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6">
              <a:extLst>
                <a:ext uri="{FF2B5EF4-FFF2-40B4-BE49-F238E27FC236}">
                  <a16:creationId xmlns:a16="http://schemas.microsoft.com/office/drawing/2014/main" id="{E0471B7E-606B-4DF6-97A3-C86A230047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8988" y="557135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7">
              <a:extLst>
                <a:ext uri="{FF2B5EF4-FFF2-40B4-BE49-F238E27FC236}">
                  <a16:creationId xmlns:a16="http://schemas.microsoft.com/office/drawing/2014/main" id="{90E27B31-5A24-46EB-85BE-DC5C886BC1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3483" y="522148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38">
              <a:extLst>
                <a:ext uri="{FF2B5EF4-FFF2-40B4-BE49-F238E27FC236}">
                  <a16:creationId xmlns:a16="http://schemas.microsoft.com/office/drawing/2014/main" id="{2EDC5D7B-EB07-447D-B76E-A07A6632D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3252" y="497140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39">
              <a:extLst>
                <a:ext uri="{FF2B5EF4-FFF2-40B4-BE49-F238E27FC236}">
                  <a16:creationId xmlns:a16="http://schemas.microsoft.com/office/drawing/2014/main" id="{BC74D79F-6756-4F06-A0F5-DC43209C5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998" y="649551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40">
              <a:extLst>
                <a:ext uri="{FF2B5EF4-FFF2-40B4-BE49-F238E27FC236}">
                  <a16:creationId xmlns:a16="http://schemas.microsoft.com/office/drawing/2014/main" id="{2210FDBB-A853-4414-A030-69E1F4295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7675" y="293617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42">
              <a:extLst>
                <a:ext uri="{FF2B5EF4-FFF2-40B4-BE49-F238E27FC236}">
                  <a16:creationId xmlns:a16="http://schemas.microsoft.com/office/drawing/2014/main" id="{9AAC29D9-EC94-4008-824A-E1F0F2187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0411" y="470106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43">
              <a:extLst>
                <a:ext uri="{FF2B5EF4-FFF2-40B4-BE49-F238E27FC236}">
                  <a16:creationId xmlns:a16="http://schemas.microsoft.com/office/drawing/2014/main" id="{8B39C842-398E-4937-A696-BFFC3860B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4434" y="579327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44">
              <a:extLst>
                <a:ext uri="{FF2B5EF4-FFF2-40B4-BE49-F238E27FC236}">
                  <a16:creationId xmlns:a16="http://schemas.microsoft.com/office/drawing/2014/main" id="{7088F78F-878E-460B-87EC-BA3BF1B54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857" y="602332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45">
              <a:extLst>
                <a:ext uri="{FF2B5EF4-FFF2-40B4-BE49-F238E27FC236}">
                  <a16:creationId xmlns:a16="http://schemas.microsoft.com/office/drawing/2014/main" id="{63E026E2-AE0E-499A-A8FA-39274DFB0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167" y="623499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
              <a:extLst>
                <a:ext uri="{FF2B5EF4-FFF2-40B4-BE49-F238E27FC236}">
                  <a16:creationId xmlns:a16="http://schemas.microsoft.com/office/drawing/2014/main" id="{550BA48D-6442-47A4-95D9-5C452FF888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710" y="67379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
              <a:extLst>
                <a:ext uri="{FF2B5EF4-FFF2-40B4-BE49-F238E27FC236}">
                  <a16:creationId xmlns:a16="http://schemas.microsoft.com/office/drawing/2014/main" id="{06EF15E3-76AB-4075-B334-94FD017C56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1761" y="334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6">
              <a:extLst>
                <a:ext uri="{FF2B5EF4-FFF2-40B4-BE49-F238E27FC236}">
                  <a16:creationId xmlns:a16="http://schemas.microsoft.com/office/drawing/2014/main" id="{9FED76EA-CA3D-4690-9FCE-768160FAB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5063" y="1324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76262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8CBA64-7743-4C5C-83B8-655DE1450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41E8F24-6888-3D58-2491-A147CBFBC315}"/>
              </a:ext>
            </a:extLst>
          </p:cNvPr>
          <p:cNvSpPr>
            <a:spLocks noGrp="1"/>
          </p:cNvSpPr>
          <p:nvPr>
            <p:ph type="title"/>
          </p:nvPr>
        </p:nvSpPr>
        <p:spPr>
          <a:xfrm>
            <a:off x="782233" y="1028183"/>
            <a:ext cx="3370079" cy="4792068"/>
          </a:xfrm>
        </p:spPr>
        <p:txBody>
          <a:bodyPr>
            <a:normAutofit/>
          </a:bodyPr>
          <a:lstStyle/>
          <a:p>
            <a:endParaRPr lang="es-EC"/>
          </a:p>
        </p:txBody>
      </p:sp>
      <p:grpSp>
        <p:nvGrpSpPr>
          <p:cNvPr id="10" name="Group 9">
            <a:extLst>
              <a:ext uri="{FF2B5EF4-FFF2-40B4-BE49-F238E27FC236}">
                <a16:creationId xmlns:a16="http://schemas.microsoft.com/office/drawing/2014/main" id="{12153040-1C1F-4962-9E5D-0793F73FC5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71012" y="-44968"/>
            <a:ext cx="4693761" cy="1003641"/>
            <a:chOff x="6771012" y="-54859"/>
            <a:chExt cx="4693761" cy="1003641"/>
          </a:xfrm>
        </p:grpSpPr>
        <p:sp>
          <p:nvSpPr>
            <p:cNvPr id="11" name="Freeform 10">
              <a:extLst>
                <a:ext uri="{FF2B5EF4-FFF2-40B4-BE49-F238E27FC236}">
                  <a16:creationId xmlns:a16="http://schemas.microsoft.com/office/drawing/2014/main" id="{22657FD3-A974-4296-9FBE-0C2FD52954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62153" y="110830"/>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5">
              <a:extLst>
                <a:ext uri="{FF2B5EF4-FFF2-40B4-BE49-F238E27FC236}">
                  <a16:creationId xmlns:a16="http://schemas.microsoft.com/office/drawing/2014/main" id="{887B7096-0CDA-429B-A1C2-CDAC575E9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66083" y="62502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8">
              <a:extLst>
                <a:ext uri="{FF2B5EF4-FFF2-40B4-BE49-F238E27FC236}">
                  <a16:creationId xmlns:a16="http://schemas.microsoft.com/office/drawing/2014/main" id="{BB5C54D6-30FE-4CE5-8C46-A7FD28A8A1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69497" y="368284"/>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52">
              <a:extLst>
                <a:ext uri="{FF2B5EF4-FFF2-40B4-BE49-F238E27FC236}">
                  <a16:creationId xmlns:a16="http://schemas.microsoft.com/office/drawing/2014/main" id="{EC42106A-B41F-4ADB-82C8-D3CDCA1C7C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51204" y="40918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54">
              <a:extLst>
                <a:ext uri="{FF2B5EF4-FFF2-40B4-BE49-F238E27FC236}">
                  <a16:creationId xmlns:a16="http://schemas.microsoft.com/office/drawing/2014/main" id="{ED969A3C-A50C-44D0-ABC9-7ADE93FBCC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8132" y="57281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9">
              <a:extLst>
                <a:ext uri="{FF2B5EF4-FFF2-40B4-BE49-F238E27FC236}">
                  <a16:creationId xmlns:a16="http://schemas.microsoft.com/office/drawing/2014/main" id="{341AB3CA-DC2A-4577-8F22-83D408C67A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07744" y="21409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8">
              <a:extLst>
                <a:ext uri="{FF2B5EF4-FFF2-40B4-BE49-F238E27FC236}">
                  <a16:creationId xmlns:a16="http://schemas.microsoft.com/office/drawing/2014/main" id="{E613EEB8-55A9-4D44-B402-00D03F775E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88510" y="6796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9">
              <a:extLst>
                <a:ext uri="{FF2B5EF4-FFF2-40B4-BE49-F238E27FC236}">
                  <a16:creationId xmlns:a16="http://schemas.microsoft.com/office/drawing/2014/main" id="{8F4D24CA-5C8D-49C0-ACC5-434542DDC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45905" y="752598"/>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4">
              <a:extLst>
                <a:ext uri="{FF2B5EF4-FFF2-40B4-BE49-F238E27FC236}">
                  <a16:creationId xmlns:a16="http://schemas.microsoft.com/office/drawing/2014/main" id="{1FFEFFD4-59AE-43E2-8D65-C2B6FD3C60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70000" y="4750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6">
              <a:extLst>
                <a:ext uri="{FF2B5EF4-FFF2-40B4-BE49-F238E27FC236}">
                  <a16:creationId xmlns:a16="http://schemas.microsoft.com/office/drawing/2014/main" id="{7A9DF6A7-06B9-4C7C-BB38-49BADFABF6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79969" y="1290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06">
              <a:extLst>
                <a:ext uri="{FF2B5EF4-FFF2-40B4-BE49-F238E27FC236}">
                  <a16:creationId xmlns:a16="http://schemas.microsoft.com/office/drawing/2014/main" id="{477D55E3-BEBF-4F32-8501-97DD438187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15668" y="5476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10">
              <a:extLst>
                <a:ext uri="{FF2B5EF4-FFF2-40B4-BE49-F238E27FC236}">
                  <a16:creationId xmlns:a16="http://schemas.microsoft.com/office/drawing/2014/main" id="{7524CAEC-4AFA-4EF2-A441-964B9319F0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93392" y="2998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23">
              <a:extLst>
                <a:ext uri="{FF2B5EF4-FFF2-40B4-BE49-F238E27FC236}">
                  <a16:creationId xmlns:a16="http://schemas.microsoft.com/office/drawing/2014/main" id="{12AEAA0B-80F2-49BE-8FE4-DAF46FDF06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75104" y="172222"/>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0">
              <a:extLst>
                <a:ext uri="{FF2B5EF4-FFF2-40B4-BE49-F238E27FC236}">
                  <a16:creationId xmlns:a16="http://schemas.microsoft.com/office/drawing/2014/main" id="{719C39C7-4E0E-4693-A9C9-90BD5C82E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48325" y="461471"/>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5">
              <a:extLst>
                <a:ext uri="{FF2B5EF4-FFF2-40B4-BE49-F238E27FC236}">
                  <a16:creationId xmlns:a16="http://schemas.microsoft.com/office/drawing/2014/main" id="{73F04989-E7CE-4345-914E-485DC1EFF2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39598" y="69882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73914653-6F3A-4492-92C5-D5B51F5B4C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8972" y="-65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
              <a:extLst>
                <a:ext uri="{FF2B5EF4-FFF2-40B4-BE49-F238E27FC236}">
                  <a16:creationId xmlns:a16="http://schemas.microsoft.com/office/drawing/2014/main" id="{A9FC54A4-336E-4076-9203-AA2D68215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29149" y="556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06">
              <a:extLst>
                <a:ext uri="{FF2B5EF4-FFF2-40B4-BE49-F238E27FC236}">
                  <a16:creationId xmlns:a16="http://schemas.microsoft.com/office/drawing/2014/main" id="{7BE7DE9E-E667-496B-8996-13CF79B193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77466" y="2821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0">
              <a:extLst>
                <a:ext uri="{FF2B5EF4-FFF2-40B4-BE49-F238E27FC236}">
                  <a16:creationId xmlns:a16="http://schemas.microsoft.com/office/drawing/2014/main" id="{1771F469-0310-43EB-85A0-D9BFF0D96A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96038" y="83988"/>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5">
              <a:extLst>
                <a:ext uri="{FF2B5EF4-FFF2-40B4-BE49-F238E27FC236}">
                  <a16:creationId xmlns:a16="http://schemas.microsoft.com/office/drawing/2014/main" id="{E1BA5C1F-DCD5-4D95-9884-0A08346991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99968" y="598185"/>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8">
              <a:extLst>
                <a:ext uri="{FF2B5EF4-FFF2-40B4-BE49-F238E27FC236}">
                  <a16:creationId xmlns:a16="http://schemas.microsoft.com/office/drawing/2014/main" id="{E4992CBB-3FD8-418A-B568-B47907CCC0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03382" y="341442"/>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2">
              <a:extLst>
                <a:ext uri="{FF2B5EF4-FFF2-40B4-BE49-F238E27FC236}">
                  <a16:creationId xmlns:a16="http://schemas.microsoft.com/office/drawing/2014/main" id="{1B87DF6E-8D8C-4FE7-A8CF-4408ABD047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85089" y="382346"/>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54">
              <a:extLst>
                <a:ext uri="{FF2B5EF4-FFF2-40B4-BE49-F238E27FC236}">
                  <a16:creationId xmlns:a16="http://schemas.microsoft.com/office/drawing/2014/main" id="{CDAABDF1-DB94-46F6-8825-97360C3BF3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62017" y="54597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9">
              <a:extLst>
                <a:ext uri="{FF2B5EF4-FFF2-40B4-BE49-F238E27FC236}">
                  <a16:creationId xmlns:a16="http://schemas.microsoft.com/office/drawing/2014/main" id="{E36FD073-63B2-4137-82CB-2B3D754DF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41629" y="187249"/>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8">
              <a:extLst>
                <a:ext uri="{FF2B5EF4-FFF2-40B4-BE49-F238E27FC236}">
                  <a16:creationId xmlns:a16="http://schemas.microsoft.com/office/drawing/2014/main" id="{C4ACAB12-D209-499A-A732-0D8F88941A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22395" y="652789"/>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4">
              <a:extLst>
                <a:ext uri="{FF2B5EF4-FFF2-40B4-BE49-F238E27FC236}">
                  <a16:creationId xmlns:a16="http://schemas.microsoft.com/office/drawing/2014/main" id="{645005B8-197A-4046-94EF-17115FFA8D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03885" y="44820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86">
              <a:extLst>
                <a:ext uri="{FF2B5EF4-FFF2-40B4-BE49-F238E27FC236}">
                  <a16:creationId xmlns:a16="http://schemas.microsoft.com/office/drawing/2014/main" id="{A9BA9B36-D9CE-409A-80D2-A44A673247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55553" y="224568"/>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6">
              <a:extLst>
                <a:ext uri="{FF2B5EF4-FFF2-40B4-BE49-F238E27FC236}">
                  <a16:creationId xmlns:a16="http://schemas.microsoft.com/office/drawing/2014/main" id="{C017D4DA-C769-4177-9064-AE44C2741E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49553" y="52081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10">
              <a:extLst>
                <a:ext uri="{FF2B5EF4-FFF2-40B4-BE49-F238E27FC236}">
                  <a16:creationId xmlns:a16="http://schemas.microsoft.com/office/drawing/2014/main" id="{68CB10AF-3534-40F8-A060-A4553445C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27277" y="272977"/>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23">
              <a:extLst>
                <a:ext uri="{FF2B5EF4-FFF2-40B4-BE49-F238E27FC236}">
                  <a16:creationId xmlns:a16="http://schemas.microsoft.com/office/drawing/2014/main" id="{03FFDE36-0C19-4CC1-BDD1-27A048FE9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97726" y="19570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30">
              <a:extLst>
                <a:ext uri="{FF2B5EF4-FFF2-40B4-BE49-F238E27FC236}">
                  <a16:creationId xmlns:a16="http://schemas.microsoft.com/office/drawing/2014/main" id="{72303E7A-1C17-48A7-93CA-7C7AFD7F23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82210" y="434629"/>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35">
              <a:extLst>
                <a:ext uri="{FF2B5EF4-FFF2-40B4-BE49-F238E27FC236}">
                  <a16:creationId xmlns:a16="http://schemas.microsoft.com/office/drawing/2014/main" id="{D067651F-28D9-48CB-A77C-A15EC7E4EB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83018" y="702146"/>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1D291151-E63E-499B-8FA8-89BA93D9FF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62857" y="-3334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8">
              <a:extLst>
                <a:ext uri="{FF2B5EF4-FFF2-40B4-BE49-F238E27FC236}">
                  <a16:creationId xmlns:a16="http://schemas.microsoft.com/office/drawing/2014/main" id="{89CB8859-CCFB-4D06-AECC-0029CA6194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63034" y="2885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6">
              <a:extLst>
                <a:ext uri="{FF2B5EF4-FFF2-40B4-BE49-F238E27FC236}">
                  <a16:creationId xmlns:a16="http://schemas.microsoft.com/office/drawing/2014/main" id="{2075F976-9885-4165-BC9C-DBA16FD38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73357" y="-399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
              <a:extLst>
                <a:ext uri="{FF2B5EF4-FFF2-40B4-BE49-F238E27FC236}">
                  <a16:creationId xmlns:a16="http://schemas.microsoft.com/office/drawing/2014/main" id="{760609C2-3DE5-4EDD-B7BF-A320FC1F23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64761" y="124645"/>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5">
              <a:extLst>
                <a:ext uri="{FF2B5EF4-FFF2-40B4-BE49-F238E27FC236}">
                  <a16:creationId xmlns:a16="http://schemas.microsoft.com/office/drawing/2014/main" id="{51823375-A051-4BC7-825B-0F6656043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68691" y="638842"/>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8">
              <a:extLst>
                <a:ext uri="{FF2B5EF4-FFF2-40B4-BE49-F238E27FC236}">
                  <a16:creationId xmlns:a16="http://schemas.microsoft.com/office/drawing/2014/main" id="{CFB367EA-590F-47B3-8700-EAF9963CE7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72105" y="382099"/>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52">
              <a:extLst>
                <a:ext uri="{FF2B5EF4-FFF2-40B4-BE49-F238E27FC236}">
                  <a16:creationId xmlns:a16="http://schemas.microsoft.com/office/drawing/2014/main" id="{DE400FD4-1037-42CF-84E1-8E60C7A6A9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553812" y="423003"/>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54">
              <a:extLst>
                <a:ext uri="{FF2B5EF4-FFF2-40B4-BE49-F238E27FC236}">
                  <a16:creationId xmlns:a16="http://schemas.microsoft.com/office/drawing/2014/main" id="{1A8EC63B-9778-42C3-8E45-B6B6224C9D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530740" y="586631"/>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9">
              <a:extLst>
                <a:ext uri="{FF2B5EF4-FFF2-40B4-BE49-F238E27FC236}">
                  <a16:creationId xmlns:a16="http://schemas.microsoft.com/office/drawing/2014/main" id="{B1CC9D87-2F53-4AB3-8F05-4D628F2CD6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510352" y="227906"/>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78">
              <a:extLst>
                <a:ext uri="{FF2B5EF4-FFF2-40B4-BE49-F238E27FC236}">
                  <a16:creationId xmlns:a16="http://schemas.microsoft.com/office/drawing/2014/main" id="{648CF0D8-56FC-478C-8B69-D8E76492F3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282824" y="60951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84">
              <a:extLst>
                <a:ext uri="{FF2B5EF4-FFF2-40B4-BE49-F238E27FC236}">
                  <a16:creationId xmlns:a16="http://schemas.microsoft.com/office/drawing/2014/main" id="{1E71CA55-130A-456D-A26A-D072544E12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214853" y="39362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86">
              <a:extLst>
                <a:ext uri="{FF2B5EF4-FFF2-40B4-BE49-F238E27FC236}">
                  <a16:creationId xmlns:a16="http://schemas.microsoft.com/office/drawing/2014/main" id="{FCA6EC8F-0157-4B9B-882A-82225E7E32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282576" y="87808"/>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06">
              <a:extLst>
                <a:ext uri="{FF2B5EF4-FFF2-40B4-BE49-F238E27FC236}">
                  <a16:creationId xmlns:a16="http://schemas.microsoft.com/office/drawing/2014/main" id="{2AC8E27E-3B2B-4726-B298-F8D6E843F1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018276" y="56146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10">
              <a:extLst>
                <a:ext uri="{FF2B5EF4-FFF2-40B4-BE49-F238E27FC236}">
                  <a16:creationId xmlns:a16="http://schemas.microsoft.com/office/drawing/2014/main" id="{97FA679C-2A10-445C-9C4E-7185405D7E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96000" y="3136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3">
              <a:extLst>
                <a:ext uri="{FF2B5EF4-FFF2-40B4-BE49-F238E27FC236}">
                  <a16:creationId xmlns:a16="http://schemas.microsoft.com/office/drawing/2014/main" id="{508CE495-5226-4004-A03C-A1A6986C05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77712" y="203965"/>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0">
              <a:extLst>
                <a:ext uri="{FF2B5EF4-FFF2-40B4-BE49-F238E27FC236}">
                  <a16:creationId xmlns:a16="http://schemas.microsoft.com/office/drawing/2014/main" id="{7E048EA9-47E8-455A-AD7B-24D1474A2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50933" y="4752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8">
              <a:extLst>
                <a:ext uri="{FF2B5EF4-FFF2-40B4-BE49-F238E27FC236}">
                  <a16:creationId xmlns:a16="http://schemas.microsoft.com/office/drawing/2014/main" id="{C0D48D73-E5D7-4D42-98D4-960F12F174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531580" y="731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8">
              <a:extLst>
                <a:ext uri="{FF2B5EF4-FFF2-40B4-BE49-F238E27FC236}">
                  <a16:creationId xmlns:a16="http://schemas.microsoft.com/office/drawing/2014/main" id="{96AC2D82-5C61-4A26-B2B5-B539F28B4D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031757" y="695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6">
              <a:extLst>
                <a:ext uri="{FF2B5EF4-FFF2-40B4-BE49-F238E27FC236}">
                  <a16:creationId xmlns:a16="http://schemas.microsoft.com/office/drawing/2014/main" id="{FAC301C4-466F-464C-A194-6E6FDF04F7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1007" y="870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8">
              <a:extLst>
                <a:ext uri="{FF2B5EF4-FFF2-40B4-BE49-F238E27FC236}">
                  <a16:creationId xmlns:a16="http://schemas.microsoft.com/office/drawing/2014/main" id="{B3D709AF-EABF-4CE4-9F48-4648CBA705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1431" y="566910"/>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84">
              <a:extLst>
                <a:ext uri="{FF2B5EF4-FFF2-40B4-BE49-F238E27FC236}">
                  <a16:creationId xmlns:a16="http://schemas.microsoft.com/office/drawing/2014/main" id="{04E78BF2-AFDF-4D21-9C53-6DB3E2B5D4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2921" y="362324"/>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86">
              <a:extLst>
                <a:ext uri="{FF2B5EF4-FFF2-40B4-BE49-F238E27FC236}">
                  <a16:creationId xmlns:a16="http://schemas.microsoft.com/office/drawing/2014/main" id="{6BA6D0CD-F8DC-4D2F-9D99-098F0F1253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2890" y="940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06">
              <a:extLst>
                <a:ext uri="{FF2B5EF4-FFF2-40B4-BE49-F238E27FC236}">
                  <a16:creationId xmlns:a16="http://schemas.microsoft.com/office/drawing/2014/main" id="{056AADDE-FBBA-497F-9A08-A7D5E3C713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589" y="51262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0">
              <a:extLst>
                <a:ext uri="{FF2B5EF4-FFF2-40B4-BE49-F238E27FC236}">
                  <a16:creationId xmlns:a16="http://schemas.microsoft.com/office/drawing/2014/main" id="{1F60A2E5-6C68-4EC0-A5C3-AD401385E6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6313" y="26479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12">
              <a:extLst>
                <a:ext uri="{FF2B5EF4-FFF2-40B4-BE49-F238E27FC236}">
                  <a16:creationId xmlns:a16="http://schemas.microsoft.com/office/drawing/2014/main" id="{99E55911-E2C8-4B40-98FD-79A3B760C1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6607" y="69143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23">
              <a:extLst>
                <a:ext uri="{FF2B5EF4-FFF2-40B4-BE49-F238E27FC236}">
                  <a16:creationId xmlns:a16="http://schemas.microsoft.com/office/drawing/2014/main" id="{12610BA4-0146-4CC0-BDB2-11A948F00F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8025" y="196956"/>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30">
              <a:extLst>
                <a:ext uri="{FF2B5EF4-FFF2-40B4-BE49-F238E27FC236}">
                  <a16:creationId xmlns:a16="http://schemas.microsoft.com/office/drawing/2014/main" id="{76946214-CF5D-4B57-8E22-854F5D5FA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11246" y="486205"/>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35">
              <a:extLst>
                <a:ext uri="{FF2B5EF4-FFF2-40B4-BE49-F238E27FC236}">
                  <a16:creationId xmlns:a16="http://schemas.microsoft.com/office/drawing/2014/main" id="{E285B1F0-7213-4DC0-A10E-B02797F53C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53661" y="78352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
              <a:extLst>
                <a:ext uri="{FF2B5EF4-FFF2-40B4-BE49-F238E27FC236}">
                  <a16:creationId xmlns:a16="http://schemas.microsoft.com/office/drawing/2014/main" id="{01025D1B-EAF1-4988-939A-476DDB2700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2070" y="2066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6">
              <a:extLst>
                <a:ext uri="{FF2B5EF4-FFF2-40B4-BE49-F238E27FC236}">
                  <a16:creationId xmlns:a16="http://schemas.microsoft.com/office/drawing/2014/main" id="{98AC36B2-A922-481E-8AC6-E0CEBACF4B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02007" y="4892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35">
              <a:extLst>
                <a:ext uri="{FF2B5EF4-FFF2-40B4-BE49-F238E27FC236}">
                  <a16:creationId xmlns:a16="http://schemas.microsoft.com/office/drawing/2014/main" id="{86793B47-6F23-4531-B615-2117296482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605580" y="820927"/>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4">
              <a:extLst>
                <a:ext uri="{FF2B5EF4-FFF2-40B4-BE49-F238E27FC236}">
                  <a16:creationId xmlns:a16="http://schemas.microsoft.com/office/drawing/2014/main" id="{E40091B3-76CD-40EF-A893-21701C3A69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013937" y="727248"/>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4">
              <a:extLst>
                <a:ext uri="{FF2B5EF4-FFF2-40B4-BE49-F238E27FC236}">
                  <a16:creationId xmlns:a16="http://schemas.microsoft.com/office/drawing/2014/main" id="{121648B0-1487-40D9-8DAE-916653F526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9500" y="78253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35">
              <a:extLst>
                <a:ext uri="{FF2B5EF4-FFF2-40B4-BE49-F238E27FC236}">
                  <a16:creationId xmlns:a16="http://schemas.microsoft.com/office/drawing/2014/main" id="{B5CF2290-AD1C-4885-917C-498579A14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41841" y="81980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4">
              <a:extLst>
                <a:ext uri="{FF2B5EF4-FFF2-40B4-BE49-F238E27FC236}">
                  <a16:creationId xmlns:a16="http://schemas.microsoft.com/office/drawing/2014/main" id="{F07321C0-AEED-46D0-A0E5-09BD430BC0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38871" y="765768"/>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84">
              <a:extLst>
                <a:ext uri="{FF2B5EF4-FFF2-40B4-BE49-F238E27FC236}">
                  <a16:creationId xmlns:a16="http://schemas.microsoft.com/office/drawing/2014/main" id="{13063EF5-53D0-4CD8-A83E-4089A06CEC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35602" y="776987"/>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35">
              <a:extLst>
                <a:ext uri="{FF2B5EF4-FFF2-40B4-BE49-F238E27FC236}">
                  <a16:creationId xmlns:a16="http://schemas.microsoft.com/office/drawing/2014/main" id="{B2C4E99F-A1C6-4344-BF75-27AFFD091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3873" y="791357"/>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4">
              <a:extLst>
                <a:ext uri="{FF2B5EF4-FFF2-40B4-BE49-F238E27FC236}">
                  <a16:creationId xmlns:a16="http://schemas.microsoft.com/office/drawing/2014/main" id="{00FF74AE-2593-4F6B-81F5-F590CBDE3A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24638" y="73675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4">
              <a:extLst>
                <a:ext uri="{FF2B5EF4-FFF2-40B4-BE49-F238E27FC236}">
                  <a16:creationId xmlns:a16="http://schemas.microsoft.com/office/drawing/2014/main" id="{0D88C936-973F-4C41-93CD-06ACC3BE0B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53545" y="83106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4">
              <a:extLst>
                <a:ext uri="{FF2B5EF4-FFF2-40B4-BE49-F238E27FC236}">
                  <a16:creationId xmlns:a16="http://schemas.microsoft.com/office/drawing/2014/main" id="{FBB916FA-E2F0-42B2-9568-E0EC975B89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53406" y="76618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4">
              <a:extLst>
                <a:ext uri="{FF2B5EF4-FFF2-40B4-BE49-F238E27FC236}">
                  <a16:creationId xmlns:a16="http://schemas.microsoft.com/office/drawing/2014/main" id="{2EED1F78-EBC1-42E8-B3ED-F3260AE703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240317" y="83914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5" name="Group 84">
            <a:extLst>
              <a:ext uri="{FF2B5EF4-FFF2-40B4-BE49-F238E27FC236}">
                <a16:creationId xmlns:a16="http://schemas.microsoft.com/office/drawing/2014/main" id="{9E420B60-EB39-4544-87CE-09C5D7DE30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24456" y="5884485"/>
            <a:ext cx="4752301" cy="951832"/>
            <a:chOff x="6624456" y="5930493"/>
            <a:chExt cx="4752301" cy="951832"/>
          </a:xfrm>
        </p:grpSpPr>
        <p:sp>
          <p:nvSpPr>
            <p:cNvPr id="86" name="Freeform 8">
              <a:extLst>
                <a:ext uri="{FF2B5EF4-FFF2-40B4-BE49-F238E27FC236}">
                  <a16:creationId xmlns:a16="http://schemas.microsoft.com/office/drawing/2014/main" id="{7E80A177-CE54-47FE-B857-BF477246A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5128" y="674290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5">
              <a:extLst>
                <a:ext uri="{FF2B5EF4-FFF2-40B4-BE49-F238E27FC236}">
                  <a16:creationId xmlns:a16="http://schemas.microsoft.com/office/drawing/2014/main" id="{A198D49F-543D-45A6-8055-BB8E0267A5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11214" y="6481642"/>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31">
              <a:extLst>
                <a:ext uri="{FF2B5EF4-FFF2-40B4-BE49-F238E27FC236}">
                  <a16:creationId xmlns:a16="http://schemas.microsoft.com/office/drawing/2014/main" id="{ECD712F5-F742-47FE-A71E-88165011FD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90137" y="6264505"/>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36">
              <a:extLst>
                <a:ext uri="{FF2B5EF4-FFF2-40B4-BE49-F238E27FC236}">
                  <a16:creationId xmlns:a16="http://schemas.microsoft.com/office/drawing/2014/main" id="{42492919-7062-4930-8341-A532F329CE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2949" y="6071027"/>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41">
              <a:extLst>
                <a:ext uri="{FF2B5EF4-FFF2-40B4-BE49-F238E27FC236}">
                  <a16:creationId xmlns:a16="http://schemas.microsoft.com/office/drawing/2014/main" id="{5F9DA937-61A8-4E63-B01C-F4A443DDF3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2949" y="63030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49">
              <a:extLst>
                <a:ext uri="{FF2B5EF4-FFF2-40B4-BE49-F238E27FC236}">
                  <a16:creationId xmlns:a16="http://schemas.microsoft.com/office/drawing/2014/main" id="{F5A6C680-A4FC-4262-8A10-BC70695E02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63831" y="6532250"/>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0">
              <a:extLst>
                <a:ext uri="{FF2B5EF4-FFF2-40B4-BE49-F238E27FC236}">
                  <a16:creationId xmlns:a16="http://schemas.microsoft.com/office/drawing/2014/main" id="{CD563E08-AB21-4835-A4DF-DDAF94780D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4409" y="627102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5">
              <a:extLst>
                <a:ext uri="{FF2B5EF4-FFF2-40B4-BE49-F238E27FC236}">
                  <a16:creationId xmlns:a16="http://schemas.microsoft.com/office/drawing/2014/main" id="{2A586E34-A7CD-4D99-9717-AABFBC282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7815" y="645892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7">
              <a:extLst>
                <a:ext uri="{FF2B5EF4-FFF2-40B4-BE49-F238E27FC236}">
                  <a16:creationId xmlns:a16="http://schemas.microsoft.com/office/drawing/2014/main" id="{EF31E361-DA1E-4CE6-98D8-291444CEEC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65294" y="6681956"/>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17">
              <a:extLst>
                <a:ext uri="{FF2B5EF4-FFF2-40B4-BE49-F238E27FC236}">
                  <a16:creationId xmlns:a16="http://schemas.microsoft.com/office/drawing/2014/main" id="{66829572-6C2D-47A1-A37E-CC2FA7E86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72050" y="6028572"/>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18">
              <a:extLst>
                <a:ext uri="{FF2B5EF4-FFF2-40B4-BE49-F238E27FC236}">
                  <a16:creationId xmlns:a16="http://schemas.microsoft.com/office/drawing/2014/main" id="{50DCE6C4-F390-41AE-B5CE-BB2DAF401A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61466" y="6606259"/>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19">
              <a:extLst>
                <a:ext uri="{FF2B5EF4-FFF2-40B4-BE49-F238E27FC236}">
                  <a16:creationId xmlns:a16="http://schemas.microsoft.com/office/drawing/2014/main" id="{B172F65D-71C6-45BA-94E4-377171B6FA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47983" y="6387216"/>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39">
              <a:extLst>
                <a:ext uri="{FF2B5EF4-FFF2-40B4-BE49-F238E27FC236}">
                  <a16:creationId xmlns:a16="http://schemas.microsoft.com/office/drawing/2014/main" id="{A1099F0A-8048-4CBD-9ED0-72CF3432E4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33386" y="6583450"/>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44">
              <a:extLst>
                <a:ext uri="{FF2B5EF4-FFF2-40B4-BE49-F238E27FC236}">
                  <a16:creationId xmlns:a16="http://schemas.microsoft.com/office/drawing/2014/main" id="{C9CAE903-ADB3-4CE4-950E-EE0837F2D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96245" y="611126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45">
              <a:extLst>
                <a:ext uri="{FF2B5EF4-FFF2-40B4-BE49-F238E27FC236}">
                  <a16:creationId xmlns:a16="http://schemas.microsoft.com/office/drawing/2014/main" id="{81FA9D8F-DF11-408E-A5F7-94E3C41BD0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2555" y="6322928"/>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8">
              <a:extLst>
                <a:ext uri="{FF2B5EF4-FFF2-40B4-BE49-F238E27FC236}">
                  <a16:creationId xmlns:a16="http://schemas.microsoft.com/office/drawing/2014/main" id="{4A8A749C-9CB9-446B-8CA4-7E77E2EDC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39098" y="6772684"/>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6">
              <a:extLst>
                <a:ext uri="{FF2B5EF4-FFF2-40B4-BE49-F238E27FC236}">
                  <a16:creationId xmlns:a16="http://schemas.microsoft.com/office/drawing/2014/main" id="{8DCE61AA-D23B-4949-B97D-8107FB4769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88303" y="669747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8">
              <a:extLst>
                <a:ext uri="{FF2B5EF4-FFF2-40B4-BE49-F238E27FC236}">
                  <a16:creationId xmlns:a16="http://schemas.microsoft.com/office/drawing/2014/main" id="{D5734C15-885E-4C4A-BCE2-40EEBC4201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29013" y="671605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25">
              <a:extLst>
                <a:ext uri="{FF2B5EF4-FFF2-40B4-BE49-F238E27FC236}">
                  <a16:creationId xmlns:a16="http://schemas.microsoft.com/office/drawing/2014/main" id="{0DF76958-CCA0-4139-9926-1713899D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45099" y="6447976"/>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1">
              <a:extLst>
                <a:ext uri="{FF2B5EF4-FFF2-40B4-BE49-F238E27FC236}">
                  <a16:creationId xmlns:a16="http://schemas.microsoft.com/office/drawing/2014/main" id="{997EAA8D-E8EB-4B67-BA2D-4CC4C6087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24022" y="623083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41">
              <a:extLst>
                <a:ext uri="{FF2B5EF4-FFF2-40B4-BE49-F238E27FC236}">
                  <a16:creationId xmlns:a16="http://schemas.microsoft.com/office/drawing/2014/main" id="{41C18114-E8E5-4736-9BE6-D4E67C3DF6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26834" y="627619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9">
              <a:extLst>
                <a:ext uri="{FF2B5EF4-FFF2-40B4-BE49-F238E27FC236}">
                  <a16:creationId xmlns:a16="http://schemas.microsoft.com/office/drawing/2014/main" id="{0389C81B-E6D1-4D7D-903B-154945D70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97716" y="6505408"/>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70">
              <a:extLst>
                <a:ext uri="{FF2B5EF4-FFF2-40B4-BE49-F238E27FC236}">
                  <a16:creationId xmlns:a16="http://schemas.microsoft.com/office/drawing/2014/main" id="{D2AB3F76-E9FC-4760-8087-74D9EC6B7A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08294" y="624418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85">
              <a:extLst>
                <a:ext uri="{FF2B5EF4-FFF2-40B4-BE49-F238E27FC236}">
                  <a16:creationId xmlns:a16="http://schemas.microsoft.com/office/drawing/2014/main" id="{BC4AA8F0-169B-4D3A-99B4-B8757EE21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11700" y="643208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87">
              <a:extLst>
                <a:ext uri="{FF2B5EF4-FFF2-40B4-BE49-F238E27FC236}">
                  <a16:creationId xmlns:a16="http://schemas.microsoft.com/office/drawing/2014/main" id="{2E71E590-28E1-4E12-A79C-376650B7B1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99179" y="6655114"/>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3">
              <a:extLst>
                <a:ext uri="{FF2B5EF4-FFF2-40B4-BE49-F238E27FC236}">
                  <a16:creationId xmlns:a16="http://schemas.microsoft.com/office/drawing/2014/main" id="{FB9AB424-39E3-46C5-A19E-DDEE175545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34692" y="6750567"/>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7">
              <a:extLst>
                <a:ext uri="{FF2B5EF4-FFF2-40B4-BE49-F238E27FC236}">
                  <a16:creationId xmlns:a16="http://schemas.microsoft.com/office/drawing/2014/main" id="{2ED9F50D-1DF6-4628-AC2C-FB8CAC3D04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05935" y="597443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8">
              <a:extLst>
                <a:ext uri="{FF2B5EF4-FFF2-40B4-BE49-F238E27FC236}">
                  <a16:creationId xmlns:a16="http://schemas.microsoft.com/office/drawing/2014/main" id="{0E070AAF-5102-4318-B35D-13957B198A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195351" y="6552121"/>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9">
              <a:extLst>
                <a:ext uri="{FF2B5EF4-FFF2-40B4-BE49-F238E27FC236}">
                  <a16:creationId xmlns:a16="http://schemas.microsoft.com/office/drawing/2014/main" id="{5436B656-AD36-4B2B-9198-4C370D8F70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182025" y="6283746"/>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39">
              <a:extLst>
                <a:ext uri="{FF2B5EF4-FFF2-40B4-BE49-F238E27FC236}">
                  <a16:creationId xmlns:a16="http://schemas.microsoft.com/office/drawing/2014/main" id="{2071E1E0-F515-47F5-A550-E9ED439385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67271" y="6556608"/>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44">
              <a:extLst>
                <a:ext uri="{FF2B5EF4-FFF2-40B4-BE49-F238E27FC236}">
                  <a16:creationId xmlns:a16="http://schemas.microsoft.com/office/drawing/2014/main" id="{7DCF15B1-1606-4701-8EC0-95112EC8FF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48602" y="5979595"/>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45">
              <a:extLst>
                <a:ext uri="{FF2B5EF4-FFF2-40B4-BE49-F238E27FC236}">
                  <a16:creationId xmlns:a16="http://schemas.microsoft.com/office/drawing/2014/main" id="{8C9C97D2-7D94-41DB-B4EC-4B69B0D509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46440" y="629608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8">
              <a:extLst>
                <a:ext uri="{FF2B5EF4-FFF2-40B4-BE49-F238E27FC236}">
                  <a16:creationId xmlns:a16="http://schemas.microsoft.com/office/drawing/2014/main" id="{65F9D91C-5585-464F-8086-E5ED0ADB5C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72983" y="674584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06">
              <a:extLst>
                <a:ext uri="{FF2B5EF4-FFF2-40B4-BE49-F238E27FC236}">
                  <a16:creationId xmlns:a16="http://schemas.microsoft.com/office/drawing/2014/main" id="{99F6EA4E-7EF3-4B4A-BEA7-0D3D931C0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22188" y="666381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8">
              <a:extLst>
                <a:ext uri="{FF2B5EF4-FFF2-40B4-BE49-F238E27FC236}">
                  <a16:creationId xmlns:a16="http://schemas.microsoft.com/office/drawing/2014/main" id="{BA526659-F1A4-4042-A108-76CFB3DBD7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478347" y="672697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25">
              <a:extLst>
                <a:ext uri="{FF2B5EF4-FFF2-40B4-BE49-F238E27FC236}">
                  <a16:creationId xmlns:a16="http://schemas.microsoft.com/office/drawing/2014/main" id="{9877EF40-90CB-4799-8572-4F4A5E10AC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713822" y="6536401"/>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29">
              <a:extLst>
                <a:ext uri="{FF2B5EF4-FFF2-40B4-BE49-F238E27FC236}">
                  <a16:creationId xmlns:a16="http://schemas.microsoft.com/office/drawing/2014/main" id="{285DA720-E488-4A9B-A140-1F44737ECF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733243" y="6057983"/>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31">
              <a:extLst>
                <a:ext uri="{FF2B5EF4-FFF2-40B4-BE49-F238E27FC236}">
                  <a16:creationId xmlns:a16="http://schemas.microsoft.com/office/drawing/2014/main" id="{D38D4092-51E3-4A36-8175-82F5C85F4F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692683" y="637736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36">
              <a:extLst>
                <a:ext uri="{FF2B5EF4-FFF2-40B4-BE49-F238E27FC236}">
                  <a16:creationId xmlns:a16="http://schemas.microsoft.com/office/drawing/2014/main" id="{6D5B3102-2CB4-4953-9813-30F073A296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495557" y="601806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41">
              <a:extLst>
                <a:ext uri="{FF2B5EF4-FFF2-40B4-BE49-F238E27FC236}">
                  <a16:creationId xmlns:a16="http://schemas.microsoft.com/office/drawing/2014/main" id="{AFCEC11A-95B5-4DF7-A30A-DD051FCDAB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495557" y="625006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49">
              <a:extLst>
                <a:ext uri="{FF2B5EF4-FFF2-40B4-BE49-F238E27FC236}">
                  <a16:creationId xmlns:a16="http://schemas.microsoft.com/office/drawing/2014/main" id="{C37CBD80-4119-4E02-94C4-260BA62B5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466439" y="647928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70">
              <a:extLst>
                <a:ext uri="{FF2B5EF4-FFF2-40B4-BE49-F238E27FC236}">
                  <a16:creationId xmlns:a16="http://schemas.microsoft.com/office/drawing/2014/main" id="{64EDD805-B615-4022-8A64-4554869C68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177017" y="6284843"/>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85">
              <a:extLst>
                <a:ext uri="{FF2B5EF4-FFF2-40B4-BE49-F238E27FC236}">
                  <a16:creationId xmlns:a16="http://schemas.microsoft.com/office/drawing/2014/main" id="{5A8DE9EF-D932-4386-88F7-1D0F5A2E1D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180423" y="6472737"/>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87">
              <a:extLst>
                <a:ext uri="{FF2B5EF4-FFF2-40B4-BE49-F238E27FC236}">
                  <a16:creationId xmlns:a16="http://schemas.microsoft.com/office/drawing/2014/main" id="{0439362E-63A9-4091-92AF-0B62036999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167902" y="6695771"/>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17">
              <a:extLst>
                <a:ext uri="{FF2B5EF4-FFF2-40B4-BE49-F238E27FC236}">
                  <a16:creationId xmlns:a16="http://schemas.microsoft.com/office/drawing/2014/main" id="{041EAA16-517F-47E9-AB9D-47740608E5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74658" y="601509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18">
              <a:extLst>
                <a:ext uri="{FF2B5EF4-FFF2-40B4-BE49-F238E27FC236}">
                  <a16:creationId xmlns:a16="http://schemas.microsoft.com/office/drawing/2014/main" id="{E0071F9A-C5AF-4EA0-A186-BF24F089D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4074" y="659277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19">
              <a:extLst>
                <a:ext uri="{FF2B5EF4-FFF2-40B4-BE49-F238E27FC236}">
                  <a16:creationId xmlns:a16="http://schemas.microsoft.com/office/drawing/2014/main" id="{8273660E-2FC8-4FED-8D67-CFF1D69A3D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0748" y="6324403"/>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39">
              <a:extLst>
                <a:ext uri="{FF2B5EF4-FFF2-40B4-BE49-F238E27FC236}">
                  <a16:creationId xmlns:a16="http://schemas.microsoft.com/office/drawing/2014/main" id="{92B33B56-557D-46CD-89E8-FA7B9BFF7C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35994" y="6563145"/>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44">
              <a:extLst>
                <a:ext uri="{FF2B5EF4-FFF2-40B4-BE49-F238E27FC236}">
                  <a16:creationId xmlns:a16="http://schemas.microsoft.com/office/drawing/2014/main" id="{43EAC14F-C938-4BCE-A1EC-4E31AEC3B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8853" y="6090959"/>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45">
              <a:extLst>
                <a:ext uri="{FF2B5EF4-FFF2-40B4-BE49-F238E27FC236}">
                  <a16:creationId xmlns:a16="http://schemas.microsoft.com/office/drawing/2014/main" id="{5C3C5159-9C8B-4BC2-BDF4-DB4B56DF5D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15163" y="6302623"/>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8">
              <a:extLst>
                <a:ext uri="{FF2B5EF4-FFF2-40B4-BE49-F238E27FC236}">
                  <a16:creationId xmlns:a16="http://schemas.microsoft.com/office/drawing/2014/main" id="{50ECDAAF-E711-4CBA-AD5D-B5A3525892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41706" y="675237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06">
              <a:extLst>
                <a:ext uri="{FF2B5EF4-FFF2-40B4-BE49-F238E27FC236}">
                  <a16:creationId xmlns:a16="http://schemas.microsoft.com/office/drawing/2014/main" id="{ABD3ADE5-C4C8-43BF-A004-1DB4E97675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690911" y="675223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70">
              <a:extLst>
                <a:ext uri="{FF2B5EF4-FFF2-40B4-BE49-F238E27FC236}">
                  <a16:creationId xmlns:a16="http://schemas.microsoft.com/office/drawing/2014/main" id="{E7018D39-07D6-4351-810D-29741E712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37330" y="6235999"/>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85">
              <a:extLst>
                <a:ext uri="{FF2B5EF4-FFF2-40B4-BE49-F238E27FC236}">
                  <a16:creationId xmlns:a16="http://schemas.microsoft.com/office/drawing/2014/main" id="{45EC1EF3-73E3-46EC-B05F-E68CE1676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40736" y="6423893"/>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87">
              <a:extLst>
                <a:ext uri="{FF2B5EF4-FFF2-40B4-BE49-F238E27FC236}">
                  <a16:creationId xmlns:a16="http://schemas.microsoft.com/office/drawing/2014/main" id="{D455521C-F22B-4367-ACA7-595CC4F42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8215" y="6646927"/>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03">
              <a:extLst>
                <a:ext uri="{FF2B5EF4-FFF2-40B4-BE49-F238E27FC236}">
                  <a16:creationId xmlns:a16="http://schemas.microsoft.com/office/drawing/2014/main" id="{9B228660-6A2E-4C6F-9B6C-D7A7CC69D6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35018" y="611334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17">
              <a:extLst>
                <a:ext uri="{FF2B5EF4-FFF2-40B4-BE49-F238E27FC236}">
                  <a16:creationId xmlns:a16="http://schemas.microsoft.com/office/drawing/2014/main" id="{C20DC9CF-6D6F-44D0-A7C5-3222D6A89A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4971" y="5966247"/>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18">
              <a:extLst>
                <a:ext uri="{FF2B5EF4-FFF2-40B4-BE49-F238E27FC236}">
                  <a16:creationId xmlns:a16="http://schemas.microsoft.com/office/drawing/2014/main" id="{78BFEA79-09D0-47A0-8777-82867E0ECC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24271" y="663936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19">
              <a:extLst>
                <a:ext uri="{FF2B5EF4-FFF2-40B4-BE49-F238E27FC236}">
                  <a16:creationId xmlns:a16="http://schemas.microsoft.com/office/drawing/2014/main" id="{A150377E-0862-45D6-9912-9237A1F857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11378" y="638073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39">
              <a:extLst>
                <a:ext uri="{FF2B5EF4-FFF2-40B4-BE49-F238E27FC236}">
                  <a16:creationId xmlns:a16="http://schemas.microsoft.com/office/drawing/2014/main" id="{44B0C21D-2951-47F9-88CA-1F4E98538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96307" y="6548421"/>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44">
              <a:extLst>
                <a:ext uri="{FF2B5EF4-FFF2-40B4-BE49-F238E27FC236}">
                  <a16:creationId xmlns:a16="http://schemas.microsoft.com/office/drawing/2014/main" id="{E5B500A1-AF9B-49A1-B6B0-51FC17B84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59166" y="6076235"/>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45">
              <a:extLst>
                <a:ext uri="{FF2B5EF4-FFF2-40B4-BE49-F238E27FC236}">
                  <a16:creationId xmlns:a16="http://schemas.microsoft.com/office/drawing/2014/main" id="{E4D6D63F-DCA7-42C7-A1FF-844F40C50B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75476" y="6287899"/>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a16="http://schemas.microsoft.com/office/drawing/2014/main" id="{8697CA0D-22DD-482E-9EBE-5AC02B1C09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02019" y="673765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35">
              <a:extLst>
                <a:ext uri="{FF2B5EF4-FFF2-40B4-BE49-F238E27FC236}">
                  <a16:creationId xmlns:a16="http://schemas.microsoft.com/office/drawing/2014/main" id="{0F638DFA-E3FC-449B-A784-DC4E10846E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11068" y="604093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54">
              <a:extLst>
                <a:ext uri="{FF2B5EF4-FFF2-40B4-BE49-F238E27FC236}">
                  <a16:creationId xmlns:a16="http://schemas.microsoft.com/office/drawing/2014/main" id="{30C58E92-3C12-4DDC-9E8B-6B8949D3EC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17909" y="594520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84">
              <a:extLst>
                <a:ext uri="{FF2B5EF4-FFF2-40B4-BE49-F238E27FC236}">
                  <a16:creationId xmlns:a16="http://schemas.microsoft.com/office/drawing/2014/main" id="{65C2555C-68ED-4AA1-8EC4-9ED08441E0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117059" y="607518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70">
              <a:extLst>
                <a:ext uri="{FF2B5EF4-FFF2-40B4-BE49-F238E27FC236}">
                  <a16:creationId xmlns:a16="http://schemas.microsoft.com/office/drawing/2014/main" id="{2E89B8BC-4B28-466A-9162-64BABFA94C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37349" y="609830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85">
              <a:extLst>
                <a:ext uri="{FF2B5EF4-FFF2-40B4-BE49-F238E27FC236}">
                  <a16:creationId xmlns:a16="http://schemas.microsoft.com/office/drawing/2014/main" id="{CE1C577C-8272-42AD-BA80-547605EE38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12741" y="609601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38">
              <a:extLst>
                <a:ext uri="{FF2B5EF4-FFF2-40B4-BE49-F238E27FC236}">
                  <a16:creationId xmlns:a16="http://schemas.microsoft.com/office/drawing/2014/main" id="{9D6179B9-63A8-4087-B0D7-442412CBD4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65941" y="6004156"/>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39">
              <a:extLst>
                <a:ext uri="{FF2B5EF4-FFF2-40B4-BE49-F238E27FC236}">
                  <a16:creationId xmlns:a16="http://schemas.microsoft.com/office/drawing/2014/main" id="{CADD67EC-77B7-47BA-9D84-FC526915ED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63951" y="6199762"/>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38">
              <a:extLst>
                <a:ext uri="{FF2B5EF4-FFF2-40B4-BE49-F238E27FC236}">
                  <a16:creationId xmlns:a16="http://schemas.microsoft.com/office/drawing/2014/main" id="{5CFAE0AC-B0B1-4BBD-A3B2-476B343D9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61807" y="606739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39">
              <a:extLst>
                <a:ext uri="{FF2B5EF4-FFF2-40B4-BE49-F238E27FC236}">
                  <a16:creationId xmlns:a16="http://schemas.microsoft.com/office/drawing/2014/main" id="{F33104F7-7254-4522-B3EF-B9391BA9DE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70379" y="5977807"/>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38">
              <a:extLst>
                <a:ext uri="{FF2B5EF4-FFF2-40B4-BE49-F238E27FC236}">
                  <a16:creationId xmlns:a16="http://schemas.microsoft.com/office/drawing/2014/main" id="{95F2981E-6FD0-4E2E-9C96-25DDC8ABF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84348" y="608122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39">
              <a:extLst>
                <a:ext uri="{FF2B5EF4-FFF2-40B4-BE49-F238E27FC236}">
                  <a16:creationId xmlns:a16="http://schemas.microsoft.com/office/drawing/2014/main" id="{C4B43AF8-30C3-4D75-9592-EB022861F6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32809" y="604404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61" name="Rectangle 160">
            <a:extLst>
              <a:ext uri="{FF2B5EF4-FFF2-40B4-BE49-F238E27FC236}">
                <a16:creationId xmlns:a16="http://schemas.microsoft.com/office/drawing/2014/main" id="{B4CE0640-B5AC-420F-A979-4701983D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2773" y="871729"/>
            <a:ext cx="7849227" cy="51099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DEBE547-5A35-870C-1818-0EC691C7B3E6}"/>
              </a:ext>
            </a:extLst>
          </p:cNvPr>
          <p:cNvSpPr>
            <a:spLocks noGrp="1"/>
          </p:cNvSpPr>
          <p:nvPr>
            <p:ph idx="1"/>
          </p:nvPr>
        </p:nvSpPr>
        <p:spPr>
          <a:xfrm>
            <a:off x="5214561" y="1690931"/>
            <a:ext cx="6173327" cy="3503497"/>
          </a:xfrm>
        </p:spPr>
        <p:txBody>
          <a:bodyPr>
            <a:normAutofit/>
          </a:bodyPr>
          <a:lstStyle/>
          <a:p>
            <a:pPr marL="0" indent="0">
              <a:lnSpc>
                <a:spcPct val="140000"/>
              </a:lnSpc>
              <a:buNone/>
            </a:pPr>
            <a:r>
              <a:rPr lang="es-EC" sz="1700"/>
              <a:t>2. Fase de encuentro </a:t>
            </a:r>
          </a:p>
          <a:p>
            <a:pPr marL="0" indent="0">
              <a:lnSpc>
                <a:spcPct val="140000"/>
              </a:lnSpc>
              <a:buNone/>
            </a:pPr>
            <a:r>
              <a:rPr lang="es-EC" sz="1700"/>
              <a:t>Aquí se da el encuentro como tal y consta de:</a:t>
            </a:r>
          </a:p>
          <a:p>
            <a:pPr marL="0" indent="0">
              <a:lnSpc>
                <a:spcPct val="140000"/>
              </a:lnSpc>
              <a:buNone/>
            </a:pPr>
            <a:r>
              <a:rPr lang="es-EC" sz="1700"/>
              <a:t>	2.1 Encuadre</a:t>
            </a:r>
          </a:p>
          <a:p>
            <a:pPr marL="0" indent="0">
              <a:lnSpc>
                <a:spcPct val="140000"/>
              </a:lnSpc>
              <a:buNone/>
            </a:pPr>
            <a:r>
              <a:rPr lang="es-MX" sz="1700" b="0" i="0">
                <a:effectLst/>
                <a:latin typeface="Source Sans 3"/>
              </a:rPr>
              <a:t>El mediador se encarga de explicar cómo se va a desarrollar (objetivos, expectativas, rol del mediador y las partes en conflicto, etc.), de recordar la importancia de la confidencialidad y de su colabor</a:t>
            </a:r>
            <a:r>
              <a:rPr lang="es-MX" sz="1700" i="0">
                <a:effectLst/>
                <a:latin typeface="Source Sans 3"/>
              </a:rPr>
              <a:t>ación, además de aclarar las normas básicas de participación.</a:t>
            </a:r>
            <a:endParaRPr lang="es-EC" sz="1700"/>
          </a:p>
        </p:txBody>
      </p:sp>
    </p:spTree>
    <p:extLst>
      <p:ext uri="{BB962C8B-B14F-4D97-AF65-F5344CB8AC3E}">
        <p14:creationId xmlns:p14="http://schemas.microsoft.com/office/powerpoint/2010/main" val="281702448"/>
      </p:ext>
    </p:extLst>
  </p:cSld>
  <p:clrMapOvr>
    <a:masterClrMapping/>
  </p:clrMapOvr>
</p:sld>
</file>

<file path=ppt/theme/theme1.xml><?xml version="1.0" encoding="utf-8"?>
<a:theme xmlns:a="http://schemas.openxmlformats.org/drawingml/2006/main" name="BohemianVTI">
  <a:themeElements>
    <a:clrScheme name="AnalogousFromDarkSeedLeftStep">
      <a:dk1>
        <a:srgbClr val="000000"/>
      </a:dk1>
      <a:lt1>
        <a:srgbClr val="FFFFFF"/>
      </a:lt1>
      <a:dk2>
        <a:srgbClr val="213B37"/>
      </a:dk2>
      <a:lt2>
        <a:srgbClr val="E8E4E2"/>
      </a:lt2>
      <a:accent1>
        <a:srgbClr val="47A3C9"/>
      </a:accent1>
      <a:accent2>
        <a:srgbClr val="34B2A2"/>
      </a:accent2>
      <a:accent3>
        <a:srgbClr val="40B676"/>
      </a:accent3>
      <a:accent4>
        <a:srgbClr val="35B73A"/>
      </a:accent4>
      <a:accent5>
        <a:srgbClr val="6BB33F"/>
      </a:accent5>
      <a:accent6>
        <a:srgbClr val="93AC32"/>
      </a:accent6>
      <a:hlink>
        <a:srgbClr val="459130"/>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33</TotalTime>
  <Words>1188</Words>
  <Application>Microsoft Office PowerPoint</Application>
  <PresentationFormat>Panorámica</PresentationFormat>
  <Paragraphs>62</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Avenir Next LT Pro</vt:lpstr>
      <vt:lpstr>Helvetica</vt:lpstr>
      <vt:lpstr>Modern Love</vt:lpstr>
      <vt:lpstr>Satoshi</vt:lpstr>
      <vt:lpstr>Source Sans 3</vt:lpstr>
      <vt:lpstr>BohemianVTI</vt:lpstr>
      <vt:lpstr>MEDIACIÓN Y RESOLUCIÓN DE CONFLICTOS</vt:lpstr>
      <vt:lpstr>MEDIACIÓN </vt:lpstr>
      <vt:lpstr>Presentación de PowerPoint</vt:lpstr>
      <vt:lpstr>Presentación de PowerPoint</vt:lpstr>
      <vt:lpstr>MEDIADOR</vt:lpstr>
      <vt:lpstr>Habilidades de un buen mediador</vt:lpstr>
      <vt:lpstr>Rol del mediador </vt:lpstr>
      <vt:lpstr>Fases de la mediación </vt:lpstr>
      <vt:lpstr>Presentación de PowerPoint</vt:lpstr>
      <vt:lpstr>Presentación de PowerPoint</vt:lpstr>
      <vt:lpstr>Presentación de PowerPoint</vt:lpstr>
      <vt:lpstr>Técnicas de resolución de conflictos </vt:lpstr>
      <vt:lpstr>La calma </vt:lpstr>
      <vt:lpstr>El arbitraje </vt:lpstr>
      <vt:lpstr>Contar historias</vt:lpstr>
      <vt:lpstr>La discusión objetiva </vt:lpstr>
      <vt:lpstr>El juicio </vt:lpstr>
      <vt:lpstr>El cambio de rol </vt:lpstr>
      <vt:lpstr>Lo positivo y lo negativo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MEDIACIÓN Y RESOLUCIÓN DE CONFLICTOS</dc:title>
  <dc:creator>Renata Patricia Aguilera Vasconez</dc:creator>
  <cp:lastModifiedBy>Angel Gustavo Llerena Cruz</cp:lastModifiedBy>
  <cp:revision>2</cp:revision>
  <dcterms:created xsi:type="dcterms:W3CDTF">2024-12-10T01:22:24Z</dcterms:created>
  <dcterms:modified xsi:type="dcterms:W3CDTF">2025-04-09T17:53:11Z</dcterms:modified>
</cp:coreProperties>
</file>