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48" d="100"/>
          <a:sy n="48" d="100"/>
        </p:scale>
        <p:origin x="72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D48C7B-6DD4-4370-B5C8-76737B8727C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5039AF9-1F8C-4584-8BF6-4EAC04559754}">
      <dgm:prSet/>
      <dgm:spPr/>
      <dgm:t>
        <a:bodyPr/>
        <a:lstStyle/>
        <a:p>
          <a:r>
            <a:rPr lang="es-MX" b="0" i="0"/>
            <a:t>El autocuidado social se refiere a las prácticas que realizamos para fomentar nuestras relaciones interpersonales y, como consecuencia, mejorar nuestro bienestar emocional. </a:t>
          </a:r>
          <a:endParaRPr lang="en-US"/>
        </a:p>
      </dgm:t>
    </dgm:pt>
    <dgm:pt modelId="{A6F6947E-5D26-4891-9FC0-450C728EFFE5}" type="parTrans" cxnId="{9C4E13A6-16D6-46BA-8178-6053F92B6CDA}">
      <dgm:prSet/>
      <dgm:spPr/>
      <dgm:t>
        <a:bodyPr/>
        <a:lstStyle/>
        <a:p>
          <a:endParaRPr lang="en-US"/>
        </a:p>
      </dgm:t>
    </dgm:pt>
    <dgm:pt modelId="{35534D41-FABD-4358-8C36-EA7E5166B25E}" type="sibTrans" cxnId="{9C4E13A6-16D6-46BA-8178-6053F92B6CDA}">
      <dgm:prSet/>
      <dgm:spPr/>
      <dgm:t>
        <a:bodyPr/>
        <a:lstStyle/>
        <a:p>
          <a:endParaRPr lang="en-US"/>
        </a:p>
      </dgm:t>
    </dgm:pt>
    <dgm:pt modelId="{E8959B50-FE05-441F-BAF1-4571308901FB}">
      <dgm:prSet/>
      <dgm:spPr/>
      <dgm:t>
        <a:bodyPr/>
        <a:lstStyle/>
        <a:p>
          <a:r>
            <a:rPr lang="es-MX" b="0" i="0"/>
            <a:t>Este tipo de autocuidado no solo permite construir redes de apoyo, sino que también ayuda en la gestión de nuestras emociones.</a:t>
          </a:r>
          <a:endParaRPr lang="en-US"/>
        </a:p>
      </dgm:t>
    </dgm:pt>
    <dgm:pt modelId="{4D30C383-9625-40CD-AB64-3E9E8B90E6B9}" type="parTrans" cxnId="{40A38E0E-72AA-46D5-A5F8-94E49B6892C3}">
      <dgm:prSet/>
      <dgm:spPr/>
      <dgm:t>
        <a:bodyPr/>
        <a:lstStyle/>
        <a:p>
          <a:endParaRPr lang="en-US"/>
        </a:p>
      </dgm:t>
    </dgm:pt>
    <dgm:pt modelId="{2DE9E049-8117-4512-96AB-617991943857}" type="sibTrans" cxnId="{40A38E0E-72AA-46D5-A5F8-94E49B6892C3}">
      <dgm:prSet/>
      <dgm:spPr/>
      <dgm:t>
        <a:bodyPr/>
        <a:lstStyle/>
        <a:p>
          <a:endParaRPr lang="en-US"/>
        </a:p>
      </dgm:t>
    </dgm:pt>
    <dgm:pt modelId="{ED7A8D98-E4E1-4CE2-B2A4-25E8FC928C5A}" type="pres">
      <dgm:prSet presAssocID="{55D48C7B-6DD4-4370-B5C8-76737B8727C4}" presName="root" presStyleCnt="0">
        <dgm:presLayoutVars>
          <dgm:dir/>
          <dgm:resizeHandles val="exact"/>
        </dgm:presLayoutVars>
      </dgm:prSet>
      <dgm:spPr/>
    </dgm:pt>
    <dgm:pt modelId="{37457D44-B8B2-46ED-B559-99AA4A44698D}" type="pres">
      <dgm:prSet presAssocID="{C5039AF9-1F8C-4584-8BF6-4EAC04559754}" presName="compNode" presStyleCnt="0"/>
      <dgm:spPr/>
    </dgm:pt>
    <dgm:pt modelId="{6EABE622-3FF7-4F0E-8599-0FD41CB291B3}" type="pres">
      <dgm:prSet presAssocID="{C5039AF9-1F8C-4584-8BF6-4EAC04559754}" presName="bgRect" presStyleLbl="bgShp" presStyleIdx="0" presStyleCnt="2"/>
      <dgm:spPr/>
    </dgm:pt>
    <dgm:pt modelId="{A8CCE7CB-5866-4A38-894E-1C8BD4A8CB05}" type="pres">
      <dgm:prSet presAssocID="{C5039AF9-1F8C-4584-8BF6-4EAC0455975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upo"/>
        </a:ext>
      </dgm:extLst>
    </dgm:pt>
    <dgm:pt modelId="{953CF6ED-822E-4603-8307-15CA369D5175}" type="pres">
      <dgm:prSet presAssocID="{C5039AF9-1F8C-4584-8BF6-4EAC04559754}" presName="spaceRect" presStyleCnt="0"/>
      <dgm:spPr/>
    </dgm:pt>
    <dgm:pt modelId="{AF53BFFA-611D-4446-83DC-4E44A967A6BA}" type="pres">
      <dgm:prSet presAssocID="{C5039AF9-1F8C-4584-8BF6-4EAC04559754}" presName="parTx" presStyleLbl="revTx" presStyleIdx="0" presStyleCnt="2">
        <dgm:presLayoutVars>
          <dgm:chMax val="0"/>
          <dgm:chPref val="0"/>
        </dgm:presLayoutVars>
      </dgm:prSet>
      <dgm:spPr/>
    </dgm:pt>
    <dgm:pt modelId="{0D767B11-D39C-4CD5-9478-CFBC9609EE35}" type="pres">
      <dgm:prSet presAssocID="{35534D41-FABD-4358-8C36-EA7E5166B25E}" presName="sibTrans" presStyleCnt="0"/>
      <dgm:spPr/>
    </dgm:pt>
    <dgm:pt modelId="{E22E1F1E-FFB4-448D-A285-5781C30083A5}" type="pres">
      <dgm:prSet presAssocID="{E8959B50-FE05-441F-BAF1-4571308901FB}" presName="compNode" presStyleCnt="0"/>
      <dgm:spPr/>
    </dgm:pt>
    <dgm:pt modelId="{71B7FF2D-C324-4365-AECC-7AAEC8B0B47C}" type="pres">
      <dgm:prSet presAssocID="{E8959B50-FE05-441F-BAF1-4571308901FB}" presName="bgRect" presStyleLbl="bgShp" presStyleIdx="1" presStyleCnt="2"/>
      <dgm:spPr/>
    </dgm:pt>
    <dgm:pt modelId="{8725D6B2-9AB6-4978-90BB-CA7AC015B4AC}" type="pres">
      <dgm:prSet presAssocID="{E8959B50-FE05-441F-BAF1-4571308901FB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ador"/>
        </a:ext>
      </dgm:extLst>
    </dgm:pt>
    <dgm:pt modelId="{22E22B23-439D-429A-9043-55E7E24AE2A0}" type="pres">
      <dgm:prSet presAssocID="{E8959B50-FE05-441F-BAF1-4571308901FB}" presName="spaceRect" presStyleCnt="0"/>
      <dgm:spPr/>
    </dgm:pt>
    <dgm:pt modelId="{859BDEE2-996B-48CD-A74C-2EF014B6070E}" type="pres">
      <dgm:prSet presAssocID="{E8959B50-FE05-441F-BAF1-4571308901FB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40A38E0E-72AA-46D5-A5F8-94E49B6892C3}" srcId="{55D48C7B-6DD4-4370-B5C8-76737B8727C4}" destId="{E8959B50-FE05-441F-BAF1-4571308901FB}" srcOrd="1" destOrd="0" parTransId="{4D30C383-9625-40CD-AB64-3E9E8B90E6B9}" sibTransId="{2DE9E049-8117-4512-96AB-617991943857}"/>
    <dgm:cxn modelId="{D0527334-B8CC-463A-A661-964A63C44CD5}" type="presOf" srcId="{C5039AF9-1F8C-4584-8BF6-4EAC04559754}" destId="{AF53BFFA-611D-4446-83DC-4E44A967A6BA}" srcOrd="0" destOrd="0" presId="urn:microsoft.com/office/officeart/2018/2/layout/IconVerticalSolidList"/>
    <dgm:cxn modelId="{BB0F0D45-096F-42EB-B032-034AECE00492}" type="presOf" srcId="{55D48C7B-6DD4-4370-B5C8-76737B8727C4}" destId="{ED7A8D98-E4E1-4CE2-B2A4-25E8FC928C5A}" srcOrd="0" destOrd="0" presId="urn:microsoft.com/office/officeart/2018/2/layout/IconVerticalSolidList"/>
    <dgm:cxn modelId="{9C4E13A6-16D6-46BA-8178-6053F92B6CDA}" srcId="{55D48C7B-6DD4-4370-B5C8-76737B8727C4}" destId="{C5039AF9-1F8C-4584-8BF6-4EAC04559754}" srcOrd="0" destOrd="0" parTransId="{A6F6947E-5D26-4891-9FC0-450C728EFFE5}" sibTransId="{35534D41-FABD-4358-8C36-EA7E5166B25E}"/>
    <dgm:cxn modelId="{BB8C63B1-D570-4307-9322-042D8AD747C1}" type="presOf" srcId="{E8959B50-FE05-441F-BAF1-4571308901FB}" destId="{859BDEE2-996B-48CD-A74C-2EF014B6070E}" srcOrd="0" destOrd="0" presId="urn:microsoft.com/office/officeart/2018/2/layout/IconVerticalSolidList"/>
    <dgm:cxn modelId="{DAA1982A-9638-4B2D-8DA7-57F3B4181AD5}" type="presParOf" srcId="{ED7A8D98-E4E1-4CE2-B2A4-25E8FC928C5A}" destId="{37457D44-B8B2-46ED-B559-99AA4A44698D}" srcOrd="0" destOrd="0" presId="urn:microsoft.com/office/officeart/2018/2/layout/IconVerticalSolidList"/>
    <dgm:cxn modelId="{C0662EBA-36F9-4233-8075-539C45DB40ED}" type="presParOf" srcId="{37457D44-B8B2-46ED-B559-99AA4A44698D}" destId="{6EABE622-3FF7-4F0E-8599-0FD41CB291B3}" srcOrd="0" destOrd="0" presId="urn:microsoft.com/office/officeart/2018/2/layout/IconVerticalSolidList"/>
    <dgm:cxn modelId="{DD1F192F-02D7-4C6C-9C82-1A6D4B8592F1}" type="presParOf" srcId="{37457D44-B8B2-46ED-B559-99AA4A44698D}" destId="{A8CCE7CB-5866-4A38-894E-1C8BD4A8CB05}" srcOrd="1" destOrd="0" presId="urn:microsoft.com/office/officeart/2018/2/layout/IconVerticalSolidList"/>
    <dgm:cxn modelId="{E8D6275F-DBC0-47BB-847F-446BC478FE4B}" type="presParOf" srcId="{37457D44-B8B2-46ED-B559-99AA4A44698D}" destId="{953CF6ED-822E-4603-8307-15CA369D5175}" srcOrd="2" destOrd="0" presId="urn:microsoft.com/office/officeart/2018/2/layout/IconVerticalSolidList"/>
    <dgm:cxn modelId="{FEA9C602-5A07-4685-8C4A-22D1D4490C97}" type="presParOf" srcId="{37457D44-B8B2-46ED-B559-99AA4A44698D}" destId="{AF53BFFA-611D-4446-83DC-4E44A967A6BA}" srcOrd="3" destOrd="0" presId="urn:microsoft.com/office/officeart/2018/2/layout/IconVerticalSolidList"/>
    <dgm:cxn modelId="{7C5B04C8-D646-4E0D-AA83-9EDD7BDB9DA8}" type="presParOf" srcId="{ED7A8D98-E4E1-4CE2-B2A4-25E8FC928C5A}" destId="{0D767B11-D39C-4CD5-9478-CFBC9609EE35}" srcOrd="1" destOrd="0" presId="urn:microsoft.com/office/officeart/2018/2/layout/IconVerticalSolidList"/>
    <dgm:cxn modelId="{664D792C-5E34-4DE6-969F-3112F2E12087}" type="presParOf" srcId="{ED7A8D98-E4E1-4CE2-B2A4-25E8FC928C5A}" destId="{E22E1F1E-FFB4-448D-A285-5781C30083A5}" srcOrd="2" destOrd="0" presId="urn:microsoft.com/office/officeart/2018/2/layout/IconVerticalSolidList"/>
    <dgm:cxn modelId="{A0231321-C2C4-4A72-B39E-6090BA026079}" type="presParOf" srcId="{E22E1F1E-FFB4-448D-A285-5781C30083A5}" destId="{71B7FF2D-C324-4365-AECC-7AAEC8B0B47C}" srcOrd="0" destOrd="0" presId="urn:microsoft.com/office/officeart/2018/2/layout/IconVerticalSolidList"/>
    <dgm:cxn modelId="{608FBAD0-E43A-468B-91DD-F7FC7C6701C2}" type="presParOf" srcId="{E22E1F1E-FFB4-448D-A285-5781C30083A5}" destId="{8725D6B2-9AB6-4978-90BB-CA7AC015B4AC}" srcOrd="1" destOrd="0" presId="urn:microsoft.com/office/officeart/2018/2/layout/IconVerticalSolidList"/>
    <dgm:cxn modelId="{8CA6EFE4-C33B-4C8D-9E8D-C10B3E052B20}" type="presParOf" srcId="{E22E1F1E-FFB4-448D-A285-5781C30083A5}" destId="{22E22B23-439D-429A-9043-55E7E24AE2A0}" srcOrd="2" destOrd="0" presId="urn:microsoft.com/office/officeart/2018/2/layout/IconVerticalSolidList"/>
    <dgm:cxn modelId="{44493A72-1A84-49B8-8A41-DC9E2F0B58B9}" type="presParOf" srcId="{E22E1F1E-FFB4-448D-A285-5781C30083A5}" destId="{859BDEE2-996B-48CD-A74C-2EF014B6070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939C0D-6EE3-44CB-9701-F814A10B6491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4FF9255-229F-43F8-8398-FB419BF3A59A}">
      <dgm:prSet/>
      <dgm:spPr/>
      <dgm:t>
        <a:bodyPr/>
        <a:lstStyle/>
        <a:p>
          <a:r>
            <a:rPr lang="es-MX" b="0" i="0"/>
            <a:t>Mejora la salud mental y el bienestar emocional</a:t>
          </a:r>
          <a:endParaRPr lang="en-US"/>
        </a:p>
      </dgm:t>
    </dgm:pt>
    <dgm:pt modelId="{CEC04F95-8BA5-4BE2-A46F-69B8BDEE25D3}" type="parTrans" cxnId="{C8414E5B-B54D-461A-AAF4-663EE07FCA98}">
      <dgm:prSet/>
      <dgm:spPr/>
      <dgm:t>
        <a:bodyPr/>
        <a:lstStyle/>
        <a:p>
          <a:endParaRPr lang="en-US"/>
        </a:p>
      </dgm:t>
    </dgm:pt>
    <dgm:pt modelId="{7C5DA10A-FE23-43F6-80E5-3594D932B6BB}" type="sibTrans" cxnId="{C8414E5B-B54D-461A-AAF4-663EE07FCA98}">
      <dgm:prSet/>
      <dgm:spPr/>
      <dgm:t>
        <a:bodyPr/>
        <a:lstStyle/>
        <a:p>
          <a:endParaRPr lang="en-US"/>
        </a:p>
      </dgm:t>
    </dgm:pt>
    <dgm:pt modelId="{BCBE1581-6A41-4136-BFC5-FD2F12E5E4FB}">
      <dgm:prSet/>
      <dgm:spPr/>
      <dgm:t>
        <a:bodyPr/>
        <a:lstStyle/>
        <a:p>
          <a:r>
            <a:rPr lang="es-MX" b="0" i="0"/>
            <a:t>Aumenta la confianza en uno mismo</a:t>
          </a:r>
          <a:endParaRPr lang="en-US"/>
        </a:p>
      </dgm:t>
    </dgm:pt>
    <dgm:pt modelId="{02819822-05A7-40A7-A720-C3E40B77B220}" type="parTrans" cxnId="{93DE9996-3BC7-42F7-9CD1-3ED851040720}">
      <dgm:prSet/>
      <dgm:spPr/>
      <dgm:t>
        <a:bodyPr/>
        <a:lstStyle/>
        <a:p>
          <a:endParaRPr lang="en-US"/>
        </a:p>
      </dgm:t>
    </dgm:pt>
    <dgm:pt modelId="{CC353306-C376-4010-8E8D-E2BCD7EFD6C5}" type="sibTrans" cxnId="{93DE9996-3BC7-42F7-9CD1-3ED851040720}">
      <dgm:prSet/>
      <dgm:spPr/>
      <dgm:t>
        <a:bodyPr/>
        <a:lstStyle/>
        <a:p>
          <a:endParaRPr lang="en-US"/>
        </a:p>
      </dgm:t>
    </dgm:pt>
    <dgm:pt modelId="{12A07FFC-0EC7-4B73-9A9C-99B66F294952}">
      <dgm:prSet/>
      <dgm:spPr/>
      <dgm:t>
        <a:bodyPr/>
        <a:lstStyle/>
        <a:p>
          <a:r>
            <a:rPr lang="es-MX" b="0" i="0"/>
            <a:t>Reduce el estrés</a:t>
          </a:r>
          <a:endParaRPr lang="en-US"/>
        </a:p>
      </dgm:t>
    </dgm:pt>
    <dgm:pt modelId="{884E2537-363F-4EDC-9D08-52C729033F72}" type="parTrans" cxnId="{BA2E0640-AA91-422A-9774-CE5EC52D7D97}">
      <dgm:prSet/>
      <dgm:spPr/>
      <dgm:t>
        <a:bodyPr/>
        <a:lstStyle/>
        <a:p>
          <a:endParaRPr lang="en-US"/>
        </a:p>
      </dgm:t>
    </dgm:pt>
    <dgm:pt modelId="{8F1E86CF-1365-4524-B3FC-BF66F7CD7CB3}" type="sibTrans" cxnId="{BA2E0640-AA91-422A-9774-CE5EC52D7D97}">
      <dgm:prSet/>
      <dgm:spPr/>
      <dgm:t>
        <a:bodyPr/>
        <a:lstStyle/>
        <a:p>
          <a:endParaRPr lang="en-US"/>
        </a:p>
      </dgm:t>
    </dgm:pt>
    <dgm:pt modelId="{BECDB764-31C7-441F-86C1-B6D9193D7B0A}">
      <dgm:prSet/>
      <dgm:spPr/>
      <dgm:t>
        <a:bodyPr/>
        <a:lstStyle/>
        <a:p>
          <a:r>
            <a:rPr lang="es-MX" b="0" i="0"/>
            <a:t>Mejora la calidad de vida</a:t>
          </a:r>
          <a:endParaRPr lang="en-US"/>
        </a:p>
      </dgm:t>
    </dgm:pt>
    <dgm:pt modelId="{13C08BDD-6374-47D8-B9E3-8E012CAC88C1}" type="parTrans" cxnId="{9694B6BF-5E2F-4D8F-8233-236D4FB1C007}">
      <dgm:prSet/>
      <dgm:spPr/>
      <dgm:t>
        <a:bodyPr/>
        <a:lstStyle/>
        <a:p>
          <a:endParaRPr lang="en-US"/>
        </a:p>
      </dgm:t>
    </dgm:pt>
    <dgm:pt modelId="{1383BA22-3C2A-41CE-A2A9-A6EFE0D73DA4}" type="sibTrans" cxnId="{9694B6BF-5E2F-4D8F-8233-236D4FB1C007}">
      <dgm:prSet/>
      <dgm:spPr/>
      <dgm:t>
        <a:bodyPr/>
        <a:lstStyle/>
        <a:p>
          <a:endParaRPr lang="en-US"/>
        </a:p>
      </dgm:t>
    </dgm:pt>
    <dgm:pt modelId="{F81E8E88-FBFD-4DE3-BE4C-6AA3F921A8E2}">
      <dgm:prSet/>
      <dgm:spPr/>
      <dgm:t>
        <a:bodyPr/>
        <a:lstStyle/>
        <a:p>
          <a:r>
            <a:rPr lang="es-MX" b="0" i="0"/>
            <a:t>Fomenta la conexión con los demás</a:t>
          </a:r>
          <a:endParaRPr lang="en-US"/>
        </a:p>
      </dgm:t>
    </dgm:pt>
    <dgm:pt modelId="{DE2CC174-88C9-4DC6-B2BA-30534CBC3685}" type="parTrans" cxnId="{DA8FCE8E-8319-44FE-81D8-6D1F87AAF3B0}">
      <dgm:prSet/>
      <dgm:spPr/>
      <dgm:t>
        <a:bodyPr/>
        <a:lstStyle/>
        <a:p>
          <a:endParaRPr lang="en-US"/>
        </a:p>
      </dgm:t>
    </dgm:pt>
    <dgm:pt modelId="{34747E5F-963F-4B24-AF42-1887D387E35A}" type="sibTrans" cxnId="{DA8FCE8E-8319-44FE-81D8-6D1F87AAF3B0}">
      <dgm:prSet/>
      <dgm:spPr/>
      <dgm:t>
        <a:bodyPr/>
        <a:lstStyle/>
        <a:p>
          <a:endParaRPr lang="en-US"/>
        </a:p>
      </dgm:t>
    </dgm:pt>
    <dgm:pt modelId="{ECBB0509-FA95-43D2-A57C-64729CEEEB59}">
      <dgm:prSet/>
      <dgm:spPr/>
      <dgm:t>
        <a:bodyPr/>
        <a:lstStyle/>
        <a:p>
          <a:r>
            <a:rPr lang="es-MX" b="0" i="0"/>
            <a:t>Mejora la comunicación</a:t>
          </a:r>
          <a:endParaRPr lang="en-US"/>
        </a:p>
      </dgm:t>
    </dgm:pt>
    <dgm:pt modelId="{70845B38-407C-41A9-8E3D-CAA8FA17E62C}" type="parTrans" cxnId="{25FC25C1-6116-49A8-8022-4F6D380B7B84}">
      <dgm:prSet/>
      <dgm:spPr/>
      <dgm:t>
        <a:bodyPr/>
        <a:lstStyle/>
        <a:p>
          <a:endParaRPr lang="en-US"/>
        </a:p>
      </dgm:t>
    </dgm:pt>
    <dgm:pt modelId="{22251D90-25CF-4B69-BE47-0EC7CB363411}" type="sibTrans" cxnId="{25FC25C1-6116-49A8-8022-4F6D380B7B84}">
      <dgm:prSet/>
      <dgm:spPr/>
      <dgm:t>
        <a:bodyPr/>
        <a:lstStyle/>
        <a:p>
          <a:endParaRPr lang="en-US"/>
        </a:p>
      </dgm:t>
    </dgm:pt>
    <dgm:pt modelId="{F05A286D-F4E0-4E8D-B8C2-79A709DFBB69}">
      <dgm:prSet/>
      <dgm:spPr/>
      <dgm:t>
        <a:bodyPr/>
        <a:lstStyle/>
        <a:p>
          <a:r>
            <a:rPr lang="es-EC"/>
            <a:t>Fortalecimiento de la resiliencia</a:t>
          </a:r>
          <a:endParaRPr lang="en-US"/>
        </a:p>
      </dgm:t>
    </dgm:pt>
    <dgm:pt modelId="{4600CA05-D194-4F85-9A08-5DA8FBF06CDE}" type="parTrans" cxnId="{B9095918-3C0A-495D-8A3A-193D06845373}">
      <dgm:prSet/>
      <dgm:spPr/>
      <dgm:t>
        <a:bodyPr/>
        <a:lstStyle/>
        <a:p>
          <a:endParaRPr lang="en-US"/>
        </a:p>
      </dgm:t>
    </dgm:pt>
    <dgm:pt modelId="{A9591314-35A5-4159-9A5E-6305AE576712}" type="sibTrans" cxnId="{B9095918-3C0A-495D-8A3A-193D06845373}">
      <dgm:prSet/>
      <dgm:spPr/>
      <dgm:t>
        <a:bodyPr/>
        <a:lstStyle/>
        <a:p>
          <a:endParaRPr lang="en-US"/>
        </a:p>
      </dgm:t>
    </dgm:pt>
    <dgm:pt modelId="{0DD614C2-BB42-49BC-9F64-E78EDE70CC96}" type="pres">
      <dgm:prSet presAssocID="{D9939C0D-6EE3-44CB-9701-F814A10B6491}" presName="vert0" presStyleCnt="0">
        <dgm:presLayoutVars>
          <dgm:dir/>
          <dgm:animOne val="branch"/>
          <dgm:animLvl val="lvl"/>
        </dgm:presLayoutVars>
      </dgm:prSet>
      <dgm:spPr/>
    </dgm:pt>
    <dgm:pt modelId="{0ADC28A6-3FCA-4264-A733-DC9E58C5E42B}" type="pres">
      <dgm:prSet presAssocID="{E4FF9255-229F-43F8-8398-FB419BF3A59A}" presName="thickLine" presStyleLbl="alignNode1" presStyleIdx="0" presStyleCnt="7"/>
      <dgm:spPr/>
    </dgm:pt>
    <dgm:pt modelId="{8A182E68-B875-4A2A-B110-43F1184DBC93}" type="pres">
      <dgm:prSet presAssocID="{E4FF9255-229F-43F8-8398-FB419BF3A59A}" presName="horz1" presStyleCnt="0"/>
      <dgm:spPr/>
    </dgm:pt>
    <dgm:pt modelId="{78EF8F99-F5A2-4EC1-8851-31F61FFDEF0D}" type="pres">
      <dgm:prSet presAssocID="{E4FF9255-229F-43F8-8398-FB419BF3A59A}" presName="tx1" presStyleLbl="revTx" presStyleIdx="0" presStyleCnt="7"/>
      <dgm:spPr/>
    </dgm:pt>
    <dgm:pt modelId="{397F134B-CA85-49C3-9617-C342FEDBE653}" type="pres">
      <dgm:prSet presAssocID="{E4FF9255-229F-43F8-8398-FB419BF3A59A}" presName="vert1" presStyleCnt="0"/>
      <dgm:spPr/>
    </dgm:pt>
    <dgm:pt modelId="{DE693ECB-5F06-4249-923B-A558F68D197C}" type="pres">
      <dgm:prSet presAssocID="{BCBE1581-6A41-4136-BFC5-FD2F12E5E4FB}" presName="thickLine" presStyleLbl="alignNode1" presStyleIdx="1" presStyleCnt="7"/>
      <dgm:spPr/>
    </dgm:pt>
    <dgm:pt modelId="{219A7A0B-DAD0-43F3-AFEF-7B698E3B2776}" type="pres">
      <dgm:prSet presAssocID="{BCBE1581-6A41-4136-BFC5-FD2F12E5E4FB}" presName="horz1" presStyleCnt="0"/>
      <dgm:spPr/>
    </dgm:pt>
    <dgm:pt modelId="{7779E428-1A73-401E-9F3F-E6B92EE3DF1D}" type="pres">
      <dgm:prSet presAssocID="{BCBE1581-6A41-4136-BFC5-FD2F12E5E4FB}" presName="tx1" presStyleLbl="revTx" presStyleIdx="1" presStyleCnt="7"/>
      <dgm:spPr/>
    </dgm:pt>
    <dgm:pt modelId="{37784F3C-02DA-474A-8662-C278DA8ED1E5}" type="pres">
      <dgm:prSet presAssocID="{BCBE1581-6A41-4136-BFC5-FD2F12E5E4FB}" presName="vert1" presStyleCnt="0"/>
      <dgm:spPr/>
    </dgm:pt>
    <dgm:pt modelId="{9CB6E8FD-9417-4615-96B3-A2DE43A5F92F}" type="pres">
      <dgm:prSet presAssocID="{12A07FFC-0EC7-4B73-9A9C-99B66F294952}" presName="thickLine" presStyleLbl="alignNode1" presStyleIdx="2" presStyleCnt="7"/>
      <dgm:spPr/>
    </dgm:pt>
    <dgm:pt modelId="{1EFD37F7-1B35-495C-AAEB-4A35BF04190D}" type="pres">
      <dgm:prSet presAssocID="{12A07FFC-0EC7-4B73-9A9C-99B66F294952}" presName="horz1" presStyleCnt="0"/>
      <dgm:spPr/>
    </dgm:pt>
    <dgm:pt modelId="{B382A12C-29CE-4913-AFB1-043C09696544}" type="pres">
      <dgm:prSet presAssocID="{12A07FFC-0EC7-4B73-9A9C-99B66F294952}" presName="tx1" presStyleLbl="revTx" presStyleIdx="2" presStyleCnt="7"/>
      <dgm:spPr/>
    </dgm:pt>
    <dgm:pt modelId="{5FC438C9-6450-4342-B136-3D8E783B5D95}" type="pres">
      <dgm:prSet presAssocID="{12A07FFC-0EC7-4B73-9A9C-99B66F294952}" presName="vert1" presStyleCnt="0"/>
      <dgm:spPr/>
    </dgm:pt>
    <dgm:pt modelId="{3C89420A-6CE9-45A7-87C7-923F95C8790E}" type="pres">
      <dgm:prSet presAssocID="{BECDB764-31C7-441F-86C1-B6D9193D7B0A}" presName="thickLine" presStyleLbl="alignNode1" presStyleIdx="3" presStyleCnt="7"/>
      <dgm:spPr/>
    </dgm:pt>
    <dgm:pt modelId="{3DCF9A2F-C353-4B29-BDE0-074F131D6562}" type="pres">
      <dgm:prSet presAssocID="{BECDB764-31C7-441F-86C1-B6D9193D7B0A}" presName="horz1" presStyleCnt="0"/>
      <dgm:spPr/>
    </dgm:pt>
    <dgm:pt modelId="{FBC8EAE3-A87A-4E3E-9343-203DEE896B87}" type="pres">
      <dgm:prSet presAssocID="{BECDB764-31C7-441F-86C1-B6D9193D7B0A}" presName="tx1" presStyleLbl="revTx" presStyleIdx="3" presStyleCnt="7"/>
      <dgm:spPr/>
    </dgm:pt>
    <dgm:pt modelId="{57049318-B222-4957-B2E6-D1DD6234A422}" type="pres">
      <dgm:prSet presAssocID="{BECDB764-31C7-441F-86C1-B6D9193D7B0A}" presName="vert1" presStyleCnt="0"/>
      <dgm:spPr/>
    </dgm:pt>
    <dgm:pt modelId="{02D19572-0C50-46DC-98B3-5B9272D3AB48}" type="pres">
      <dgm:prSet presAssocID="{F81E8E88-FBFD-4DE3-BE4C-6AA3F921A8E2}" presName="thickLine" presStyleLbl="alignNode1" presStyleIdx="4" presStyleCnt="7"/>
      <dgm:spPr/>
    </dgm:pt>
    <dgm:pt modelId="{24953183-A0D3-4409-959B-FA77DA661708}" type="pres">
      <dgm:prSet presAssocID="{F81E8E88-FBFD-4DE3-BE4C-6AA3F921A8E2}" presName="horz1" presStyleCnt="0"/>
      <dgm:spPr/>
    </dgm:pt>
    <dgm:pt modelId="{CBC9AC26-1B9D-4956-B88D-E9D214326222}" type="pres">
      <dgm:prSet presAssocID="{F81E8E88-FBFD-4DE3-BE4C-6AA3F921A8E2}" presName="tx1" presStyleLbl="revTx" presStyleIdx="4" presStyleCnt="7"/>
      <dgm:spPr/>
    </dgm:pt>
    <dgm:pt modelId="{41885D4D-CAE5-4EFD-91AB-D01C7D60D64D}" type="pres">
      <dgm:prSet presAssocID="{F81E8E88-FBFD-4DE3-BE4C-6AA3F921A8E2}" presName="vert1" presStyleCnt="0"/>
      <dgm:spPr/>
    </dgm:pt>
    <dgm:pt modelId="{5E417ED5-7665-4F44-835E-DB42F1A43F62}" type="pres">
      <dgm:prSet presAssocID="{ECBB0509-FA95-43D2-A57C-64729CEEEB59}" presName="thickLine" presStyleLbl="alignNode1" presStyleIdx="5" presStyleCnt="7"/>
      <dgm:spPr/>
    </dgm:pt>
    <dgm:pt modelId="{4C310A8E-7858-4B43-A5D5-A897EB105116}" type="pres">
      <dgm:prSet presAssocID="{ECBB0509-FA95-43D2-A57C-64729CEEEB59}" presName="horz1" presStyleCnt="0"/>
      <dgm:spPr/>
    </dgm:pt>
    <dgm:pt modelId="{7C1C22AD-473C-492E-B525-29B47C6E7885}" type="pres">
      <dgm:prSet presAssocID="{ECBB0509-FA95-43D2-A57C-64729CEEEB59}" presName="tx1" presStyleLbl="revTx" presStyleIdx="5" presStyleCnt="7"/>
      <dgm:spPr/>
    </dgm:pt>
    <dgm:pt modelId="{65FD5B66-3787-40D6-8D8C-190CE4781FAA}" type="pres">
      <dgm:prSet presAssocID="{ECBB0509-FA95-43D2-A57C-64729CEEEB59}" presName="vert1" presStyleCnt="0"/>
      <dgm:spPr/>
    </dgm:pt>
    <dgm:pt modelId="{D9543829-4A54-46E6-857F-3BBFEE7EC710}" type="pres">
      <dgm:prSet presAssocID="{F05A286D-F4E0-4E8D-B8C2-79A709DFBB69}" presName="thickLine" presStyleLbl="alignNode1" presStyleIdx="6" presStyleCnt="7"/>
      <dgm:spPr/>
    </dgm:pt>
    <dgm:pt modelId="{EB56FE6E-2CCB-436C-A862-CAD8B2E0B939}" type="pres">
      <dgm:prSet presAssocID="{F05A286D-F4E0-4E8D-B8C2-79A709DFBB69}" presName="horz1" presStyleCnt="0"/>
      <dgm:spPr/>
    </dgm:pt>
    <dgm:pt modelId="{6F5A4605-8382-4F9A-A683-C061B9B802BC}" type="pres">
      <dgm:prSet presAssocID="{F05A286D-F4E0-4E8D-B8C2-79A709DFBB69}" presName="tx1" presStyleLbl="revTx" presStyleIdx="6" presStyleCnt="7"/>
      <dgm:spPr/>
    </dgm:pt>
    <dgm:pt modelId="{CD86D35E-5F5B-4627-97C8-CBC9D9480184}" type="pres">
      <dgm:prSet presAssocID="{F05A286D-F4E0-4E8D-B8C2-79A709DFBB69}" presName="vert1" presStyleCnt="0"/>
      <dgm:spPr/>
    </dgm:pt>
  </dgm:ptLst>
  <dgm:cxnLst>
    <dgm:cxn modelId="{B9095918-3C0A-495D-8A3A-193D06845373}" srcId="{D9939C0D-6EE3-44CB-9701-F814A10B6491}" destId="{F05A286D-F4E0-4E8D-B8C2-79A709DFBB69}" srcOrd="6" destOrd="0" parTransId="{4600CA05-D194-4F85-9A08-5DA8FBF06CDE}" sibTransId="{A9591314-35A5-4159-9A5E-6305AE576712}"/>
    <dgm:cxn modelId="{23BE7924-FDF1-4581-A1E8-3905F7B408F6}" type="presOf" srcId="{12A07FFC-0EC7-4B73-9A9C-99B66F294952}" destId="{B382A12C-29CE-4913-AFB1-043C09696544}" srcOrd="0" destOrd="0" presId="urn:microsoft.com/office/officeart/2008/layout/LinedList"/>
    <dgm:cxn modelId="{DCBB5138-3497-41D6-8A84-80D0ACAA0FDF}" type="presOf" srcId="{BECDB764-31C7-441F-86C1-B6D9193D7B0A}" destId="{FBC8EAE3-A87A-4E3E-9343-203DEE896B87}" srcOrd="0" destOrd="0" presId="urn:microsoft.com/office/officeart/2008/layout/LinedList"/>
    <dgm:cxn modelId="{BA2E0640-AA91-422A-9774-CE5EC52D7D97}" srcId="{D9939C0D-6EE3-44CB-9701-F814A10B6491}" destId="{12A07FFC-0EC7-4B73-9A9C-99B66F294952}" srcOrd="2" destOrd="0" parTransId="{884E2537-363F-4EDC-9D08-52C729033F72}" sibTransId="{8F1E86CF-1365-4524-B3FC-BF66F7CD7CB3}"/>
    <dgm:cxn modelId="{C8414E5B-B54D-461A-AAF4-663EE07FCA98}" srcId="{D9939C0D-6EE3-44CB-9701-F814A10B6491}" destId="{E4FF9255-229F-43F8-8398-FB419BF3A59A}" srcOrd="0" destOrd="0" parTransId="{CEC04F95-8BA5-4BE2-A46F-69B8BDEE25D3}" sibTransId="{7C5DA10A-FE23-43F6-80E5-3594D932B6BB}"/>
    <dgm:cxn modelId="{1D9B555F-5476-41EF-9A2E-2AEF2C54533D}" type="presOf" srcId="{BCBE1581-6A41-4136-BFC5-FD2F12E5E4FB}" destId="{7779E428-1A73-401E-9F3F-E6B92EE3DF1D}" srcOrd="0" destOrd="0" presId="urn:microsoft.com/office/officeart/2008/layout/LinedList"/>
    <dgm:cxn modelId="{C075206C-079D-4440-A408-E717740BB15F}" type="presOf" srcId="{F81E8E88-FBFD-4DE3-BE4C-6AA3F921A8E2}" destId="{CBC9AC26-1B9D-4956-B88D-E9D214326222}" srcOrd="0" destOrd="0" presId="urn:microsoft.com/office/officeart/2008/layout/LinedList"/>
    <dgm:cxn modelId="{DA8FCE8E-8319-44FE-81D8-6D1F87AAF3B0}" srcId="{D9939C0D-6EE3-44CB-9701-F814A10B6491}" destId="{F81E8E88-FBFD-4DE3-BE4C-6AA3F921A8E2}" srcOrd="4" destOrd="0" parTransId="{DE2CC174-88C9-4DC6-B2BA-30534CBC3685}" sibTransId="{34747E5F-963F-4B24-AF42-1887D387E35A}"/>
    <dgm:cxn modelId="{93DE9996-3BC7-42F7-9CD1-3ED851040720}" srcId="{D9939C0D-6EE3-44CB-9701-F814A10B6491}" destId="{BCBE1581-6A41-4136-BFC5-FD2F12E5E4FB}" srcOrd="1" destOrd="0" parTransId="{02819822-05A7-40A7-A720-C3E40B77B220}" sibTransId="{CC353306-C376-4010-8E8D-E2BCD7EFD6C5}"/>
    <dgm:cxn modelId="{F5641699-DDEA-4BB2-A59F-F34AB7C259A1}" type="presOf" srcId="{F05A286D-F4E0-4E8D-B8C2-79A709DFBB69}" destId="{6F5A4605-8382-4F9A-A683-C061B9B802BC}" srcOrd="0" destOrd="0" presId="urn:microsoft.com/office/officeart/2008/layout/LinedList"/>
    <dgm:cxn modelId="{30C3D0BE-3846-4321-A195-255E52F05CB0}" type="presOf" srcId="{E4FF9255-229F-43F8-8398-FB419BF3A59A}" destId="{78EF8F99-F5A2-4EC1-8851-31F61FFDEF0D}" srcOrd="0" destOrd="0" presId="urn:microsoft.com/office/officeart/2008/layout/LinedList"/>
    <dgm:cxn modelId="{9694B6BF-5E2F-4D8F-8233-236D4FB1C007}" srcId="{D9939C0D-6EE3-44CB-9701-F814A10B6491}" destId="{BECDB764-31C7-441F-86C1-B6D9193D7B0A}" srcOrd="3" destOrd="0" parTransId="{13C08BDD-6374-47D8-B9E3-8E012CAC88C1}" sibTransId="{1383BA22-3C2A-41CE-A2A9-A6EFE0D73DA4}"/>
    <dgm:cxn modelId="{25FC25C1-6116-49A8-8022-4F6D380B7B84}" srcId="{D9939C0D-6EE3-44CB-9701-F814A10B6491}" destId="{ECBB0509-FA95-43D2-A57C-64729CEEEB59}" srcOrd="5" destOrd="0" parTransId="{70845B38-407C-41A9-8E3D-CAA8FA17E62C}" sibTransId="{22251D90-25CF-4B69-BE47-0EC7CB363411}"/>
    <dgm:cxn modelId="{B074F4EA-CE19-4123-B3FA-DD164253C1C6}" type="presOf" srcId="{D9939C0D-6EE3-44CB-9701-F814A10B6491}" destId="{0DD614C2-BB42-49BC-9F64-E78EDE70CC96}" srcOrd="0" destOrd="0" presId="urn:microsoft.com/office/officeart/2008/layout/LinedList"/>
    <dgm:cxn modelId="{066E62F1-BAF4-4808-A6C1-56EA2C6D4CD2}" type="presOf" srcId="{ECBB0509-FA95-43D2-A57C-64729CEEEB59}" destId="{7C1C22AD-473C-492E-B525-29B47C6E7885}" srcOrd="0" destOrd="0" presId="urn:microsoft.com/office/officeart/2008/layout/LinedList"/>
    <dgm:cxn modelId="{442CDCCE-B2A3-400A-BBF8-71A74B939D3A}" type="presParOf" srcId="{0DD614C2-BB42-49BC-9F64-E78EDE70CC96}" destId="{0ADC28A6-3FCA-4264-A733-DC9E58C5E42B}" srcOrd="0" destOrd="0" presId="urn:microsoft.com/office/officeart/2008/layout/LinedList"/>
    <dgm:cxn modelId="{93F985AA-2671-4EE6-9FDA-40521431F1F7}" type="presParOf" srcId="{0DD614C2-BB42-49BC-9F64-E78EDE70CC96}" destId="{8A182E68-B875-4A2A-B110-43F1184DBC93}" srcOrd="1" destOrd="0" presId="urn:microsoft.com/office/officeart/2008/layout/LinedList"/>
    <dgm:cxn modelId="{0194206A-031C-4E29-B15E-EE0E953DF2C9}" type="presParOf" srcId="{8A182E68-B875-4A2A-B110-43F1184DBC93}" destId="{78EF8F99-F5A2-4EC1-8851-31F61FFDEF0D}" srcOrd="0" destOrd="0" presId="urn:microsoft.com/office/officeart/2008/layout/LinedList"/>
    <dgm:cxn modelId="{01DD1F7B-30C9-4619-859B-5931B846A399}" type="presParOf" srcId="{8A182E68-B875-4A2A-B110-43F1184DBC93}" destId="{397F134B-CA85-49C3-9617-C342FEDBE653}" srcOrd="1" destOrd="0" presId="urn:microsoft.com/office/officeart/2008/layout/LinedList"/>
    <dgm:cxn modelId="{50E227BB-89C2-4473-9D9E-463F9B5977F5}" type="presParOf" srcId="{0DD614C2-BB42-49BC-9F64-E78EDE70CC96}" destId="{DE693ECB-5F06-4249-923B-A558F68D197C}" srcOrd="2" destOrd="0" presId="urn:microsoft.com/office/officeart/2008/layout/LinedList"/>
    <dgm:cxn modelId="{EF7DFC8F-DCA6-476A-8855-911EBD34609C}" type="presParOf" srcId="{0DD614C2-BB42-49BC-9F64-E78EDE70CC96}" destId="{219A7A0B-DAD0-43F3-AFEF-7B698E3B2776}" srcOrd="3" destOrd="0" presId="urn:microsoft.com/office/officeart/2008/layout/LinedList"/>
    <dgm:cxn modelId="{33C73B47-2173-4D0C-94B5-6B822A4F3C3F}" type="presParOf" srcId="{219A7A0B-DAD0-43F3-AFEF-7B698E3B2776}" destId="{7779E428-1A73-401E-9F3F-E6B92EE3DF1D}" srcOrd="0" destOrd="0" presId="urn:microsoft.com/office/officeart/2008/layout/LinedList"/>
    <dgm:cxn modelId="{F151386B-7CB5-4427-8E97-961EAAC809BE}" type="presParOf" srcId="{219A7A0B-DAD0-43F3-AFEF-7B698E3B2776}" destId="{37784F3C-02DA-474A-8662-C278DA8ED1E5}" srcOrd="1" destOrd="0" presId="urn:microsoft.com/office/officeart/2008/layout/LinedList"/>
    <dgm:cxn modelId="{96B7AB28-B848-4411-ACF5-37724BAC6E35}" type="presParOf" srcId="{0DD614C2-BB42-49BC-9F64-E78EDE70CC96}" destId="{9CB6E8FD-9417-4615-96B3-A2DE43A5F92F}" srcOrd="4" destOrd="0" presId="urn:microsoft.com/office/officeart/2008/layout/LinedList"/>
    <dgm:cxn modelId="{A704EEB3-33C3-4A27-809F-D4A9AF904743}" type="presParOf" srcId="{0DD614C2-BB42-49BC-9F64-E78EDE70CC96}" destId="{1EFD37F7-1B35-495C-AAEB-4A35BF04190D}" srcOrd="5" destOrd="0" presId="urn:microsoft.com/office/officeart/2008/layout/LinedList"/>
    <dgm:cxn modelId="{E578E245-BA15-4730-BEA1-4B6E5E71D099}" type="presParOf" srcId="{1EFD37F7-1B35-495C-AAEB-4A35BF04190D}" destId="{B382A12C-29CE-4913-AFB1-043C09696544}" srcOrd="0" destOrd="0" presId="urn:microsoft.com/office/officeart/2008/layout/LinedList"/>
    <dgm:cxn modelId="{58CEC9A1-D684-4496-956E-C584C9B6A0E2}" type="presParOf" srcId="{1EFD37F7-1B35-495C-AAEB-4A35BF04190D}" destId="{5FC438C9-6450-4342-B136-3D8E783B5D95}" srcOrd="1" destOrd="0" presId="urn:microsoft.com/office/officeart/2008/layout/LinedList"/>
    <dgm:cxn modelId="{D123AB9F-B0DC-4EE7-B5C7-948D84A759F0}" type="presParOf" srcId="{0DD614C2-BB42-49BC-9F64-E78EDE70CC96}" destId="{3C89420A-6CE9-45A7-87C7-923F95C8790E}" srcOrd="6" destOrd="0" presId="urn:microsoft.com/office/officeart/2008/layout/LinedList"/>
    <dgm:cxn modelId="{26058453-E14B-4C13-8129-3282D2E0608C}" type="presParOf" srcId="{0DD614C2-BB42-49BC-9F64-E78EDE70CC96}" destId="{3DCF9A2F-C353-4B29-BDE0-074F131D6562}" srcOrd="7" destOrd="0" presId="urn:microsoft.com/office/officeart/2008/layout/LinedList"/>
    <dgm:cxn modelId="{6201FDCA-237D-4750-85E4-C83FFCB8F037}" type="presParOf" srcId="{3DCF9A2F-C353-4B29-BDE0-074F131D6562}" destId="{FBC8EAE3-A87A-4E3E-9343-203DEE896B87}" srcOrd="0" destOrd="0" presId="urn:microsoft.com/office/officeart/2008/layout/LinedList"/>
    <dgm:cxn modelId="{B8F5BD3D-9394-4CB8-8B1F-9B61F183FF7F}" type="presParOf" srcId="{3DCF9A2F-C353-4B29-BDE0-074F131D6562}" destId="{57049318-B222-4957-B2E6-D1DD6234A422}" srcOrd="1" destOrd="0" presId="urn:microsoft.com/office/officeart/2008/layout/LinedList"/>
    <dgm:cxn modelId="{32CE4313-A999-4FDF-9E42-1091C4774C28}" type="presParOf" srcId="{0DD614C2-BB42-49BC-9F64-E78EDE70CC96}" destId="{02D19572-0C50-46DC-98B3-5B9272D3AB48}" srcOrd="8" destOrd="0" presId="urn:microsoft.com/office/officeart/2008/layout/LinedList"/>
    <dgm:cxn modelId="{6E069FFC-FDB9-4147-80AE-4F2C5C606B85}" type="presParOf" srcId="{0DD614C2-BB42-49BC-9F64-E78EDE70CC96}" destId="{24953183-A0D3-4409-959B-FA77DA661708}" srcOrd="9" destOrd="0" presId="urn:microsoft.com/office/officeart/2008/layout/LinedList"/>
    <dgm:cxn modelId="{D9708FED-8C1F-4EA2-8D9D-6EE0867879BF}" type="presParOf" srcId="{24953183-A0D3-4409-959B-FA77DA661708}" destId="{CBC9AC26-1B9D-4956-B88D-E9D214326222}" srcOrd="0" destOrd="0" presId="urn:microsoft.com/office/officeart/2008/layout/LinedList"/>
    <dgm:cxn modelId="{4C335C98-E23C-44A8-830E-FE0A15B3AB04}" type="presParOf" srcId="{24953183-A0D3-4409-959B-FA77DA661708}" destId="{41885D4D-CAE5-4EFD-91AB-D01C7D60D64D}" srcOrd="1" destOrd="0" presId="urn:microsoft.com/office/officeart/2008/layout/LinedList"/>
    <dgm:cxn modelId="{364E2760-7CB6-47DB-8C70-445EDBA20AEB}" type="presParOf" srcId="{0DD614C2-BB42-49BC-9F64-E78EDE70CC96}" destId="{5E417ED5-7665-4F44-835E-DB42F1A43F62}" srcOrd="10" destOrd="0" presId="urn:microsoft.com/office/officeart/2008/layout/LinedList"/>
    <dgm:cxn modelId="{44FA56C2-78C7-4F23-9B38-47DF0A0DE5E1}" type="presParOf" srcId="{0DD614C2-BB42-49BC-9F64-E78EDE70CC96}" destId="{4C310A8E-7858-4B43-A5D5-A897EB105116}" srcOrd="11" destOrd="0" presId="urn:microsoft.com/office/officeart/2008/layout/LinedList"/>
    <dgm:cxn modelId="{10FAFDF5-9264-4BA0-8F50-631B5A256B40}" type="presParOf" srcId="{4C310A8E-7858-4B43-A5D5-A897EB105116}" destId="{7C1C22AD-473C-492E-B525-29B47C6E7885}" srcOrd="0" destOrd="0" presId="urn:microsoft.com/office/officeart/2008/layout/LinedList"/>
    <dgm:cxn modelId="{B3995192-4054-49B6-BA75-EA32C0D8279A}" type="presParOf" srcId="{4C310A8E-7858-4B43-A5D5-A897EB105116}" destId="{65FD5B66-3787-40D6-8D8C-190CE4781FAA}" srcOrd="1" destOrd="0" presId="urn:microsoft.com/office/officeart/2008/layout/LinedList"/>
    <dgm:cxn modelId="{53A1D39F-BC74-460C-B917-EE5B3953FA5F}" type="presParOf" srcId="{0DD614C2-BB42-49BC-9F64-E78EDE70CC96}" destId="{D9543829-4A54-46E6-857F-3BBFEE7EC710}" srcOrd="12" destOrd="0" presId="urn:microsoft.com/office/officeart/2008/layout/LinedList"/>
    <dgm:cxn modelId="{F0DBBCB1-324D-4E05-8364-9B12B0C7D635}" type="presParOf" srcId="{0DD614C2-BB42-49BC-9F64-E78EDE70CC96}" destId="{EB56FE6E-2CCB-436C-A862-CAD8B2E0B939}" srcOrd="13" destOrd="0" presId="urn:microsoft.com/office/officeart/2008/layout/LinedList"/>
    <dgm:cxn modelId="{39CC4766-EDB8-458E-BF2C-F5AF1AC31D7D}" type="presParOf" srcId="{EB56FE6E-2CCB-436C-A862-CAD8B2E0B939}" destId="{6F5A4605-8382-4F9A-A683-C061B9B802BC}" srcOrd="0" destOrd="0" presId="urn:microsoft.com/office/officeart/2008/layout/LinedList"/>
    <dgm:cxn modelId="{61259AB6-34BF-41E3-9373-84B5EAC6DFA0}" type="presParOf" srcId="{EB56FE6E-2CCB-436C-A862-CAD8B2E0B939}" destId="{CD86D35E-5F5B-4627-97C8-CBC9D948018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F27924-B1F7-4128-8F55-D5782D3C1D2A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F790C3F-70E3-400C-8A67-83CEDD109FA3}">
      <dgm:prSet/>
      <dgm:spPr/>
      <dgm:t>
        <a:bodyPr/>
        <a:lstStyle/>
        <a:p>
          <a:r>
            <a:rPr lang="es-MX" b="0" i="0"/>
            <a:t>1. Establecer conexiones regulares</a:t>
          </a:r>
          <a:endParaRPr lang="en-US"/>
        </a:p>
      </dgm:t>
    </dgm:pt>
    <dgm:pt modelId="{5DED5ECA-0BBE-4618-A6FB-6CC03883928A}" type="parTrans" cxnId="{9379CE7D-0371-4688-BDF8-9E9F689028A0}">
      <dgm:prSet/>
      <dgm:spPr/>
      <dgm:t>
        <a:bodyPr/>
        <a:lstStyle/>
        <a:p>
          <a:endParaRPr lang="en-US"/>
        </a:p>
      </dgm:t>
    </dgm:pt>
    <dgm:pt modelId="{3BCA4206-D3EB-44A1-B0B9-52807D717B6C}" type="sibTrans" cxnId="{9379CE7D-0371-4688-BDF8-9E9F689028A0}">
      <dgm:prSet/>
      <dgm:spPr/>
      <dgm:t>
        <a:bodyPr/>
        <a:lstStyle/>
        <a:p>
          <a:endParaRPr lang="en-US"/>
        </a:p>
      </dgm:t>
    </dgm:pt>
    <dgm:pt modelId="{47726028-C701-4526-954D-F591ED7EFE96}">
      <dgm:prSet/>
      <dgm:spPr/>
      <dgm:t>
        <a:bodyPr/>
        <a:lstStyle/>
        <a:p>
          <a:r>
            <a:rPr lang="es-MX" b="0" i="0"/>
            <a:t>Planifica encuentros con amigos y familiares, ya sea en persona o de manera virtual. Un simple café o una videollamada semanal pueden marcar la diferencia.</a:t>
          </a:r>
          <a:endParaRPr lang="en-US"/>
        </a:p>
      </dgm:t>
    </dgm:pt>
    <dgm:pt modelId="{3894F859-E386-44D7-910C-BA3F4F54E4F0}" type="parTrans" cxnId="{F6C61D3B-5A9D-4D80-AEEC-D881C665CDF0}">
      <dgm:prSet/>
      <dgm:spPr/>
      <dgm:t>
        <a:bodyPr/>
        <a:lstStyle/>
        <a:p>
          <a:endParaRPr lang="en-US"/>
        </a:p>
      </dgm:t>
    </dgm:pt>
    <dgm:pt modelId="{07442262-A887-4FF3-853C-AF5490349725}" type="sibTrans" cxnId="{F6C61D3B-5A9D-4D80-AEEC-D881C665CDF0}">
      <dgm:prSet/>
      <dgm:spPr/>
      <dgm:t>
        <a:bodyPr/>
        <a:lstStyle/>
        <a:p>
          <a:endParaRPr lang="en-US"/>
        </a:p>
      </dgm:t>
    </dgm:pt>
    <dgm:pt modelId="{CBE80140-4B1A-4832-8356-429BF6DB72D9}">
      <dgm:prSet/>
      <dgm:spPr/>
      <dgm:t>
        <a:bodyPr/>
        <a:lstStyle/>
        <a:p>
          <a:r>
            <a:rPr lang="es-MX" b="0" i="0"/>
            <a:t>2. Participar en actividades grupales</a:t>
          </a:r>
          <a:endParaRPr lang="en-US"/>
        </a:p>
      </dgm:t>
    </dgm:pt>
    <dgm:pt modelId="{0F848E21-377A-44F7-B883-4AC419B46F09}" type="parTrans" cxnId="{19DE0163-6859-454F-B523-AB4B06812D74}">
      <dgm:prSet/>
      <dgm:spPr/>
      <dgm:t>
        <a:bodyPr/>
        <a:lstStyle/>
        <a:p>
          <a:endParaRPr lang="en-US"/>
        </a:p>
      </dgm:t>
    </dgm:pt>
    <dgm:pt modelId="{4D8212D8-6011-43FE-98BF-35664B47ACAB}" type="sibTrans" cxnId="{19DE0163-6859-454F-B523-AB4B06812D74}">
      <dgm:prSet/>
      <dgm:spPr/>
      <dgm:t>
        <a:bodyPr/>
        <a:lstStyle/>
        <a:p>
          <a:endParaRPr lang="en-US"/>
        </a:p>
      </dgm:t>
    </dgm:pt>
    <dgm:pt modelId="{DECFE9EE-463B-4F2A-BE1F-8D48808D470F}">
      <dgm:prSet/>
      <dgm:spPr/>
      <dgm:t>
        <a:bodyPr/>
        <a:lstStyle/>
        <a:p>
          <a:r>
            <a:rPr lang="es-MX" b="0" i="0"/>
            <a:t>Unirse a clubs, talleres o actividades comunitarias no solo te permitirá conocer a nuevas personas, sino también compartir intereses comunes.</a:t>
          </a:r>
          <a:endParaRPr lang="en-US"/>
        </a:p>
      </dgm:t>
    </dgm:pt>
    <dgm:pt modelId="{7962B3C1-1091-452C-8DB1-DDAFCE3C1BE9}" type="parTrans" cxnId="{E26F53F1-E475-4492-B6DD-A82DB4904227}">
      <dgm:prSet/>
      <dgm:spPr/>
      <dgm:t>
        <a:bodyPr/>
        <a:lstStyle/>
        <a:p>
          <a:endParaRPr lang="en-US"/>
        </a:p>
      </dgm:t>
    </dgm:pt>
    <dgm:pt modelId="{0C08C818-ABAE-4FA0-ADAE-51147E616E2A}" type="sibTrans" cxnId="{E26F53F1-E475-4492-B6DD-A82DB4904227}">
      <dgm:prSet/>
      <dgm:spPr/>
      <dgm:t>
        <a:bodyPr/>
        <a:lstStyle/>
        <a:p>
          <a:endParaRPr lang="en-US"/>
        </a:p>
      </dgm:t>
    </dgm:pt>
    <dgm:pt modelId="{03B660B8-CF2E-4A55-8B5E-933BF42F0D4C}">
      <dgm:prSet/>
      <dgm:spPr/>
      <dgm:t>
        <a:bodyPr/>
        <a:lstStyle/>
        <a:p>
          <a:r>
            <a:rPr lang="es-MX" b="0" i="0"/>
            <a:t>3. Practicar la escucha activa</a:t>
          </a:r>
          <a:endParaRPr lang="en-US"/>
        </a:p>
      </dgm:t>
    </dgm:pt>
    <dgm:pt modelId="{5E691115-96AC-4F36-B1D3-6B611F7B3BE4}" type="parTrans" cxnId="{96DB7AE1-A9D6-4D6E-82FB-B6D68F89ADFB}">
      <dgm:prSet/>
      <dgm:spPr/>
      <dgm:t>
        <a:bodyPr/>
        <a:lstStyle/>
        <a:p>
          <a:endParaRPr lang="en-US"/>
        </a:p>
      </dgm:t>
    </dgm:pt>
    <dgm:pt modelId="{09C036AC-9DB4-4C4D-881B-D414C9642CCD}" type="sibTrans" cxnId="{96DB7AE1-A9D6-4D6E-82FB-B6D68F89ADFB}">
      <dgm:prSet/>
      <dgm:spPr/>
      <dgm:t>
        <a:bodyPr/>
        <a:lstStyle/>
        <a:p>
          <a:endParaRPr lang="en-US"/>
        </a:p>
      </dgm:t>
    </dgm:pt>
    <dgm:pt modelId="{78FA7021-8EE2-403A-B920-439AABFB6955}">
      <dgm:prSet/>
      <dgm:spPr/>
      <dgm:t>
        <a:bodyPr/>
        <a:lstStyle/>
        <a:p>
          <a:r>
            <a:rPr lang="es-MX" b="0" i="0"/>
            <a:t>Dedica tiempo a escuchar lo que los demás tienen que decir. La atención plena en la conversación fortalece los vínculos.</a:t>
          </a:r>
          <a:endParaRPr lang="en-US"/>
        </a:p>
      </dgm:t>
    </dgm:pt>
    <dgm:pt modelId="{B897F15F-FC67-49B0-921A-69EEB9BB2361}" type="parTrans" cxnId="{D715947F-8E6F-47EA-92F6-A501C15B22F9}">
      <dgm:prSet/>
      <dgm:spPr/>
      <dgm:t>
        <a:bodyPr/>
        <a:lstStyle/>
        <a:p>
          <a:endParaRPr lang="en-US"/>
        </a:p>
      </dgm:t>
    </dgm:pt>
    <dgm:pt modelId="{737284DB-8819-4BCF-B33A-70CEB7112558}" type="sibTrans" cxnId="{D715947F-8E6F-47EA-92F6-A501C15B22F9}">
      <dgm:prSet/>
      <dgm:spPr/>
      <dgm:t>
        <a:bodyPr/>
        <a:lstStyle/>
        <a:p>
          <a:endParaRPr lang="en-US"/>
        </a:p>
      </dgm:t>
    </dgm:pt>
    <dgm:pt modelId="{3609FA5A-6E2F-421E-91C8-A03976CE181F}">
      <dgm:prSet/>
      <dgm:spPr/>
      <dgm:t>
        <a:bodyPr/>
        <a:lstStyle/>
        <a:p>
          <a:r>
            <a:rPr lang="es-MX" b="0" i="0"/>
            <a:t>4. Buscar apoyo profesional si es necesario</a:t>
          </a:r>
          <a:endParaRPr lang="en-US"/>
        </a:p>
      </dgm:t>
    </dgm:pt>
    <dgm:pt modelId="{431A6A55-6970-4E0E-8980-C68A92DA8B4A}" type="parTrans" cxnId="{0A52427A-FB1A-4A1A-922C-33D67395B1C6}">
      <dgm:prSet/>
      <dgm:spPr/>
      <dgm:t>
        <a:bodyPr/>
        <a:lstStyle/>
        <a:p>
          <a:endParaRPr lang="en-US"/>
        </a:p>
      </dgm:t>
    </dgm:pt>
    <dgm:pt modelId="{4D9ACED1-92E0-4E49-81E4-13547862DC4A}" type="sibTrans" cxnId="{0A52427A-FB1A-4A1A-922C-33D67395B1C6}">
      <dgm:prSet/>
      <dgm:spPr/>
      <dgm:t>
        <a:bodyPr/>
        <a:lstStyle/>
        <a:p>
          <a:endParaRPr lang="en-US"/>
        </a:p>
      </dgm:t>
    </dgm:pt>
    <dgm:pt modelId="{3C06753E-31FA-4FDB-86CF-A5CA38CF6A5F}">
      <dgm:prSet/>
      <dgm:spPr/>
      <dgm:t>
        <a:bodyPr/>
        <a:lstStyle/>
        <a:p>
          <a:r>
            <a:rPr lang="es-MX" b="0" i="0"/>
            <a:t>A veces, las situaciones emocionales pueden ser abrumadoras. No dudes en acudir a un psicólogo o terapeuta especializado, que pueda ayudarte a navegar tus emociones.</a:t>
          </a:r>
          <a:endParaRPr lang="en-US"/>
        </a:p>
      </dgm:t>
    </dgm:pt>
    <dgm:pt modelId="{8B26FDB2-D417-4FD3-A737-D10AF323C7E8}" type="parTrans" cxnId="{47CCED4A-629C-4D49-9A04-B115BE0DC67A}">
      <dgm:prSet/>
      <dgm:spPr/>
      <dgm:t>
        <a:bodyPr/>
        <a:lstStyle/>
        <a:p>
          <a:endParaRPr lang="en-US"/>
        </a:p>
      </dgm:t>
    </dgm:pt>
    <dgm:pt modelId="{A9FDC69F-7FE0-44DE-96D0-85028CAFB29B}" type="sibTrans" cxnId="{47CCED4A-629C-4D49-9A04-B115BE0DC67A}">
      <dgm:prSet/>
      <dgm:spPr/>
      <dgm:t>
        <a:bodyPr/>
        <a:lstStyle/>
        <a:p>
          <a:endParaRPr lang="en-US"/>
        </a:p>
      </dgm:t>
    </dgm:pt>
    <dgm:pt modelId="{807582E4-002E-476E-ACA1-3EC8F8A9C854}" type="pres">
      <dgm:prSet presAssocID="{BDF27924-B1F7-4128-8F55-D5782D3C1D2A}" presName="linear" presStyleCnt="0">
        <dgm:presLayoutVars>
          <dgm:dir/>
          <dgm:animLvl val="lvl"/>
          <dgm:resizeHandles val="exact"/>
        </dgm:presLayoutVars>
      </dgm:prSet>
      <dgm:spPr/>
    </dgm:pt>
    <dgm:pt modelId="{7BAC16CC-8E7C-45B4-BC1D-F32EA80F2982}" type="pres">
      <dgm:prSet presAssocID="{8F790C3F-70E3-400C-8A67-83CEDD109FA3}" presName="parentLin" presStyleCnt="0"/>
      <dgm:spPr/>
    </dgm:pt>
    <dgm:pt modelId="{F259F51B-CB8C-44C4-A994-44BECFB191A2}" type="pres">
      <dgm:prSet presAssocID="{8F790C3F-70E3-400C-8A67-83CEDD109FA3}" presName="parentLeftMargin" presStyleLbl="node1" presStyleIdx="0" presStyleCnt="4"/>
      <dgm:spPr/>
    </dgm:pt>
    <dgm:pt modelId="{6AAC63B9-FAD7-45A2-BD27-4118EC16F4C4}" type="pres">
      <dgm:prSet presAssocID="{8F790C3F-70E3-400C-8A67-83CEDD109FA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BB1BF9C-DE50-49A3-90D2-7E7F2E8FFF0D}" type="pres">
      <dgm:prSet presAssocID="{8F790C3F-70E3-400C-8A67-83CEDD109FA3}" presName="negativeSpace" presStyleCnt="0"/>
      <dgm:spPr/>
    </dgm:pt>
    <dgm:pt modelId="{AF0FFB39-1ACF-4F13-982C-0174AC692438}" type="pres">
      <dgm:prSet presAssocID="{8F790C3F-70E3-400C-8A67-83CEDD109FA3}" presName="childText" presStyleLbl="conFgAcc1" presStyleIdx="0" presStyleCnt="4">
        <dgm:presLayoutVars>
          <dgm:bulletEnabled val="1"/>
        </dgm:presLayoutVars>
      </dgm:prSet>
      <dgm:spPr/>
    </dgm:pt>
    <dgm:pt modelId="{EA5E99FC-2703-44CE-B304-9D0D39E29A5C}" type="pres">
      <dgm:prSet presAssocID="{3BCA4206-D3EB-44A1-B0B9-52807D717B6C}" presName="spaceBetweenRectangles" presStyleCnt="0"/>
      <dgm:spPr/>
    </dgm:pt>
    <dgm:pt modelId="{7299477D-E49A-468C-8872-B6DB393EC05E}" type="pres">
      <dgm:prSet presAssocID="{CBE80140-4B1A-4832-8356-429BF6DB72D9}" presName="parentLin" presStyleCnt="0"/>
      <dgm:spPr/>
    </dgm:pt>
    <dgm:pt modelId="{EC6676CB-A250-4EFD-8E30-74DF63FA27EF}" type="pres">
      <dgm:prSet presAssocID="{CBE80140-4B1A-4832-8356-429BF6DB72D9}" presName="parentLeftMargin" presStyleLbl="node1" presStyleIdx="0" presStyleCnt="4"/>
      <dgm:spPr/>
    </dgm:pt>
    <dgm:pt modelId="{D6E8F5E6-77B5-4F93-8D4D-30DF1540E32A}" type="pres">
      <dgm:prSet presAssocID="{CBE80140-4B1A-4832-8356-429BF6DB72D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4707616-6453-4721-961A-76FA62CCA170}" type="pres">
      <dgm:prSet presAssocID="{CBE80140-4B1A-4832-8356-429BF6DB72D9}" presName="negativeSpace" presStyleCnt="0"/>
      <dgm:spPr/>
    </dgm:pt>
    <dgm:pt modelId="{2F9B22F3-EB86-4B75-B9E6-E958379FCEFA}" type="pres">
      <dgm:prSet presAssocID="{CBE80140-4B1A-4832-8356-429BF6DB72D9}" presName="childText" presStyleLbl="conFgAcc1" presStyleIdx="1" presStyleCnt="4">
        <dgm:presLayoutVars>
          <dgm:bulletEnabled val="1"/>
        </dgm:presLayoutVars>
      </dgm:prSet>
      <dgm:spPr/>
    </dgm:pt>
    <dgm:pt modelId="{2FE870C5-B165-421F-AA1F-0BF1F82FB8F1}" type="pres">
      <dgm:prSet presAssocID="{4D8212D8-6011-43FE-98BF-35664B47ACAB}" presName="spaceBetweenRectangles" presStyleCnt="0"/>
      <dgm:spPr/>
    </dgm:pt>
    <dgm:pt modelId="{F6428254-4B2C-40B7-8A84-2D9C63786209}" type="pres">
      <dgm:prSet presAssocID="{03B660B8-CF2E-4A55-8B5E-933BF42F0D4C}" presName="parentLin" presStyleCnt="0"/>
      <dgm:spPr/>
    </dgm:pt>
    <dgm:pt modelId="{702A9F83-256A-46A6-A315-1F936613CB1C}" type="pres">
      <dgm:prSet presAssocID="{03B660B8-CF2E-4A55-8B5E-933BF42F0D4C}" presName="parentLeftMargin" presStyleLbl="node1" presStyleIdx="1" presStyleCnt="4"/>
      <dgm:spPr/>
    </dgm:pt>
    <dgm:pt modelId="{020390CC-5C6B-4CAF-A09D-D84050A7A921}" type="pres">
      <dgm:prSet presAssocID="{03B660B8-CF2E-4A55-8B5E-933BF42F0D4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6B7B493-FC5D-4799-941C-487A0B94FFB2}" type="pres">
      <dgm:prSet presAssocID="{03B660B8-CF2E-4A55-8B5E-933BF42F0D4C}" presName="negativeSpace" presStyleCnt="0"/>
      <dgm:spPr/>
    </dgm:pt>
    <dgm:pt modelId="{B317B42B-8F95-47F0-BB39-65205148354F}" type="pres">
      <dgm:prSet presAssocID="{03B660B8-CF2E-4A55-8B5E-933BF42F0D4C}" presName="childText" presStyleLbl="conFgAcc1" presStyleIdx="2" presStyleCnt="4">
        <dgm:presLayoutVars>
          <dgm:bulletEnabled val="1"/>
        </dgm:presLayoutVars>
      </dgm:prSet>
      <dgm:spPr/>
    </dgm:pt>
    <dgm:pt modelId="{5A3AE8A3-08CC-4CE1-98D9-AE8AB40946DC}" type="pres">
      <dgm:prSet presAssocID="{09C036AC-9DB4-4C4D-881B-D414C9642CCD}" presName="spaceBetweenRectangles" presStyleCnt="0"/>
      <dgm:spPr/>
    </dgm:pt>
    <dgm:pt modelId="{7F7C02C5-7229-467B-BABC-813BC8CC4BA1}" type="pres">
      <dgm:prSet presAssocID="{3609FA5A-6E2F-421E-91C8-A03976CE181F}" presName="parentLin" presStyleCnt="0"/>
      <dgm:spPr/>
    </dgm:pt>
    <dgm:pt modelId="{2056C426-0C31-4F91-8F12-F768A98D63D1}" type="pres">
      <dgm:prSet presAssocID="{3609FA5A-6E2F-421E-91C8-A03976CE181F}" presName="parentLeftMargin" presStyleLbl="node1" presStyleIdx="2" presStyleCnt="4"/>
      <dgm:spPr/>
    </dgm:pt>
    <dgm:pt modelId="{39D798B3-C1EF-4BA5-A006-E469D7236189}" type="pres">
      <dgm:prSet presAssocID="{3609FA5A-6E2F-421E-91C8-A03976CE181F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C4F9DF0B-6B01-47E1-A7CC-96204309AF71}" type="pres">
      <dgm:prSet presAssocID="{3609FA5A-6E2F-421E-91C8-A03976CE181F}" presName="negativeSpace" presStyleCnt="0"/>
      <dgm:spPr/>
    </dgm:pt>
    <dgm:pt modelId="{01FF3318-9C3B-4E23-A173-59876A8B9A5A}" type="pres">
      <dgm:prSet presAssocID="{3609FA5A-6E2F-421E-91C8-A03976CE181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6C61D3B-5A9D-4D80-AEEC-D881C665CDF0}" srcId="{8F790C3F-70E3-400C-8A67-83CEDD109FA3}" destId="{47726028-C701-4526-954D-F591ED7EFE96}" srcOrd="0" destOrd="0" parTransId="{3894F859-E386-44D7-910C-BA3F4F54E4F0}" sibTransId="{07442262-A887-4FF3-853C-AF5490349725}"/>
    <dgm:cxn modelId="{09EF525F-44A4-43D3-94F4-CDD3D0E41C26}" type="presOf" srcId="{47726028-C701-4526-954D-F591ED7EFE96}" destId="{AF0FFB39-1ACF-4F13-982C-0174AC692438}" srcOrd="0" destOrd="0" presId="urn:microsoft.com/office/officeart/2005/8/layout/list1"/>
    <dgm:cxn modelId="{19DE0163-6859-454F-B523-AB4B06812D74}" srcId="{BDF27924-B1F7-4128-8F55-D5782D3C1D2A}" destId="{CBE80140-4B1A-4832-8356-429BF6DB72D9}" srcOrd="1" destOrd="0" parTransId="{0F848E21-377A-44F7-B883-4AC419B46F09}" sibTransId="{4D8212D8-6011-43FE-98BF-35664B47ACAB}"/>
    <dgm:cxn modelId="{47CCED4A-629C-4D49-9A04-B115BE0DC67A}" srcId="{3609FA5A-6E2F-421E-91C8-A03976CE181F}" destId="{3C06753E-31FA-4FDB-86CF-A5CA38CF6A5F}" srcOrd="0" destOrd="0" parTransId="{8B26FDB2-D417-4FD3-A737-D10AF323C7E8}" sibTransId="{A9FDC69F-7FE0-44DE-96D0-85028CAFB29B}"/>
    <dgm:cxn modelId="{85467C71-2544-4922-943B-CCB0C2695692}" type="presOf" srcId="{03B660B8-CF2E-4A55-8B5E-933BF42F0D4C}" destId="{020390CC-5C6B-4CAF-A09D-D84050A7A921}" srcOrd="1" destOrd="0" presId="urn:microsoft.com/office/officeart/2005/8/layout/list1"/>
    <dgm:cxn modelId="{2A3D3D76-6D52-468F-8DD2-8C737BF245D7}" type="presOf" srcId="{3609FA5A-6E2F-421E-91C8-A03976CE181F}" destId="{39D798B3-C1EF-4BA5-A006-E469D7236189}" srcOrd="1" destOrd="0" presId="urn:microsoft.com/office/officeart/2005/8/layout/list1"/>
    <dgm:cxn modelId="{0A52427A-FB1A-4A1A-922C-33D67395B1C6}" srcId="{BDF27924-B1F7-4128-8F55-D5782D3C1D2A}" destId="{3609FA5A-6E2F-421E-91C8-A03976CE181F}" srcOrd="3" destOrd="0" parTransId="{431A6A55-6970-4E0E-8980-C68A92DA8B4A}" sibTransId="{4D9ACED1-92E0-4E49-81E4-13547862DC4A}"/>
    <dgm:cxn modelId="{D575C67A-212C-491D-A4EF-47C32B7B5439}" type="presOf" srcId="{8F790C3F-70E3-400C-8A67-83CEDD109FA3}" destId="{F259F51B-CB8C-44C4-A994-44BECFB191A2}" srcOrd="0" destOrd="0" presId="urn:microsoft.com/office/officeart/2005/8/layout/list1"/>
    <dgm:cxn modelId="{9379CE7D-0371-4688-BDF8-9E9F689028A0}" srcId="{BDF27924-B1F7-4128-8F55-D5782D3C1D2A}" destId="{8F790C3F-70E3-400C-8A67-83CEDD109FA3}" srcOrd="0" destOrd="0" parTransId="{5DED5ECA-0BBE-4618-A6FB-6CC03883928A}" sibTransId="{3BCA4206-D3EB-44A1-B0B9-52807D717B6C}"/>
    <dgm:cxn modelId="{D715947F-8E6F-47EA-92F6-A501C15B22F9}" srcId="{03B660B8-CF2E-4A55-8B5E-933BF42F0D4C}" destId="{78FA7021-8EE2-403A-B920-439AABFB6955}" srcOrd="0" destOrd="0" parTransId="{B897F15F-FC67-49B0-921A-69EEB9BB2361}" sibTransId="{737284DB-8819-4BCF-B33A-70CEB7112558}"/>
    <dgm:cxn modelId="{24BC9E82-B538-49A9-9D27-A6C0CCF4A74E}" type="presOf" srcId="{03B660B8-CF2E-4A55-8B5E-933BF42F0D4C}" destId="{702A9F83-256A-46A6-A315-1F936613CB1C}" srcOrd="0" destOrd="0" presId="urn:microsoft.com/office/officeart/2005/8/layout/list1"/>
    <dgm:cxn modelId="{7743AE93-0C6C-449F-A40C-CAAA892E0B0C}" type="presOf" srcId="{DECFE9EE-463B-4F2A-BE1F-8D48808D470F}" destId="{2F9B22F3-EB86-4B75-B9E6-E958379FCEFA}" srcOrd="0" destOrd="0" presId="urn:microsoft.com/office/officeart/2005/8/layout/list1"/>
    <dgm:cxn modelId="{FAB55FA8-FC5D-4E35-B74D-C6267247ABD2}" type="presOf" srcId="{3C06753E-31FA-4FDB-86CF-A5CA38CF6A5F}" destId="{01FF3318-9C3B-4E23-A173-59876A8B9A5A}" srcOrd="0" destOrd="0" presId="urn:microsoft.com/office/officeart/2005/8/layout/list1"/>
    <dgm:cxn modelId="{C62C7FCC-0492-4B29-AF65-FA519A489E84}" type="presOf" srcId="{78FA7021-8EE2-403A-B920-439AABFB6955}" destId="{B317B42B-8F95-47F0-BB39-65205148354F}" srcOrd="0" destOrd="0" presId="urn:microsoft.com/office/officeart/2005/8/layout/list1"/>
    <dgm:cxn modelId="{96223BCD-FA52-427D-82F3-44BDAB788192}" type="presOf" srcId="{3609FA5A-6E2F-421E-91C8-A03976CE181F}" destId="{2056C426-0C31-4F91-8F12-F768A98D63D1}" srcOrd="0" destOrd="0" presId="urn:microsoft.com/office/officeart/2005/8/layout/list1"/>
    <dgm:cxn modelId="{1EF171D5-77FE-4816-A75B-C013A88CFD8C}" type="presOf" srcId="{BDF27924-B1F7-4128-8F55-D5782D3C1D2A}" destId="{807582E4-002E-476E-ACA1-3EC8F8A9C854}" srcOrd="0" destOrd="0" presId="urn:microsoft.com/office/officeart/2005/8/layout/list1"/>
    <dgm:cxn modelId="{D0BCACDC-637A-46D2-A3CB-946A95437A60}" type="presOf" srcId="{CBE80140-4B1A-4832-8356-429BF6DB72D9}" destId="{EC6676CB-A250-4EFD-8E30-74DF63FA27EF}" srcOrd="0" destOrd="0" presId="urn:microsoft.com/office/officeart/2005/8/layout/list1"/>
    <dgm:cxn modelId="{80724EDD-DCBC-4CBD-B674-6EF32F6E5CFE}" type="presOf" srcId="{8F790C3F-70E3-400C-8A67-83CEDD109FA3}" destId="{6AAC63B9-FAD7-45A2-BD27-4118EC16F4C4}" srcOrd="1" destOrd="0" presId="urn:microsoft.com/office/officeart/2005/8/layout/list1"/>
    <dgm:cxn modelId="{96DB7AE1-A9D6-4D6E-82FB-B6D68F89ADFB}" srcId="{BDF27924-B1F7-4128-8F55-D5782D3C1D2A}" destId="{03B660B8-CF2E-4A55-8B5E-933BF42F0D4C}" srcOrd="2" destOrd="0" parTransId="{5E691115-96AC-4F36-B1D3-6B611F7B3BE4}" sibTransId="{09C036AC-9DB4-4C4D-881B-D414C9642CCD}"/>
    <dgm:cxn modelId="{E26F53F1-E475-4492-B6DD-A82DB4904227}" srcId="{CBE80140-4B1A-4832-8356-429BF6DB72D9}" destId="{DECFE9EE-463B-4F2A-BE1F-8D48808D470F}" srcOrd="0" destOrd="0" parTransId="{7962B3C1-1091-452C-8DB1-DDAFCE3C1BE9}" sibTransId="{0C08C818-ABAE-4FA0-ADAE-51147E616E2A}"/>
    <dgm:cxn modelId="{DB828BFA-BF31-41FD-AF22-46BA04F90E92}" type="presOf" srcId="{CBE80140-4B1A-4832-8356-429BF6DB72D9}" destId="{D6E8F5E6-77B5-4F93-8D4D-30DF1540E32A}" srcOrd="1" destOrd="0" presId="urn:microsoft.com/office/officeart/2005/8/layout/list1"/>
    <dgm:cxn modelId="{E073A56C-6138-4C56-A0E2-CB4A9E91013A}" type="presParOf" srcId="{807582E4-002E-476E-ACA1-3EC8F8A9C854}" destId="{7BAC16CC-8E7C-45B4-BC1D-F32EA80F2982}" srcOrd="0" destOrd="0" presId="urn:microsoft.com/office/officeart/2005/8/layout/list1"/>
    <dgm:cxn modelId="{D8AFA0CB-53B0-45F8-A1DB-335AD7A30483}" type="presParOf" srcId="{7BAC16CC-8E7C-45B4-BC1D-F32EA80F2982}" destId="{F259F51B-CB8C-44C4-A994-44BECFB191A2}" srcOrd="0" destOrd="0" presId="urn:microsoft.com/office/officeart/2005/8/layout/list1"/>
    <dgm:cxn modelId="{E9E52FBF-07B5-4B6B-B0A4-FDF02A600F96}" type="presParOf" srcId="{7BAC16CC-8E7C-45B4-BC1D-F32EA80F2982}" destId="{6AAC63B9-FAD7-45A2-BD27-4118EC16F4C4}" srcOrd="1" destOrd="0" presId="urn:microsoft.com/office/officeart/2005/8/layout/list1"/>
    <dgm:cxn modelId="{F0E1D93A-9680-4A9C-AC8D-415BAC8DFEC2}" type="presParOf" srcId="{807582E4-002E-476E-ACA1-3EC8F8A9C854}" destId="{BBB1BF9C-DE50-49A3-90D2-7E7F2E8FFF0D}" srcOrd="1" destOrd="0" presId="urn:microsoft.com/office/officeart/2005/8/layout/list1"/>
    <dgm:cxn modelId="{1B2BD481-9114-447A-B015-26CD98172F70}" type="presParOf" srcId="{807582E4-002E-476E-ACA1-3EC8F8A9C854}" destId="{AF0FFB39-1ACF-4F13-982C-0174AC692438}" srcOrd="2" destOrd="0" presId="urn:microsoft.com/office/officeart/2005/8/layout/list1"/>
    <dgm:cxn modelId="{545ACDA1-8FE6-47D8-B7A2-81B50A9836AD}" type="presParOf" srcId="{807582E4-002E-476E-ACA1-3EC8F8A9C854}" destId="{EA5E99FC-2703-44CE-B304-9D0D39E29A5C}" srcOrd="3" destOrd="0" presId="urn:microsoft.com/office/officeart/2005/8/layout/list1"/>
    <dgm:cxn modelId="{2C38F44C-16F2-48B3-B74B-EB64EA0C9F07}" type="presParOf" srcId="{807582E4-002E-476E-ACA1-3EC8F8A9C854}" destId="{7299477D-E49A-468C-8872-B6DB393EC05E}" srcOrd="4" destOrd="0" presId="urn:microsoft.com/office/officeart/2005/8/layout/list1"/>
    <dgm:cxn modelId="{2192D112-052A-4DD2-8AD1-30F8E69FBEF8}" type="presParOf" srcId="{7299477D-E49A-468C-8872-B6DB393EC05E}" destId="{EC6676CB-A250-4EFD-8E30-74DF63FA27EF}" srcOrd="0" destOrd="0" presId="urn:microsoft.com/office/officeart/2005/8/layout/list1"/>
    <dgm:cxn modelId="{27B9F430-BADF-42F5-8D72-01D352CFA997}" type="presParOf" srcId="{7299477D-E49A-468C-8872-B6DB393EC05E}" destId="{D6E8F5E6-77B5-4F93-8D4D-30DF1540E32A}" srcOrd="1" destOrd="0" presId="urn:microsoft.com/office/officeart/2005/8/layout/list1"/>
    <dgm:cxn modelId="{8980FF09-E2C3-495F-8734-7779C8AE65FD}" type="presParOf" srcId="{807582E4-002E-476E-ACA1-3EC8F8A9C854}" destId="{54707616-6453-4721-961A-76FA62CCA170}" srcOrd="5" destOrd="0" presId="urn:microsoft.com/office/officeart/2005/8/layout/list1"/>
    <dgm:cxn modelId="{F144111B-2437-423F-8C42-763B0615866D}" type="presParOf" srcId="{807582E4-002E-476E-ACA1-3EC8F8A9C854}" destId="{2F9B22F3-EB86-4B75-B9E6-E958379FCEFA}" srcOrd="6" destOrd="0" presId="urn:microsoft.com/office/officeart/2005/8/layout/list1"/>
    <dgm:cxn modelId="{1F08553F-7818-4979-8834-0013D107284B}" type="presParOf" srcId="{807582E4-002E-476E-ACA1-3EC8F8A9C854}" destId="{2FE870C5-B165-421F-AA1F-0BF1F82FB8F1}" srcOrd="7" destOrd="0" presId="urn:microsoft.com/office/officeart/2005/8/layout/list1"/>
    <dgm:cxn modelId="{596448EC-3F93-4AA0-835A-3652F44DCF21}" type="presParOf" srcId="{807582E4-002E-476E-ACA1-3EC8F8A9C854}" destId="{F6428254-4B2C-40B7-8A84-2D9C63786209}" srcOrd="8" destOrd="0" presId="urn:microsoft.com/office/officeart/2005/8/layout/list1"/>
    <dgm:cxn modelId="{B7AB953B-9DF4-422F-A3DE-947672D3AD89}" type="presParOf" srcId="{F6428254-4B2C-40B7-8A84-2D9C63786209}" destId="{702A9F83-256A-46A6-A315-1F936613CB1C}" srcOrd="0" destOrd="0" presId="urn:microsoft.com/office/officeart/2005/8/layout/list1"/>
    <dgm:cxn modelId="{26D3F2FA-E570-4656-A82E-FF40EA08B41A}" type="presParOf" srcId="{F6428254-4B2C-40B7-8A84-2D9C63786209}" destId="{020390CC-5C6B-4CAF-A09D-D84050A7A921}" srcOrd="1" destOrd="0" presId="urn:microsoft.com/office/officeart/2005/8/layout/list1"/>
    <dgm:cxn modelId="{596ACDFF-8690-4CD0-A267-82C92B1B8BA7}" type="presParOf" srcId="{807582E4-002E-476E-ACA1-3EC8F8A9C854}" destId="{F6B7B493-FC5D-4799-941C-487A0B94FFB2}" srcOrd="9" destOrd="0" presId="urn:microsoft.com/office/officeart/2005/8/layout/list1"/>
    <dgm:cxn modelId="{23933768-34C0-42AE-9A06-45D49D7CC7B2}" type="presParOf" srcId="{807582E4-002E-476E-ACA1-3EC8F8A9C854}" destId="{B317B42B-8F95-47F0-BB39-65205148354F}" srcOrd="10" destOrd="0" presId="urn:microsoft.com/office/officeart/2005/8/layout/list1"/>
    <dgm:cxn modelId="{F46FE2D4-049D-46C9-98DE-19824FF3C997}" type="presParOf" srcId="{807582E4-002E-476E-ACA1-3EC8F8A9C854}" destId="{5A3AE8A3-08CC-4CE1-98D9-AE8AB40946DC}" srcOrd="11" destOrd="0" presId="urn:microsoft.com/office/officeart/2005/8/layout/list1"/>
    <dgm:cxn modelId="{A963EE14-6981-4842-B605-41DC1DB1B92D}" type="presParOf" srcId="{807582E4-002E-476E-ACA1-3EC8F8A9C854}" destId="{7F7C02C5-7229-467B-BABC-813BC8CC4BA1}" srcOrd="12" destOrd="0" presId="urn:microsoft.com/office/officeart/2005/8/layout/list1"/>
    <dgm:cxn modelId="{CA1FAB01-6DFD-469B-A850-60AB6CEEFCB8}" type="presParOf" srcId="{7F7C02C5-7229-467B-BABC-813BC8CC4BA1}" destId="{2056C426-0C31-4F91-8F12-F768A98D63D1}" srcOrd="0" destOrd="0" presId="urn:microsoft.com/office/officeart/2005/8/layout/list1"/>
    <dgm:cxn modelId="{B64EEC41-9CBA-45A0-B287-F1B760D64803}" type="presParOf" srcId="{7F7C02C5-7229-467B-BABC-813BC8CC4BA1}" destId="{39D798B3-C1EF-4BA5-A006-E469D7236189}" srcOrd="1" destOrd="0" presId="urn:microsoft.com/office/officeart/2005/8/layout/list1"/>
    <dgm:cxn modelId="{FBCC83EE-09ED-4B9C-A04D-C51FCC75BAAE}" type="presParOf" srcId="{807582E4-002E-476E-ACA1-3EC8F8A9C854}" destId="{C4F9DF0B-6B01-47E1-A7CC-96204309AF71}" srcOrd="13" destOrd="0" presId="urn:microsoft.com/office/officeart/2005/8/layout/list1"/>
    <dgm:cxn modelId="{BD911DB1-2FF0-47CE-AB59-F0BA4BC40B57}" type="presParOf" srcId="{807582E4-002E-476E-ACA1-3EC8F8A9C854}" destId="{01FF3318-9C3B-4E23-A173-59876A8B9A5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CD7AC2-A55C-449C-8F7D-EFB5BE1DE1D9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E7D5AF4-0796-4FAC-A1CE-7C891F48228B}">
      <dgm:prSet/>
      <dgm:spPr/>
      <dgm:t>
        <a:bodyPr/>
        <a:lstStyle/>
        <a:p>
          <a:r>
            <a:rPr lang="es-EC"/>
            <a:t>Comunicación asertiva</a:t>
          </a:r>
          <a:endParaRPr lang="en-US"/>
        </a:p>
      </dgm:t>
    </dgm:pt>
    <dgm:pt modelId="{E1E9FCC8-C1B1-49D5-93F3-DE64134EC1CB}" type="parTrans" cxnId="{8285C89A-C484-4686-B8A3-78BA75C6A651}">
      <dgm:prSet/>
      <dgm:spPr/>
      <dgm:t>
        <a:bodyPr/>
        <a:lstStyle/>
        <a:p>
          <a:endParaRPr lang="en-US"/>
        </a:p>
      </dgm:t>
    </dgm:pt>
    <dgm:pt modelId="{682C41B9-9EA0-43CB-9FB2-716B10E6D9BA}" type="sibTrans" cxnId="{8285C89A-C484-4686-B8A3-78BA75C6A651}">
      <dgm:prSet/>
      <dgm:spPr/>
      <dgm:t>
        <a:bodyPr/>
        <a:lstStyle/>
        <a:p>
          <a:endParaRPr lang="en-US"/>
        </a:p>
      </dgm:t>
    </dgm:pt>
    <dgm:pt modelId="{003F711A-A123-4DA4-AC86-45A64B95A060}">
      <dgm:prSet/>
      <dgm:spPr/>
      <dgm:t>
        <a:bodyPr/>
        <a:lstStyle/>
        <a:p>
          <a:r>
            <a:rPr lang="es-MX" b="0" i="0"/>
            <a:t>Utilizar frases en primera persona, como "Yo siento que..." para transmitir emociones sin culpar a otros.</a:t>
          </a:r>
          <a:endParaRPr lang="en-US"/>
        </a:p>
      </dgm:t>
    </dgm:pt>
    <dgm:pt modelId="{CAA72316-7E59-4390-972D-AABA03709BF5}" type="parTrans" cxnId="{AE7A1939-A4E7-495A-9283-923849106212}">
      <dgm:prSet/>
      <dgm:spPr/>
      <dgm:t>
        <a:bodyPr/>
        <a:lstStyle/>
        <a:p>
          <a:endParaRPr lang="en-US"/>
        </a:p>
      </dgm:t>
    </dgm:pt>
    <dgm:pt modelId="{03047C23-AE97-40AF-95B9-4FA48F148208}" type="sibTrans" cxnId="{AE7A1939-A4E7-495A-9283-923849106212}">
      <dgm:prSet/>
      <dgm:spPr/>
      <dgm:t>
        <a:bodyPr/>
        <a:lstStyle/>
        <a:p>
          <a:endParaRPr lang="en-US"/>
        </a:p>
      </dgm:t>
    </dgm:pt>
    <dgm:pt modelId="{91281E3A-ADFF-43EC-83A3-024BFD127266}">
      <dgm:prSet/>
      <dgm:spPr/>
      <dgm:t>
        <a:bodyPr/>
        <a:lstStyle/>
        <a:p>
          <a:r>
            <a:rPr lang="es-MX" b="0" i="0"/>
            <a:t>Escuchar activamente, mostrando interés genuino por lo que la otra persona tiene que decir.</a:t>
          </a:r>
          <a:endParaRPr lang="en-US"/>
        </a:p>
      </dgm:t>
    </dgm:pt>
    <dgm:pt modelId="{0931BE2D-C0EA-4968-92EA-429A57C397AD}" type="parTrans" cxnId="{AE00470E-2462-493C-ACB0-B5D0B16CF3C8}">
      <dgm:prSet/>
      <dgm:spPr/>
      <dgm:t>
        <a:bodyPr/>
        <a:lstStyle/>
        <a:p>
          <a:endParaRPr lang="en-US"/>
        </a:p>
      </dgm:t>
    </dgm:pt>
    <dgm:pt modelId="{4CA04913-5E01-4463-8ED0-7F71B840FF6A}" type="sibTrans" cxnId="{AE00470E-2462-493C-ACB0-B5D0B16CF3C8}">
      <dgm:prSet/>
      <dgm:spPr/>
      <dgm:t>
        <a:bodyPr/>
        <a:lstStyle/>
        <a:p>
          <a:endParaRPr lang="en-US"/>
        </a:p>
      </dgm:t>
    </dgm:pt>
    <dgm:pt modelId="{FBEB607C-5D42-44E4-813A-FAE1B555B22F}">
      <dgm:prSet/>
      <dgm:spPr/>
      <dgm:t>
        <a:bodyPr/>
        <a:lstStyle/>
        <a:p>
          <a:r>
            <a:rPr lang="es-MX" b="0" i="0"/>
            <a:t>Practicar la empatía, intentando comprender el punto de vista del otro.</a:t>
          </a:r>
          <a:endParaRPr lang="en-US"/>
        </a:p>
      </dgm:t>
    </dgm:pt>
    <dgm:pt modelId="{144D862A-2A78-461F-9B21-25262CDDA211}" type="parTrans" cxnId="{831F2A95-DC9F-4DC0-ACA1-C0EA6D8B90D5}">
      <dgm:prSet/>
      <dgm:spPr/>
      <dgm:t>
        <a:bodyPr/>
        <a:lstStyle/>
        <a:p>
          <a:endParaRPr lang="en-US"/>
        </a:p>
      </dgm:t>
    </dgm:pt>
    <dgm:pt modelId="{CF4B9C13-1267-47AA-8981-B6B0F4C050A7}" type="sibTrans" cxnId="{831F2A95-DC9F-4DC0-ACA1-C0EA6D8B90D5}">
      <dgm:prSet/>
      <dgm:spPr/>
      <dgm:t>
        <a:bodyPr/>
        <a:lstStyle/>
        <a:p>
          <a:endParaRPr lang="en-US"/>
        </a:p>
      </dgm:t>
    </dgm:pt>
    <dgm:pt modelId="{062629D8-121F-4C2A-B713-A2B85698B981}">
      <dgm:prSet/>
      <dgm:spPr/>
      <dgm:t>
        <a:bodyPr/>
        <a:lstStyle/>
        <a:p>
          <a:r>
            <a:rPr lang="es-MX"/>
            <a:t>Establecer límites saludables </a:t>
          </a:r>
          <a:endParaRPr lang="en-US"/>
        </a:p>
      </dgm:t>
    </dgm:pt>
    <dgm:pt modelId="{B4863F5F-2BA9-41B9-9749-2DA5458BAEE9}" type="parTrans" cxnId="{3FE3E684-A5BA-4C2C-BCDD-DC285FBD2178}">
      <dgm:prSet/>
      <dgm:spPr/>
      <dgm:t>
        <a:bodyPr/>
        <a:lstStyle/>
        <a:p>
          <a:endParaRPr lang="en-US"/>
        </a:p>
      </dgm:t>
    </dgm:pt>
    <dgm:pt modelId="{2636BC61-F1B8-4A93-9A63-DFDE9E6A4730}" type="sibTrans" cxnId="{3FE3E684-A5BA-4C2C-BCDD-DC285FBD2178}">
      <dgm:prSet/>
      <dgm:spPr/>
      <dgm:t>
        <a:bodyPr/>
        <a:lstStyle/>
        <a:p>
          <a:endParaRPr lang="en-US"/>
        </a:p>
      </dgm:t>
    </dgm:pt>
    <dgm:pt modelId="{534EEBFF-90FB-4591-BDCE-298C114195A2}">
      <dgm:prSet/>
      <dgm:spPr/>
      <dgm:t>
        <a:bodyPr/>
        <a:lstStyle/>
        <a:p>
          <a:r>
            <a:rPr lang="es-MX" b="0" i="0"/>
            <a:t>Reconocer tus propias necesidades y prioridades.</a:t>
          </a:r>
          <a:endParaRPr lang="en-US"/>
        </a:p>
      </dgm:t>
    </dgm:pt>
    <dgm:pt modelId="{0ED6D07A-C31E-4741-8600-28CCC20E91BA}" type="parTrans" cxnId="{02451831-559D-40A6-858E-2F8CD877C828}">
      <dgm:prSet/>
      <dgm:spPr/>
      <dgm:t>
        <a:bodyPr/>
        <a:lstStyle/>
        <a:p>
          <a:endParaRPr lang="en-US"/>
        </a:p>
      </dgm:t>
    </dgm:pt>
    <dgm:pt modelId="{3A062D6B-B178-43F9-9CC3-54D0B2CF1DBD}" type="sibTrans" cxnId="{02451831-559D-40A6-858E-2F8CD877C828}">
      <dgm:prSet/>
      <dgm:spPr/>
      <dgm:t>
        <a:bodyPr/>
        <a:lstStyle/>
        <a:p>
          <a:endParaRPr lang="en-US"/>
        </a:p>
      </dgm:t>
    </dgm:pt>
    <dgm:pt modelId="{F11A59C7-7391-4207-8185-663F6E80E5BB}">
      <dgm:prSet/>
      <dgm:spPr/>
      <dgm:t>
        <a:bodyPr/>
        <a:lstStyle/>
        <a:p>
          <a:r>
            <a:rPr lang="es-MX" b="0" i="0"/>
            <a:t>Ser directo al comunicar tus límites, sin sentirte culpable.</a:t>
          </a:r>
          <a:endParaRPr lang="en-US"/>
        </a:p>
      </dgm:t>
    </dgm:pt>
    <dgm:pt modelId="{A3511BE5-D1B8-49DB-9A79-41184AB987AC}" type="parTrans" cxnId="{86E1320C-DECB-4CDE-88AF-EFF4D1D6D10C}">
      <dgm:prSet/>
      <dgm:spPr/>
      <dgm:t>
        <a:bodyPr/>
        <a:lstStyle/>
        <a:p>
          <a:endParaRPr lang="en-US"/>
        </a:p>
      </dgm:t>
    </dgm:pt>
    <dgm:pt modelId="{C32DB16B-F537-4165-AB10-2D25AA71851A}" type="sibTrans" cxnId="{86E1320C-DECB-4CDE-88AF-EFF4D1D6D10C}">
      <dgm:prSet/>
      <dgm:spPr/>
      <dgm:t>
        <a:bodyPr/>
        <a:lstStyle/>
        <a:p>
          <a:endParaRPr lang="en-US"/>
        </a:p>
      </dgm:t>
    </dgm:pt>
    <dgm:pt modelId="{BB2DC29C-6F61-40C4-B5A0-B6F62EF95C90}">
      <dgm:prSet/>
      <dgm:spPr/>
      <dgm:t>
        <a:bodyPr/>
        <a:lstStyle/>
        <a:p>
          <a:r>
            <a:rPr lang="es-MX" b="0" i="0"/>
            <a:t>Revisar y ajustar tus límites conforme las relaciones evolucionan.</a:t>
          </a:r>
          <a:endParaRPr lang="en-US"/>
        </a:p>
      </dgm:t>
    </dgm:pt>
    <dgm:pt modelId="{CB33F5C9-B02E-4192-8B10-721DB0F318F2}" type="parTrans" cxnId="{A988DC47-8D58-475C-AEA2-518F16D0A233}">
      <dgm:prSet/>
      <dgm:spPr/>
      <dgm:t>
        <a:bodyPr/>
        <a:lstStyle/>
        <a:p>
          <a:endParaRPr lang="en-US"/>
        </a:p>
      </dgm:t>
    </dgm:pt>
    <dgm:pt modelId="{5C406527-2373-46D3-8397-0D96BC59E986}" type="sibTrans" cxnId="{A988DC47-8D58-475C-AEA2-518F16D0A233}">
      <dgm:prSet/>
      <dgm:spPr/>
      <dgm:t>
        <a:bodyPr/>
        <a:lstStyle/>
        <a:p>
          <a:endParaRPr lang="en-US"/>
        </a:p>
      </dgm:t>
    </dgm:pt>
    <dgm:pt modelId="{9FA8D9A0-673E-41A1-9079-C75B397E64E1}" type="pres">
      <dgm:prSet presAssocID="{68CD7AC2-A55C-449C-8F7D-EFB5BE1DE1D9}" presName="Name0" presStyleCnt="0">
        <dgm:presLayoutVars>
          <dgm:dir/>
          <dgm:animLvl val="lvl"/>
          <dgm:resizeHandles val="exact"/>
        </dgm:presLayoutVars>
      </dgm:prSet>
      <dgm:spPr/>
    </dgm:pt>
    <dgm:pt modelId="{00024999-E91C-457A-BE54-24CBE8A363E4}" type="pres">
      <dgm:prSet presAssocID="{062629D8-121F-4C2A-B713-A2B85698B981}" presName="boxAndChildren" presStyleCnt="0"/>
      <dgm:spPr/>
    </dgm:pt>
    <dgm:pt modelId="{4D390A05-81DE-4EBF-B025-F301DBF0BE15}" type="pres">
      <dgm:prSet presAssocID="{062629D8-121F-4C2A-B713-A2B85698B981}" presName="parentTextBox" presStyleLbl="node1" presStyleIdx="0" presStyleCnt="2"/>
      <dgm:spPr/>
    </dgm:pt>
    <dgm:pt modelId="{E4382858-4792-4A3E-9BE7-BC8C061DCB5D}" type="pres">
      <dgm:prSet presAssocID="{062629D8-121F-4C2A-B713-A2B85698B981}" presName="entireBox" presStyleLbl="node1" presStyleIdx="0" presStyleCnt="2"/>
      <dgm:spPr/>
    </dgm:pt>
    <dgm:pt modelId="{5E556011-91F6-4EE4-8CAC-068099D575A9}" type="pres">
      <dgm:prSet presAssocID="{062629D8-121F-4C2A-B713-A2B85698B981}" presName="descendantBox" presStyleCnt="0"/>
      <dgm:spPr/>
    </dgm:pt>
    <dgm:pt modelId="{C4AB337A-D613-49C7-AF8F-13EFD3AED6DE}" type="pres">
      <dgm:prSet presAssocID="{534EEBFF-90FB-4591-BDCE-298C114195A2}" presName="childTextBox" presStyleLbl="fgAccFollowNode1" presStyleIdx="0" presStyleCnt="6">
        <dgm:presLayoutVars>
          <dgm:bulletEnabled val="1"/>
        </dgm:presLayoutVars>
      </dgm:prSet>
      <dgm:spPr/>
    </dgm:pt>
    <dgm:pt modelId="{B04BF1B4-5030-4A33-B697-1D6E8511CCC0}" type="pres">
      <dgm:prSet presAssocID="{F11A59C7-7391-4207-8185-663F6E80E5BB}" presName="childTextBox" presStyleLbl="fgAccFollowNode1" presStyleIdx="1" presStyleCnt="6">
        <dgm:presLayoutVars>
          <dgm:bulletEnabled val="1"/>
        </dgm:presLayoutVars>
      </dgm:prSet>
      <dgm:spPr/>
    </dgm:pt>
    <dgm:pt modelId="{38BFEE69-2904-49B0-A307-772A723C59F2}" type="pres">
      <dgm:prSet presAssocID="{BB2DC29C-6F61-40C4-B5A0-B6F62EF95C90}" presName="childTextBox" presStyleLbl="fgAccFollowNode1" presStyleIdx="2" presStyleCnt="6">
        <dgm:presLayoutVars>
          <dgm:bulletEnabled val="1"/>
        </dgm:presLayoutVars>
      </dgm:prSet>
      <dgm:spPr/>
    </dgm:pt>
    <dgm:pt modelId="{46019B0C-2659-4DCA-8A07-2F4939BA541A}" type="pres">
      <dgm:prSet presAssocID="{682C41B9-9EA0-43CB-9FB2-716B10E6D9BA}" presName="sp" presStyleCnt="0"/>
      <dgm:spPr/>
    </dgm:pt>
    <dgm:pt modelId="{4205A115-791C-4D2D-A48D-2C73719FE435}" type="pres">
      <dgm:prSet presAssocID="{7E7D5AF4-0796-4FAC-A1CE-7C891F48228B}" presName="arrowAndChildren" presStyleCnt="0"/>
      <dgm:spPr/>
    </dgm:pt>
    <dgm:pt modelId="{D24CC386-1223-45E1-A302-4D3627BE4165}" type="pres">
      <dgm:prSet presAssocID="{7E7D5AF4-0796-4FAC-A1CE-7C891F48228B}" presName="parentTextArrow" presStyleLbl="node1" presStyleIdx="0" presStyleCnt="2"/>
      <dgm:spPr/>
    </dgm:pt>
    <dgm:pt modelId="{B4E50740-ADB0-4F5C-B5E6-6821D8593EF4}" type="pres">
      <dgm:prSet presAssocID="{7E7D5AF4-0796-4FAC-A1CE-7C891F48228B}" presName="arrow" presStyleLbl="node1" presStyleIdx="1" presStyleCnt="2"/>
      <dgm:spPr/>
    </dgm:pt>
    <dgm:pt modelId="{1BFBCC71-E96F-4745-938C-D62180C0543E}" type="pres">
      <dgm:prSet presAssocID="{7E7D5AF4-0796-4FAC-A1CE-7C891F48228B}" presName="descendantArrow" presStyleCnt="0"/>
      <dgm:spPr/>
    </dgm:pt>
    <dgm:pt modelId="{68C242AA-7844-41C0-A903-F1AEBD39735A}" type="pres">
      <dgm:prSet presAssocID="{003F711A-A123-4DA4-AC86-45A64B95A060}" presName="childTextArrow" presStyleLbl="fgAccFollowNode1" presStyleIdx="3" presStyleCnt="6">
        <dgm:presLayoutVars>
          <dgm:bulletEnabled val="1"/>
        </dgm:presLayoutVars>
      </dgm:prSet>
      <dgm:spPr/>
    </dgm:pt>
    <dgm:pt modelId="{9BF4F883-47E1-4E5C-8D5A-55D323DED81A}" type="pres">
      <dgm:prSet presAssocID="{91281E3A-ADFF-43EC-83A3-024BFD127266}" presName="childTextArrow" presStyleLbl="fgAccFollowNode1" presStyleIdx="4" presStyleCnt="6">
        <dgm:presLayoutVars>
          <dgm:bulletEnabled val="1"/>
        </dgm:presLayoutVars>
      </dgm:prSet>
      <dgm:spPr/>
    </dgm:pt>
    <dgm:pt modelId="{CA4E6A7A-66EF-4B2B-B192-4D830803D868}" type="pres">
      <dgm:prSet presAssocID="{FBEB607C-5D42-44E4-813A-FAE1B555B22F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86E1320C-DECB-4CDE-88AF-EFF4D1D6D10C}" srcId="{062629D8-121F-4C2A-B713-A2B85698B981}" destId="{F11A59C7-7391-4207-8185-663F6E80E5BB}" srcOrd="1" destOrd="0" parTransId="{A3511BE5-D1B8-49DB-9A79-41184AB987AC}" sibTransId="{C32DB16B-F537-4165-AB10-2D25AA71851A}"/>
    <dgm:cxn modelId="{AE00470E-2462-493C-ACB0-B5D0B16CF3C8}" srcId="{7E7D5AF4-0796-4FAC-A1CE-7C891F48228B}" destId="{91281E3A-ADFF-43EC-83A3-024BFD127266}" srcOrd="1" destOrd="0" parTransId="{0931BE2D-C0EA-4968-92EA-429A57C397AD}" sibTransId="{4CA04913-5E01-4463-8ED0-7F71B840FF6A}"/>
    <dgm:cxn modelId="{9D89C725-C181-44AC-B856-C7558A388EFF}" type="presOf" srcId="{FBEB607C-5D42-44E4-813A-FAE1B555B22F}" destId="{CA4E6A7A-66EF-4B2B-B192-4D830803D868}" srcOrd="0" destOrd="0" presId="urn:microsoft.com/office/officeart/2005/8/layout/process4"/>
    <dgm:cxn modelId="{02451831-559D-40A6-858E-2F8CD877C828}" srcId="{062629D8-121F-4C2A-B713-A2B85698B981}" destId="{534EEBFF-90FB-4591-BDCE-298C114195A2}" srcOrd="0" destOrd="0" parTransId="{0ED6D07A-C31E-4741-8600-28CCC20E91BA}" sibTransId="{3A062D6B-B178-43F9-9CC3-54D0B2CF1DBD}"/>
    <dgm:cxn modelId="{AE7A1939-A4E7-495A-9283-923849106212}" srcId="{7E7D5AF4-0796-4FAC-A1CE-7C891F48228B}" destId="{003F711A-A123-4DA4-AC86-45A64B95A060}" srcOrd="0" destOrd="0" parTransId="{CAA72316-7E59-4390-972D-AABA03709BF5}" sibTransId="{03047C23-AE97-40AF-95B9-4FA48F148208}"/>
    <dgm:cxn modelId="{B7FE495B-B755-4325-8FDD-58F8678B4D83}" type="presOf" srcId="{534EEBFF-90FB-4591-BDCE-298C114195A2}" destId="{C4AB337A-D613-49C7-AF8F-13EFD3AED6DE}" srcOrd="0" destOrd="0" presId="urn:microsoft.com/office/officeart/2005/8/layout/process4"/>
    <dgm:cxn modelId="{A988DC47-8D58-475C-AEA2-518F16D0A233}" srcId="{062629D8-121F-4C2A-B713-A2B85698B981}" destId="{BB2DC29C-6F61-40C4-B5A0-B6F62EF95C90}" srcOrd="2" destOrd="0" parTransId="{CB33F5C9-B02E-4192-8B10-721DB0F318F2}" sibTransId="{5C406527-2373-46D3-8397-0D96BC59E986}"/>
    <dgm:cxn modelId="{64659A52-0FA1-4C32-8D7C-10C0EF71E9C1}" type="presOf" srcId="{062629D8-121F-4C2A-B713-A2B85698B981}" destId="{4D390A05-81DE-4EBF-B025-F301DBF0BE15}" srcOrd="0" destOrd="0" presId="urn:microsoft.com/office/officeart/2005/8/layout/process4"/>
    <dgm:cxn modelId="{4235507C-9AC4-4FC0-BC2A-2036717DF47F}" type="presOf" srcId="{003F711A-A123-4DA4-AC86-45A64B95A060}" destId="{68C242AA-7844-41C0-A903-F1AEBD39735A}" srcOrd="0" destOrd="0" presId="urn:microsoft.com/office/officeart/2005/8/layout/process4"/>
    <dgm:cxn modelId="{B31D1581-5317-483F-88B9-62E289506DC2}" type="presOf" srcId="{062629D8-121F-4C2A-B713-A2B85698B981}" destId="{E4382858-4792-4A3E-9BE7-BC8C061DCB5D}" srcOrd="1" destOrd="0" presId="urn:microsoft.com/office/officeart/2005/8/layout/process4"/>
    <dgm:cxn modelId="{3FE3E684-A5BA-4C2C-BCDD-DC285FBD2178}" srcId="{68CD7AC2-A55C-449C-8F7D-EFB5BE1DE1D9}" destId="{062629D8-121F-4C2A-B713-A2B85698B981}" srcOrd="1" destOrd="0" parTransId="{B4863F5F-2BA9-41B9-9749-2DA5458BAEE9}" sibTransId="{2636BC61-F1B8-4A93-9A63-DFDE9E6A4730}"/>
    <dgm:cxn modelId="{190C8B8C-078A-43E8-957D-443230460F75}" type="presOf" srcId="{68CD7AC2-A55C-449C-8F7D-EFB5BE1DE1D9}" destId="{9FA8D9A0-673E-41A1-9079-C75B397E64E1}" srcOrd="0" destOrd="0" presId="urn:microsoft.com/office/officeart/2005/8/layout/process4"/>
    <dgm:cxn modelId="{831F2A95-DC9F-4DC0-ACA1-C0EA6D8B90D5}" srcId="{7E7D5AF4-0796-4FAC-A1CE-7C891F48228B}" destId="{FBEB607C-5D42-44E4-813A-FAE1B555B22F}" srcOrd="2" destOrd="0" parTransId="{144D862A-2A78-461F-9B21-25262CDDA211}" sibTransId="{CF4B9C13-1267-47AA-8981-B6B0F4C050A7}"/>
    <dgm:cxn modelId="{8285C89A-C484-4686-B8A3-78BA75C6A651}" srcId="{68CD7AC2-A55C-449C-8F7D-EFB5BE1DE1D9}" destId="{7E7D5AF4-0796-4FAC-A1CE-7C891F48228B}" srcOrd="0" destOrd="0" parTransId="{E1E9FCC8-C1B1-49D5-93F3-DE64134EC1CB}" sibTransId="{682C41B9-9EA0-43CB-9FB2-716B10E6D9BA}"/>
    <dgm:cxn modelId="{7DF1C5A0-244B-4EF3-BED6-EB79A3159783}" type="presOf" srcId="{7E7D5AF4-0796-4FAC-A1CE-7C891F48228B}" destId="{B4E50740-ADB0-4F5C-B5E6-6821D8593EF4}" srcOrd="1" destOrd="0" presId="urn:microsoft.com/office/officeart/2005/8/layout/process4"/>
    <dgm:cxn modelId="{B511E5E5-189F-4484-94FF-C1E9B6ED98DE}" type="presOf" srcId="{BB2DC29C-6F61-40C4-B5A0-B6F62EF95C90}" destId="{38BFEE69-2904-49B0-A307-772A723C59F2}" srcOrd="0" destOrd="0" presId="urn:microsoft.com/office/officeart/2005/8/layout/process4"/>
    <dgm:cxn modelId="{E938EFE5-2550-4EA7-8BAC-ED85A6F94A1B}" type="presOf" srcId="{F11A59C7-7391-4207-8185-663F6E80E5BB}" destId="{B04BF1B4-5030-4A33-B697-1D6E8511CCC0}" srcOrd="0" destOrd="0" presId="urn:microsoft.com/office/officeart/2005/8/layout/process4"/>
    <dgm:cxn modelId="{4AE69FE7-AA2F-4F48-89F6-46B37DEC3032}" type="presOf" srcId="{7E7D5AF4-0796-4FAC-A1CE-7C891F48228B}" destId="{D24CC386-1223-45E1-A302-4D3627BE4165}" srcOrd="0" destOrd="0" presId="urn:microsoft.com/office/officeart/2005/8/layout/process4"/>
    <dgm:cxn modelId="{417533FE-129B-4CF0-9EDF-29F0FC08C73A}" type="presOf" srcId="{91281E3A-ADFF-43EC-83A3-024BFD127266}" destId="{9BF4F883-47E1-4E5C-8D5A-55D323DED81A}" srcOrd="0" destOrd="0" presId="urn:microsoft.com/office/officeart/2005/8/layout/process4"/>
    <dgm:cxn modelId="{44C5D5AF-2703-4892-B6D2-CF506577EEB3}" type="presParOf" srcId="{9FA8D9A0-673E-41A1-9079-C75B397E64E1}" destId="{00024999-E91C-457A-BE54-24CBE8A363E4}" srcOrd="0" destOrd="0" presId="urn:microsoft.com/office/officeart/2005/8/layout/process4"/>
    <dgm:cxn modelId="{59E2D4CC-1D5D-417E-82CF-31F1B23D97C8}" type="presParOf" srcId="{00024999-E91C-457A-BE54-24CBE8A363E4}" destId="{4D390A05-81DE-4EBF-B025-F301DBF0BE15}" srcOrd="0" destOrd="0" presId="urn:microsoft.com/office/officeart/2005/8/layout/process4"/>
    <dgm:cxn modelId="{B920ECF1-A191-4CA4-9A86-B6C8A675F78C}" type="presParOf" srcId="{00024999-E91C-457A-BE54-24CBE8A363E4}" destId="{E4382858-4792-4A3E-9BE7-BC8C061DCB5D}" srcOrd="1" destOrd="0" presId="urn:microsoft.com/office/officeart/2005/8/layout/process4"/>
    <dgm:cxn modelId="{18E91E14-2A42-46FD-8D61-35548A7694A7}" type="presParOf" srcId="{00024999-E91C-457A-BE54-24CBE8A363E4}" destId="{5E556011-91F6-4EE4-8CAC-068099D575A9}" srcOrd="2" destOrd="0" presId="urn:microsoft.com/office/officeart/2005/8/layout/process4"/>
    <dgm:cxn modelId="{E2EBC8E7-1492-4F87-9BD3-F98A711C67DE}" type="presParOf" srcId="{5E556011-91F6-4EE4-8CAC-068099D575A9}" destId="{C4AB337A-D613-49C7-AF8F-13EFD3AED6DE}" srcOrd="0" destOrd="0" presId="urn:microsoft.com/office/officeart/2005/8/layout/process4"/>
    <dgm:cxn modelId="{DE525236-413F-42B6-90C9-0934E7F8D983}" type="presParOf" srcId="{5E556011-91F6-4EE4-8CAC-068099D575A9}" destId="{B04BF1B4-5030-4A33-B697-1D6E8511CCC0}" srcOrd="1" destOrd="0" presId="urn:microsoft.com/office/officeart/2005/8/layout/process4"/>
    <dgm:cxn modelId="{47654551-A58A-43D0-83C5-70226B3D174A}" type="presParOf" srcId="{5E556011-91F6-4EE4-8CAC-068099D575A9}" destId="{38BFEE69-2904-49B0-A307-772A723C59F2}" srcOrd="2" destOrd="0" presId="urn:microsoft.com/office/officeart/2005/8/layout/process4"/>
    <dgm:cxn modelId="{CCDD6D87-27C8-4B1F-A702-C35AE36318F3}" type="presParOf" srcId="{9FA8D9A0-673E-41A1-9079-C75B397E64E1}" destId="{46019B0C-2659-4DCA-8A07-2F4939BA541A}" srcOrd="1" destOrd="0" presId="urn:microsoft.com/office/officeart/2005/8/layout/process4"/>
    <dgm:cxn modelId="{A89C3BB2-0410-4BFC-B2EF-AB0F9A422633}" type="presParOf" srcId="{9FA8D9A0-673E-41A1-9079-C75B397E64E1}" destId="{4205A115-791C-4D2D-A48D-2C73719FE435}" srcOrd="2" destOrd="0" presId="urn:microsoft.com/office/officeart/2005/8/layout/process4"/>
    <dgm:cxn modelId="{2A6B9323-C7F6-47AD-AC8E-46F30E672973}" type="presParOf" srcId="{4205A115-791C-4D2D-A48D-2C73719FE435}" destId="{D24CC386-1223-45E1-A302-4D3627BE4165}" srcOrd="0" destOrd="0" presId="urn:microsoft.com/office/officeart/2005/8/layout/process4"/>
    <dgm:cxn modelId="{6B97E69D-C0D0-4368-9FE4-57C7AC155230}" type="presParOf" srcId="{4205A115-791C-4D2D-A48D-2C73719FE435}" destId="{B4E50740-ADB0-4F5C-B5E6-6821D8593EF4}" srcOrd="1" destOrd="0" presId="urn:microsoft.com/office/officeart/2005/8/layout/process4"/>
    <dgm:cxn modelId="{CDCA370A-078E-4C8F-A5F3-48C2BB002523}" type="presParOf" srcId="{4205A115-791C-4D2D-A48D-2C73719FE435}" destId="{1BFBCC71-E96F-4745-938C-D62180C0543E}" srcOrd="2" destOrd="0" presId="urn:microsoft.com/office/officeart/2005/8/layout/process4"/>
    <dgm:cxn modelId="{7070AE81-7364-40C9-AD0F-72D627B9C922}" type="presParOf" srcId="{1BFBCC71-E96F-4745-938C-D62180C0543E}" destId="{68C242AA-7844-41C0-A903-F1AEBD39735A}" srcOrd="0" destOrd="0" presId="urn:microsoft.com/office/officeart/2005/8/layout/process4"/>
    <dgm:cxn modelId="{3875FBB9-B19D-4207-B029-176E7FC346AD}" type="presParOf" srcId="{1BFBCC71-E96F-4745-938C-D62180C0543E}" destId="{9BF4F883-47E1-4E5C-8D5A-55D323DED81A}" srcOrd="1" destOrd="0" presId="urn:microsoft.com/office/officeart/2005/8/layout/process4"/>
    <dgm:cxn modelId="{4B7B11CF-8FA3-40BF-9D2D-D84032ED0C0B}" type="presParOf" srcId="{1BFBCC71-E96F-4745-938C-D62180C0543E}" destId="{CA4E6A7A-66EF-4B2B-B192-4D830803D868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6E6566-FCBB-49FD-BAAB-A2329834C205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B6B1383-8338-4847-B554-5C591A8217D9}">
      <dgm:prSet/>
      <dgm:spPr/>
      <dgm:t>
        <a:bodyPr/>
        <a:lstStyle/>
        <a:p>
          <a:r>
            <a:rPr lang="es-EC"/>
            <a:t>Practicar la gratitud</a:t>
          </a:r>
          <a:endParaRPr lang="en-US"/>
        </a:p>
      </dgm:t>
    </dgm:pt>
    <dgm:pt modelId="{FC7E928E-A4ED-4326-B760-9947C27D0C24}" type="parTrans" cxnId="{1704AE9C-182E-4A9F-BD61-39A4FEA337B5}">
      <dgm:prSet/>
      <dgm:spPr/>
      <dgm:t>
        <a:bodyPr/>
        <a:lstStyle/>
        <a:p>
          <a:endParaRPr lang="en-US"/>
        </a:p>
      </dgm:t>
    </dgm:pt>
    <dgm:pt modelId="{0196F7B8-B5C7-4B5B-9B94-41E30E0A70F6}" type="sibTrans" cxnId="{1704AE9C-182E-4A9F-BD61-39A4FEA337B5}">
      <dgm:prSet/>
      <dgm:spPr/>
      <dgm:t>
        <a:bodyPr/>
        <a:lstStyle/>
        <a:p>
          <a:endParaRPr lang="en-US"/>
        </a:p>
      </dgm:t>
    </dgm:pt>
    <dgm:pt modelId="{0447E7F6-FA88-4CD5-B51D-014098B190A4}">
      <dgm:prSet/>
      <dgm:spPr/>
      <dgm:t>
        <a:bodyPr/>
        <a:lstStyle/>
        <a:p>
          <a:r>
            <a:rPr lang="es-MX" b="0" i="0"/>
            <a:t>Enviar mensajes cortos de agradecimiento a amigos o familiares.</a:t>
          </a:r>
          <a:endParaRPr lang="en-US"/>
        </a:p>
      </dgm:t>
    </dgm:pt>
    <dgm:pt modelId="{6DB1ABEC-BAA4-4782-8604-440951D87103}" type="parTrans" cxnId="{6D63F9E6-3C7E-47B8-B0CB-6B1EFA18C91E}">
      <dgm:prSet/>
      <dgm:spPr/>
      <dgm:t>
        <a:bodyPr/>
        <a:lstStyle/>
        <a:p>
          <a:endParaRPr lang="en-US"/>
        </a:p>
      </dgm:t>
    </dgm:pt>
    <dgm:pt modelId="{C1F84DD9-B61C-471C-AD5E-B92E99480509}" type="sibTrans" cxnId="{6D63F9E6-3C7E-47B8-B0CB-6B1EFA18C91E}">
      <dgm:prSet/>
      <dgm:spPr/>
      <dgm:t>
        <a:bodyPr/>
        <a:lstStyle/>
        <a:p>
          <a:endParaRPr lang="en-US"/>
        </a:p>
      </dgm:t>
    </dgm:pt>
    <dgm:pt modelId="{47876BA8-8296-4CEA-B3E6-C1E97EA52B51}">
      <dgm:prSet/>
      <dgm:spPr/>
      <dgm:t>
        <a:bodyPr/>
        <a:lstStyle/>
        <a:p>
          <a:r>
            <a:rPr lang="es-MX" b="0" i="0"/>
            <a:t>Mantener un </a:t>
          </a:r>
          <a:r>
            <a:rPr lang="es-MX" b="1" i="0"/>
            <a:t>diario de gratitud</a:t>
          </a:r>
          <a:r>
            <a:rPr lang="es-MX" b="0" i="0"/>
            <a:t>, donde anotes las cosas por las que estás agradecido.</a:t>
          </a:r>
          <a:endParaRPr lang="en-US"/>
        </a:p>
      </dgm:t>
    </dgm:pt>
    <dgm:pt modelId="{549019A1-FD81-44A3-B28C-C2F471C957B4}" type="parTrans" cxnId="{63171096-5CD0-4D3A-8D8E-845102CB2F64}">
      <dgm:prSet/>
      <dgm:spPr/>
      <dgm:t>
        <a:bodyPr/>
        <a:lstStyle/>
        <a:p>
          <a:endParaRPr lang="en-US"/>
        </a:p>
      </dgm:t>
    </dgm:pt>
    <dgm:pt modelId="{4A7DB7A5-D0C8-427A-B4CA-C6F9AB0EBC4B}" type="sibTrans" cxnId="{63171096-5CD0-4D3A-8D8E-845102CB2F64}">
      <dgm:prSet/>
      <dgm:spPr/>
      <dgm:t>
        <a:bodyPr/>
        <a:lstStyle/>
        <a:p>
          <a:endParaRPr lang="en-US"/>
        </a:p>
      </dgm:t>
    </dgm:pt>
    <dgm:pt modelId="{93D6A66A-2DDE-412A-BF61-6EE2D60530BA}">
      <dgm:prSet/>
      <dgm:spPr/>
      <dgm:t>
        <a:bodyPr/>
        <a:lstStyle/>
        <a:p>
          <a:r>
            <a:rPr lang="es-MX" b="0" i="0"/>
            <a:t>Realizar actos amables, como preparar una comida especial para un ser querido.</a:t>
          </a:r>
          <a:endParaRPr lang="en-US"/>
        </a:p>
      </dgm:t>
    </dgm:pt>
    <dgm:pt modelId="{5BF0F18E-81C5-430F-A458-D20E850BDF3E}" type="parTrans" cxnId="{6ABDC7F5-CEA4-4800-BF3C-3BE9FDFB4386}">
      <dgm:prSet/>
      <dgm:spPr/>
      <dgm:t>
        <a:bodyPr/>
        <a:lstStyle/>
        <a:p>
          <a:endParaRPr lang="en-US"/>
        </a:p>
      </dgm:t>
    </dgm:pt>
    <dgm:pt modelId="{9DEFD3FB-A4F9-4868-940F-DF23F0FF5209}" type="sibTrans" cxnId="{6ABDC7F5-CEA4-4800-BF3C-3BE9FDFB4386}">
      <dgm:prSet/>
      <dgm:spPr/>
      <dgm:t>
        <a:bodyPr/>
        <a:lstStyle/>
        <a:p>
          <a:endParaRPr lang="en-US"/>
        </a:p>
      </dgm:t>
    </dgm:pt>
    <dgm:pt modelId="{1DC4F4AB-0911-44D5-B229-123189E1BFDC}">
      <dgm:prSet/>
      <dgm:spPr/>
      <dgm:t>
        <a:bodyPr/>
        <a:lstStyle/>
        <a:p>
          <a:r>
            <a:rPr lang="es-EC"/>
            <a:t>Cuidado emocional</a:t>
          </a:r>
          <a:endParaRPr lang="en-US"/>
        </a:p>
      </dgm:t>
    </dgm:pt>
    <dgm:pt modelId="{3CACC58F-B12E-4739-9719-5FDB65D09881}" type="parTrans" cxnId="{0BCDF1E1-1C3B-434B-8EE7-46F724ECE635}">
      <dgm:prSet/>
      <dgm:spPr/>
      <dgm:t>
        <a:bodyPr/>
        <a:lstStyle/>
        <a:p>
          <a:endParaRPr lang="en-US"/>
        </a:p>
      </dgm:t>
    </dgm:pt>
    <dgm:pt modelId="{D77D81FE-B5AB-4BDC-B23C-CD8C1C48973D}" type="sibTrans" cxnId="{0BCDF1E1-1C3B-434B-8EE7-46F724ECE635}">
      <dgm:prSet/>
      <dgm:spPr/>
      <dgm:t>
        <a:bodyPr/>
        <a:lstStyle/>
        <a:p>
          <a:endParaRPr lang="en-US"/>
        </a:p>
      </dgm:t>
    </dgm:pt>
    <dgm:pt modelId="{7263F10F-4621-4E7A-8381-28443E1958E3}">
      <dgm:prSet/>
      <dgm:spPr/>
      <dgm:t>
        <a:bodyPr/>
        <a:lstStyle/>
        <a:p>
          <a:r>
            <a:rPr lang="es-MX" b="0" i="0"/>
            <a:t>Dedicar tiempo a la reflexión personal, entendiendo tus emociones y cómo influyen en tus interacciones.</a:t>
          </a:r>
          <a:endParaRPr lang="en-US"/>
        </a:p>
      </dgm:t>
    </dgm:pt>
    <dgm:pt modelId="{26CDD945-67D6-4D7E-AC9B-E571C707FD70}" type="parTrans" cxnId="{22FDE2CB-26A2-4F84-A2EA-574CD7018135}">
      <dgm:prSet/>
      <dgm:spPr/>
      <dgm:t>
        <a:bodyPr/>
        <a:lstStyle/>
        <a:p>
          <a:endParaRPr lang="en-US"/>
        </a:p>
      </dgm:t>
    </dgm:pt>
    <dgm:pt modelId="{5F45A5E1-94EE-41E9-ACCF-D821A3B5195F}" type="sibTrans" cxnId="{22FDE2CB-26A2-4F84-A2EA-574CD7018135}">
      <dgm:prSet/>
      <dgm:spPr/>
      <dgm:t>
        <a:bodyPr/>
        <a:lstStyle/>
        <a:p>
          <a:endParaRPr lang="en-US"/>
        </a:p>
      </dgm:t>
    </dgm:pt>
    <dgm:pt modelId="{F8937322-098C-4452-9BC1-F41C888459E9}">
      <dgm:prSet/>
      <dgm:spPr/>
      <dgm:t>
        <a:bodyPr/>
        <a:lstStyle/>
        <a:p>
          <a:r>
            <a:rPr lang="es-MX" b="0" i="0"/>
            <a:t>Consultar a un profesional de la salud mental si sientes que necesitas guía adicional.</a:t>
          </a:r>
          <a:endParaRPr lang="en-US"/>
        </a:p>
      </dgm:t>
    </dgm:pt>
    <dgm:pt modelId="{191D369B-6036-4675-ABE2-19A01478DFB3}" type="parTrans" cxnId="{990FECDE-582B-47A2-8629-F13A46860F29}">
      <dgm:prSet/>
      <dgm:spPr/>
      <dgm:t>
        <a:bodyPr/>
        <a:lstStyle/>
        <a:p>
          <a:endParaRPr lang="en-US"/>
        </a:p>
      </dgm:t>
    </dgm:pt>
    <dgm:pt modelId="{AA51B70F-6688-437D-8206-B87AF1A9C85B}" type="sibTrans" cxnId="{990FECDE-582B-47A2-8629-F13A46860F29}">
      <dgm:prSet/>
      <dgm:spPr/>
      <dgm:t>
        <a:bodyPr/>
        <a:lstStyle/>
        <a:p>
          <a:endParaRPr lang="en-US"/>
        </a:p>
      </dgm:t>
    </dgm:pt>
    <dgm:pt modelId="{D115D377-2F09-4BD0-9496-B280A4DAC527}">
      <dgm:prSet/>
      <dgm:spPr/>
      <dgm:t>
        <a:bodyPr/>
        <a:lstStyle/>
        <a:p>
          <a:r>
            <a:rPr lang="es-MX" b="0" i="0"/>
            <a:t>Reforzar tus habilidades de resolución de conflictos, aprendiendo a manejar desacuerdos constructivamente.</a:t>
          </a:r>
          <a:endParaRPr lang="en-US"/>
        </a:p>
      </dgm:t>
    </dgm:pt>
    <dgm:pt modelId="{63FB2622-308B-4482-B015-D6B673AD682B}" type="parTrans" cxnId="{55040739-A84D-4FBD-BDB3-02A81499F772}">
      <dgm:prSet/>
      <dgm:spPr/>
      <dgm:t>
        <a:bodyPr/>
        <a:lstStyle/>
        <a:p>
          <a:endParaRPr lang="en-US"/>
        </a:p>
      </dgm:t>
    </dgm:pt>
    <dgm:pt modelId="{DE21F391-0691-41B7-A7BD-EF41663257C7}" type="sibTrans" cxnId="{55040739-A84D-4FBD-BDB3-02A81499F772}">
      <dgm:prSet/>
      <dgm:spPr/>
      <dgm:t>
        <a:bodyPr/>
        <a:lstStyle/>
        <a:p>
          <a:endParaRPr lang="en-US"/>
        </a:p>
      </dgm:t>
    </dgm:pt>
    <dgm:pt modelId="{B7203EF8-0B0D-4D2F-9EA6-6BDFE6694D9E}" type="pres">
      <dgm:prSet presAssocID="{FA6E6566-FCBB-49FD-BAAB-A2329834C205}" presName="Name0" presStyleCnt="0">
        <dgm:presLayoutVars>
          <dgm:dir/>
          <dgm:animLvl val="lvl"/>
          <dgm:resizeHandles val="exact"/>
        </dgm:presLayoutVars>
      </dgm:prSet>
      <dgm:spPr/>
    </dgm:pt>
    <dgm:pt modelId="{E02A655D-42EF-4F57-AB75-DDB95688CC80}" type="pres">
      <dgm:prSet presAssocID="{BB6B1383-8338-4847-B554-5C591A8217D9}" presName="composite" presStyleCnt="0"/>
      <dgm:spPr/>
    </dgm:pt>
    <dgm:pt modelId="{61B70F3E-B9C5-4027-ABC9-8A618929DC5E}" type="pres">
      <dgm:prSet presAssocID="{BB6B1383-8338-4847-B554-5C591A8217D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BB6E5996-9E5E-4D72-AED2-EF41C538AFC6}" type="pres">
      <dgm:prSet presAssocID="{BB6B1383-8338-4847-B554-5C591A8217D9}" presName="desTx" presStyleLbl="alignAccFollowNode1" presStyleIdx="0" presStyleCnt="2">
        <dgm:presLayoutVars>
          <dgm:bulletEnabled val="1"/>
        </dgm:presLayoutVars>
      </dgm:prSet>
      <dgm:spPr/>
    </dgm:pt>
    <dgm:pt modelId="{BB5AD80C-539F-428D-833F-E19CC8D9F864}" type="pres">
      <dgm:prSet presAssocID="{0196F7B8-B5C7-4B5B-9B94-41E30E0A70F6}" presName="space" presStyleCnt="0"/>
      <dgm:spPr/>
    </dgm:pt>
    <dgm:pt modelId="{43205473-9174-42D7-A954-56C08D6FEA9C}" type="pres">
      <dgm:prSet presAssocID="{1DC4F4AB-0911-44D5-B229-123189E1BFDC}" presName="composite" presStyleCnt="0"/>
      <dgm:spPr/>
    </dgm:pt>
    <dgm:pt modelId="{FAFF62DE-C2DB-4274-9505-B34E9DC9132C}" type="pres">
      <dgm:prSet presAssocID="{1DC4F4AB-0911-44D5-B229-123189E1BFDC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3E1B5654-B8DE-4B79-A26A-87200159377B}" type="pres">
      <dgm:prSet presAssocID="{1DC4F4AB-0911-44D5-B229-123189E1BFDC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63D00D32-67E7-4C87-BF28-FB3177AC9C50}" type="presOf" srcId="{0447E7F6-FA88-4CD5-B51D-014098B190A4}" destId="{BB6E5996-9E5E-4D72-AED2-EF41C538AFC6}" srcOrd="0" destOrd="0" presId="urn:microsoft.com/office/officeart/2005/8/layout/hList1"/>
    <dgm:cxn modelId="{55040739-A84D-4FBD-BDB3-02A81499F772}" srcId="{1DC4F4AB-0911-44D5-B229-123189E1BFDC}" destId="{D115D377-2F09-4BD0-9496-B280A4DAC527}" srcOrd="2" destOrd="0" parTransId="{63FB2622-308B-4482-B015-D6B673AD682B}" sibTransId="{DE21F391-0691-41B7-A7BD-EF41663257C7}"/>
    <dgm:cxn modelId="{C1368F4F-4C85-43DE-8C69-D0E124B6B69E}" type="presOf" srcId="{93D6A66A-2DDE-412A-BF61-6EE2D60530BA}" destId="{BB6E5996-9E5E-4D72-AED2-EF41C538AFC6}" srcOrd="0" destOrd="2" presId="urn:microsoft.com/office/officeart/2005/8/layout/hList1"/>
    <dgm:cxn modelId="{71FC8487-F197-4057-9FC2-474949932A4C}" type="presOf" srcId="{47876BA8-8296-4CEA-B3E6-C1E97EA52B51}" destId="{BB6E5996-9E5E-4D72-AED2-EF41C538AFC6}" srcOrd="0" destOrd="1" presId="urn:microsoft.com/office/officeart/2005/8/layout/hList1"/>
    <dgm:cxn modelId="{65C6198C-1282-475E-88DE-253D5FDE5279}" type="presOf" srcId="{D115D377-2F09-4BD0-9496-B280A4DAC527}" destId="{3E1B5654-B8DE-4B79-A26A-87200159377B}" srcOrd="0" destOrd="2" presId="urn:microsoft.com/office/officeart/2005/8/layout/hList1"/>
    <dgm:cxn modelId="{63171096-5CD0-4D3A-8D8E-845102CB2F64}" srcId="{BB6B1383-8338-4847-B554-5C591A8217D9}" destId="{47876BA8-8296-4CEA-B3E6-C1E97EA52B51}" srcOrd="1" destOrd="0" parTransId="{549019A1-FD81-44A3-B28C-C2F471C957B4}" sibTransId="{4A7DB7A5-D0C8-427A-B4CA-C6F9AB0EBC4B}"/>
    <dgm:cxn modelId="{1704AE9C-182E-4A9F-BD61-39A4FEA337B5}" srcId="{FA6E6566-FCBB-49FD-BAAB-A2329834C205}" destId="{BB6B1383-8338-4847-B554-5C591A8217D9}" srcOrd="0" destOrd="0" parTransId="{FC7E928E-A4ED-4326-B760-9947C27D0C24}" sibTransId="{0196F7B8-B5C7-4B5B-9B94-41E30E0A70F6}"/>
    <dgm:cxn modelId="{B5A9D79D-482A-4926-B09B-84B1B242E7F9}" type="presOf" srcId="{BB6B1383-8338-4847-B554-5C591A8217D9}" destId="{61B70F3E-B9C5-4027-ABC9-8A618929DC5E}" srcOrd="0" destOrd="0" presId="urn:microsoft.com/office/officeart/2005/8/layout/hList1"/>
    <dgm:cxn modelId="{E7E11CC4-F94D-455C-96D8-4EF14456F448}" type="presOf" srcId="{F8937322-098C-4452-9BC1-F41C888459E9}" destId="{3E1B5654-B8DE-4B79-A26A-87200159377B}" srcOrd="0" destOrd="1" presId="urn:microsoft.com/office/officeart/2005/8/layout/hList1"/>
    <dgm:cxn modelId="{22FDE2CB-26A2-4F84-A2EA-574CD7018135}" srcId="{1DC4F4AB-0911-44D5-B229-123189E1BFDC}" destId="{7263F10F-4621-4E7A-8381-28443E1958E3}" srcOrd="0" destOrd="0" parTransId="{26CDD945-67D6-4D7E-AC9B-E571C707FD70}" sibTransId="{5F45A5E1-94EE-41E9-ACCF-D821A3B5195F}"/>
    <dgm:cxn modelId="{990FECDE-582B-47A2-8629-F13A46860F29}" srcId="{1DC4F4AB-0911-44D5-B229-123189E1BFDC}" destId="{F8937322-098C-4452-9BC1-F41C888459E9}" srcOrd="1" destOrd="0" parTransId="{191D369B-6036-4675-ABE2-19A01478DFB3}" sibTransId="{AA51B70F-6688-437D-8206-B87AF1A9C85B}"/>
    <dgm:cxn modelId="{9C1A2EDF-233D-44DD-B076-CBA824ECB5D7}" type="presOf" srcId="{7263F10F-4621-4E7A-8381-28443E1958E3}" destId="{3E1B5654-B8DE-4B79-A26A-87200159377B}" srcOrd="0" destOrd="0" presId="urn:microsoft.com/office/officeart/2005/8/layout/hList1"/>
    <dgm:cxn modelId="{0BCDF1E1-1C3B-434B-8EE7-46F724ECE635}" srcId="{FA6E6566-FCBB-49FD-BAAB-A2329834C205}" destId="{1DC4F4AB-0911-44D5-B229-123189E1BFDC}" srcOrd="1" destOrd="0" parTransId="{3CACC58F-B12E-4739-9719-5FDB65D09881}" sibTransId="{D77D81FE-B5AB-4BDC-B23C-CD8C1C48973D}"/>
    <dgm:cxn modelId="{6D63F9E6-3C7E-47B8-B0CB-6B1EFA18C91E}" srcId="{BB6B1383-8338-4847-B554-5C591A8217D9}" destId="{0447E7F6-FA88-4CD5-B51D-014098B190A4}" srcOrd="0" destOrd="0" parTransId="{6DB1ABEC-BAA4-4782-8604-440951D87103}" sibTransId="{C1F84DD9-B61C-471C-AD5E-B92E99480509}"/>
    <dgm:cxn modelId="{DECDCCEE-D65A-4C4B-88CB-DD5E0FF8B51C}" type="presOf" srcId="{1DC4F4AB-0911-44D5-B229-123189E1BFDC}" destId="{FAFF62DE-C2DB-4274-9505-B34E9DC9132C}" srcOrd="0" destOrd="0" presId="urn:microsoft.com/office/officeart/2005/8/layout/hList1"/>
    <dgm:cxn modelId="{6ABDC7F5-CEA4-4800-BF3C-3BE9FDFB4386}" srcId="{BB6B1383-8338-4847-B554-5C591A8217D9}" destId="{93D6A66A-2DDE-412A-BF61-6EE2D60530BA}" srcOrd="2" destOrd="0" parTransId="{5BF0F18E-81C5-430F-A458-D20E850BDF3E}" sibTransId="{9DEFD3FB-A4F9-4868-940F-DF23F0FF5209}"/>
    <dgm:cxn modelId="{3D1649F7-9D9C-464A-B149-F082D8062D88}" type="presOf" srcId="{FA6E6566-FCBB-49FD-BAAB-A2329834C205}" destId="{B7203EF8-0B0D-4D2F-9EA6-6BDFE6694D9E}" srcOrd="0" destOrd="0" presId="urn:microsoft.com/office/officeart/2005/8/layout/hList1"/>
    <dgm:cxn modelId="{BF327881-5E50-441A-BDAB-7E23A80DE118}" type="presParOf" srcId="{B7203EF8-0B0D-4D2F-9EA6-6BDFE6694D9E}" destId="{E02A655D-42EF-4F57-AB75-DDB95688CC80}" srcOrd="0" destOrd="0" presId="urn:microsoft.com/office/officeart/2005/8/layout/hList1"/>
    <dgm:cxn modelId="{3A889BC0-A65C-4410-B706-C5E218C8784F}" type="presParOf" srcId="{E02A655D-42EF-4F57-AB75-DDB95688CC80}" destId="{61B70F3E-B9C5-4027-ABC9-8A618929DC5E}" srcOrd="0" destOrd="0" presId="urn:microsoft.com/office/officeart/2005/8/layout/hList1"/>
    <dgm:cxn modelId="{10B95CE3-00C7-4158-ADE3-161269FE1D91}" type="presParOf" srcId="{E02A655D-42EF-4F57-AB75-DDB95688CC80}" destId="{BB6E5996-9E5E-4D72-AED2-EF41C538AFC6}" srcOrd="1" destOrd="0" presId="urn:microsoft.com/office/officeart/2005/8/layout/hList1"/>
    <dgm:cxn modelId="{1AAA3194-A597-4A76-94AF-225C0BEB06FC}" type="presParOf" srcId="{B7203EF8-0B0D-4D2F-9EA6-6BDFE6694D9E}" destId="{BB5AD80C-539F-428D-833F-E19CC8D9F864}" srcOrd="1" destOrd="0" presId="urn:microsoft.com/office/officeart/2005/8/layout/hList1"/>
    <dgm:cxn modelId="{FB1B505A-5073-4BA4-85BD-3C53099C0740}" type="presParOf" srcId="{B7203EF8-0B0D-4D2F-9EA6-6BDFE6694D9E}" destId="{43205473-9174-42D7-A954-56C08D6FEA9C}" srcOrd="2" destOrd="0" presId="urn:microsoft.com/office/officeart/2005/8/layout/hList1"/>
    <dgm:cxn modelId="{6AA6AD64-2634-48B6-BBED-F03D44562BAF}" type="presParOf" srcId="{43205473-9174-42D7-A954-56C08D6FEA9C}" destId="{FAFF62DE-C2DB-4274-9505-B34E9DC9132C}" srcOrd="0" destOrd="0" presId="urn:microsoft.com/office/officeart/2005/8/layout/hList1"/>
    <dgm:cxn modelId="{B459E458-695B-4B84-A3AD-29A3BA42A140}" type="presParOf" srcId="{43205473-9174-42D7-A954-56C08D6FEA9C}" destId="{3E1B5654-B8DE-4B79-A26A-87200159377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50DCAAE-189F-433B-A2BA-7015AF576BD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B5E2A80-3BA1-4D3D-B916-679C29654CA4}">
      <dgm:prSet/>
      <dgm:spPr/>
      <dgm:t>
        <a:bodyPr/>
        <a:lstStyle/>
        <a:p>
          <a:pPr>
            <a:lnSpc>
              <a:spcPct val="100000"/>
            </a:lnSpc>
          </a:pPr>
          <a:r>
            <a:rPr lang="es-EC"/>
            <a:t>2. Evaluar el apoyo recibido</a:t>
          </a:r>
          <a:endParaRPr lang="en-US"/>
        </a:p>
      </dgm:t>
    </dgm:pt>
    <dgm:pt modelId="{B482E787-347F-4EC9-B258-08F996958624}" type="parTrans" cxnId="{5680C420-660A-40DA-8A57-19C49F474C44}">
      <dgm:prSet/>
      <dgm:spPr/>
      <dgm:t>
        <a:bodyPr/>
        <a:lstStyle/>
        <a:p>
          <a:endParaRPr lang="en-US"/>
        </a:p>
      </dgm:t>
    </dgm:pt>
    <dgm:pt modelId="{51398CF7-52D2-474E-8792-9DB5D31D9D33}" type="sibTrans" cxnId="{5680C420-660A-40DA-8A57-19C49F474C44}">
      <dgm:prSet/>
      <dgm:spPr/>
      <dgm:t>
        <a:bodyPr/>
        <a:lstStyle/>
        <a:p>
          <a:endParaRPr lang="en-US"/>
        </a:p>
      </dgm:t>
    </dgm:pt>
    <dgm:pt modelId="{52952718-A825-4E64-94D5-17D125A2CD3B}">
      <dgm:prSet/>
      <dgm:spPr/>
      <dgm:t>
        <a:bodyPr/>
        <a:lstStyle/>
        <a:p>
          <a:pPr>
            <a:lnSpc>
              <a:spcPct val="100000"/>
            </a:lnSpc>
          </a:pPr>
          <a:r>
            <a:rPr lang="es-MX" i="0"/>
            <a:t>¿Me siento apoyado emocionalmente cuando interactúo con ellos?</a:t>
          </a:r>
          <a:endParaRPr lang="en-US"/>
        </a:p>
      </dgm:t>
    </dgm:pt>
    <dgm:pt modelId="{1DC4502A-F709-45B2-85D7-95303BF1B458}" type="parTrans" cxnId="{E9ABA85E-C7E0-46F8-B768-8DE95185B2E5}">
      <dgm:prSet/>
      <dgm:spPr/>
      <dgm:t>
        <a:bodyPr/>
        <a:lstStyle/>
        <a:p>
          <a:endParaRPr lang="en-US"/>
        </a:p>
      </dgm:t>
    </dgm:pt>
    <dgm:pt modelId="{932C6196-E9D3-40DC-B159-EB0383E74E9D}" type="sibTrans" cxnId="{E9ABA85E-C7E0-46F8-B768-8DE95185B2E5}">
      <dgm:prSet/>
      <dgm:spPr/>
      <dgm:t>
        <a:bodyPr/>
        <a:lstStyle/>
        <a:p>
          <a:endParaRPr lang="en-US"/>
        </a:p>
      </dgm:t>
    </dgm:pt>
    <dgm:pt modelId="{9FD2F405-E15D-47E8-A33B-D39F4EAD12C3}">
      <dgm:prSet/>
      <dgm:spPr/>
      <dgm:t>
        <a:bodyPr/>
        <a:lstStyle/>
        <a:p>
          <a:pPr>
            <a:lnSpc>
              <a:spcPct val="100000"/>
            </a:lnSpc>
          </a:pPr>
          <a:r>
            <a:rPr lang="es-MX" i="0"/>
            <a:t>¿Acuden a mí en momentos de necesidad?</a:t>
          </a:r>
          <a:endParaRPr lang="en-US"/>
        </a:p>
      </dgm:t>
    </dgm:pt>
    <dgm:pt modelId="{B0217F34-F2F6-4AE7-BF1C-35E96D4702FB}" type="parTrans" cxnId="{30E374F6-7943-4118-99F6-DE236198D449}">
      <dgm:prSet/>
      <dgm:spPr/>
      <dgm:t>
        <a:bodyPr/>
        <a:lstStyle/>
        <a:p>
          <a:endParaRPr lang="en-US"/>
        </a:p>
      </dgm:t>
    </dgm:pt>
    <dgm:pt modelId="{B93218D6-331C-47AB-B55F-B05AE836DEF2}" type="sibTrans" cxnId="{30E374F6-7943-4118-99F6-DE236198D449}">
      <dgm:prSet/>
      <dgm:spPr/>
      <dgm:t>
        <a:bodyPr/>
        <a:lstStyle/>
        <a:p>
          <a:endParaRPr lang="en-US"/>
        </a:p>
      </dgm:t>
    </dgm:pt>
    <dgm:pt modelId="{AD634EA4-FC85-4202-A8E2-CA2B1CA544EE}">
      <dgm:prSet/>
      <dgm:spPr/>
      <dgm:t>
        <a:bodyPr/>
        <a:lstStyle/>
        <a:p>
          <a:pPr>
            <a:lnSpc>
              <a:spcPct val="100000"/>
            </a:lnSpc>
          </a:pPr>
          <a:r>
            <a:rPr lang="es-MX" i="0"/>
            <a:t>¿Fomentan mi crecimiento personal y profesional?</a:t>
          </a:r>
          <a:endParaRPr lang="en-US"/>
        </a:p>
      </dgm:t>
    </dgm:pt>
    <dgm:pt modelId="{367B7C4E-472E-449C-8EE9-4C0AF9C0F0C6}" type="parTrans" cxnId="{5BFF9FD4-8200-4806-A6B0-E866B3D45B69}">
      <dgm:prSet/>
      <dgm:spPr/>
      <dgm:t>
        <a:bodyPr/>
        <a:lstStyle/>
        <a:p>
          <a:endParaRPr lang="en-US"/>
        </a:p>
      </dgm:t>
    </dgm:pt>
    <dgm:pt modelId="{EA1BF758-C171-460E-84DA-C57CA3FC6315}" type="sibTrans" cxnId="{5BFF9FD4-8200-4806-A6B0-E866B3D45B69}">
      <dgm:prSet/>
      <dgm:spPr/>
      <dgm:t>
        <a:bodyPr/>
        <a:lstStyle/>
        <a:p>
          <a:endParaRPr lang="en-US"/>
        </a:p>
      </dgm:t>
    </dgm:pt>
    <dgm:pt modelId="{C6FA3691-8618-4D4B-A681-98DDEF00BB8F}">
      <dgm:prSet/>
      <dgm:spPr/>
      <dgm:t>
        <a:bodyPr/>
        <a:lstStyle/>
        <a:p>
          <a:pPr>
            <a:lnSpc>
              <a:spcPct val="100000"/>
            </a:lnSpc>
          </a:pPr>
          <a:r>
            <a:rPr lang="es-EC"/>
            <a:t>3. Potenciar  la red de apoyo</a:t>
          </a:r>
          <a:endParaRPr lang="en-US"/>
        </a:p>
      </dgm:t>
    </dgm:pt>
    <dgm:pt modelId="{A5CA9D21-CA0A-4F75-9F56-597EFD1C422C}" type="parTrans" cxnId="{241A9004-A2AF-409D-B56C-8283662C45C1}">
      <dgm:prSet/>
      <dgm:spPr/>
      <dgm:t>
        <a:bodyPr/>
        <a:lstStyle/>
        <a:p>
          <a:endParaRPr lang="en-US"/>
        </a:p>
      </dgm:t>
    </dgm:pt>
    <dgm:pt modelId="{03B140C7-BB8B-4011-843D-42D3BE0053DE}" type="sibTrans" cxnId="{241A9004-A2AF-409D-B56C-8283662C45C1}">
      <dgm:prSet/>
      <dgm:spPr/>
      <dgm:t>
        <a:bodyPr/>
        <a:lstStyle/>
        <a:p>
          <a:endParaRPr lang="en-US"/>
        </a:p>
      </dgm:t>
    </dgm:pt>
    <dgm:pt modelId="{3B62B76E-4BA9-4CBD-8631-DE3B3F806FAA}">
      <dgm:prSet/>
      <dgm:spPr/>
      <dgm:t>
        <a:bodyPr/>
        <a:lstStyle/>
        <a:p>
          <a:pPr>
            <a:lnSpc>
              <a:spcPct val="100000"/>
            </a:lnSpc>
          </a:pPr>
          <a:r>
            <a:rPr lang="es-MX" b="1" i="0"/>
            <a:t>Establece nuevas conexiones:</a:t>
          </a:r>
          <a:r>
            <a:rPr lang="es-MX" b="0" i="0"/>
            <a:t> Participa en actividades comunitarias, grupos de hobbies o eventos profesionales. Estas experiencias te ayudarán a conectar con personas que comparten tus intereses.</a:t>
          </a:r>
          <a:endParaRPr lang="en-US"/>
        </a:p>
      </dgm:t>
    </dgm:pt>
    <dgm:pt modelId="{657E8B6D-36F7-4F06-9718-AF34084C06E0}" type="parTrans" cxnId="{09F8F851-CE46-4ABF-AA81-F34143D664BE}">
      <dgm:prSet/>
      <dgm:spPr/>
      <dgm:t>
        <a:bodyPr/>
        <a:lstStyle/>
        <a:p>
          <a:endParaRPr lang="en-US"/>
        </a:p>
      </dgm:t>
    </dgm:pt>
    <dgm:pt modelId="{74F05CCE-4810-4A87-8929-4E9F966D3391}" type="sibTrans" cxnId="{09F8F851-CE46-4ABF-AA81-F34143D664BE}">
      <dgm:prSet/>
      <dgm:spPr/>
      <dgm:t>
        <a:bodyPr/>
        <a:lstStyle/>
        <a:p>
          <a:endParaRPr lang="en-US"/>
        </a:p>
      </dgm:t>
    </dgm:pt>
    <dgm:pt modelId="{B51B60FD-5903-4692-833F-58B19B581E1D}">
      <dgm:prSet/>
      <dgm:spPr/>
      <dgm:t>
        <a:bodyPr/>
        <a:lstStyle/>
        <a:p>
          <a:pPr>
            <a:lnSpc>
              <a:spcPct val="100000"/>
            </a:lnSpc>
          </a:pPr>
          <a:r>
            <a:rPr lang="es-MX" b="1" i="0"/>
            <a:t>Mejora la comunicación:</a:t>
          </a:r>
          <a:r>
            <a:rPr lang="es-MX" b="0" i="0"/>
            <a:t> Haz un esfuerzo consciente por comunicarte regularmente con tus seres queridos. Usa herramientas como aplicaciones de mensajería o videollamadas para mantenerte en contacto.</a:t>
          </a:r>
          <a:endParaRPr lang="en-US"/>
        </a:p>
      </dgm:t>
    </dgm:pt>
    <dgm:pt modelId="{54AAB430-F82E-4A44-A5D8-6C803F493A58}" type="parTrans" cxnId="{5E966559-0341-463C-9A02-87F74D4D8EA3}">
      <dgm:prSet/>
      <dgm:spPr/>
      <dgm:t>
        <a:bodyPr/>
        <a:lstStyle/>
        <a:p>
          <a:endParaRPr lang="en-US"/>
        </a:p>
      </dgm:t>
    </dgm:pt>
    <dgm:pt modelId="{A8FCD5CE-6A1B-4E9A-83DE-9327776D9EF1}" type="sibTrans" cxnId="{5E966559-0341-463C-9A02-87F74D4D8EA3}">
      <dgm:prSet/>
      <dgm:spPr/>
      <dgm:t>
        <a:bodyPr/>
        <a:lstStyle/>
        <a:p>
          <a:endParaRPr lang="en-US"/>
        </a:p>
      </dgm:t>
    </dgm:pt>
    <dgm:pt modelId="{2EB32B2F-15E1-4F5C-B05B-5D2C2A90E9D1}">
      <dgm:prSet/>
      <dgm:spPr/>
      <dgm:t>
        <a:bodyPr/>
        <a:lstStyle/>
        <a:p>
          <a:pPr>
            <a:lnSpc>
              <a:spcPct val="100000"/>
            </a:lnSpc>
          </a:pPr>
          <a:r>
            <a:rPr lang="es-MX" b="1" i="0"/>
            <a:t>Ofrece tu apoyo:</a:t>
          </a:r>
          <a:r>
            <a:rPr lang="es-MX" b="0" i="0"/>
            <a:t> Las relaciones son bidireccionales. Al brindar apoyo a otros, es probable que ellos también estén dispuestos a ofrecerte ayuda cuando lo necesites.</a:t>
          </a:r>
          <a:endParaRPr lang="en-US"/>
        </a:p>
      </dgm:t>
    </dgm:pt>
    <dgm:pt modelId="{759C07C0-155B-45EE-B8BB-8C8EF3AC4526}" type="parTrans" cxnId="{AF38DF04-72F9-491D-9C65-EBAAAEAA62CF}">
      <dgm:prSet/>
      <dgm:spPr/>
      <dgm:t>
        <a:bodyPr/>
        <a:lstStyle/>
        <a:p>
          <a:endParaRPr lang="en-US"/>
        </a:p>
      </dgm:t>
    </dgm:pt>
    <dgm:pt modelId="{46620B01-233C-40A1-AA37-B51E4287877D}" type="sibTrans" cxnId="{AF38DF04-72F9-491D-9C65-EBAAAEAA62CF}">
      <dgm:prSet/>
      <dgm:spPr/>
      <dgm:t>
        <a:bodyPr/>
        <a:lstStyle/>
        <a:p>
          <a:endParaRPr lang="en-US"/>
        </a:p>
      </dgm:t>
    </dgm:pt>
    <dgm:pt modelId="{202F3507-069D-46EF-95CC-5450E25C8B19}" type="pres">
      <dgm:prSet presAssocID="{C50DCAAE-189F-433B-A2BA-7015AF576BD7}" presName="linear" presStyleCnt="0">
        <dgm:presLayoutVars>
          <dgm:animLvl val="lvl"/>
          <dgm:resizeHandles val="exact"/>
        </dgm:presLayoutVars>
      </dgm:prSet>
      <dgm:spPr/>
    </dgm:pt>
    <dgm:pt modelId="{43DDE15A-F119-49C9-83C0-DB2683FA3EF1}" type="pres">
      <dgm:prSet presAssocID="{7B5E2A80-3BA1-4D3D-B916-679C29654CA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C4505D5-BAF5-4D8E-9686-EAA705BC34A7}" type="pres">
      <dgm:prSet presAssocID="{7B5E2A80-3BA1-4D3D-B916-679C29654CA4}" presName="childText" presStyleLbl="revTx" presStyleIdx="0" presStyleCnt="2">
        <dgm:presLayoutVars>
          <dgm:bulletEnabled val="1"/>
        </dgm:presLayoutVars>
      </dgm:prSet>
      <dgm:spPr/>
    </dgm:pt>
    <dgm:pt modelId="{997E1066-6711-461E-9812-D64DDAE2F356}" type="pres">
      <dgm:prSet presAssocID="{C6FA3691-8618-4D4B-A681-98DDEF00BB8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6D8CE67F-C831-4AF7-B9E6-8E196B7B76B9}" type="pres">
      <dgm:prSet presAssocID="{C6FA3691-8618-4D4B-A681-98DDEF00BB8F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41A9004-A2AF-409D-B56C-8283662C45C1}" srcId="{C50DCAAE-189F-433B-A2BA-7015AF576BD7}" destId="{C6FA3691-8618-4D4B-A681-98DDEF00BB8F}" srcOrd="1" destOrd="0" parTransId="{A5CA9D21-CA0A-4F75-9F56-597EFD1C422C}" sibTransId="{03B140C7-BB8B-4011-843D-42D3BE0053DE}"/>
    <dgm:cxn modelId="{AF38DF04-72F9-491D-9C65-EBAAAEAA62CF}" srcId="{C6FA3691-8618-4D4B-A681-98DDEF00BB8F}" destId="{2EB32B2F-15E1-4F5C-B05B-5D2C2A90E9D1}" srcOrd="2" destOrd="0" parTransId="{759C07C0-155B-45EE-B8BB-8C8EF3AC4526}" sibTransId="{46620B01-233C-40A1-AA37-B51E4287877D}"/>
    <dgm:cxn modelId="{712DF00C-0794-44D6-ADC4-8F35CB5F6BDA}" type="presOf" srcId="{C50DCAAE-189F-433B-A2BA-7015AF576BD7}" destId="{202F3507-069D-46EF-95CC-5450E25C8B19}" srcOrd="0" destOrd="0" presId="urn:microsoft.com/office/officeart/2005/8/layout/vList2"/>
    <dgm:cxn modelId="{5680C420-660A-40DA-8A57-19C49F474C44}" srcId="{C50DCAAE-189F-433B-A2BA-7015AF576BD7}" destId="{7B5E2A80-3BA1-4D3D-B916-679C29654CA4}" srcOrd="0" destOrd="0" parTransId="{B482E787-347F-4EC9-B258-08F996958624}" sibTransId="{51398CF7-52D2-474E-8792-9DB5D31D9D33}"/>
    <dgm:cxn modelId="{E9ABA85E-C7E0-46F8-B768-8DE95185B2E5}" srcId="{7B5E2A80-3BA1-4D3D-B916-679C29654CA4}" destId="{52952718-A825-4E64-94D5-17D125A2CD3B}" srcOrd="0" destOrd="0" parTransId="{1DC4502A-F709-45B2-85D7-95303BF1B458}" sibTransId="{932C6196-E9D3-40DC-B159-EB0383E74E9D}"/>
    <dgm:cxn modelId="{F5F0B466-FBE7-492B-838E-02B2B4C96287}" type="presOf" srcId="{B51B60FD-5903-4692-833F-58B19B581E1D}" destId="{6D8CE67F-C831-4AF7-B9E6-8E196B7B76B9}" srcOrd="0" destOrd="1" presId="urn:microsoft.com/office/officeart/2005/8/layout/vList2"/>
    <dgm:cxn modelId="{09F8F851-CE46-4ABF-AA81-F34143D664BE}" srcId="{C6FA3691-8618-4D4B-A681-98DDEF00BB8F}" destId="{3B62B76E-4BA9-4CBD-8631-DE3B3F806FAA}" srcOrd="0" destOrd="0" parTransId="{657E8B6D-36F7-4F06-9718-AF34084C06E0}" sibTransId="{74F05CCE-4810-4A87-8929-4E9F966D3391}"/>
    <dgm:cxn modelId="{5D9DBD76-4EE3-4017-A166-7F4ECA1AF973}" type="presOf" srcId="{3B62B76E-4BA9-4CBD-8631-DE3B3F806FAA}" destId="{6D8CE67F-C831-4AF7-B9E6-8E196B7B76B9}" srcOrd="0" destOrd="0" presId="urn:microsoft.com/office/officeart/2005/8/layout/vList2"/>
    <dgm:cxn modelId="{5E966559-0341-463C-9A02-87F74D4D8EA3}" srcId="{C6FA3691-8618-4D4B-A681-98DDEF00BB8F}" destId="{B51B60FD-5903-4692-833F-58B19B581E1D}" srcOrd="1" destOrd="0" parTransId="{54AAB430-F82E-4A44-A5D8-6C803F493A58}" sibTransId="{A8FCD5CE-6A1B-4E9A-83DE-9327776D9EF1}"/>
    <dgm:cxn modelId="{BDE26CA2-B7E5-446E-BA58-2D2AE165E9B1}" type="presOf" srcId="{AD634EA4-FC85-4202-A8E2-CA2B1CA544EE}" destId="{9C4505D5-BAF5-4D8E-9686-EAA705BC34A7}" srcOrd="0" destOrd="2" presId="urn:microsoft.com/office/officeart/2005/8/layout/vList2"/>
    <dgm:cxn modelId="{287523A8-A2F7-44DD-9CD6-3C741CB5444C}" type="presOf" srcId="{9FD2F405-E15D-47E8-A33B-D39F4EAD12C3}" destId="{9C4505D5-BAF5-4D8E-9686-EAA705BC34A7}" srcOrd="0" destOrd="1" presId="urn:microsoft.com/office/officeart/2005/8/layout/vList2"/>
    <dgm:cxn modelId="{238358A9-A883-4955-8318-17E1E4467DBF}" type="presOf" srcId="{7B5E2A80-3BA1-4D3D-B916-679C29654CA4}" destId="{43DDE15A-F119-49C9-83C0-DB2683FA3EF1}" srcOrd="0" destOrd="0" presId="urn:microsoft.com/office/officeart/2005/8/layout/vList2"/>
    <dgm:cxn modelId="{18D290B3-8CFB-4A04-8590-95991F388BB7}" type="presOf" srcId="{C6FA3691-8618-4D4B-A681-98DDEF00BB8F}" destId="{997E1066-6711-461E-9812-D64DDAE2F356}" srcOrd="0" destOrd="0" presId="urn:microsoft.com/office/officeart/2005/8/layout/vList2"/>
    <dgm:cxn modelId="{8762E7C2-6F17-4E38-A488-B0AFF1D4A816}" type="presOf" srcId="{52952718-A825-4E64-94D5-17D125A2CD3B}" destId="{9C4505D5-BAF5-4D8E-9686-EAA705BC34A7}" srcOrd="0" destOrd="0" presId="urn:microsoft.com/office/officeart/2005/8/layout/vList2"/>
    <dgm:cxn modelId="{28B33BD2-B3A1-45C8-94C1-F5BF1BA3A9E4}" type="presOf" srcId="{2EB32B2F-15E1-4F5C-B05B-5D2C2A90E9D1}" destId="{6D8CE67F-C831-4AF7-B9E6-8E196B7B76B9}" srcOrd="0" destOrd="2" presId="urn:microsoft.com/office/officeart/2005/8/layout/vList2"/>
    <dgm:cxn modelId="{5BFF9FD4-8200-4806-A6B0-E866B3D45B69}" srcId="{7B5E2A80-3BA1-4D3D-B916-679C29654CA4}" destId="{AD634EA4-FC85-4202-A8E2-CA2B1CA544EE}" srcOrd="2" destOrd="0" parTransId="{367B7C4E-472E-449C-8EE9-4C0AF9C0F0C6}" sibTransId="{EA1BF758-C171-460E-84DA-C57CA3FC6315}"/>
    <dgm:cxn modelId="{30E374F6-7943-4118-99F6-DE236198D449}" srcId="{7B5E2A80-3BA1-4D3D-B916-679C29654CA4}" destId="{9FD2F405-E15D-47E8-A33B-D39F4EAD12C3}" srcOrd="1" destOrd="0" parTransId="{B0217F34-F2F6-4AE7-BF1C-35E96D4702FB}" sibTransId="{B93218D6-331C-47AB-B55F-B05AE836DEF2}"/>
    <dgm:cxn modelId="{2E7737D6-B7D4-47F0-8D79-379E8AF1E625}" type="presParOf" srcId="{202F3507-069D-46EF-95CC-5450E25C8B19}" destId="{43DDE15A-F119-49C9-83C0-DB2683FA3EF1}" srcOrd="0" destOrd="0" presId="urn:microsoft.com/office/officeart/2005/8/layout/vList2"/>
    <dgm:cxn modelId="{65D37B72-0D7A-4947-8C85-6E031F2BE232}" type="presParOf" srcId="{202F3507-069D-46EF-95CC-5450E25C8B19}" destId="{9C4505D5-BAF5-4D8E-9686-EAA705BC34A7}" srcOrd="1" destOrd="0" presId="urn:microsoft.com/office/officeart/2005/8/layout/vList2"/>
    <dgm:cxn modelId="{184F61D6-7EAB-4ED6-B6A0-DC8EAC8C2874}" type="presParOf" srcId="{202F3507-069D-46EF-95CC-5450E25C8B19}" destId="{997E1066-6711-461E-9812-D64DDAE2F356}" srcOrd="2" destOrd="0" presId="urn:microsoft.com/office/officeart/2005/8/layout/vList2"/>
    <dgm:cxn modelId="{BDDC8C81-95E9-4660-A519-02160164ABB2}" type="presParOf" srcId="{202F3507-069D-46EF-95CC-5450E25C8B19}" destId="{6D8CE67F-C831-4AF7-B9E6-8E196B7B76B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BE622-3FF7-4F0E-8599-0FD41CB291B3}">
      <dsp:nvSpPr>
        <dsp:cNvPr id="0" name=""/>
        <dsp:cNvSpPr/>
      </dsp:nvSpPr>
      <dsp:spPr>
        <a:xfrm>
          <a:off x="0" y="838020"/>
          <a:ext cx="7117918" cy="154711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CCE7CB-5866-4A38-894E-1C8BD4A8CB05}">
      <dsp:nvSpPr>
        <dsp:cNvPr id="0" name=""/>
        <dsp:cNvSpPr/>
      </dsp:nvSpPr>
      <dsp:spPr>
        <a:xfrm>
          <a:off x="468002" y="1186121"/>
          <a:ext cx="850913" cy="85091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53BFFA-611D-4446-83DC-4E44A967A6BA}">
      <dsp:nvSpPr>
        <dsp:cNvPr id="0" name=""/>
        <dsp:cNvSpPr/>
      </dsp:nvSpPr>
      <dsp:spPr>
        <a:xfrm>
          <a:off x="1786917" y="838020"/>
          <a:ext cx="5331000" cy="1547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736" tIns="163736" rIns="163736" bIns="16373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b="0" i="0" kern="1200"/>
            <a:t>El autocuidado social se refiere a las prácticas que realizamos para fomentar nuestras relaciones interpersonales y, como consecuencia, mejorar nuestro bienestar emocional. </a:t>
          </a:r>
          <a:endParaRPr lang="en-US" sz="1900" kern="1200"/>
        </a:p>
      </dsp:txBody>
      <dsp:txXfrm>
        <a:off x="1786917" y="838020"/>
        <a:ext cx="5331000" cy="1547114"/>
      </dsp:txXfrm>
    </dsp:sp>
    <dsp:sp modelId="{71B7FF2D-C324-4365-AECC-7AAEC8B0B47C}">
      <dsp:nvSpPr>
        <dsp:cNvPr id="0" name=""/>
        <dsp:cNvSpPr/>
      </dsp:nvSpPr>
      <dsp:spPr>
        <a:xfrm>
          <a:off x="0" y="2771913"/>
          <a:ext cx="7117918" cy="154711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25D6B2-9AB6-4978-90BB-CA7AC015B4AC}">
      <dsp:nvSpPr>
        <dsp:cNvPr id="0" name=""/>
        <dsp:cNvSpPr/>
      </dsp:nvSpPr>
      <dsp:spPr>
        <a:xfrm>
          <a:off x="468002" y="3120014"/>
          <a:ext cx="850913" cy="85091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9BDEE2-996B-48CD-A74C-2EF014B6070E}">
      <dsp:nvSpPr>
        <dsp:cNvPr id="0" name=""/>
        <dsp:cNvSpPr/>
      </dsp:nvSpPr>
      <dsp:spPr>
        <a:xfrm>
          <a:off x="1786917" y="2771913"/>
          <a:ext cx="5331000" cy="1547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736" tIns="163736" rIns="163736" bIns="16373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b="0" i="0" kern="1200"/>
            <a:t>Este tipo de autocuidado no solo permite construir redes de apoyo, sino que también ayuda en la gestión de nuestras emociones.</a:t>
          </a:r>
          <a:endParaRPr lang="en-US" sz="1900" kern="1200"/>
        </a:p>
      </dsp:txBody>
      <dsp:txXfrm>
        <a:off x="1786917" y="2771913"/>
        <a:ext cx="5331000" cy="15471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C28A6-3FCA-4264-A733-DC9E58C5E42B}">
      <dsp:nvSpPr>
        <dsp:cNvPr id="0" name=""/>
        <dsp:cNvSpPr/>
      </dsp:nvSpPr>
      <dsp:spPr>
        <a:xfrm>
          <a:off x="0" y="629"/>
          <a:ext cx="711791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EF8F99-F5A2-4EC1-8851-31F61FFDEF0D}">
      <dsp:nvSpPr>
        <dsp:cNvPr id="0" name=""/>
        <dsp:cNvSpPr/>
      </dsp:nvSpPr>
      <dsp:spPr>
        <a:xfrm>
          <a:off x="0" y="629"/>
          <a:ext cx="7117918" cy="736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b="0" i="0" kern="1200"/>
            <a:t>Mejora la salud mental y el bienestar emocional</a:t>
          </a:r>
          <a:endParaRPr lang="en-US" sz="2700" kern="1200"/>
        </a:p>
      </dsp:txBody>
      <dsp:txXfrm>
        <a:off x="0" y="629"/>
        <a:ext cx="7117918" cy="736541"/>
      </dsp:txXfrm>
    </dsp:sp>
    <dsp:sp modelId="{DE693ECB-5F06-4249-923B-A558F68D197C}">
      <dsp:nvSpPr>
        <dsp:cNvPr id="0" name=""/>
        <dsp:cNvSpPr/>
      </dsp:nvSpPr>
      <dsp:spPr>
        <a:xfrm>
          <a:off x="0" y="737170"/>
          <a:ext cx="7117918" cy="0"/>
        </a:xfrm>
        <a:prstGeom prst="line">
          <a:avLst/>
        </a:prstGeom>
        <a:solidFill>
          <a:schemeClr val="accent2">
            <a:hueOff val="3344557"/>
            <a:satOff val="-86"/>
            <a:lumOff val="1144"/>
            <a:alphaOff val="0"/>
          </a:schemeClr>
        </a:solidFill>
        <a:ln w="12700" cap="flat" cmpd="sng" algn="ctr">
          <a:solidFill>
            <a:schemeClr val="accent2">
              <a:hueOff val="3344557"/>
              <a:satOff val="-86"/>
              <a:lumOff val="11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79E428-1A73-401E-9F3F-E6B92EE3DF1D}">
      <dsp:nvSpPr>
        <dsp:cNvPr id="0" name=""/>
        <dsp:cNvSpPr/>
      </dsp:nvSpPr>
      <dsp:spPr>
        <a:xfrm>
          <a:off x="0" y="737170"/>
          <a:ext cx="7117918" cy="736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b="0" i="0" kern="1200"/>
            <a:t>Aumenta la confianza en uno mismo</a:t>
          </a:r>
          <a:endParaRPr lang="en-US" sz="2700" kern="1200"/>
        </a:p>
      </dsp:txBody>
      <dsp:txXfrm>
        <a:off x="0" y="737170"/>
        <a:ext cx="7117918" cy="736541"/>
      </dsp:txXfrm>
    </dsp:sp>
    <dsp:sp modelId="{9CB6E8FD-9417-4615-96B3-A2DE43A5F92F}">
      <dsp:nvSpPr>
        <dsp:cNvPr id="0" name=""/>
        <dsp:cNvSpPr/>
      </dsp:nvSpPr>
      <dsp:spPr>
        <a:xfrm>
          <a:off x="0" y="1473712"/>
          <a:ext cx="7117918" cy="0"/>
        </a:xfrm>
        <a:prstGeom prst="line">
          <a:avLst/>
        </a:prstGeom>
        <a:solidFill>
          <a:schemeClr val="accent2">
            <a:hueOff val="6689115"/>
            <a:satOff val="-171"/>
            <a:lumOff val="2287"/>
            <a:alphaOff val="0"/>
          </a:schemeClr>
        </a:solidFill>
        <a:ln w="12700" cap="flat" cmpd="sng" algn="ctr">
          <a:solidFill>
            <a:schemeClr val="accent2">
              <a:hueOff val="6689115"/>
              <a:satOff val="-171"/>
              <a:lumOff val="228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82A12C-29CE-4913-AFB1-043C09696544}">
      <dsp:nvSpPr>
        <dsp:cNvPr id="0" name=""/>
        <dsp:cNvSpPr/>
      </dsp:nvSpPr>
      <dsp:spPr>
        <a:xfrm>
          <a:off x="0" y="1473712"/>
          <a:ext cx="7117918" cy="736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b="0" i="0" kern="1200"/>
            <a:t>Reduce el estrés</a:t>
          </a:r>
          <a:endParaRPr lang="en-US" sz="2700" kern="1200"/>
        </a:p>
      </dsp:txBody>
      <dsp:txXfrm>
        <a:off x="0" y="1473712"/>
        <a:ext cx="7117918" cy="736541"/>
      </dsp:txXfrm>
    </dsp:sp>
    <dsp:sp modelId="{3C89420A-6CE9-45A7-87C7-923F95C8790E}">
      <dsp:nvSpPr>
        <dsp:cNvPr id="0" name=""/>
        <dsp:cNvSpPr/>
      </dsp:nvSpPr>
      <dsp:spPr>
        <a:xfrm>
          <a:off x="0" y="2210253"/>
          <a:ext cx="7117918" cy="0"/>
        </a:xfrm>
        <a:prstGeom prst="line">
          <a:avLst/>
        </a:prstGeom>
        <a:solidFill>
          <a:schemeClr val="accent2">
            <a:hueOff val="10033672"/>
            <a:satOff val="-257"/>
            <a:lumOff val="3431"/>
            <a:alphaOff val="0"/>
          </a:schemeClr>
        </a:solidFill>
        <a:ln w="12700" cap="flat" cmpd="sng" algn="ctr">
          <a:solidFill>
            <a:schemeClr val="accent2">
              <a:hueOff val="10033672"/>
              <a:satOff val="-257"/>
              <a:lumOff val="343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C8EAE3-A87A-4E3E-9343-203DEE896B87}">
      <dsp:nvSpPr>
        <dsp:cNvPr id="0" name=""/>
        <dsp:cNvSpPr/>
      </dsp:nvSpPr>
      <dsp:spPr>
        <a:xfrm>
          <a:off x="0" y="2210253"/>
          <a:ext cx="7117918" cy="736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b="0" i="0" kern="1200"/>
            <a:t>Mejora la calidad de vida</a:t>
          </a:r>
          <a:endParaRPr lang="en-US" sz="2700" kern="1200"/>
        </a:p>
      </dsp:txBody>
      <dsp:txXfrm>
        <a:off x="0" y="2210253"/>
        <a:ext cx="7117918" cy="736541"/>
      </dsp:txXfrm>
    </dsp:sp>
    <dsp:sp modelId="{02D19572-0C50-46DC-98B3-5B9272D3AB48}">
      <dsp:nvSpPr>
        <dsp:cNvPr id="0" name=""/>
        <dsp:cNvSpPr/>
      </dsp:nvSpPr>
      <dsp:spPr>
        <a:xfrm>
          <a:off x="0" y="2946795"/>
          <a:ext cx="7117918" cy="0"/>
        </a:xfrm>
        <a:prstGeom prst="line">
          <a:avLst/>
        </a:prstGeom>
        <a:solidFill>
          <a:schemeClr val="accent2">
            <a:hueOff val="13378229"/>
            <a:satOff val="-343"/>
            <a:lumOff val="4575"/>
            <a:alphaOff val="0"/>
          </a:schemeClr>
        </a:solidFill>
        <a:ln w="12700" cap="flat" cmpd="sng" algn="ctr">
          <a:solidFill>
            <a:schemeClr val="accent2">
              <a:hueOff val="13378229"/>
              <a:satOff val="-343"/>
              <a:lumOff val="45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C9AC26-1B9D-4956-B88D-E9D214326222}">
      <dsp:nvSpPr>
        <dsp:cNvPr id="0" name=""/>
        <dsp:cNvSpPr/>
      </dsp:nvSpPr>
      <dsp:spPr>
        <a:xfrm>
          <a:off x="0" y="2946795"/>
          <a:ext cx="7117918" cy="736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b="0" i="0" kern="1200"/>
            <a:t>Fomenta la conexión con los demás</a:t>
          </a:r>
          <a:endParaRPr lang="en-US" sz="2700" kern="1200"/>
        </a:p>
      </dsp:txBody>
      <dsp:txXfrm>
        <a:off x="0" y="2946795"/>
        <a:ext cx="7117918" cy="736541"/>
      </dsp:txXfrm>
    </dsp:sp>
    <dsp:sp modelId="{5E417ED5-7665-4F44-835E-DB42F1A43F62}">
      <dsp:nvSpPr>
        <dsp:cNvPr id="0" name=""/>
        <dsp:cNvSpPr/>
      </dsp:nvSpPr>
      <dsp:spPr>
        <a:xfrm>
          <a:off x="0" y="3683336"/>
          <a:ext cx="7117918" cy="0"/>
        </a:xfrm>
        <a:prstGeom prst="line">
          <a:avLst/>
        </a:prstGeom>
        <a:solidFill>
          <a:schemeClr val="accent2">
            <a:hueOff val="16722786"/>
            <a:satOff val="-428"/>
            <a:lumOff val="5718"/>
            <a:alphaOff val="0"/>
          </a:schemeClr>
        </a:solidFill>
        <a:ln w="12700" cap="flat" cmpd="sng" algn="ctr">
          <a:solidFill>
            <a:schemeClr val="accent2">
              <a:hueOff val="16722786"/>
              <a:satOff val="-428"/>
              <a:lumOff val="571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1C22AD-473C-492E-B525-29B47C6E7885}">
      <dsp:nvSpPr>
        <dsp:cNvPr id="0" name=""/>
        <dsp:cNvSpPr/>
      </dsp:nvSpPr>
      <dsp:spPr>
        <a:xfrm>
          <a:off x="0" y="3683336"/>
          <a:ext cx="7117918" cy="736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b="0" i="0" kern="1200"/>
            <a:t>Mejora la comunicación</a:t>
          </a:r>
          <a:endParaRPr lang="en-US" sz="2700" kern="1200"/>
        </a:p>
      </dsp:txBody>
      <dsp:txXfrm>
        <a:off x="0" y="3683336"/>
        <a:ext cx="7117918" cy="736541"/>
      </dsp:txXfrm>
    </dsp:sp>
    <dsp:sp modelId="{D9543829-4A54-46E6-857F-3BBFEE7EC710}">
      <dsp:nvSpPr>
        <dsp:cNvPr id="0" name=""/>
        <dsp:cNvSpPr/>
      </dsp:nvSpPr>
      <dsp:spPr>
        <a:xfrm>
          <a:off x="0" y="4419878"/>
          <a:ext cx="7117918" cy="0"/>
        </a:xfrm>
        <a:prstGeom prst="line">
          <a:avLst/>
        </a:prstGeom>
        <a:solidFill>
          <a:schemeClr val="accent2">
            <a:hueOff val="20067343"/>
            <a:satOff val="-514"/>
            <a:lumOff val="6862"/>
            <a:alphaOff val="0"/>
          </a:schemeClr>
        </a:solidFill>
        <a:ln w="12700" cap="flat" cmpd="sng" algn="ctr">
          <a:solidFill>
            <a:schemeClr val="accent2">
              <a:hueOff val="20067343"/>
              <a:satOff val="-514"/>
              <a:lumOff val="686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5A4605-8382-4F9A-A683-C061B9B802BC}">
      <dsp:nvSpPr>
        <dsp:cNvPr id="0" name=""/>
        <dsp:cNvSpPr/>
      </dsp:nvSpPr>
      <dsp:spPr>
        <a:xfrm>
          <a:off x="0" y="4419878"/>
          <a:ext cx="7117918" cy="736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700" kern="1200"/>
            <a:t>Fortalecimiento de la resiliencia</a:t>
          </a:r>
          <a:endParaRPr lang="en-US" sz="2700" kern="1200"/>
        </a:p>
      </dsp:txBody>
      <dsp:txXfrm>
        <a:off x="0" y="4419878"/>
        <a:ext cx="7117918" cy="7365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0FFB39-1ACF-4F13-982C-0174AC692438}">
      <dsp:nvSpPr>
        <dsp:cNvPr id="0" name=""/>
        <dsp:cNvSpPr/>
      </dsp:nvSpPr>
      <dsp:spPr>
        <a:xfrm>
          <a:off x="0" y="321999"/>
          <a:ext cx="7117918" cy="1063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30" tIns="312420" rIns="55243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500" b="0" i="0" kern="1200"/>
            <a:t>Planifica encuentros con amigos y familiares, ya sea en persona o de manera virtual. Un simple café o una videollamada semanal pueden marcar la diferencia.</a:t>
          </a:r>
          <a:endParaRPr lang="en-US" sz="1500" kern="1200"/>
        </a:p>
      </dsp:txBody>
      <dsp:txXfrm>
        <a:off x="0" y="321999"/>
        <a:ext cx="7117918" cy="1063125"/>
      </dsp:txXfrm>
    </dsp:sp>
    <dsp:sp modelId="{6AAC63B9-FAD7-45A2-BD27-4118EC16F4C4}">
      <dsp:nvSpPr>
        <dsp:cNvPr id="0" name=""/>
        <dsp:cNvSpPr/>
      </dsp:nvSpPr>
      <dsp:spPr>
        <a:xfrm>
          <a:off x="355895" y="100599"/>
          <a:ext cx="4982542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328" tIns="0" rIns="188328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b="0" i="0" kern="1200"/>
            <a:t>1. Establecer conexiones regulares</a:t>
          </a:r>
          <a:endParaRPr lang="en-US" sz="1500" kern="1200"/>
        </a:p>
      </dsp:txBody>
      <dsp:txXfrm>
        <a:off x="377511" y="122215"/>
        <a:ext cx="4939310" cy="399568"/>
      </dsp:txXfrm>
    </dsp:sp>
    <dsp:sp modelId="{2F9B22F3-EB86-4B75-B9E6-E958379FCEFA}">
      <dsp:nvSpPr>
        <dsp:cNvPr id="0" name=""/>
        <dsp:cNvSpPr/>
      </dsp:nvSpPr>
      <dsp:spPr>
        <a:xfrm>
          <a:off x="0" y="1687524"/>
          <a:ext cx="7117918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6689115"/>
              <a:satOff val="-171"/>
              <a:lumOff val="228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30" tIns="312420" rIns="55243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500" b="0" i="0" kern="1200"/>
            <a:t>Unirse a clubs, talleres o actividades comunitarias no solo te permitirá conocer a nuevas personas, sino también compartir intereses comunes.</a:t>
          </a:r>
          <a:endParaRPr lang="en-US" sz="1500" kern="1200"/>
        </a:p>
      </dsp:txBody>
      <dsp:txXfrm>
        <a:off x="0" y="1687524"/>
        <a:ext cx="7117918" cy="850500"/>
      </dsp:txXfrm>
    </dsp:sp>
    <dsp:sp modelId="{D6E8F5E6-77B5-4F93-8D4D-30DF1540E32A}">
      <dsp:nvSpPr>
        <dsp:cNvPr id="0" name=""/>
        <dsp:cNvSpPr/>
      </dsp:nvSpPr>
      <dsp:spPr>
        <a:xfrm>
          <a:off x="355895" y="1466124"/>
          <a:ext cx="4982542" cy="442800"/>
        </a:xfrm>
        <a:prstGeom prst="roundRect">
          <a:avLst/>
        </a:prstGeom>
        <a:solidFill>
          <a:schemeClr val="accent2">
            <a:hueOff val="6689115"/>
            <a:satOff val="-171"/>
            <a:lumOff val="228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328" tIns="0" rIns="188328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b="0" i="0" kern="1200"/>
            <a:t>2. Participar en actividades grupales</a:t>
          </a:r>
          <a:endParaRPr lang="en-US" sz="1500" kern="1200"/>
        </a:p>
      </dsp:txBody>
      <dsp:txXfrm>
        <a:off x="377511" y="1487740"/>
        <a:ext cx="4939310" cy="399568"/>
      </dsp:txXfrm>
    </dsp:sp>
    <dsp:sp modelId="{B317B42B-8F95-47F0-BB39-65205148354F}">
      <dsp:nvSpPr>
        <dsp:cNvPr id="0" name=""/>
        <dsp:cNvSpPr/>
      </dsp:nvSpPr>
      <dsp:spPr>
        <a:xfrm>
          <a:off x="0" y="2840424"/>
          <a:ext cx="7117918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13378229"/>
              <a:satOff val="-343"/>
              <a:lumOff val="45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30" tIns="312420" rIns="55243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500" b="0" i="0" kern="1200"/>
            <a:t>Dedica tiempo a escuchar lo que los demás tienen que decir. La atención plena en la conversación fortalece los vínculos.</a:t>
          </a:r>
          <a:endParaRPr lang="en-US" sz="1500" kern="1200"/>
        </a:p>
      </dsp:txBody>
      <dsp:txXfrm>
        <a:off x="0" y="2840424"/>
        <a:ext cx="7117918" cy="850500"/>
      </dsp:txXfrm>
    </dsp:sp>
    <dsp:sp modelId="{020390CC-5C6B-4CAF-A09D-D84050A7A921}">
      <dsp:nvSpPr>
        <dsp:cNvPr id="0" name=""/>
        <dsp:cNvSpPr/>
      </dsp:nvSpPr>
      <dsp:spPr>
        <a:xfrm>
          <a:off x="355895" y="2619024"/>
          <a:ext cx="4982542" cy="442800"/>
        </a:xfrm>
        <a:prstGeom prst="roundRect">
          <a:avLst/>
        </a:prstGeom>
        <a:solidFill>
          <a:schemeClr val="accent2">
            <a:hueOff val="13378229"/>
            <a:satOff val="-343"/>
            <a:lumOff val="45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328" tIns="0" rIns="188328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b="0" i="0" kern="1200"/>
            <a:t>3. Practicar la escucha activa</a:t>
          </a:r>
          <a:endParaRPr lang="en-US" sz="1500" kern="1200"/>
        </a:p>
      </dsp:txBody>
      <dsp:txXfrm>
        <a:off x="377511" y="2640640"/>
        <a:ext cx="4939310" cy="399568"/>
      </dsp:txXfrm>
    </dsp:sp>
    <dsp:sp modelId="{01FF3318-9C3B-4E23-A173-59876A8B9A5A}">
      <dsp:nvSpPr>
        <dsp:cNvPr id="0" name=""/>
        <dsp:cNvSpPr/>
      </dsp:nvSpPr>
      <dsp:spPr>
        <a:xfrm>
          <a:off x="0" y="3993324"/>
          <a:ext cx="7117918" cy="1063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20067343"/>
              <a:satOff val="-514"/>
              <a:lumOff val="686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30" tIns="312420" rIns="55243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500" b="0" i="0" kern="1200"/>
            <a:t>A veces, las situaciones emocionales pueden ser abrumadoras. No dudes en acudir a un psicólogo o terapeuta especializado, que pueda ayudarte a navegar tus emociones.</a:t>
          </a:r>
          <a:endParaRPr lang="en-US" sz="1500" kern="1200"/>
        </a:p>
      </dsp:txBody>
      <dsp:txXfrm>
        <a:off x="0" y="3993324"/>
        <a:ext cx="7117918" cy="1063125"/>
      </dsp:txXfrm>
    </dsp:sp>
    <dsp:sp modelId="{39D798B3-C1EF-4BA5-A006-E469D7236189}">
      <dsp:nvSpPr>
        <dsp:cNvPr id="0" name=""/>
        <dsp:cNvSpPr/>
      </dsp:nvSpPr>
      <dsp:spPr>
        <a:xfrm>
          <a:off x="355895" y="3771924"/>
          <a:ext cx="4982542" cy="442800"/>
        </a:xfrm>
        <a:prstGeom prst="roundRect">
          <a:avLst/>
        </a:prstGeom>
        <a:solidFill>
          <a:schemeClr val="accent2">
            <a:hueOff val="20067343"/>
            <a:satOff val="-514"/>
            <a:lumOff val="68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328" tIns="0" rIns="188328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b="0" i="0" kern="1200"/>
            <a:t>4. Buscar apoyo profesional si es necesario</a:t>
          </a:r>
          <a:endParaRPr lang="en-US" sz="1500" kern="1200"/>
        </a:p>
      </dsp:txBody>
      <dsp:txXfrm>
        <a:off x="377511" y="3793540"/>
        <a:ext cx="4939310" cy="3995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382858-4792-4A3E-9BE7-BC8C061DCB5D}">
      <dsp:nvSpPr>
        <dsp:cNvPr id="0" name=""/>
        <dsp:cNvSpPr/>
      </dsp:nvSpPr>
      <dsp:spPr>
        <a:xfrm>
          <a:off x="0" y="3112552"/>
          <a:ext cx="5891471" cy="20421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600" kern="1200"/>
            <a:t>Establecer límites saludables </a:t>
          </a:r>
          <a:endParaRPr lang="en-US" sz="3600" kern="1200"/>
        </a:p>
      </dsp:txBody>
      <dsp:txXfrm>
        <a:off x="0" y="3112552"/>
        <a:ext cx="5891471" cy="1102772"/>
      </dsp:txXfrm>
    </dsp:sp>
    <dsp:sp modelId="{C4AB337A-D613-49C7-AF8F-13EFD3AED6DE}">
      <dsp:nvSpPr>
        <dsp:cNvPr id="0" name=""/>
        <dsp:cNvSpPr/>
      </dsp:nvSpPr>
      <dsp:spPr>
        <a:xfrm>
          <a:off x="2876" y="4174481"/>
          <a:ext cx="1961905" cy="93939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kern="1200"/>
            <a:t>Reconocer tus propias necesidades y prioridades.</a:t>
          </a:r>
          <a:endParaRPr lang="en-US" sz="1200" kern="1200"/>
        </a:p>
      </dsp:txBody>
      <dsp:txXfrm>
        <a:off x="2876" y="4174481"/>
        <a:ext cx="1961905" cy="939398"/>
      </dsp:txXfrm>
    </dsp:sp>
    <dsp:sp modelId="{B04BF1B4-5030-4A33-B697-1D6E8511CCC0}">
      <dsp:nvSpPr>
        <dsp:cNvPr id="0" name=""/>
        <dsp:cNvSpPr/>
      </dsp:nvSpPr>
      <dsp:spPr>
        <a:xfrm>
          <a:off x="1964782" y="4174481"/>
          <a:ext cx="1961905" cy="939398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kern="1200"/>
            <a:t>Ser directo al comunicar tus límites, sin sentirte culpable.</a:t>
          </a:r>
          <a:endParaRPr lang="en-US" sz="1200" kern="1200"/>
        </a:p>
      </dsp:txBody>
      <dsp:txXfrm>
        <a:off x="1964782" y="4174481"/>
        <a:ext cx="1961905" cy="939398"/>
      </dsp:txXfrm>
    </dsp:sp>
    <dsp:sp modelId="{38BFEE69-2904-49B0-A307-772A723C59F2}">
      <dsp:nvSpPr>
        <dsp:cNvPr id="0" name=""/>
        <dsp:cNvSpPr/>
      </dsp:nvSpPr>
      <dsp:spPr>
        <a:xfrm>
          <a:off x="3926688" y="4174481"/>
          <a:ext cx="1961905" cy="939398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kern="1200"/>
            <a:t>Revisar y ajustar tus límites conforme las relaciones evolucionan.</a:t>
          </a:r>
          <a:endParaRPr lang="en-US" sz="1200" kern="1200"/>
        </a:p>
      </dsp:txBody>
      <dsp:txXfrm>
        <a:off x="3926688" y="4174481"/>
        <a:ext cx="1961905" cy="939398"/>
      </dsp:txXfrm>
    </dsp:sp>
    <dsp:sp modelId="{B4E50740-ADB0-4F5C-B5E6-6821D8593EF4}">
      <dsp:nvSpPr>
        <dsp:cNvPr id="0" name=""/>
        <dsp:cNvSpPr/>
      </dsp:nvSpPr>
      <dsp:spPr>
        <a:xfrm rot="10800000">
          <a:off x="0" y="2325"/>
          <a:ext cx="5891471" cy="3140859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600" kern="1200"/>
            <a:t>Comunicación asertiva</a:t>
          </a:r>
          <a:endParaRPr lang="en-US" sz="3600" kern="1200"/>
        </a:p>
      </dsp:txBody>
      <dsp:txXfrm rot="-10800000">
        <a:off x="0" y="2325"/>
        <a:ext cx="5891471" cy="1102441"/>
      </dsp:txXfrm>
    </dsp:sp>
    <dsp:sp modelId="{68C242AA-7844-41C0-A903-F1AEBD39735A}">
      <dsp:nvSpPr>
        <dsp:cNvPr id="0" name=""/>
        <dsp:cNvSpPr/>
      </dsp:nvSpPr>
      <dsp:spPr>
        <a:xfrm>
          <a:off x="2876" y="1104767"/>
          <a:ext cx="1961905" cy="93911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kern="1200"/>
            <a:t>Utilizar frases en primera persona, como "Yo siento que..." para transmitir emociones sin culpar a otros.</a:t>
          </a:r>
          <a:endParaRPr lang="en-US" sz="1200" kern="1200"/>
        </a:p>
      </dsp:txBody>
      <dsp:txXfrm>
        <a:off x="2876" y="1104767"/>
        <a:ext cx="1961905" cy="939116"/>
      </dsp:txXfrm>
    </dsp:sp>
    <dsp:sp modelId="{9BF4F883-47E1-4E5C-8D5A-55D323DED81A}">
      <dsp:nvSpPr>
        <dsp:cNvPr id="0" name=""/>
        <dsp:cNvSpPr/>
      </dsp:nvSpPr>
      <dsp:spPr>
        <a:xfrm>
          <a:off x="1964782" y="1104767"/>
          <a:ext cx="1961905" cy="939116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kern="1200"/>
            <a:t>Escuchar activamente, mostrando interés genuino por lo que la otra persona tiene que decir.</a:t>
          </a:r>
          <a:endParaRPr lang="en-US" sz="1200" kern="1200"/>
        </a:p>
      </dsp:txBody>
      <dsp:txXfrm>
        <a:off x="1964782" y="1104767"/>
        <a:ext cx="1961905" cy="939116"/>
      </dsp:txXfrm>
    </dsp:sp>
    <dsp:sp modelId="{CA4E6A7A-66EF-4B2B-B192-4D830803D868}">
      <dsp:nvSpPr>
        <dsp:cNvPr id="0" name=""/>
        <dsp:cNvSpPr/>
      </dsp:nvSpPr>
      <dsp:spPr>
        <a:xfrm>
          <a:off x="3926688" y="1104767"/>
          <a:ext cx="1961905" cy="93911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kern="1200"/>
            <a:t>Practicar la empatía, intentando comprender el punto de vista del otro.</a:t>
          </a:r>
          <a:endParaRPr lang="en-US" sz="1200" kern="1200"/>
        </a:p>
      </dsp:txBody>
      <dsp:txXfrm>
        <a:off x="3926688" y="1104767"/>
        <a:ext cx="1961905" cy="9391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B70F3E-B9C5-4027-ABC9-8A618929DC5E}">
      <dsp:nvSpPr>
        <dsp:cNvPr id="0" name=""/>
        <dsp:cNvSpPr/>
      </dsp:nvSpPr>
      <dsp:spPr>
        <a:xfrm>
          <a:off x="34" y="128837"/>
          <a:ext cx="3326097" cy="576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000" kern="1200"/>
            <a:t>Practicar la gratitud</a:t>
          </a:r>
          <a:endParaRPr lang="en-US" sz="2000" kern="1200"/>
        </a:p>
      </dsp:txBody>
      <dsp:txXfrm>
        <a:off x="34" y="128837"/>
        <a:ext cx="3326097" cy="576000"/>
      </dsp:txXfrm>
    </dsp:sp>
    <dsp:sp modelId="{BB6E5996-9E5E-4D72-AED2-EF41C538AFC6}">
      <dsp:nvSpPr>
        <dsp:cNvPr id="0" name=""/>
        <dsp:cNvSpPr/>
      </dsp:nvSpPr>
      <dsp:spPr>
        <a:xfrm>
          <a:off x="34" y="704837"/>
          <a:ext cx="3326097" cy="432337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b="0" i="0" kern="1200"/>
            <a:t>Enviar mensajes cortos de agradecimiento a amigos o familiares.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b="0" i="0" kern="1200"/>
            <a:t>Mantener un </a:t>
          </a:r>
          <a:r>
            <a:rPr lang="es-MX" sz="2000" b="1" i="0" kern="1200"/>
            <a:t>diario de gratitud</a:t>
          </a:r>
          <a:r>
            <a:rPr lang="es-MX" sz="2000" b="0" i="0" kern="1200"/>
            <a:t>, donde anotes las cosas por las que estás agradecido.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b="0" i="0" kern="1200"/>
            <a:t>Realizar actos amables, como preparar una comida especial para un ser querido.</a:t>
          </a:r>
          <a:endParaRPr lang="en-US" sz="2000" kern="1200"/>
        </a:p>
      </dsp:txBody>
      <dsp:txXfrm>
        <a:off x="34" y="704837"/>
        <a:ext cx="3326097" cy="4323374"/>
      </dsp:txXfrm>
    </dsp:sp>
    <dsp:sp modelId="{FAFF62DE-C2DB-4274-9505-B34E9DC9132C}">
      <dsp:nvSpPr>
        <dsp:cNvPr id="0" name=""/>
        <dsp:cNvSpPr/>
      </dsp:nvSpPr>
      <dsp:spPr>
        <a:xfrm>
          <a:off x="3791785" y="128837"/>
          <a:ext cx="3326097" cy="5760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000" kern="1200"/>
            <a:t>Cuidado emocional</a:t>
          </a:r>
          <a:endParaRPr lang="en-US" sz="2000" kern="1200"/>
        </a:p>
      </dsp:txBody>
      <dsp:txXfrm>
        <a:off x="3791785" y="128837"/>
        <a:ext cx="3326097" cy="576000"/>
      </dsp:txXfrm>
    </dsp:sp>
    <dsp:sp modelId="{3E1B5654-B8DE-4B79-A26A-87200159377B}">
      <dsp:nvSpPr>
        <dsp:cNvPr id="0" name=""/>
        <dsp:cNvSpPr/>
      </dsp:nvSpPr>
      <dsp:spPr>
        <a:xfrm>
          <a:off x="3791785" y="704837"/>
          <a:ext cx="3326097" cy="4323374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b="0" i="0" kern="1200"/>
            <a:t>Dedicar tiempo a la reflexión personal, entendiendo tus emociones y cómo influyen en tus interacciones.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b="0" i="0" kern="1200"/>
            <a:t>Consultar a un profesional de la salud mental si sientes que necesitas guía adicional.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b="0" i="0" kern="1200"/>
            <a:t>Reforzar tus habilidades de resolución de conflictos, aprendiendo a manejar desacuerdos constructivamente.</a:t>
          </a:r>
          <a:endParaRPr lang="en-US" sz="2000" kern="1200"/>
        </a:p>
      </dsp:txBody>
      <dsp:txXfrm>
        <a:off x="3791785" y="704837"/>
        <a:ext cx="3326097" cy="43233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DDE15A-F119-49C9-83C0-DB2683FA3EF1}">
      <dsp:nvSpPr>
        <dsp:cNvPr id="0" name=""/>
        <dsp:cNvSpPr/>
      </dsp:nvSpPr>
      <dsp:spPr>
        <a:xfrm>
          <a:off x="0" y="258954"/>
          <a:ext cx="7117918" cy="5662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200" kern="1200"/>
            <a:t>2. Evaluar el apoyo recibido</a:t>
          </a:r>
          <a:endParaRPr lang="en-US" sz="2200" kern="1200"/>
        </a:p>
      </dsp:txBody>
      <dsp:txXfrm>
        <a:off x="27644" y="286598"/>
        <a:ext cx="7062630" cy="510992"/>
      </dsp:txXfrm>
    </dsp:sp>
    <dsp:sp modelId="{9C4505D5-BAF5-4D8E-9686-EAA705BC34A7}">
      <dsp:nvSpPr>
        <dsp:cNvPr id="0" name=""/>
        <dsp:cNvSpPr/>
      </dsp:nvSpPr>
      <dsp:spPr>
        <a:xfrm>
          <a:off x="0" y="825234"/>
          <a:ext cx="7117918" cy="956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994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700" i="0" kern="1200"/>
            <a:t>¿Me siento apoyado emocionalmente cuando interactúo con ellos?</a:t>
          </a:r>
          <a:endParaRPr lang="en-US" sz="1700" kern="1200"/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700" i="0" kern="1200"/>
            <a:t>¿Acuden a mí en momentos de necesidad?</a:t>
          </a:r>
          <a:endParaRPr lang="en-US" sz="1700" kern="1200"/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700" i="0" kern="1200"/>
            <a:t>¿Fomentan mi crecimiento personal y profesional?</a:t>
          </a:r>
          <a:endParaRPr lang="en-US" sz="1700" kern="1200"/>
        </a:p>
      </dsp:txBody>
      <dsp:txXfrm>
        <a:off x="0" y="825234"/>
        <a:ext cx="7117918" cy="956340"/>
      </dsp:txXfrm>
    </dsp:sp>
    <dsp:sp modelId="{997E1066-6711-461E-9812-D64DDAE2F356}">
      <dsp:nvSpPr>
        <dsp:cNvPr id="0" name=""/>
        <dsp:cNvSpPr/>
      </dsp:nvSpPr>
      <dsp:spPr>
        <a:xfrm>
          <a:off x="0" y="1781574"/>
          <a:ext cx="7117918" cy="566280"/>
        </a:xfrm>
        <a:prstGeom prst="roundRect">
          <a:avLst/>
        </a:prstGeom>
        <a:solidFill>
          <a:schemeClr val="accent5">
            <a:hueOff val="-1512885"/>
            <a:satOff val="514"/>
            <a:lumOff val="-68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200" kern="1200"/>
            <a:t>3. Potenciar  la red de apoyo</a:t>
          </a:r>
          <a:endParaRPr lang="en-US" sz="2200" kern="1200"/>
        </a:p>
      </dsp:txBody>
      <dsp:txXfrm>
        <a:off x="27644" y="1809218"/>
        <a:ext cx="7062630" cy="510992"/>
      </dsp:txXfrm>
    </dsp:sp>
    <dsp:sp modelId="{6D8CE67F-C831-4AF7-B9E6-8E196B7B76B9}">
      <dsp:nvSpPr>
        <dsp:cNvPr id="0" name=""/>
        <dsp:cNvSpPr/>
      </dsp:nvSpPr>
      <dsp:spPr>
        <a:xfrm>
          <a:off x="0" y="2347854"/>
          <a:ext cx="7117918" cy="255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994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700" b="1" i="0" kern="1200"/>
            <a:t>Establece nuevas conexiones:</a:t>
          </a:r>
          <a:r>
            <a:rPr lang="es-MX" sz="1700" b="0" i="0" kern="1200"/>
            <a:t> Participa en actividades comunitarias, grupos de hobbies o eventos profesionales. Estas experiencias te ayudarán a conectar con personas que comparten tus intereses.</a:t>
          </a:r>
          <a:endParaRPr lang="en-US" sz="1700" kern="1200"/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700" b="1" i="0" kern="1200"/>
            <a:t>Mejora la comunicación:</a:t>
          </a:r>
          <a:r>
            <a:rPr lang="es-MX" sz="1700" b="0" i="0" kern="1200"/>
            <a:t> Haz un esfuerzo consciente por comunicarte regularmente con tus seres queridos. Usa herramientas como aplicaciones de mensajería o videollamadas para mantenerte en contacto.</a:t>
          </a:r>
          <a:endParaRPr lang="en-US" sz="1700" kern="1200"/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700" b="1" i="0" kern="1200"/>
            <a:t>Ofrece tu apoyo:</a:t>
          </a:r>
          <a:r>
            <a:rPr lang="es-MX" sz="1700" b="0" i="0" kern="1200"/>
            <a:t> Las relaciones son bidireccionales. Al brindar apoyo a otros, es probable que ellos también estén dispuestos a ofrecerte ayuda cuando lo necesites.</a:t>
          </a:r>
          <a:endParaRPr lang="en-US" sz="1700" kern="1200"/>
        </a:p>
      </dsp:txBody>
      <dsp:txXfrm>
        <a:off x="0" y="2347854"/>
        <a:ext cx="7117918" cy="2550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76A3-ADC8-4477-8FC1-B9DD55D84908}" type="datetime1">
              <a:rPr lang="en-US" smtClean="0"/>
              <a:t>4/9/2025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378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2538-DC4D-4667-96E5-B3278DDF8B12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36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0548-5C08-4BE3-B63E-F2BB63B0B00C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17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49BE-398D-479A-8A7E-5DDBCA61EDCB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61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1709738"/>
            <a:ext cx="10570210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4589463"/>
            <a:ext cx="1057021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C193-4974-4A1F-9C63-07D595E30D66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6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A87F-28D4-4BF0-B81F-877A89DFD5AC}" type="datetime1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124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1812"/>
            <a:ext cx="5220335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825749"/>
            <a:ext cx="5220335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1812"/>
            <a:ext cx="5183188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25749"/>
            <a:ext cx="5183188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1F3-208B-49A3-B337-9C8ACEB3E0E1}" type="datetime1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61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6CA6-7293-4AA2-A0E0-A3BF4416E786}" type="datetime1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98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4/9/2025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19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92450"/>
            <a:ext cx="3994785" cy="27765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7011-1FFC-4EF8-9A2E-53B4AD2ADBD4}" type="datetime1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3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545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81275"/>
            <a:ext cx="3994785" cy="277977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EB47-45B4-4EF5-A743-B4885DD2F060}" type="datetime1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28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9B5B3C5-A599-465B-B2B9-866E8B2087CE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5C84982-7DD0-43B1-8A2D-BFA4DF1B4E60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</a:extLst>
          </p:cNvPr>
          <p:cNvGrpSpPr/>
          <p:nvPr/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</a:extLst>
            </p:cNvPr>
            <p:cNvSpPr/>
            <p:nvPr/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</a:extLst>
            </p:cNvPr>
            <p:cNvSpPr/>
            <p:nvPr/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</a:extLst>
            </p:cNvPr>
            <p:cNvSpPr/>
            <p:nvPr/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</a:extLst>
            </p:cNvPr>
            <p:cNvSpPr/>
            <p:nvPr/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</a:extLst>
            </p:cNvPr>
            <p:cNvSpPr/>
            <p:nvPr/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</a:extLst>
            </p:cNvPr>
            <p:cNvSpPr/>
            <p:nvPr/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</a:extLst>
            </p:cNvPr>
            <p:cNvSpPr/>
            <p:nvPr/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</a:extLst>
            </p:cNvPr>
            <p:cNvSpPr/>
            <p:nvPr/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</a:extLst>
            </p:cNvPr>
            <p:cNvSpPr/>
            <p:nvPr/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</a:extLst>
            </p:cNvPr>
            <p:cNvSpPr/>
            <p:nvPr/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</a:extLst>
            </p:cNvPr>
            <p:cNvSpPr/>
            <p:nvPr/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</a:extLst>
            </p:cNvPr>
            <p:cNvSpPr/>
            <p:nvPr/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</a:extLst>
            </p:cNvPr>
            <p:cNvSpPr/>
            <p:nvPr/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</a:extLst>
            </p:cNvPr>
            <p:cNvSpPr/>
            <p:nvPr/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</a:extLst>
            </p:cNvPr>
            <p:cNvSpPr/>
            <p:nvPr/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24A4-5FEC-4062-8995-EB21925B3B40}" type="datetime1">
              <a:rPr lang="en-US" smtClean="0"/>
              <a:t>4/9/2025</a:t>
            </a:fld>
            <a:endParaRPr lang="en-US" sz="1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315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‹Nº›</a:t>
            </a:fld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25625"/>
            <a:ext cx="106591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559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3E0473-C315-42D8-A82A-A2FE49DC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D23A251-68F2-43E5-812B-4BBAE1A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80963A-701B-7B3A-B181-B0254D02D6C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rcRect r="-1" b="15708"/>
          <a:stretch/>
        </p:blipFill>
        <p:spPr>
          <a:xfrm>
            <a:off x="1525" y="10"/>
            <a:ext cx="12188951" cy="6857990"/>
          </a:xfrm>
          <a:prstGeom prst="rect">
            <a:avLst/>
          </a:prstGeom>
        </p:spPr>
      </p:pic>
      <p:grpSp>
        <p:nvGrpSpPr>
          <p:cNvPr id="13" name="decorative circle">
            <a:extLst>
              <a:ext uri="{FF2B5EF4-FFF2-40B4-BE49-F238E27FC236}">
                <a16:creationId xmlns:a16="http://schemas.microsoft.com/office/drawing/2014/main" id="{0350AF23-2606-421F-AB7B-23D9B48F3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4102" y="236341"/>
            <a:ext cx="11340713" cy="5464029"/>
            <a:chOff x="314102" y="236341"/>
            <a:chExt cx="11340713" cy="546402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26A544A-3C76-4502-A741-F4DB0E2CD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17B8593-D171-47B5-8D1A-E34E7B138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4102" y="3044381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FEF60D4-64F6-450F-B86D-383EEA1C8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8374" y="386135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97D4A7C-B520-46CB-9A94-711F53997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B7B976F-E84B-4936-90D7-C8298A5E7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1535" y="2516671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C91FFEC-59DF-4D22-A925-F51520769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8931E95-0847-47E4-8AEC-312312A03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02046" y="5394590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C094915-EF93-49A0-9B90-C44FB9B50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08287" y="516071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C8083996-1753-3891-0ACA-DCBE16BA5C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2606" y="1122363"/>
            <a:ext cx="7063739" cy="2387600"/>
          </a:xfrm>
        </p:spPr>
        <p:txBody>
          <a:bodyPr>
            <a:normAutofit/>
          </a:bodyPr>
          <a:lstStyle/>
          <a:p>
            <a:r>
              <a:rPr lang="es-EC">
                <a:solidFill>
                  <a:srgbClr val="FFFFFF"/>
                </a:solidFill>
              </a:rPr>
              <a:t>Autocuidado Social</a:t>
            </a:r>
          </a:p>
        </p:txBody>
      </p:sp>
    </p:spTree>
    <p:extLst>
      <p:ext uri="{BB962C8B-B14F-4D97-AF65-F5344CB8AC3E}">
        <p14:creationId xmlns:p14="http://schemas.microsoft.com/office/powerpoint/2010/main" val="145657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24">
            <a:extLst>
              <a:ext uri="{FF2B5EF4-FFF2-40B4-BE49-F238E27FC236}">
                <a16:creationId xmlns:a16="http://schemas.microsoft.com/office/drawing/2014/main" id="{57908DE9-5647-483E-B731-49D34A839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26">
            <a:extLst>
              <a:ext uri="{FF2B5EF4-FFF2-40B4-BE49-F238E27FC236}">
                <a16:creationId xmlns:a16="http://schemas.microsoft.com/office/drawing/2014/main" id="{926962B4-5DCE-4745-A877-F7237DA68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0" name="Freeform: Shape 28">
            <a:extLst>
              <a:ext uri="{FF2B5EF4-FFF2-40B4-BE49-F238E27FC236}">
                <a16:creationId xmlns:a16="http://schemas.microsoft.com/office/drawing/2014/main" id="{FFC31C6D-653C-4C57-B226-ED6CE571F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2590" y="0"/>
            <a:ext cx="8389411" cy="6858000"/>
          </a:xfrm>
          <a:custGeom>
            <a:avLst/>
            <a:gdLst>
              <a:gd name="connsiteX0" fmla="*/ 1405847 w 8389411"/>
              <a:gd name="connsiteY0" fmla="*/ 0 h 6858000"/>
              <a:gd name="connsiteX1" fmla="*/ 8389411 w 8389411"/>
              <a:gd name="connsiteY1" fmla="*/ 0 h 6858000"/>
              <a:gd name="connsiteX2" fmla="*/ 8389411 w 8389411"/>
              <a:gd name="connsiteY2" fmla="*/ 6858000 h 6858000"/>
              <a:gd name="connsiteX3" fmla="*/ 1403382 w 8389411"/>
              <a:gd name="connsiteY3" fmla="*/ 6858000 h 6858000"/>
              <a:gd name="connsiteX4" fmla="*/ 1126450 w 8389411"/>
              <a:gd name="connsiteY4" fmla="*/ 6554701 h 6858000"/>
              <a:gd name="connsiteX5" fmla="*/ 0 w 8389411"/>
              <a:gd name="connsiteY5" fmla="*/ 3431347 h 6858000"/>
              <a:gd name="connsiteX6" fmla="*/ 1281495 w 8389411"/>
              <a:gd name="connsiteY6" fmla="*/ 1298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89411" h="6858000">
                <a:moveTo>
                  <a:pt x="1405847" y="0"/>
                </a:moveTo>
                <a:lnTo>
                  <a:pt x="8389411" y="0"/>
                </a:lnTo>
                <a:lnTo>
                  <a:pt x="8389411" y="6858000"/>
                </a:lnTo>
                <a:lnTo>
                  <a:pt x="1403382" y="6858000"/>
                </a:lnTo>
                <a:lnTo>
                  <a:pt x="1126450" y="6554701"/>
                </a:lnTo>
                <a:cubicBezTo>
                  <a:pt x="422736" y="5705928"/>
                  <a:pt x="0" y="4617776"/>
                  <a:pt x="0" y="3431347"/>
                </a:cubicBezTo>
                <a:cubicBezTo>
                  <a:pt x="0" y="2160173"/>
                  <a:pt x="485281" y="1001818"/>
                  <a:pt x="1281495" y="1298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41" name="decorative circles">
            <a:extLst>
              <a:ext uri="{FF2B5EF4-FFF2-40B4-BE49-F238E27FC236}">
                <a16:creationId xmlns:a16="http://schemas.microsoft.com/office/drawing/2014/main" id="{C310B041-3468-403A-926B-E3C1CF443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4914" y="299808"/>
            <a:ext cx="11521822" cy="6038357"/>
            <a:chOff x="244914" y="299808"/>
            <a:chExt cx="11521822" cy="6038357"/>
          </a:xfrm>
        </p:grpSpPr>
        <p:sp>
          <p:nvSpPr>
            <p:cNvPr id="42" name="Oval 31">
              <a:extLst>
                <a:ext uri="{FF2B5EF4-FFF2-40B4-BE49-F238E27FC236}">
                  <a16:creationId xmlns:a16="http://schemas.microsoft.com/office/drawing/2014/main" id="{F65CBEB7-29CF-4F21-ABB7-012581304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00295" y="515708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Oval 32">
              <a:extLst>
                <a:ext uri="{FF2B5EF4-FFF2-40B4-BE49-F238E27FC236}">
                  <a16:creationId xmlns:a16="http://schemas.microsoft.com/office/drawing/2014/main" id="{9C900504-84D3-4813-B737-775C16F8F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4134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33">
              <a:extLst>
                <a:ext uri="{FF2B5EF4-FFF2-40B4-BE49-F238E27FC236}">
                  <a16:creationId xmlns:a16="http://schemas.microsoft.com/office/drawing/2014/main" id="{73902316-BF90-4159-9FD2-6CFCCF7BE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34">
              <a:extLst>
                <a:ext uri="{FF2B5EF4-FFF2-40B4-BE49-F238E27FC236}">
                  <a16:creationId xmlns:a16="http://schemas.microsoft.com/office/drawing/2014/main" id="{7F04BF80-E9DB-4641-8EA2-51698324F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25899" y="5741646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35">
              <a:extLst>
                <a:ext uri="{FF2B5EF4-FFF2-40B4-BE49-F238E27FC236}">
                  <a16:creationId xmlns:a16="http://schemas.microsoft.com/office/drawing/2014/main" id="{234395B9-3F83-49A4-9275-0A315D88F5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0333" y="6032385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0E7ABD02-CD92-4D6C-B4BA-984D6688F5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914" y="5821038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3BA16AFF-39BD-FE67-0C9A-02FA5FE36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878" y="952022"/>
            <a:ext cx="2862591" cy="5157049"/>
          </a:xfrm>
        </p:spPr>
        <p:txBody>
          <a:bodyPr anchor="ctr">
            <a:normAutofit/>
          </a:bodyPr>
          <a:lstStyle/>
          <a:p>
            <a:endParaRPr lang="es-EC" sz="4400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0CDF3122-9B5D-A76D-EE0B-C238FFD4C8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4576453"/>
              </p:ext>
            </p:extLst>
          </p:nvPr>
        </p:nvGraphicFramePr>
        <p:xfrm>
          <a:off x="4629151" y="952022"/>
          <a:ext cx="7117918" cy="5157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5329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99B5B3C5-A599-465B-B2B9-866E8B208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25C84982-7DD0-43B1-8A2D-BFA4DF1B4E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3083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3084" name="Oval 3083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5" name="Oval 3084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6" name="Oval 3085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7" name="Oval 3086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8" name="Oval 3087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89" name="Oval 3088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0" name="Oval 3089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1" name="Oval 3090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2" name="Oval 3091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93" name="Oval 3092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4" name="Freeform: Shape 3093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095" name="Freeform: Shape 3094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096" name="Freeform: Shape 3095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097" name="Oval 3096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8" name="Freeform: Shape 3097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 useBgFill="1">
        <p:nvSpPr>
          <p:cNvPr id="3100" name="Rectangle 3099">
            <a:extLst>
              <a:ext uri="{FF2B5EF4-FFF2-40B4-BE49-F238E27FC236}">
                <a16:creationId xmlns:a16="http://schemas.microsoft.com/office/drawing/2014/main" id="{1FD5705B-63E0-4364-B909-EC902FEAAC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2" name="Rectangle 3101">
            <a:extLst>
              <a:ext uri="{FF2B5EF4-FFF2-40B4-BE49-F238E27FC236}">
                <a16:creationId xmlns:a16="http://schemas.microsoft.com/office/drawing/2014/main" id="{0B7E355D-DAEA-4421-B67A-FA13C0FBD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F877240-521F-9C3E-D321-A4C095896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39" y="1122363"/>
            <a:ext cx="5047488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endParaRPr lang="en-US"/>
          </a:p>
        </p:txBody>
      </p:sp>
      <p:grpSp>
        <p:nvGrpSpPr>
          <p:cNvPr id="3104" name="decorative circles">
            <a:extLst>
              <a:ext uri="{FF2B5EF4-FFF2-40B4-BE49-F238E27FC236}">
                <a16:creationId xmlns:a16="http://schemas.microsoft.com/office/drawing/2014/main" id="{61D9147E-6246-4344-B99C-7E58532D8C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70062" y="289695"/>
            <a:ext cx="4971115" cy="6138399"/>
            <a:chOff x="6870062" y="289695"/>
            <a:chExt cx="4971115" cy="6138399"/>
          </a:xfrm>
        </p:grpSpPr>
        <p:sp>
          <p:nvSpPr>
            <p:cNvPr id="3105" name="Oval 3104">
              <a:extLst>
                <a:ext uri="{FF2B5EF4-FFF2-40B4-BE49-F238E27FC236}">
                  <a16:creationId xmlns:a16="http://schemas.microsoft.com/office/drawing/2014/main" id="{B9D06285-CD49-4308-BDD4-0AF48D39BE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43605" y="289695"/>
              <a:ext cx="226735" cy="226735"/>
            </a:xfrm>
            <a:prstGeom prst="ellipse">
              <a:avLst/>
            </a:prstGeom>
            <a:solidFill>
              <a:srgbClr val="9744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6" name="Oval 3105">
              <a:extLst>
                <a:ext uri="{FF2B5EF4-FFF2-40B4-BE49-F238E27FC236}">
                  <a16:creationId xmlns:a16="http://schemas.microsoft.com/office/drawing/2014/main" id="{1D4A3886-A465-4577-99CE-251AA7B923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74736" y="5667686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7" name="Oval 3106">
              <a:extLst>
                <a:ext uri="{FF2B5EF4-FFF2-40B4-BE49-F238E27FC236}">
                  <a16:creationId xmlns:a16="http://schemas.microsoft.com/office/drawing/2014/main" id="{6B4A1D21-7CBB-44D9-A528-DB74C3107E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27805" y="5275653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8" name="Oval 3107">
              <a:extLst>
                <a:ext uri="{FF2B5EF4-FFF2-40B4-BE49-F238E27FC236}">
                  <a16:creationId xmlns:a16="http://schemas.microsoft.com/office/drawing/2014/main" id="{73600DE0-90F9-4BD7-A084-ECB65A27B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9847" y="59428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9" name="Oval 3108">
              <a:extLst>
                <a:ext uri="{FF2B5EF4-FFF2-40B4-BE49-F238E27FC236}">
                  <a16:creationId xmlns:a16="http://schemas.microsoft.com/office/drawing/2014/main" id="{EC243907-3995-49EB-94E9-35C68C13C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1540" y="655922"/>
              <a:ext cx="466441" cy="466441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0" name="Oval 3109">
              <a:extLst>
                <a:ext uri="{FF2B5EF4-FFF2-40B4-BE49-F238E27FC236}">
                  <a16:creationId xmlns:a16="http://schemas.microsoft.com/office/drawing/2014/main" id="{4629A2DC-7066-4487-A307-68F210722C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03560" y="387281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1" name="Oval 3110">
              <a:extLst>
                <a:ext uri="{FF2B5EF4-FFF2-40B4-BE49-F238E27FC236}">
                  <a16:creationId xmlns:a16="http://schemas.microsoft.com/office/drawing/2014/main" id="{D0508B2B-067E-421A-9C09-522CFF39F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63367" y="6122314"/>
              <a:ext cx="305780" cy="30578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2" name="Oval 3111">
              <a:extLst>
                <a:ext uri="{FF2B5EF4-FFF2-40B4-BE49-F238E27FC236}">
                  <a16:creationId xmlns:a16="http://schemas.microsoft.com/office/drawing/2014/main" id="{889BA730-4DAE-4702-A5C5-013F9CEB09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70062" y="5959435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074" name="Picture 2" descr="Resultado de imagen de autocuidado social">
            <a:extLst>
              <a:ext uri="{FF2B5EF4-FFF2-40B4-BE49-F238E27FC236}">
                <a16:creationId xmlns:a16="http://schemas.microsoft.com/office/drawing/2014/main" id="{91CB04F9-6777-DF46-0469-9243062EB6D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21" r="1" b="11101"/>
          <a:stretch/>
        </p:blipFill>
        <p:spPr bwMode="auto"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629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908DE9-5647-483E-B731-49D34A839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6962B4-5DCE-4745-A877-F7237DA68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FC31C6D-653C-4C57-B226-ED6CE571F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2590" y="0"/>
            <a:ext cx="8389411" cy="6858000"/>
          </a:xfrm>
          <a:custGeom>
            <a:avLst/>
            <a:gdLst>
              <a:gd name="connsiteX0" fmla="*/ 1405847 w 8389411"/>
              <a:gd name="connsiteY0" fmla="*/ 0 h 6858000"/>
              <a:gd name="connsiteX1" fmla="*/ 8389411 w 8389411"/>
              <a:gd name="connsiteY1" fmla="*/ 0 h 6858000"/>
              <a:gd name="connsiteX2" fmla="*/ 8389411 w 8389411"/>
              <a:gd name="connsiteY2" fmla="*/ 6858000 h 6858000"/>
              <a:gd name="connsiteX3" fmla="*/ 1403382 w 8389411"/>
              <a:gd name="connsiteY3" fmla="*/ 6858000 h 6858000"/>
              <a:gd name="connsiteX4" fmla="*/ 1126450 w 8389411"/>
              <a:gd name="connsiteY4" fmla="*/ 6554701 h 6858000"/>
              <a:gd name="connsiteX5" fmla="*/ 0 w 8389411"/>
              <a:gd name="connsiteY5" fmla="*/ 3431347 h 6858000"/>
              <a:gd name="connsiteX6" fmla="*/ 1281495 w 8389411"/>
              <a:gd name="connsiteY6" fmla="*/ 1298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89411" h="6858000">
                <a:moveTo>
                  <a:pt x="1405847" y="0"/>
                </a:moveTo>
                <a:lnTo>
                  <a:pt x="8389411" y="0"/>
                </a:lnTo>
                <a:lnTo>
                  <a:pt x="8389411" y="6858000"/>
                </a:lnTo>
                <a:lnTo>
                  <a:pt x="1403382" y="6858000"/>
                </a:lnTo>
                <a:lnTo>
                  <a:pt x="1126450" y="6554701"/>
                </a:lnTo>
                <a:cubicBezTo>
                  <a:pt x="422736" y="5705928"/>
                  <a:pt x="0" y="4617776"/>
                  <a:pt x="0" y="3431347"/>
                </a:cubicBezTo>
                <a:cubicBezTo>
                  <a:pt x="0" y="2160173"/>
                  <a:pt x="485281" y="1001818"/>
                  <a:pt x="1281495" y="1298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5" name="decorative circles">
            <a:extLst>
              <a:ext uri="{FF2B5EF4-FFF2-40B4-BE49-F238E27FC236}">
                <a16:creationId xmlns:a16="http://schemas.microsoft.com/office/drawing/2014/main" id="{C310B041-3468-403A-926B-E3C1CF443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4914" y="299808"/>
            <a:ext cx="11521822" cy="6038357"/>
            <a:chOff x="244914" y="299808"/>
            <a:chExt cx="11521822" cy="6038357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65CBEB7-29CF-4F21-ABB7-012581304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00295" y="515708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C900504-84D3-4813-B737-775C16F8F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4134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3902316-BF90-4159-9FD2-6CFCCF7BE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F04BF80-E9DB-4641-8EA2-51698324F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25899" y="5741646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34395B9-3F83-49A4-9275-0A315D88F5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0333" y="6032385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0E7ABD02-CD92-4D6C-B4BA-984D6688F5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914" y="5821038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6450A29D-730E-1C49-D50C-3416F3A7A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878" y="952022"/>
            <a:ext cx="2862591" cy="5157049"/>
          </a:xfrm>
        </p:spPr>
        <p:txBody>
          <a:bodyPr anchor="ctr">
            <a:normAutofit/>
          </a:bodyPr>
          <a:lstStyle/>
          <a:p>
            <a:endParaRPr lang="es-EC" sz="4400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E9C804FF-72B2-F387-345E-5EC8187FDA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9260318"/>
              </p:ext>
            </p:extLst>
          </p:nvPr>
        </p:nvGraphicFramePr>
        <p:xfrm>
          <a:off x="4629151" y="952022"/>
          <a:ext cx="7117918" cy="5157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935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908DE9-5647-483E-B731-49D34A839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6962B4-5DCE-4745-A877-F7237DA68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FC31C6D-653C-4C57-B226-ED6CE571F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2590" y="0"/>
            <a:ext cx="8389411" cy="6858000"/>
          </a:xfrm>
          <a:custGeom>
            <a:avLst/>
            <a:gdLst>
              <a:gd name="connsiteX0" fmla="*/ 1405847 w 8389411"/>
              <a:gd name="connsiteY0" fmla="*/ 0 h 6858000"/>
              <a:gd name="connsiteX1" fmla="*/ 8389411 w 8389411"/>
              <a:gd name="connsiteY1" fmla="*/ 0 h 6858000"/>
              <a:gd name="connsiteX2" fmla="*/ 8389411 w 8389411"/>
              <a:gd name="connsiteY2" fmla="*/ 6858000 h 6858000"/>
              <a:gd name="connsiteX3" fmla="*/ 1403382 w 8389411"/>
              <a:gd name="connsiteY3" fmla="*/ 6858000 h 6858000"/>
              <a:gd name="connsiteX4" fmla="*/ 1126450 w 8389411"/>
              <a:gd name="connsiteY4" fmla="*/ 6554701 h 6858000"/>
              <a:gd name="connsiteX5" fmla="*/ 0 w 8389411"/>
              <a:gd name="connsiteY5" fmla="*/ 3431347 h 6858000"/>
              <a:gd name="connsiteX6" fmla="*/ 1281495 w 8389411"/>
              <a:gd name="connsiteY6" fmla="*/ 1298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89411" h="6858000">
                <a:moveTo>
                  <a:pt x="1405847" y="0"/>
                </a:moveTo>
                <a:lnTo>
                  <a:pt x="8389411" y="0"/>
                </a:lnTo>
                <a:lnTo>
                  <a:pt x="8389411" y="6858000"/>
                </a:lnTo>
                <a:lnTo>
                  <a:pt x="1403382" y="6858000"/>
                </a:lnTo>
                <a:lnTo>
                  <a:pt x="1126450" y="6554701"/>
                </a:lnTo>
                <a:cubicBezTo>
                  <a:pt x="422736" y="5705928"/>
                  <a:pt x="0" y="4617776"/>
                  <a:pt x="0" y="3431347"/>
                </a:cubicBezTo>
                <a:cubicBezTo>
                  <a:pt x="0" y="2160173"/>
                  <a:pt x="485281" y="1001818"/>
                  <a:pt x="1281495" y="1298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5" name="decorative circles">
            <a:extLst>
              <a:ext uri="{FF2B5EF4-FFF2-40B4-BE49-F238E27FC236}">
                <a16:creationId xmlns:a16="http://schemas.microsoft.com/office/drawing/2014/main" id="{C310B041-3468-403A-926B-E3C1CF443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4914" y="299808"/>
            <a:ext cx="11521822" cy="6038357"/>
            <a:chOff x="244914" y="299808"/>
            <a:chExt cx="11521822" cy="6038357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65CBEB7-29CF-4F21-ABB7-012581304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00295" y="515708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C900504-84D3-4813-B737-775C16F8F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4134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3902316-BF90-4159-9FD2-6CFCCF7BE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F04BF80-E9DB-4641-8EA2-51698324F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25899" y="5741646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34395B9-3F83-49A4-9275-0A315D88F5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0333" y="6032385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0E7ABD02-CD92-4D6C-B4BA-984D6688F5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914" y="5821038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09B35276-88FA-292D-A6B0-3B7390AB3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878" y="952022"/>
            <a:ext cx="2862591" cy="5157049"/>
          </a:xfrm>
        </p:spPr>
        <p:txBody>
          <a:bodyPr anchor="ctr">
            <a:normAutofit/>
          </a:bodyPr>
          <a:lstStyle/>
          <a:p>
            <a:r>
              <a:rPr lang="es-EC" sz="4400"/>
              <a:t>Beneficios 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CB2E3853-1D8D-A0A0-04B9-712E7B467E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391728"/>
              </p:ext>
            </p:extLst>
          </p:nvPr>
        </p:nvGraphicFramePr>
        <p:xfrm>
          <a:off x="4629151" y="952022"/>
          <a:ext cx="7117918" cy="5157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1168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908DE9-5647-483E-B731-49D34A839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6962B4-5DCE-4745-A877-F7237DA68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FC31C6D-653C-4C57-B226-ED6CE571F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2590" y="0"/>
            <a:ext cx="8389411" cy="6858000"/>
          </a:xfrm>
          <a:custGeom>
            <a:avLst/>
            <a:gdLst>
              <a:gd name="connsiteX0" fmla="*/ 1405847 w 8389411"/>
              <a:gd name="connsiteY0" fmla="*/ 0 h 6858000"/>
              <a:gd name="connsiteX1" fmla="*/ 8389411 w 8389411"/>
              <a:gd name="connsiteY1" fmla="*/ 0 h 6858000"/>
              <a:gd name="connsiteX2" fmla="*/ 8389411 w 8389411"/>
              <a:gd name="connsiteY2" fmla="*/ 6858000 h 6858000"/>
              <a:gd name="connsiteX3" fmla="*/ 1403382 w 8389411"/>
              <a:gd name="connsiteY3" fmla="*/ 6858000 h 6858000"/>
              <a:gd name="connsiteX4" fmla="*/ 1126450 w 8389411"/>
              <a:gd name="connsiteY4" fmla="*/ 6554701 h 6858000"/>
              <a:gd name="connsiteX5" fmla="*/ 0 w 8389411"/>
              <a:gd name="connsiteY5" fmla="*/ 3431347 h 6858000"/>
              <a:gd name="connsiteX6" fmla="*/ 1281495 w 8389411"/>
              <a:gd name="connsiteY6" fmla="*/ 1298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89411" h="6858000">
                <a:moveTo>
                  <a:pt x="1405847" y="0"/>
                </a:moveTo>
                <a:lnTo>
                  <a:pt x="8389411" y="0"/>
                </a:lnTo>
                <a:lnTo>
                  <a:pt x="8389411" y="6858000"/>
                </a:lnTo>
                <a:lnTo>
                  <a:pt x="1403382" y="6858000"/>
                </a:lnTo>
                <a:lnTo>
                  <a:pt x="1126450" y="6554701"/>
                </a:lnTo>
                <a:cubicBezTo>
                  <a:pt x="422736" y="5705928"/>
                  <a:pt x="0" y="4617776"/>
                  <a:pt x="0" y="3431347"/>
                </a:cubicBezTo>
                <a:cubicBezTo>
                  <a:pt x="0" y="2160173"/>
                  <a:pt x="485281" y="1001818"/>
                  <a:pt x="1281495" y="1298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5" name="decorative circles">
            <a:extLst>
              <a:ext uri="{FF2B5EF4-FFF2-40B4-BE49-F238E27FC236}">
                <a16:creationId xmlns:a16="http://schemas.microsoft.com/office/drawing/2014/main" id="{C310B041-3468-403A-926B-E3C1CF443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4914" y="299808"/>
            <a:ext cx="11521822" cy="6038357"/>
            <a:chOff x="244914" y="299808"/>
            <a:chExt cx="11521822" cy="6038357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65CBEB7-29CF-4F21-ABB7-012581304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00295" y="515708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C900504-84D3-4813-B737-775C16F8F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4134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3902316-BF90-4159-9FD2-6CFCCF7BE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F04BF80-E9DB-4641-8EA2-51698324F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25899" y="5741646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34395B9-3F83-49A4-9275-0A315D88F5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0333" y="6032385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0E7ABD02-CD92-4D6C-B4BA-984D6688F5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914" y="5821038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EFFBEFA1-453C-7FAB-5118-CD91B8BF3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878" y="952022"/>
            <a:ext cx="2862591" cy="5157049"/>
          </a:xfrm>
        </p:spPr>
        <p:txBody>
          <a:bodyPr anchor="ctr">
            <a:normAutofit/>
          </a:bodyPr>
          <a:lstStyle/>
          <a:p>
            <a:r>
              <a:rPr lang="es-EC" sz="4400"/>
              <a:t>Técnicas efectivas 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3E755794-2CE5-C59C-3F17-031EB15499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4471561"/>
              </p:ext>
            </p:extLst>
          </p:nvPr>
        </p:nvGraphicFramePr>
        <p:xfrm>
          <a:off x="4629151" y="952022"/>
          <a:ext cx="7117918" cy="5157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7791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F57DE0-BAB8-BCFD-4F29-AC39F1E0B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DA2FF5-AB99-E1D4-4860-85CE58A45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0" i="0" dirty="0">
                <a:solidFill>
                  <a:srgbClr val="181818"/>
                </a:solidFill>
                <a:effectLst/>
                <a:latin typeface="Poppins" panose="00000500000000000000" pitchFamily="2" charset="0"/>
              </a:rPr>
              <a:t>Algunas investigaciones sugieren que la falta de interacción social puede incrementar el riesgo de enfermedades, incluyendo problemas cardiovasculares.</a:t>
            </a:r>
          </a:p>
          <a:p>
            <a:endParaRPr lang="es-MX" dirty="0">
              <a:solidFill>
                <a:srgbClr val="181818"/>
              </a:solidFill>
              <a:latin typeface="Poppins" panose="00000500000000000000" pitchFamily="2" charset="0"/>
            </a:endParaRPr>
          </a:p>
          <a:p>
            <a:endParaRPr lang="es-EC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D7848E1C-ABBF-60B8-F98B-B49DFBE1C8C2}"/>
              </a:ext>
            </a:extLst>
          </p:cNvPr>
          <p:cNvGraphicFramePr>
            <a:graphicFrameLocks noGrp="1"/>
          </p:cNvGraphicFramePr>
          <p:nvPr/>
        </p:nvGraphicFramePr>
        <p:xfrm>
          <a:off x="3577272" y="2721134"/>
          <a:ext cx="5059680" cy="2560320"/>
        </p:xfrm>
        <a:graphic>
          <a:graphicData uri="http://schemas.openxmlformats.org/drawingml/2006/table">
            <a:tbl>
              <a:tblPr/>
              <a:tblGrid>
                <a:gridCol w="2529840">
                  <a:extLst>
                    <a:ext uri="{9D8B030D-6E8A-4147-A177-3AD203B41FA5}">
                      <a16:colId xmlns:a16="http://schemas.microsoft.com/office/drawing/2014/main" val="926011507"/>
                    </a:ext>
                  </a:extLst>
                </a:gridCol>
                <a:gridCol w="2529840">
                  <a:extLst>
                    <a:ext uri="{9D8B030D-6E8A-4147-A177-3AD203B41FA5}">
                      <a16:colId xmlns:a16="http://schemas.microsoft.com/office/drawing/2014/main" val="9434656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s-EC" b="1">
                          <a:solidFill>
                            <a:srgbClr val="FFF0E7"/>
                          </a:solidFill>
                          <a:effectLst/>
                        </a:rPr>
                        <a:t>Impacto del Autocuidado Social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955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b="1">
                          <a:solidFill>
                            <a:srgbClr val="FFF0E7"/>
                          </a:solidFill>
                          <a:effectLst/>
                        </a:rPr>
                        <a:t>Posibles Efectos en la Salud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95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4619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Estar socialmente activo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7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>
                          <a:effectLst/>
                        </a:rPr>
                        <a:t>Menor riesgo de enfermedades crónicas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7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367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Participación en actividades grupales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Mejora la función inmunológica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434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Desarrollo de vínculos positivos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0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dirty="0">
                          <a:effectLst/>
                        </a:rPr>
                        <a:t>Reducción de la presión arterial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0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754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2617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1535E1-BF4F-82E7-A6AC-01EF7735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/>
              <a:t>Técnicas para mejorar la conexión social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AE1BC3-337E-D697-8D89-4E67C6B2075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C" dirty="0"/>
              <a:t>1. Practicar la escucha activa</a:t>
            </a:r>
          </a:p>
          <a:p>
            <a:pPr marL="457200" lvl="1" indent="0">
              <a:buNone/>
            </a:pPr>
            <a:r>
              <a:rPr lang="es-EC" dirty="0"/>
              <a:t>Contacto visual</a:t>
            </a:r>
          </a:p>
          <a:p>
            <a:pPr marL="457200" lvl="1" indent="0">
              <a:buNone/>
            </a:pPr>
            <a:r>
              <a:rPr lang="es-EC" dirty="0"/>
              <a:t>Parafraseo</a:t>
            </a:r>
          </a:p>
          <a:p>
            <a:pPr marL="457200" lvl="1" indent="0">
              <a:buNone/>
            </a:pPr>
            <a:r>
              <a:rPr lang="es-EC" dirty="0"/>
              <a:t>Evitar interrupciones </a:t>
            </a:r>
          </a:p>
          <a:p>
            <a:pPr marL="0" indent="0">
              <a:buNone/>
            </a:pPr>
            <a:r>
              <a:rPr lang="es-EC" dirty="0"/>
              <a:t>2. Fomentar la empatía</a:t>
            </a:r>
          </a:p>
          <a:p>
            <a:pPr marL="457200" lvl="1" indent="0">
              <a:buNone/>
            </a:pPr>
            <a:r>
              <a:rPr lang="es-EC" dirty="0"/>
              <a:t>Comprender emociones</a:t>
            </a:r>
          </a:p>
          <a:p>
            <a:pPr marL="457200" lvl="1" indent="0">
              <a:buNone/>
            </a:pPr>
            <a:r>
              <a:rPr lang="es-EC" dirty="0"/>
              <a:t>Validad emociones</a:t>
            </a:r>
          </a:p>
          <a:p>
            <a:pPr marL="457200" lvl="1" indent="0">
              <a:buNone/>
            </a:pPr>
            <a:r>
              <a:rPr lang="es-EC" dirty="0"/>
              <a:t>Ofrecer apoyo</a:t>
            </a:r>
          </a:p>
          <a:p>
            <a:pPr marL="0" indent="0">
              <a:buNone/>
            </a:pPr>
            <a:r>
              <a:rPr lang="es-EC" dirty="0"/>
              <a:t>3. Establecer metas sociales</a:t>
            </a:r>
          </a:p>
          <a:p>
            <a:pPr marL="457200" lvl="1" indent="0">
              <a:buNone/>
            </a:pPr>
            <a:r>
              <a:rPr lang="es-EC" dirty="0"/>
              <a:t>Unirse a grupos</a:t>
            </a:r>
          </a:p>
          <a:p>
            <a:pPr marL="457200" lvl="1" indent="0">
              <a:buNone/>
            </a:pPr>
            <a:r>
              <a:rPr lang="es-EC" dirty="0"/>
              <a:t>Hacer un esfuerzo consciente</a:t>
            </a:r>
          </a:p>
          <a:p>
            <a:pPr marL="457200" lvl="1" indent="0">
              <a:buNone/>
            </a:pPr>
            <a:r>
              <a:rPr lang="es-EC" dirty="0"/>
              <a:t>Reencuentros 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128B400-CA18-EE6B-EC2E-6953B7E9B0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dirty="0"/>
              <a:t>4. Mejorar las habilidades comunicativas</a:t>
            </a:r>
          </a:p>
          <a:p>
            <a:pPr marL="457200" lvl="1" indent="0">
              <a:buNone/>
            </a:pPr>
            <a:r>
              <a:rPr lang="es-EC" dirty="0"/>
              <a:t>Usar lenguaje corporal positivo</a:t>
            </a:r>
          </a:p>
          <a:p>
            <a:pPr marL="457200" lvl="1" indent="0">
              <a:buNone/>
            </a:pPr>
            <a:r>
              <a:rPr lang="es-EC" dirty="0"/>
              <a:t>Ajustar el tono de voz</a:t>
            </a:r>
          </a:p>
          <a:p>
            <a:pPr marL="457200" lvl="1" indent="0">
              <a:buNone/>
            </a:pPr>
            <a:r>
              <a:rPr lang="es-EC" dirty="0"/>
              <a:t>Compartir anécdotas </a:t>
            </a:r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288808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8183E0-58D3-4C7F-97F0-2494113B3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3D7220-9A41-4B89-8A05-2E854925E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4C5A136-DFAB-0736-BA73-4F4E8E9E7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878" y="952022"/>
            <a:ext cx="4606280" cy="5157049"/>
          </a:xfrm>
        </p:spPr>
        <p:txBody>
          <a:bodyPr anchor="ctr">
            <a:normAutofit/>
          </a:bodyPr>
          <a:lstStyle/>
          <a:p>
            <a:r>
              <a:rPr lang="es-EC" sz="4400"/>
              <a:t>Ejercicios prácticos </a:t>
            </a:r>
          </a:p>
        </p:txBody>
      </p:sp>
      <p:grpSp>
        <p:nvGrpSpPr>
          <p:cNvPr id="13" name="Decorative Circles">
            <a:extLst>
              <a:ext uri="{FF2B5EF4-FFF2-40B4-BE49-F238E27FC236}">
                <a16:creationId xmlns:a16="http://schemas.microsoft.com/office/drawing/2014/main" id="{9215E110-AB5D-437B-9906-4A431F695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51383" y="253192"/>
            <a:ext cx="2260285" cy="6604807"/>
            <a:chOff x="9951383" y="253192"/>
            <a:chExt cx="2260285" cy="6604807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4D2C49A-33C3-4048-8267-6907CA6227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51383" y="253192"/>
              <a:ext cx="226735" cy="226735"/>
            </a:xfrm>
            <a:prstGeom prst="ellipse">
              <a:avLst/>
            </a:prstGeom>
            <a:solidFill>
              <a:srgbClr val="9744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65CBEB7-29CF-4F21-ABB7-012581304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53890" y="554418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C900504-84D3-4813-B737-775C16F8F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4134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C54A3D21-5E60-4B25-890E-FA22F1643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27694" y="749878"/>
              <a:ext cx="202144" cy="202144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F04BF80-E9DB-4641-8EA2-51698324F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236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234395B9-3F83-49A4-9275-0A315D88F5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16802" y="6415697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0E7ABD02-CD92-4D6C-B4BA-984D6688F5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51383" y="6204350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B336017-F12B-485C-B5E1-B6971DA0CD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61912" y="6317717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185ABC72-73A2-690F-E059-C29A832656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2568909"/>
              </p:ext>
            </p:extLst>
          </p:nvPr>
        </p:nvGraphicFramePr>
        <p:xfrm>
          <a:off x="5544878" y="952022"/>
          <a:ext cx="5891471" cy="5157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5292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908DE9-5647-483E-B731-49D34A839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6962B4-5DCE-4745-A877-F7237DA68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FC31C6D-653C-4C57-B226-ED6CE571F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2590" y="0"/>
            <a:ext cx="8389411" cy="6858000"/>
          </a:xfrm>
          <a:custGeom>
            <a:avLst/>
            <a:gdLst>
              <a:gd name="connsiteX0" fmla="*/ 1405847 w 8389411"/>
              <a:gd name="connsiteY0" fmla="*/ 0 h 6858000"/>
              <a:gd name="connsiteX1" fmla="*/ 8389411 w 8389411"/>
              <a:gd name="connsiteY1" fmla="*/ 0 h 6858000"/>
              <a:gd name="connsiteX2" fmla="*/ 8389411 w 8389411"/>
              <a:gd name="connsiteY2" fmla="*/ 6858000 h 6858000"/>
              <a:gd name="connsiteX3" fmla="*/ 1403382 w 8389411"/>
              <a:gd name="connsiteY3" fmla="*/ 6858000 h 6858000"/>
              <a:gd name="connsiteX4" fmla="*/ 1126450 w 8389411"/>
              <a:gd name="connsiteY4" fmla="*/ 6554701 h 6858000"/>
              <a:gd name="connsiteX5" fmla="*/ 0 w 8389411"/>
              <a:gd name="connsiteY5" fmla="*/ 3431347 h 6858000"/>
              <a:gd name="connsiteX6" fmla="*/ 1281495 w 8389411"/>
              <a:gd name="connsiteY6" fmla="*/ 1298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89411" h="6858000">
                <a:moveTo>
                  <a:pt x="1405847" y="0"/>
                </a:moveTo>
                <a:lnTo>
                  <a:pt x="8389411" y="0"/>
                </a:lnTo>
                <a:lnTo>
                  <a:pt x="8389411" y="6858000"/>
                </a:lnTo>
                <a:lnTo>
                  <a:pt x="1403382" y="6858000"/>
                </a:lnTo>
                <a:lnTo>
                  <a:pt x="1126450" y="6554701"/>
                </a:lnTo>
                <a:cubicBezTo>
                  <a:pt x="422736" y="5705928"/>
                  <a:pt x="0" y="4617776"/>
                  <a:pt x="0" y="3431347"/>
                </a:cubicBezTo>
                <a:cubicBezTo>
                  <a:pt x="0" y="2160173"/>
                  <a:pt x="485281" y="1001818"/>
                  <a:pt x="1281495" y="1298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5" name="decorative circles">
            <a:extLst>
              <a:ext uri="{FF2B5EF4-FFF2-40B4-BE49-F238E27FC236}">
                <a16:creationId xmlns:a16="http://schemas.microsoft.com/office/drawing/2014/main" id="{C310B041-3468-403A-926B-E3C1CF443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4914" y="299808"/>
            <a:ext cx="11521822" cy="6038357"/>
            <a:chOff x="244914" y="299808"/>
            <a:chExt cx="11521822" cy="6038357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65CBEB7-29CF-4F21-ABB7-012581304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00295" y="515708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C900504-84D3-4813-B737-775C16F8F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4134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3902316-BF90-4159-9FD2-6CFCCF7BE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F04BF80-E9DB-4641-8EA2-51698324F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25899" y="5741646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34395B9-3F83-49A4-9275-0A315D88F5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0333" y="6032385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0E7ABD02-CD92-4D6C-B4BA-984D6688F5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914" y="5821038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F7A95A96-0CD0-83E3-271F-5B4BE93D7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878" y="952022"/>
            <a:ext cx="2862591" cy="5157049"/>
          </a:xfrm>
        </p:spPr>
        <p:txBody>
          <a:bodyPr anchor="ctr">
            <a:normAutofit/>
          </a:bodyPr>
          <a:lstStyle/>
          <a:p>
            <a:endParaRPr lang="es-EC" sz="4400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F8F1A09D-C113-ED2E-DCEF-6DF7B21B46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6676925"/>
              </p:ext>
            </p:extLst>
          </p:nvPr>
        </p:nvGraphicFramePr>
        <p:xfrm>
          <a:off x="4629151" y="952022"/>
          <a:ext cx="7117918" cy="5157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5261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64DE69-578C-3714-3383-A862C65DD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/>
              <a:t>Evaluar y potenciar tu red de apoyo social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B60B50-E2CF-E3EF-4504-1B5848826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s-EC" dirty="0"/>
              <a:t>Identificar las conexiones y su tipo</a:t>
            </a:r>
          </a:p>
          <a:p>
            <a:pPr marL="457200" indent="-457200">
              <a:buAutoNum type="arabicPeriod"/>
            </a:pPr>
            <a:endParaRPr lang="es-EC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D28C1285-3BE7-E622-4199-4BDDC838CF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621765"/>
              </p:ext>
            </p:extLst>
          </p:nvPr>
        </p:nvGraphicFramePr>
        <p:xfrm>
          <a:off x="755650" y="2263934"/>
          <a:ext cx="10140044" cy="1961298"/>
        </p:xfrm>
        <a:graphic>
          <a:graphicData uri="http://schemas.openxmlformats.org/drawingml/2006/table">
            <a:tbl>
              <a:tblPr/>
              <a:tblGrid>
                <a:gridCol w="2535011">
                  <a:extLst>
                    <a:ext uri="{9D8B030D-6E8A-4147-A177-3AD203B41FA5}">
                      <a16:colId xmlns:a16="http://schemas.microsoft.com/office/drawing/2014/main" val="3448311158"/>
                    </a:ext>
                  </a:extLst>
                </a:gridCol>
                <a:gridCol w="2535011">
                  <a:extLst>
                    <a:ext uri="{9D8B030D-6E8A-4147-A177-3AD203B41FA5}">
                      <a16:colId xmlns:a16="http://schemas.microsoft.com/office/drawing/2014/main" val="337544139"/>
                    </a:ext>
                  </a:extLst>
                </a:gridCol>
                <a:gridCol w="2535011">
                  <a:extLst>
                    <a:ext uri="{9D8B030D-6E8A-4147-A177-3AD203B41FA5}">
                      <a16:colId xmlns:a16="http://schemas.microsoft.com/office/drawing/2014/main" val="3924018283"/>
                    </a:ext>
                  </a:extLst>
                </a:gridCol>
                <a:gridCol w="2535011">
                  <a:extLst>
                    <a:ext uri="{9D8B030D-6E8A-4147-A177-3AD203B41FA5}">
                      <a16:colId xmlns:a16="http://schemas.microsoft.com/office/drawing/2014/main" val="2482330472"/>
                    </a:ext>
                  </a:extLst>
                </a:gridCol>
              </a:tblGrid>
              <a:tr h="614889">
                <a:tc>
                  <a:txBody>
                    <a:bodyPr/>
                    <a:lstStyle/>
                    <a:p>
                      <a:pPr algn="ctr" fontAlgn="t"/>
                      <a:r>
                        <a:rPr lang="es-EC" b="1">
                          <a:solidFill>
                            <a:srgbClr val="FFF0E7"/>
                          </a:solidFill>
                          <a:effectLst/>
                        </a:rPr>
                        <a:t>Tipo de conexión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955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b="1">
                          <a:solidFill>
                            <a:srgbClr val="FFF0E7"/>
                          </a:solidFill>
                          <a:effectLst/>
                        </a:rPr>
                        <a:t>Nombre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955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b="1">
                          <a:solidFill>
                            <a:srgbClr val="FFF0E7"/>
                          </a:solidFill>
                          <a:effectLst/>
                        </a:rPr>
                        <a:t>Frecuencia de contacto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955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b="1">
                          <a:solidFill>
                            <a:srgbClr val="FFF0E7"/>
                          </a:solidFill>
                          <a:effectLst/>
                        </a:rPr>
                        <a:t>Calidad de apoyo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95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91086"/>
                  </a:ext>
                </a:extLst>
              </a:tr>
              <a:tr h="351365"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Familia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7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Juan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7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Semanal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7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Alta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7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817775"/>
                  </a:ext>
                </a:extLst>
              </a:tr>
              <a:tr h="351365"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Amigos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Ana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Quincenal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Media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909481"/>
                  </a:ext>
                </a:extLst>
              </a:tr>
              <a:tr h="614889"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Compañeros de trabajo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0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dirty="0">
                          <a:effectLst/>
                        </a:rPr>
                        <a:t>Pedro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0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Diaria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0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dirty="0">
                          <a:effectLst/>
                        </a:rPr>
                        <a:t>Baja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0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573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597629"/>
      </p:ext>
    </p:extLst>
  </p:cSld>
  <p:clrMapOvr>
    <a:masterClrMapping/>
  </p:clrMapOvr>
</p:sld>
</file>

<file path=ppt/theme/theme1.xml><?xml version="1.0" encoding="utf-8"?>
<a:theme xmlns:a="http://schemas.openxmlformats.org/drawingml/2006/main" name="ConfettiVTI">
  <a:themeElements>
    <a:clrScheme name="AnalogousFromLightSeedLeftStep">
      <a:dk1>
        <a:srgbClr val="000000"/>
      </a:dk1>
      <a:lt1>
        <a:srgbClr val="FFFFFF"/>
      </a:lt1>
      <a:dk2>
        <a:srgbClr val="412430"/>
      </a:dk2>
      <a:lt2>
        <a:srgbClr val="E2E5E8"/>
      </a:lt2>
      <a:accent1>
        <a:srgbClr val="C89A6B"/>
      </a:accent1>
      <a:accent2>
        <a:srgbClr val="CA776F"/>
      </a:accent2>
      <a:accent3>
        <a:srgbClr val="D389A2"/>
      </a:accent3>
      <a:accent4>
        <a:srgbClr val="CA6FB3"/>
      </a:accent4>
      <a:accent5>
        <a:srgbClr val="C789D3"/>
      </a:accent5>
      <a:accent6>
        <a:srgbClr val="956FCA"/>
      </a:accent6>
      <a:hlink>
        <a:srgbClr val="6084A9"/>
      </a:hlink>
      <a:folHlink>
        <a:srgbClr val="7F7F7F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fettiVTI" id="{B5618F7C-B4F0-4D28-83B4-440D0519681F}" vid="{5F84EFDF-E14E-48C6-955C-990A32085A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667</Words>
  <Application>Microsoft Office PowerPoint</Application>
  <PresentationFormat>Panorámica</PresentationFormat>
  <Paragraphs>89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Gill Sans Nova</vt:lpstr>
      <vt:lpstr>Poppins</vt:lpstr>
      <vt:lpstr>ConfettiVTI</vt:lpstr>
      <vt:lpstr>Autocuidado Social</vt:lpstr>
      <vt:lpstr>Presentación de PowerPoint</vt:lpstr>
      <vt:lpstr>Beneficios </vt:lpstr>
      <vt:lpstr>Técnicas efectivas </vt:lpstr>
      <vt:lpstr>Presentación de PowerPoint</vt:lpstr>
      <vt:lpstr>Técnicas para mejorar la conexión social</vt:lpstr>
      <vt:lpstr>Ejercicios prácticos </vt:lpstr>
      <vt:lpstr>Presentación de PowerPoint</vt:lpstr>
      <vt:lpstr>Evaluar y potenciar tu red de apoyo social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Autocuidado Social</dc:title>
  <dc:creator>Renata Patricia Aguilera Vasconez</dc:creator>
  <cp:lastModifiedBy>Angel Gustavo Llerena Cruz</cp:lastModifiedBy>
  <cp:revision>2</cp:revision>
  <dcterms:created xsi:type="dcterms:W3CDTF">2024-11-13T14:45:37Z</dcterms:created>
  <dcterms:modified xsi:type="dcterms:W3CDTF">2025-04-09T17:52:29Z</dcterms:modified>
</cp:coreProperties>
</file>