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  <p:sldId id="268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547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854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456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676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75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151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3364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316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04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015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2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528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326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290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0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48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EE09-BC73-4063-B9D2-AAD741FA7B10}" type="datetimeFigureOut">
              <a:rPr lang="es-EC" smtClean="0"/>
              <a:t>18/6/2025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794C86-008E-439B-A1D9-0ACBA5EF87C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5922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28504" y="1619794"/>
            <a:ext cx="7567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smtClean="0"/>
              <a:t>CAMBIO DE VARIABLES EN INTEGRALES DOBLES</a:t>
            </a:r>
            <a:endParaRPr lang="es-EC" sz="6000" b="1" dirty="0"/>
          </a:p>
        </p:txBody>
      </p:sp>
    </p:spTree>
    <p:extLst>
      <p:ext uri="{BB962C8B-B14F-4D97-AF65-F5344CB8AC3E}">
        <p14:creationId xmlns:p14="http://schemas.microsoft.com/office/powerpoint/2010/main" val="143280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6721" y="687977"/>
            <a:ext cx="278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Ejercicios</a:t>
            </a:r>
            <a:endParaRPr lang="es-EC" sz="2400" b="1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1369819"/>
            <a:ext cx="5572125" cy="6286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144543"/>
            <a:ext cx="6057900" cy="5810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" y="2907017"/>
            <a:ext cx="6753225" cy="5429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" y="3685352"/>
            <a:ext cx="6172200" cy="5524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" y="4373703"/>
            <a:ext cx="7077075" cy="571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870" y="5076402"/>
            <a:ext cx="7200900" cy="5238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42329" y="3562078"/>
            <a:ext cx="1247775" cy="5524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3460" y="1351314"/>
            <a:ext cx="1143000" cy="5715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71535" y="2135563"/>
            <a:ext cx="1466850" cy="5524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88556" y="2925020"/>
            <a:ext cx="1228725" cy="4000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89929" y="4237802"/>
            <a:ext cx="14001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81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888" y="862424"/>
            <a:ext cx="6853452" cy="56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2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416" y="5382167"/>
            <a:ext cx="5989584" cy="147583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723" y="661443"/>
            <a:ext cx="1771650" cy="466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87680" y="1367246"/>
                <a:ext cx="9570720" cy="150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000" dirty="0" smtClean="0"/>
                  <a:t>Sean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sz="2000" dirty="0" smtClean="0"/>
                  <a:t> y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ES" sz="2000" dirty="0" smtClean="0"/>
                  <a:t> regiones en los planos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s-ES" sz="2000" dirty="0" smtClean="0"/>
                  <a:t> y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𝑢𝑣</m:t>
                    </m:r>
                  </m:oMath>
                </a14:m>
                <a:r>
                  <a:rPr lang="es-ES" sz="2000" dirty="0" smtClean="0"/>
                  <a:t> relacionadas por las ecuaciones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) ; 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sz="2000" i="1" dirty="0" err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s-ES" sz="2000" dirty="0" smtClean="0"/>
                  <a:t>tales que cada punto de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sz="2000" dirty="0" smtClean="0"/>
                  <a:t> es imagen de un único punto de S, si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s-ES" sz="2000" dirty="0" smtClean="0"/>
                  <a:t> es continua en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000" dirty="0" smtClean="0"/>
                  <a:t>y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000" dirty="0" smtClean="0"/>
                  <a:t>tiene derivadas parciales continuas en 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E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s-EC" sz="2000" dirty="0" smtClean="0"/>
                  <a:t> Es no nula en S, entonces:</a:t>
                </a:r>
                <a:endParaRPr lang="es-EC" sz="20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1367246"/>
                <a:ext cx="9570720" cy="1507913"/>
              </a:xfrm>
              <a:prstGeom prst="rect">
                <a:avLst/>
              </a:prstGeom>
              <a:blipFill>
                <a:blip r:embed="rId4"/>
                <a:stretch>
                  <a:fillRect l="-637" t="-2419" r="-637" b="-564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1108" y="3784146"/>
            <a:ext cx="7248134" cy="104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8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07" y="650284"/>
            <a:ext cx="4905375" cy="11334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14" y="2068149"/>
            <a:ext cx="8044135" cy="131748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6914" y="4892397"/>
            <a:ext cx="9676555" cy="148227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8360" y="3670020"/>
            <a:ext cx="92964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674"/>
            <a:ext cx="12096206" cy="617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705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87" y="648651"/>
            <a:ext cx="6844228" cy="77955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55" y="2074544"/>
            <a:ext cx="4377281" cy="350634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381" y="1694496"/>
            <a:ext cx="3856673" cy="34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397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767" y="520744"/>
            <a:ext cx="2839402" cy="119885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17" y="1949632"/>
            <a:ext cx="7344319" cy="27218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580" y="4762091"/>
            <a:ext cx="4343400" cy="13049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650" y="5705475"/>
            <a:ext cx="58483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57349" y="470262"/>
            <a:ext cx="2630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rgbClr val="FF0000"/>
                </a:solidFill>
              </a:rPr>
              <a:t>Ejercicios</a:t>
            </a:r>
            <a:endParaRPr lang="es-EC" sz="4400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05528" y="1445622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Calcula la siguiente integral</a:t>
            </a:r>
            <a:endParaRPr lang="es-EC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699741" y="2179279"/>
                <a:ext cx="3149067" cy="922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C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trlPr>
                                <a:rPr lang="es-EC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sz="24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41" y="2179279"/>
                <a:ext cx="3149067" cy="9227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1342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7680" y="696686"/>
            <a:ext cx="7067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Calcule la siguiente integral y aplique el teorema de </a:t>
            </a:r>
            <a:r>
              <a:rPr lang="es-ES" sz="2000" dirty="0" err="1" smtClean="0"/>
              <a:t>Fubuni</a:t>
            </a:r>
            <a:endParaRPr lang="es-EC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740229" y="1397725"/>
                <a:ext cx="3307124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C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ctrlPr>
                                <a:rPr lang="es-EC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sSup>
                                    <m:sSupPr>
                                      <m:ctrlP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sz="24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9" y="1397725"/>
                <a:ext cx="3307124" cy="830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14536" y="2921726"/>
                <a:ext cx="3307124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EC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trlPr>
                                <a:rPr lang="es-EC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sSup>
                                    <m:sSupPr>
                                      <m:ctrlP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E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s-E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sz="2400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36" y="2921726"/>
                <a:ext cx="3307124" cy="830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79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1555" y="687977"/>
            <a:ext cx="4599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>Resuelve el siguiente problema:</a:t>
            </a:r>
            <a:endParaRPr lang="es-EC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4119155" y="1384175"/>
                <a:ext cx="291631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nary>
                      <m:sSup>
                        <m:sSup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5" y="1384175"/>
                <a:ext cx="2916311" cy="8188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39933" y="1541203"/>
                <a:ext cx="1060110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ES" sz="2000" dirty="0"/>
                  <a:t>Obtener el valor de la </a:t>
                </a:r>
                <a:r>
                  <a:rPr lang="es-ES" sz="2000" dirty="0" smtClean="0"/>
                  <a:t>integral                                       siendo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sz="2000" dirty="0" smtClean="0"/>
                  <a:t> la región del plano limitada por las siguientes rectas: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ES" sz="2000" dirty="0" smtClean="0"/>
                  <a:t>; </a:t>
                </a:r>
                <a14:m>
                  <m:oMath xmlns:m="http://schemas.openxmlformats.org/officeDocument/2006/math"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=3; 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=−1; 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EC" sz="20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33" y="1541203"/>
                <a:ext cx="10601107" cy="1015663"/>
              </a:xfrm>
              <a:prstGeom prst="rect">
                <a:avLst/>
              </a:prstGeom>
              <a:blipFill>
                <a:blip r:embed="rId3"/>
                <a:stretch>
                  <a:fillRect l="-633" b="-421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983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133</Words>
  <Application>Microsoft Office PowerPoint</Application>
  <PresentationFormat>Panorámica</PresentationFormat>
  <Paragraphs>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11</cp:revision>
  <dcterms:created xsi:type="dcterms:W3CDTF">2025-06-18T19:47:13Z</dcterms:created>
  <dcterms:modified xsi:type="dcterms:W3CDTF">2025-06-19T01:46:49Z</dcterms:modified>
</cp:coreProperties>
</file>