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811"/>
  </p:normalViewPr>
  <p:slideViewPr>
    <p:cSldViewPr snapToGrid="0">
      <p:cViewPr>
        <p:scale>
          <a:sx n="118" d="100"/>
          <a:sy n="118" d="100"/>
        </p:scale>
        <p:origin x="360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F56BC-54C7-7705-CBF3-5DD40C678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EC845E-473C-0C93-3B50-0D565085E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62DAC8-5F78-3995-6CBD-8BA92023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411EA1-84AA-AA7C-991B-8388EE50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11FAA2-260E-8F3F-BE1A-CEF920EB5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0742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8E52E-B147-A927-4142-7A829209A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90E238-C6FA-B493-83C0-3655EFFAD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050B46-B978-49FC-6E8A-A90FA4E5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F7C77B-4CA5-DE28-C21D-7913129B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76F5C-F0F1-9A25-14FB-A39772FB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479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69F17C-8A4C-F00D-F52D-0ACF07A1D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28A803-F9AA-CD78-C0B1-668B525CF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2016BE-8B73-FF98-F962-48BE22059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00DDC0-052B-2326-4D4A-8CEE3C03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1BCA27-6379-5826-E66A-2E707ED3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1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46340-F65B-2E03-5D55-E98EFDFDA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E49B6D-A0A1-664F-0A5B-6CEBE526C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1DDC91-2133-8682-6F37-397F8969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CA3C74-4A29-0452-729F-485A5AC78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E869F4-C62E-1CEB-DB9C-9FDE22C82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878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A4BFC-3710-FB88-5857-2780AC5ED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D7676C-15FA-638A-168E-80144E626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631CBF-7758-C4F2-0C37-D08042F41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9A127A-4834-DF89-2F18-F20334DF2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C3FED9-58E1-CF2C-382D-2688DE3D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784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C67BC-197F-AD4A-FCB1-3D9C77BE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683F9A-7A52-C16E-1027-88EF49010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D9843A-55C3-F5AC-97C5-975B662C2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487214-5D2C-AEF5-9FB9-3FCE2D8D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33EFD1-CCE9-2184-10B7-AAD8325CA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EE80EA-F5E7-C7CF-245C-7AB30AE8E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181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D73C7-568D-78F4-41AE-6512691A0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A970F6-C7C0-4C9D-AF05-DBD8EEE21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C97048-D68F-8EA3-76E7-643D162FC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B22091-F96B-8C30-8881-08FCC4BBE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6133F2-84F3-6D5E-2BD1-B275676A7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D461EB-F5DF-B2C4-537F-95716B5ED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FCBC7D3-70D3-B3DC-BEF2-49A8D5E1B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A7DC39-DE71-DE8E-7482-B6A275FD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336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EB1BA-7E51-A3B6-B4D6-64785DF9E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6F73938-A797-CBC5-DA2C-69D14E5FD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4B26D0-8CAF-D50B-4B77-BCB070F6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B77F73-704B-3710-1A92-D937C149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243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51644A-3B7B-9658-C4CF-CBCF6710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21A311-D84E-5FA7-2B78-D80E54E0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293BC1-76F1-EE27-A06C-5FBC289C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688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2E41D-43A6-896A-51FA-324C2331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442E32-9E93-4195-3E14-7D0EB3CF6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ADFACA-740E-236F-BF7D-C0B6608F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85A0D5-E9D3-8F0D-8813-FFD99222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C06D9A-41DD-F595-75EA-46F9392E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BFD05B-54CB-5928-7F4C-EA16E920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381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740F5-5430-0076-EC84-CEF10395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E2282F-7CA9-9F78-C555-4E2EBE7421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E3A789-682A-3B32-1489-E061A9AFF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4E52CA-A713-F829-D2E9-E2100BDD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5C5E21-6A75-E18D-2816-D51AB25F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B11A6C-D8D7-36A1-538F-CEB988453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284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5CE24A4-295E-F4C0-9A90-8A895860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7C3E7A-E2FE-FA52-B250-2536A8374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D5507-40EE-C6E2-36C4-BE4CD64BF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F770E6-3E67-9145-AF9A-A834DCD7C47B}" type="datetimeFigureOut">
              <a:rPr lang="es-ES_tradnl" smtClean="0"/>
              <a:t>16/6/25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131BDE-5A6F-88F4-4555-CEC514594E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820479-0459-FA5D-E739-CB18742F5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660BDB-0B6D-A94A-90BC-950A964C6AB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41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C37C8-F8F9-F909-50F3-DA424DD7A4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TERRORISMO</a:t>
            </a:r>
          </a:p>
        </p:txBody>
      </p:sp>
    </p:spTree>
    <p:extLst>
      <p:ext uri="{BB962C8B-B14F-4D97-AF65-F5344CB8AC3E}">
        <p14:creationId xmlns:p14="http://schemas.microsoft.com/office/powerpoint/2010/main" val="3265745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B1399-2057-4791-504C-BB0F73460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E8E01C-A86C-5B08-8379-9D60A182D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827"/>
            <a:ext cx="10515600" cy="5048519"/>
          </a:xfrm>
        </p:spPr>
        <p:txBody>
          <a:bodyPr>
            <a:normAutofit lnSpcReduction="10000"/>
          </a:bodyPr>
          <a:lstStyle/>
          <a:p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El siglo XX fue el más terrible tanto en términos de número de víctimas como, tal vez, en términos de la crueldad e inhumanidad de los métodos violentos utilizados, tanto por los gobiernos como por los grupos dentro de un estado, para conseguir sus objetivos. </a:t>
            </a:r>
          </a:p>
          <a:p>
            <a:endParaRPr lang="es-EC" b="0" i="0" u="none" strike="noStrike" dirty="0">
              <a:solidFill>
                <a:srgbClr val="161616"/>
              </a:solidFill>
              <a:effectLst/>
              <a:latin typeface="Open Sans" panose="020B0606030504020204" pitchFamily="34" charset="0"/>
            </a:endParaRPr>
          </a:p>
          <a:p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Los actores y los iniciadores de esta serie de terribles dramas han incluido funcionarios del estado, así como grupos dentro de un estado. </a:t>
            </a:r>
          </a:p>
          <a:p>
            <a:endParaRPr lang="es-EC" b="0" i="0" u="none" strike="noStrike" dirty="0">
              <a:solidFill>
                <a:srgbClr val="161616"/>
              </a:solidFill>
              <a:effectLst/>
              <a:latin typeface="Open Sans" panose="020B0606030504020204" pitchFamily="34" charset="0"/>
            </a:endParaRPr>
          </a:p>
          <a:p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Sin embargo, a finales del siglo, era casi exclusivamente este último actor lo que se conoce como grupos terroristas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1678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66BCECC-4536-4406-078D-F8EADD0F5E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3213" y="224697"/>
            <a:ext cx="6157912" cy="666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74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B8066-AEB5-068E-7B6F-066F7DBC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Síntesis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4C5CCD-9E67-2C0B-9B8E-0134A2B86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El terrorismo es un </a:t>
            </a:r>
            <a:r>
              <a:rPr lang="es-EC" b="1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fenómeno histórico complejo </a:t>
            </a: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con raíces antiguas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Ha evolucionado en </a:t>
            </a:r>
            <a:r>
              <a:rPr lang="es-EC" b="1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oleadas históricas</a:t>
            </a: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 con características distintivas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Requiere </a:t>
            </a:r>
            <a:r>
              <a:rPr lang="es-EC" b="1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análisis multidisciplinario</a:t>
            </a: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 para su comprensión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Las </a:t>
            </a:r>
            <a:r>
              <a:rPr lang="es-EC" b="1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motivaciones políticas</a:t>
            </a:r>
            <a:r>
              <a:rPr lang="es-EC" b="0" i="0" u="none" strike="noStrike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 han sido constantes a través del tiempo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0902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EB137A-E746-BAC3-F04A-4571C3DD7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7120" y="1805947"/>
            <a:ext cx="6643550" cy="3613149"/>
          </a:xfrm>
        </p:spPr>
        <p:txBody>
          <a:bodyPr anchor="ctr">
            <a:normAutofit/>
          </a:bodyPr>
          <a:lstStyle/>
          <a:p>
            <a:pPr algn="ctr"/>
            <a:r>
              <a:rPr lang="es-EC" sz="3600" b="1" i="0" u="none" strike="noStrike" dirty="0">
                <a:effectLst/>
                <a:latin typeface="-webkit-standard"/>
              </a:rPr>
              <a:t>¿Qué es terrorismo? </a:t>
            </a:r>
            <a:endParaRPr lang="es-ES_tradnl" sz="3600" b="1" dirty="0"/>
          </a:p>
        </p:txBody>
      </p:sp>
    </p:spTree>
    <p:extLst>
      <p:ext uri="{BB962C8B-B14F-4D97-AF65-F5344CB8AC3E}">
        <p14:creationId xmlns:p14="http://schemas.microsoft.com/office/powerpoint/2010/main" val="136039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63DEB-12DA-72C5-0067-F33E2D260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DEFINICIÓN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E3D8C2-487B-ECC7-0559-088A1CD63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4738" y="1825625"/>
            <a:ext cx="7739062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C" dirty="0">
                <a:solidFill>
                  <a:srgbClr val="161616"/>
                </a:solidFill>
                <a:latin typeface="Open Sans" panose="020B0606030504020204" pitchFamily="34" charset="0"/>
              </a:rPr>
              <a:t>Parece no haber a</a:t>
            </a:r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cuerdo sobre cómo definir el término.</a:t>
            </a:r>
          </a:p>
          <a:p>
            <a:pPr algn="just"/>
            <a:endParaRPr lang="es-EC" b="0" i="0" u="none" strike="noStrike" dirty="0">
              <a:solidFill>
                <a:srgbClr val="161616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es-EC" sz="2600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La Asamblea General de las Naciones Unidas tiende a utilizar la siguiente definición</a:t>
            </a:r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:</a:t>
            </a:r>
          </a:p>
          <a:p>
            <a:pPr algn="just"/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“Actos delictivos concebidos o planeados para provocar un estado de terror en la población en general, en un grupo de personas o en determinadas personas que son injustificables en todas las circunstancias, cualesquiera que sean las consideraciones políticas, filosóficas, ideológicas, raciales, étnicas, religiosas o de cualquier otra índole que se hagan valer para justificarlos”.</a:t>
            </a:r>
          </a:p>
          <a:p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AD9F1DC-FB73-5518-660D-F5B2F7972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3036094"/>
            <a:ext cx="32385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2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6899F4-FB4A-7EEF-FF36-8B72DA324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r>
              <a:rPr lang="es-EC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Concepto clave: 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5EA61C-8067-BA3B-38A2-5672510C0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1221" y="2506662"/>
            <a:ext cx="5410200" cy="3025775"/>
          </a:xfrm>
        </p:spPr>
        <p:txBody>
          <a:bodyPr/>
          <a:lstStyle/>
          <a:p>
            <a:pPr algn="just"/>
            <a:r>
              <a:rPr lang="es-EC" b="0" i="1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El terrorismo es un fenómeno político complejo que requiere análisis interdisciplinario para su comprensión.</a:t>
            </a:r>
            <a:endParaRPr lang="es-ES_tradn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F5A96D1-A5A3-2F42-5239-A161B82AB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74" y="2532062"/>
            <a:ext cx="5012579" cy="302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ED980-69E7-66DA-349B-54F8A5C4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i="0" u="none" strike="noStrike" dirty="0">
                <a:effectLst/>
                <a:latin typeface="Open Sans" panose="020B0606030504020204" pitchFamily="34" charset="0"/>
              </a:rPr>
              <a:t>Antecedentes historicos remotos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2353D3-DCD7-E779-E31F-9C05642B2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s-EC" dirty="0"/>
            </a:br>
            <a:br>
              <a:rPr lang="es-EC" dirty="0"/>
            </a:b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Los tres grupos “terroristas” más famosos existente antes del siglo XVIII estaban inspirados en la religión (y todos sus nombres han pasado al inglés como palabras asociadas con sus actos: </a:t>
            </a:r>
          </a:p>
          <a:p>
            <a:pPr marL="0" indent="0">
              <a:buNone/>
            </a:pPr>
            <a:endParaRPr lang="es-EC" b="0" i="0" u="none" strike="noStrike" dirty="0">
              <a:effectLst/>
              <a:latin typeface="Open Sans" panose="020B0606030504020204" pitchFamily="34" charset="0"/>
            </a:endParaRPr>
          </a:p>
          <a:p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los fanáticos conocidos como “zealots”,  (zelotas)</a:t>
            </a:r>
          </a:p>
          <a:p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los “assassins” (asesinos)</a:t>
            </a:r>
          </a:p>
          <a:p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“thugs”  ( matones).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6931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E5957-6133-9C34-28B2-FD123053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r>
              <a:rPr lang="es-EC" i="0" u="none" strike="noStrike" dirty="0">
                <a:effectLst/>
                <a:latin typeface="Open Sans" panose="020B0606030504020204" pitchFamily="34" charset="0"/>
              </a:rPr>
              <a:t>Antiguos terroristas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35DDE4-9DEC-3B6C-D4E8-719087C47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Los “Sicarii” (sicarios), también conocidos como zelotas, fueron un movimiento judío del siglo I que trató de expulsar a los romanos de Palestina. Utilizaron métodos despiadados, incluyendo mezclarse en las multitudes durante las reuniones públicas y apuñalar a la víctima antes de volver a desaparecer entre la multitud.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C" b="0" i="0" u="none" strike="noStrike" dirty="0">
              <a:solidFill>
                <a:srgbClr val="161616"/>
              </a:solidFill>
              <a:effectLst/>
              <a:latin typeface="Open Sans" panose="020B0606030504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Los “Assassins” (asesinos) eran una secta medieval musulmana chiíta que buscaban purificar el Islam, y a destacados líderes religiosos, usando métodos similares a los de los Sicarii para ganar publicidad.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C" b="0" i="0" u="none" strike="noStrike" dirty="0">
              <a:solidFill>
                <a:srgbClr val="161616"/>
              </a:solidFill>
              <a:effectLst/>
              <a:latin typeface="Open Sans" panose="020B0606030504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Los “Thugi” (Thuggee) eran un grupo indio a veces clasificados como un culto o una secta, que se desarrolló durante aproximadamente 600 años, que asesinaban brutalmente a los viajeros por estrangulamiento, y de acuerdo a normas muy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300711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D27137-2435-B652-3EB6-CB6F83655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ES_tradnl">
                <a:solidFill>
                  <a:srgbClr val="FFFFFF"/>
                </a:solidFill>
              </a:rPr>
              <a:t>Clasificación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C3AD211F-F061-96AE-4E93-098630186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sz="1800" b="1" i="0" u="none" strike="noStrike">
                <a:effectLst/>
                <a:latin typeface="Open Sans" panose="020B0606030504020204" pitchFamily="34" charset="0"/>
              </a:rPr>
              <a:t>El acto está políticamente inspirado</a:t>
            </a:r>
            <a:endParaRPr lang="es-EC" sz="1800" b="0" i="0" u="none" strike="noStrike">
              <a:effectLst/>
              <a:latin typeface="Open Sans" panose="020B0606030504020204" pitchFamily="34" charset="0"/>
            </a:endParaRPr>
          </a:p>
          <a:p>
            <a:r>
              <a:rPr lang="es-EC" sz="1800" b="0" i="0" u="none" strike="noStrike">
                <a:effectLst/>
                <a:latin typeface="Open Sans" panose="020B0606030504020204" pitchFamily="34" charset="0"/>
              </a:rPr>
              <a:t>objetivo final que es “mayor”, y más estratégico que el efecto inmediato del acto. Por ejemplo, un atentado con bomba contra civiles está destinado a cambiar la opinión pública con el fin de ejercer presión sobre el gobierno.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sz="1800" b="1" i="0" u="none" strike="noStrike">
                <a:effectLst/>
                <a:latin typeface="Open Sans" panose="020B0606030504020204" pitchFamily="34" charset="0"/>
              </a:rPr>
              <a:t>El acto debe implicar violencia o amenaza de violencia</a:t>
            </a:r>
            <a:endParaRPr lang="es-EC" sz="1800" b="0" i="0" u="none" strike="noStrike">
              <a:effectLst/>
              <a:latin typeface="Open Sans" panose="020B0606030504020204" pitchFamily="34" charset="0"/>
            </a:endParaRPr>
          </a:p>
          <a:p>
            <a:r>
              <a:rPr lang="es-EC" sz="1800" b="0" i="0" u="none" strike="noStrike">
                <a:effectLst/>
                <a:latin typeface="Open Sans" panose="020B0606030504020204" pitchFamily="34" charset="0"/>
              </a:rPr>
              <a:t>causa temor entre aquellos a quienes se dirige, y puede ser utilizada con fines políticos.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sz="1800" b="1" i="0" u="none" strike="noStrike">
                <a:effectLst/>
                <a:latin typeface="Open Sans" panose="020B0606030504020204" pitchFamily="34" charset="0"/>
              </a:rPr>
              <a:t>Un acto de terrorismo está diseñado para tener un fuerte impacto psicológico</a:t>
            </a:r>
            <a:endParaRPr lang="es-EC" sz="1800" b="0" i="0" u="none" strike="noStrike">
              <a:effectLst/>
              <a:latin typeface="Open Sans" panose="020B0606030504020204" pitchFamily="34" charset="0"/>
            </a:endParaRPr>
          </a:p>
          <a:p>
            <a:r>
              <a:rPr lang="es-EC" sz="1800" b="0" i="0" u="none" strike="noStrike">
                <a:effectLst/>
                <a:latin typeface="Open Sans" panose="020B0606030504020204" pitchFamily="34" charset="0"/>
              </a:rPr>
              <a:t>grupos tienden a seleccionar objetivos cuidadosamente a fin de provocar la máxima reacción, y también, en la medida de lo posible, alcanzar los símbolos del régimen.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sz="1800" b="1" i="0" u="none" strike="noStrike">
                <a:effectLst/>
                <a:latin typeface="Open Sans" panose="020B0606030504020204" pitchFamily="34" charset="0"/>
              </a:rPr>
              <a:t>El terrorismo implica deliberadamente a los civiles como blanco</a:t>
            </a:r>
            <a:endParaRPr lang="es-EC" sz="1800" b="0" i="0" u="none" strike="noStrike">
              <a:effectLst/>
              <a:latin typeface="Open Sans" panose="020B0606030504020204" pitchFamily="34" charset="0"/>
            </a:endParaRPr>
          </a:p>
          <a:p>
            <a:r>
              <a:rPr lang="es-EC" sz="1800" b="0" i="0" u="none" strike="noStrike">
                <a:effectLst/>
                <a:latin typeface="Open Sans" panose="020B0606030504020204" pitchFamily="34" charset="0"/>
              </a:rPr>
              <a:t>.</a:t>
            </a:r>
          </a:p>
          <a:p>
            <a:endParaRPr lang="es-ES_tradnl" sz="1800"/>
          </a:p>
        </p:txBody>
      </p:sp>
    </p:spTree>
    <p:extLst>
      <p:ext uri="{BB962C8B-B14F-4D97-AF65-F5344CB8AC3E}">
        <p14:creationId xmlns:p14="http://schemas.microsoft.com/office/powerpoint/2010/main" val="422868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AF725F-5BEE-0E75-801A-F595C01BA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ES_tradnl">
                <a:solidFill>
                  <a:srgbClr val="FFFFFF"/>
                </a:solidFill>
              </a:rPr>
              <a:t>Orígenes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060CCD-180E-6A15-3FE0-BA26EEA7E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just"/>
            <a:r>
              <a:rPr lang="es-EC" sz="2600" b="0" i="0" u="none" strike="noStrike" dirty="0">
                <a:effectLst/>
                <a:latin typeface="Open Sans" panose="020B0606030504020204" pitchFamily="34" charset="0"/>
              </a:rPr>
              <a:t>La palabra terrorismo se utilizó por primera vez para describir el “régimen de la terreur” (el régimen del terror) en Francia, en la última década del siglo XVIII</a:t>
            </a:r>
          </a:p>
          <a:p>
            <a:pPr algn="just"/>
            <a:r>
              <a:rPr lang="es-EC" sz="2600" dirty="0">
                <a:latin typeface="Open Sans" panose="020B0606030504020204" pitchFamily="34" charset="0"/>
              </a:rPr>
              <a:t>Se </a:t>
            </a:r>
            <a:r>
              <a:rPr lang="es-EC" sz="2600" b="0" i="0" u="none" strike="noStrike" dirty="0">
                <a:effectLst/>
                <a:latin typeface="Open Sans" panose="020B0606030504020204" pitchFamily="34" charset="0"/>
              </a:rPr>
              <a:t>caracterizaron por el uso de métodos violentos de represión, incluyendo las ejecuciones en masa. </a:t>
            </a:r>
          </a:p>
          <a:p>
            <a:pPr algn="just"/>
            <a:r>
              <a:rPr lang="es-EC" sz="2600" b="0" i="0" u="none" strike="noStrike" dirty="0">
                <a:effectLst/>
                <a:latin typeface="Open Sans" panose="020B0606030504020204" pitchFamily="34" charset="0"/>
              </a:rPr>
              <a:t>Hacia el final de esta época en particular, las personas fueron a menudo condenadas solo sobre la base de la sospecha y sin la pretensión de un juicio justo</a:t>
            </a:r>
            <a:endParaRPr lang="es-ES_tradnl" sz="2600" dirty="0"/>
          </a:p>
        </p:txBody>
      </p:sp>
    </p:spTree>
    <p:extLst>
      <p:ext uri="{BB962C8B-B14F-4D97-AF65-F5344CB8AC3E}">
        <p14:creationId xmlns:p14="http://schemas.microsoft.com/office/powerpoint/2010/main" val="244115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529BB-8380-A94A-BBE5-1906F6250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C" b="1" i="0" u="none" strike="noStrike" dirty="0">
                <a:solidFill>
                  <a:srgbClr val="1E3C72"/>
                </a:solidFill>
                <a:effectLst/>
                <a:latin typeface="Segoe UI" panose="020B0502040204020203" pitchFamily="34" charset="0"/>
              </a:rPr>
              <a:t>Primera Oleada del Terrorismo Moderno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009568-DBA3-4057-11A2-A4DE73EA8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Durante el siglo XIX, el término terrorismo se asoció más con grupos que trabajan dentro de un estado para derrocarlo, </a:t>
            </a:r>
          </a:p>
          <a:p>
            <a:pPr algn="just"/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Los grupos revolucionarios en toda Europa a menudo recurrieron a la violencia para derrocar gobernantes o para atacar las estructuras del estado que, en su opinión, eran represivas o injustas. </a:t>
            </a:r>
          </a:p>
          <a:p>
            <a:pPr algn="just"/>
            <a:r>
              <a:rPr lang="es-EC" b="0" i="0" u="none" strike="noStrike" dirty="0">
                <a:solidFill>
                  <a:srgbClr val="161616"/>
                </a:solidFill>
                <a:effectLst/>
                <a:latin typeface="Open Sans" panose="020B0606030504020204" pitchFamily="34" charset="0"/>
              </a:rPr>
              <a:t>La técnica más ampliamente utilizada fue el asesinato y entre los “éxitos” estuvo el asesinato de zares ruso, emperatriz austro-húngaro y  rey de Italia.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22037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742</Words>
  <Application>Microsoft Macintosh PowerPoint</Application>
  <PresentationFormat>Panorámica</PresentationFormat>
  <Paragraphs>48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-webkit-standard</vt:lpstr>
      <vt:lpstr>Aptos</vt:lpstr>
      <vt:lpstr>Aptos Display</vt:lpstr>
      <vt:lpstr>Arial</vt:lpstr>
      <vt:lpstr>Open Sans</vt:lpstr>
      <vt:lpstr>Segoe UI</vt:lpstr>
      <vt:lpstr>Tema de Office</vt:lpstr>
      <vt:lpstr>TERRORISMO</vt:lpstr>
      <vt:lpstr>Presentación de PowerPoint</vt:lpstr>
      <vt:lpstr>DEFINICIÓN</vt:lpstr>
      <vt:lpstr>Concepto clave: </vt:lpstr>
      <vt:lpstr>Antecedentes historicos remotos</vt:lpstr>
      <vt:lpstr>Antiguos terroristas</vt:lpstr>
      <vt:lpstr>Clasificación</vt:lpstr>
      <vt:lpstr>Orígenes</vt:lpstr>
      <vt:lpstr>Primera Oleada del Terrorismo Moderno</vt:lpstr>
      <vt:lpstr>Presentación de PowerPoint</vt:lpstr>
      <vt:lpstr>Presentación de PowerPoint</vt:lpstr>
      <vt:lpstr>Síntesis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Fabiana Maria De Leon Nicaretta</dc:creator>
  <cp:lastModifiedBy>Fabiana Maria De Leon Nicaretta</cp:lastModifiedBy>
  <cp:revision>2</cp:revision>
  <dcterms:created xsi:type="dcterms:W3CDTF">2025-06-16T02:56:49Z</dcterms:created>
  <dcterms:modified xsi:type="dcterms:W3CDTF">2025-06-17T12:43:05Z</dcterms:modified>
</cp:coreProperties>
</file>