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72" r:id="rId16"/>
    <p:sldId id="273" r:id="rId17"/>
    <p:sldId id="274" r:id="rId18"/>
    <p:sldId id="275" r:id="rId19"/>
    <p:sldId id="276" r:id="rId20"/>
    <p:sldId id="269" r:id="rId21"/>
    <p:sldId id="270"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9" d="100"/>
          <a:sy n="49" d="100"/>
        </p:scale>
        <p:origin x="36"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10006B-5735-49D2-B65A-164729055C3E}"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s-ES"/>
        </a:p>
      </dgm:t>
    </dgm:pt>
    <dgm:pt modelId="{8AEBE9BF-832C-4984-8F41-9BF7100B435F}">
      <dgm:prSet phldrT="[Texto]" phldr="1"/>
      <dgm:spPr/>
      <dgm:t>
        <a:bodyPr/>
        <a:lstStyle/>
        <a:p>
          <a:endParaRPr lang="es-ES"/>
        </a:p>
      </dgm:t>
    </dgm:pt>
    <dgm:pt modelId="{BEE58C5D-354B-46F9-954E-BAD34476BA75}" type="parTrans" cxnId="{B2288BD5-F31B-4C31-930D-0F5D8CAB78E8}">
      <dgm:prSet/>
      <dgm:spPr/>
      <dgm:t>
        <a:bodyPr/>
        <a:lstStyle/>
        <a:p>
          <a:endParaRPr lang="es-ES"/>
        </a:p>
      </dgm:t>
    </dgm:pt>
    <dgm:pt modelId="{1C9451B4-F932-4601-86FB-6CA39A98FA81}" type="sibTrans" cxnId="{B2288BD5-F31B-4C31-930D-0F5D8CAB78E8}">
      <dgm:prSet/>
      <dgm:spPr/>
      <dgm:t>
        <a:bodyPr/>
        <a:lstStyle/>
        <a:p>
          <a:endParaRPr lang="es-ES"/>
        </a:p>
      </dgm:t>
    </dgm:pt>
    <dgm:pt modelId="{DBBBC4F5-0BC5-4D38-912C-91B5CA0E9D6B}">
      <dgm:prSet phldrT="[Texto]"/>
      <dgm:spPr/>
      <dgm:t>
        <a:bodyPr/>
        <a:lstStyle/>
        <a:p>
          <a:r>
            <a:rPr lang="es-ES" b="0" i="0" dirty="0" smtClean="0"/>
            <a:t>Escaneo del texto: Revisar rápidamente la estructura del texto, enfocándose en títulos, subtítulos, negritas, imágenes y palabras clave para obtener una idea general del contenido.</a:t>
          </a:r>
          <a:endParaRPr lang="es-ES" dirty="0"/>
        </a:p>
      </dgm:t>
    </dgm:pt>
    <dgm:pt modelId="{92835EB7-3128-4E30-8972-2D1E2FDE1E0A}" type="parTrans" cxnId="{35869D87-C5B0-4E86-9BC9-5C7B2BB6E644}">
      <dgm:prSet/>
      <dgm:spPr/>
      <dgm:t>
        <a:bodyPr/>
        <a:lstStyle/>
        <a:p>
          <a:endParaRPr lang="es-ES"/>
        </a:p>
      </dgm:t>
    </dgm:pt>
    <dgm:pt modelId="{A011C55A-5FA6-49DE-86EB-770E5B15C624}" type="sibTrans" cxnId="{35869D87-C5B0-4E86-9BC9-5C7B2BB6E644}">
      <dgm:prSet/>
      <dgm:spPr/>
      <dgm:t>
        <a:bodyPr/>
        <a:lstStyle/>
        <a:p>
          <a:endParaRPr lang="es-ES"/>
        </a:p>
      </dgm:t>
    </dgm:pt>
    <dgm:pt modelId="{349A9930-C911-4CF7-A42D-19F24A9D6027}">
      <dgm:prSet phldrT="[Texto]"/>
      <dgm:spPr/>
      <dgm:t>
        <a:bodyPr/>
        <a:lstStyle/>
        <a:p>
          <a:r>
            <a:rPr lang="es-ES" b="0" i="0" dirty="0" smtClean="0"/>
            <a:t>Activación de conocimientos previos: Relacionar la temática del texto con experiencias y conocimientos previos para facilitar la comprensión.</a:t>
          </a:r>
          <a:endParaRPr lang="es-ES" dirty="0"/>
        </a:p>
      </dgm:t>
    </dgm:pt>
    <dgm:pt modelId="{EB6C4296-26AF-440C-A215-D9981908ED38}" type="parTrans" cxnId="{73878B87-4DCC-4664-9C48-3D5F9ACBD2A1}">
      <dgm:prSet/>
      <dgm:spPr/>
      <dgm:t>
        <a:bodyPr/>
        <a:lstStyle/>
        <a:p>
          <a:endParaRPr lang="es-ES"/>
        </a:p>
      </dgm:t>
    </dgm:pt>
    <dgm:pt modelId="{80BEFD81-86A9-4252-B300-E258561B4116}" type="sibTrans" cxnId="{73878B87-4DCC-4664-9C48-3D5F9ACBD2A1}">
      <dgm:prSet/>
      <dgm:spPr/>
      <dgm:t>
        <a:bodyPr/>
        <a:lstStyle/>
        <a:p>
          <a:endParaRPr lang="es-ES"/>
        </a:p>
      </dgm:t>
    </dgm:pt>
    <dgm:pt modelId="{0FE317ED-278E-496C-9388-C13D86FA1DB9}">
      <dgm:prSet phldrT="[Texto]"/>
      <dgm:spPr/>
      <dgm:t>
        <a:bodyPr/>
        <a:lstStyle/>
        <a:p>
          <a:r>
            <a:rPr lang="es-ES" b="0" i="0" dirty="0" smtClean="0"/>
            <a:t>Formulación de preguntas: Antes de iniciar la lectura, plantear preguntas sobre el contenido para guiar la atención y búsqueda de información relevante</a:t>
          </a:r>
          <a:endParaRPr lang="es-ES" dirty="0"/>
        </a:p>
      </dgm:t>
    </dgm:pt>
    <dgm:pt modelId="{D2C92E35-FDCD-497F-89ED-D9AB1AA55E26}" type="parTrans" cxnId="{B1EFFDC3-D410-444E-9871-1C6C99763B8C}">
      <dgm:prSet/>
      <dgm:spPr/>
      <dgm:t>
        <a:bodyPr/>
        <a:lstStyle/>
        <a:p>
          <a:endParaRPr lang="es-ES"/>
        </a:p>
      </dgm:t>
    </dgm:pt>
    <dgm:pt modelId="{25825F0E-8D7C-40C4-8C73-FEC5B97B1F3A}" type="sibTrans" cxnId="{B1EFFDC3-D410-444E-9871-1C6C99763B8C}">
      <dgm:prSet/>
      <dgm:spPr/>
      <dgm:t>
        <a:bodyPr/>
        <a:lstStyle/>
        <a:p>
          <a:endParaRPr lang="es-ES"/>
        </a:p>
      </dgm:t>
    </dgm:pt>
    <dgm:pt modelId="{91F80940-773A-4A13-9615-FA51474A7989}" type="pres">
      <dgm:prSet presAssocID="{CC10006B-5735-49D2-B65A-164729055C3E}" presName="vert0" presStyleCnt="0">
        <dgm:presLayoutVars>
          <dgm:dir/>
          <dgm:animOne val="branch"/>
          <dgm:animLvl val="lvl"/>
        </dgm:presLayoutVars>
      </dgm:prSet>
      <dgm:spPr/>
    </dgm:pt>
    <dgm:pt modelId="{E412A053-A01E-44DC-8891-7502A8F6CFAD}" type="pres">
      <dgm:prSet presAssocID="{8AEBE9BF-832C-4984-8F41-9BF7100B435F}" presName="thickLine" presStyleLbl="alignNode1" presStyleIdx="0" presStyleCnt="1"/>
      <dgm:spPr/>
    </dgm:pt>
    <dgm:pt modelId="{02794D22-FD9E-4FF9-9767-53B212C80989}" type="pres">
      <dgm:prSet presAssocID="{8AEBE9BF-832C-4984-8F41-9BF7100B435F}" presName="horz1" presStyleCnt="0"/>
      <dgm:spPr/>
    </dgm:pt>
    <dgm:pt modelId="{7E78EB41-A833-4CAE-B53F-1FCECA46E1D7}" type="pres">
      <dgm:prSet presAssocID="{8AEBE9BF-832C-4984-8F41-9BF7100B435F}" presName="tx1" presStyleLbl="revTx" presStyleIdx="0" presStyleCnt="4"/>
      <dgm:spPr/>
    </dgm:pt>
    <dgm:pt modelId="{F36CF4A4-A3DD-411E-A5D8-07F18C4B12A3}" type="pres">
      <dgm:prSet presAssocID="{8AEBE9BF-832C-4984-8F41-9BF7100B435F}" presName="vert1" presStyleCnt="0"/>
      <dgm:spPr/>
    </dgm:pt>
    <dgm:pt modelId="{B510A7CB-9FF0-4033-AFE1-1F4750A13BCF}" type="pres">
      <dgm:prSet presAssocID="{DBBBC4F5-0BC5-4D38-912C-91B5CA0E9D6B}" presName="vertSpace2a" presStyleCnt="0"/>
      <dgm:spPr/>
    </dgm:pt>
    <dgm:pt modelId="{21998EF1-6E63-4B74-9CEE-452CEB528986}" type="pres">
      <dgm:prSet presAssocID="{DBBBC4F5-0BC5-4D38-912C-91B5CA0E9D6B}" presName="horz2" presStyleCnt="0"/>
      <dgm:spPr/>
    </dgm:pt>
    <dgm:pt modelId="{F807DB10-0ADD-4CE6-BDB2-BD68FFD0DA21}" type="pres">
      <dgm:prSet presAssocID="{DBBBC4F5-0BC5-4D38-912C-91B5CA0E9D6B}" presName="horzSpace2" presStyleCnt="0"/>
      <dgm:spPr/>
    </dgm:pt>
    <dgm:pt modelId="{9F3BEA65-9F27-41FB-BBE9-091C572AABAC}" type="pres">
      <dgm:prSet presAssocID="{DBBBC4F5-0BC5-4D38-912C-91B5CA0E9D6B}" presName="tx2" presStyleLbl="revTx" presStyleIdx="1" presStyleCnt="4"/>
      <dgm:spPr/>
      <dgm:t>
        <a:bodyPr/>
        <a:lstStyle/>
        <a:p>
          <a:endParaRPr lang="es-ES"/>
        </a:p>
      </dgm:t>
    </dgm:pt>
    <dgm:pt modelId="{EBA60070-E406-44B0-8BE6-99EB3DA39C6B}" type="pres">
      <dgm:prSet presAssocID="{DBBBC4F5-0BC5-4D38-912C-91B5CA0E9D6B}" presName="vert2" presStyleCnt="0"/>
      <dgm:spPr/>
    </dgm:pt>
    <dgm:pt modelId="{DFCFD574-309D-454E-87FA-0B370D449B22}" type="pres">
      <dgm:prSet presAssocID="{DBBBC4F5-0BC5-4D38-912C-91B5CA0E9D6B}" presName="thinLine2b" presStyleLbl="callout" presStyleIdx="0" presStyleCnt="3"/>
      <dgm:spPr/>
    </dgm:pt>
    <dgm:pt modelId="{F674B16D-A1E5-4223-BAE0-FEE2199D8E60}" type="pres">
      <dgm:prSet presAssocID="{DBBBC4F5-0BC5-4D38-912C-91B5CA0E9D6B}" presName="vertSpace2b" presStyleCnt="0"/>
      <dgm:spPr/>
    </dgm:pt>
    <dgm:pt modelId="{9BE53A23-8333-4E1C-B8BF-A8066C752D5C}" type="pres">
      <dgm:prSet presAssocID="{349A9930-C911-4CF7-A42D-19F24A9D6027}" presName="horz2" presStyleCnt="0"/>
      <dgm:spPr/>
    </dgm:pt>
    <dgm:pt modelId="{666266E2-E376-499A-BDBF-26988368F901}" type="pres">
      <dgm:prSet presAssocID="{349A9930-C911-4CF7-A42D-19F24A9D6027}" presName="horzSpace2" presStyleCnt="0"/>
      <dgm:spPr/>
    </dgm:pt>
    <dgm:pt modelId="{D8A1D983-52B3-498F-AFFA-93D69565AF09}" type="pres">
      <dgm:prSet presAssocID="{349A9930-C911-4CF7-A42D-19F24A9D6027}" presName="tx2" presStyleLbl="revTx" presStyleIdx="2" presStyleCnt="4"/>
      <dgm:spPr/>
      <dgm:t>
        <a:bodyPr/>
        <a:lstStyle/>
        <a:p>
          <a:endParaRPr lang="es-ES"/>
        </a:p>
      </dgm:t>
    </dgm:pt>
    <dgm:pt modelId="{3F251A45-4B94-4B19-846E-402CB6D76C3B}" type="pres">
      <dgm:prSet presAssocID="{349A9930-C911-4CF7-A42D-19F24A9D6027}" presName="vert2" presStyleCnt="0"/>
      <dgm:spPr/>
    </dgm:pt>
    <dgm:pt modelId="{DA3C8E9C-55DC-421A-863F-5E24D2590DB4}" type="pres">
      <dgm:prSet presAssocID="{349A9930-C911-4CF7-A42D-19F24A9D6027}" presName="thinLine2b" presStyleLbl="callout" presStyleIdx="1" presStyleCnt="3"/>
      <dgm:spPr/>
    </dgm:pt>
    <dgm:pt modelId="{5D5817BF-7EBE-43A5-A7DB-EF5AE25702E6}" type="pres">
      <dgm:prSet presAssocID="{349A9930-C911-4CF7-A42D-19F24A9D6027}" presName="vertSpace2b" presStyleCnt="0"/>
      <dgm:spPr/>
    </dgm:pt>
    <dgm:pt modelId="{D0E9D4D0-140B-4245-925F-77E87F8D9294}" type="pres">
      <dgm:prSet presAssocID="{0FE317ED-278E-496C-9388-C13D86FA1DB9}" presName="horz2" presStyleCnt="0"/>
      <dgm:spPr/>
    </dgm:pt>
    <dgm:pt modelId="{512DEAC1-2681-4EAD-8C28-562ADF0E1F6F}" type="pres">
      <dgm:prSet presAssocID="{0FE317ED-278E-496C-9388-C13D86FA1DB9}" presName="horzSpace2" presStyleCnt="0"/>
      <dgm:spPr/>
    </dgm:pt>
    <dgm:pt modelId="{F0D40EC9-E7BF-4E8C-9EAD-5DECCBC38F85}" type="pres">
      <dgm:prSet presAssocID="{0FE317ED-278E-496C-9388-C13D86FA1DB9}" presName="tx2" presStyleLbl="revTx" presStyleIdx="3" presStyleCnt="4"/>
      <dgm:spPr/>
      <dgm:t>
        <a:bodyPr/>
        <a:lstStyle/>
        <a:p>
          <a:endParaRPr lang="es-ES"/>
        </a:p>
      </dgm:t>
    </dgm:pt>
    <dgm:pt modelId="{BF5B57E5-5320-4186-ADC7-495C1B92C612}" type="pres">
      <dgm:prSet presAssocID="{0FE317ED-278E-496C-9388-C13D86FA1DB9}" presName="vert2" presStyleCnt="0"/>
      <dgm:spPr/>
    </dgm:pt>
    <dgm:pt modelId="{76580CAF-FEA1-4850-9EE1-864E72434CC0}" type="pres">
      <dgm:prSet presAssocID="{0FE317ED-278E-496C-9388-C13D86FA1DB9}" presName="thinLine2b" presStyleLbl="callout" presStyleIdx="2" presStyleCnt="3"/>
      <dgm:spPr/>
    </dgm:pt>
    <dgm:pt modelId="{91CA2337-E7A8-483E-B927-8C5550A1C535}" type="pres">
      <dgm:prSet presAssocID="{0FE317ED-278E-496C-9388-C13D86FA1DB9}" presName="vertSpace2b" presStyleCnt="0"/>
      <dgm:spPr/>
    </dgm:pt>
  </dgm:ptLst>
  <dgm:cxnLst>
    <dgm:cxn modelId="{B1EFFDC3-D410-444E-9871-1C6C99763B8C}" srcId="{8AEBE9BF-832C-4984-8F41-9BF7100B435F}" destId="{0FE317ED-278E-496C-9388-C13D86FA1DB9}" srcOrd="2" destOrd="0" parTransId="{D2C92E35-FDCD-497F-89ED-D9AB1AA55E26}" sibTransId="{25825F0E-8D7C-40C4-8C73-FEC5B97B1F3A}"/>
    <dgm:cxn modelId="{60EC3D23-4686-4188-ACFF-DD5072A833DE}" type="presOf" srcId="{DBBBC4F5-0BC5-4D38-912C-91B5CA0E9D6B}" destId="{9F3BEA65-9F27-41FB-BBE9-091C572AABAC}" srcOrd="0" destOrd="0" presId="urn:microsoft.com/office/officeart/2008/layout/LinedList"/>
    <dgm:cxn modelId="{B2288BD5-F31B-4C31-930D-0F5D8CAB78E8}" srcId="{CC10006B-5735-49D2-B65A-164729055C3E}" destId="{8AEBE9BF-832C-4984-8F41-9BF7100B435F}" srcOrd="0" destOrd="0" parTransId="{BEE58C5D-354B-46F9-954E-BAD34476BA75}" sibTransId="{1C9451B4-F932-4601-86FB-6CA39A98FA81}"/>
    <dgm:cxn modelId="{894B1C53-9157-48D6-BC8A-4A143D454C78}" type="presOf" srcId="{CC10006B-5735-49D2-B65A-164729055C3E}" destId="{91F80940-773A-4A13-9615-FA51474A7989}" srcOrd="0" destOrd="0" presId="urn:microsoft.com/office/officeart/2008/layout/LinedList"/>
    <dgm:cxn modelId="{3B963DAD-A075-4974-8481-4A030ABF4966}" type="presOf" srcId="{8AEBE9BF-832C-4984-8F41-9BF7100B435F}" destId="{7E78EB41-A833-4CAE-B53F-1FCECA46E1D7}" srcOrd="0" destOrd="0" presId="urn:microsoft.com/office/officeart/2008/layout/LinedList"/>
    <dgm:cxn modelId="{C606039C-F9E5-420D-89A6-5082D002F470}" type="presOf" srcId="{349A9930-C911-4CF7-A42D-19F24A9D6027}" destId="{D8A1D983-52B3-498F-AFFA-93D69565AF09}" srcOrd="0" destOrd="0" presId="urn:microsoft.com/office/officeart/2008/layout/LinedList"/>
    <dgm:cxn modelId="{35869D87-C5B0-4E86-9BC9-5C7B2BB6E644}" srcId="{8AEBE9BF-832C-4984-8F41-9BF7100B435F}" destId="{DBBBC4F5-0BC5-4D38-912C-91B5CA0E9D6B}" srcOrd="0" destOrd="0" parTransId="{92835EB7-3128-4E30-8972-2D1E2FDE1E0A}" sibTransId="{A011C55A-5FA6-49DE-86EB-770E5B15C624}"/>
    <dgm:cxn modelId="{73878B87-4DCC-4664-9C48-3D5F9ACBD2A1}" srcId="{8AEBE9BF-832C-4984-8F41-9BF7100B435F}" destId="{349A9930-C911-4CF7-A42D-19F24A9D6027}" srcOrd="1" destOrd="0" parTransId="{EB6C4296-26AF-440C-A215-D9981908ED38}" sibTransId="{80BEFD81-86A9-4252-B300-E258561B4116}"/>
    <dgm:cxn modelId="{B3F15D5D-7EA6-4AD9-AEA4-6C1988D48A52}" type="presOf" srcId="{0FE317ED-278E-496C-9388-C13D86FA1DB9}" destId="{F0D40EC9-E7BF-4E8C-9EAD-5DECCBC38F85}" srcOrd="0" destOrd="0" presId="urn:microsoft.com/office/officeart/2008/layout/LinedList"/>
    <dgm:cxn modelId="{E574DF34-0B2E-4AF4-8675-AB43590068B3}" type="presParOf" srcId="{91F80940-773A-4A13-9615-FA51474A7989}" destId="{E412A053-A01E-44DC-8891-7502A8F6CFAD}" srcOrd="0" destOrd="0" presId="urn:microsoft.com/office/officeart/2008/layout/LinedList"/>
    <dgm:cxn modelId="{8CA50E3D-A74E-4F26-A88B-8F93E97A84DE}" type="presParOf" srcId="{91F80940-773A-4A13-9615-FA51474A7989}" destId="{02794D22-FD9E-4FF9-9767-53B212C80989}" srcOrd="1" destOrd="0" presId="urn:microsoft.com/office/officeart/2008/layout/LinedList"/>
    <dgm:cxn modelId="{1A9066A1-1D74-4BBF-AAF9-DEEEECDAB94B}" type="presParOf" srcId="{02794D22-FD9E-4FF9-9767-53B212C80989}" destId="{7E78EB41-A833-4CAE-B53F-1FCECA46E1D7}" srcOrd="0" destOrd="0" presId="urn:microsoft.com/office/officeart/2008/layout/LinedList"/>
    <dgm:cxn modelId="{D33B0561-D34E-4CBD-8459-4A7E9B343535}" type="presParOf" srcId="{02794D22-FD9E-4FF9-9767-53B212C80989}" destId="{F36CF4A4-A3DD-411E-A5D8-07F18C4B12A3}" srcOrd="1" destOrd="0" presId="urn:microsoft.com/office/officeart/2008/layout/LinedList"/>
    <dgm:cxn modelId="{95135963-B2FE-4E77-9E68-AD2B96A1876E}" type="presParOf" srcId="{F36CF4A4-A3DD-411E-A5D8-07F18C4B12A3}" destId="{B510A7CB-9FF0-4033-AFE1-1F4750A13BCF}" srcOrd="0" destOrd="0" presId="urn:microsoft.com/office/officeart/2008/layout/LinedList"/>
    <dgm:cxn modelId="{4E6CBAF2-664D-4163-AB5F-EF0C33BB55A2}" type="presParOf" srcId="{F36CF4A4-A3DD-411E-A5D8-07F18C4B12A3}" destId="{21998EF1-6E63-4B74-9CEE-452CEB528986}" srcOrd="1" destOrd="0" presId="urn:microsoft.com/office/officeart/2008/layout/LinedList"/>
    <dgm:cxn modelId="{B201F27D-EEB8-4E66-80D7-AF2DF18E6A75}" type="presParOf" srcId="{21998EF1-6E63-4B74-9CEE-452CEB528986}" destId="{F807DB10-0ADD-4CE6-BDB2-BD68FFD0DA21}" srcOrd="0" destOrd="0" presId="urn:microsoft.com/office/officeart/2008/layout/LinedList"/>
    <dgm:cxn modelId="{1F90E7AE-527B-4D91-81BF-7917AF511B2C}" type="presParOf" srcId="{21998EF1-6E63-4B74-9CEE-452CEB528986}" destId="{9F3BEA65-9F27-41FB-BBE9-091C572AABAC}" srcOrd="1" destOrd="0" presId="urn:microsoft.com/office/officeart/2008/layout/LinedList"/>
    <dgm:cxn modelId="{A4F384FA-90CE-401A-82DD-53BA2CB92B09}" type="presParOf" srcId="{21998EF1-6E63-4B74-9CEE-452CEB528986}" destId="{EBA60070-E406-44B0-8BE6-99EB3DA39C6B}" srcOrd="2" destOrd="0" presId="urn:microsoft.com/office/officeart/2008/layout/LinedList"/>
    <dgm:cxn modelId="{3FE68C71-CB1D-4D63-B573-D990E0BC1030}" type="presParOf" srcId="{F36CF4A4-A3DD-411E-A5D8-07F18C4B12A3}" destId="{DFCFD574-309D-454E-87FA-0B370D449B22}" srcOrd="2" destOrd="0" presId="urn:microsoft.com/office/officeart/2008/layout/LinedList"/>
    <dgm:cxn modelId="{3A4E569C-549A-4378-8C8A-0BFFC3238774}" type="presParOf" srcId="{F36CF4A4-A3DD-411E-A5D8-07F18C4B12A3}" destId="{F674B16D-A1E5-4223-BAE0-FEE2199D8E60}" srcOrd="3" destOrd="0" presId="urn:microsoft.com/office/officeart/2008/layout/LinedList"/>
    <dgm:cxn modelId="{B55F319A-DFD5-451D-94D7-1BEB5B95BC03}" type="presParOf" srcId="{F36CF4A4-A3DD-411E-A5D8-07F18C4B12A3}" destId="{9BE53A23-8333-4E1C-B8BF-A8066C752D5C}" srcOrd="4" destOrd="0" presId="urn:microsoft.com/office/officeart/2008/layout/LinedList"/>
    <dgm:cxn modelId="{783407CB-E41C-4C8B-A518-962FAA1EF17B}" type="presParOf" srcId="{9BE53A23-8333-4E1C-B8BF-A8066C752D5C}" destId="{666266E2-E376-499A-BDBF-26988368F901}" srcOrd="0" destOrd="0" presId="urn:microsoft.com/office/officeart/2008/layout/LinedList"/>
    <dgm:cxn modelId="{E064826A-7E9F-40A4-91B2-B62AF5BBCB64}" type="presParOf" srcId="{9BE53A23-8333-4E1C-B8BF-A8066C752D5C}" destId="{D8A1D983-52B3-498F-AFFA-93D69565AF09}" srcOrd="1" destOrd="0" presId="urn:microsoft.com/office/officeart/2008/layout/LinedList"/>
    <dgm:cxn modelId="{83E29904-DABE-4236-81AF-259F47F98BB0}" type="presParOf" srcId="{9BE53A23-8333-4E1C-B8BF-A8066C752D5C}" destId="{3F251A45-4B94-4B19-846E-402CB6D76C3B}" srcOrd="2" destOrd="0" presId="urn:microsoft.com/office/officeart/2008/layout/LinedList"/>
    <dgm:cxn modelId="{57A5344B-6E10-4374-BD8D-A32FAF418AF6}" type="presParOf" srcId="{F36CF4A4-A3DD-411E-A5D8-07F18C4B12A3}" destId="{DA3C8E9C-55DC-421A-863F-5E24D2590DB4}" srcOrd="5" destOrd="0" presId="urn:microsoft.com/office/officeart/2008/layout/LinedList"/>
    <dgm:cxn modelId="{86B2A76C-C8D8-4EB6-93BA-9AE671BFC782}" type="presParOf" srcId="{F36CF4A4-A3DD-411E-A5D8-07F18C4B12A3}" destId="{5D5817BF-7EBE-43A5-A7DB-EF5AE25702E6}" srcOrd="6" destOrd="0" presId="urn:microsoft.com/office/officeart/2008/layout/LinedList"/>
    <dgm:cxn modelId="{3E00CE5B-451B-4176-9E81-4FB98E14F422}" type="presParOf" srcId="{F36CF4A4-A3DD-411E-A5D8-07F18C4B12A3}" destId="{D0E9D4D0-140B-4245-925F-77E87F8D9294}" srcOrd="7" destOrd="0" presId="urn:microsoft.com/office/officeart/2008/layout/LinedList"/>
    <dgm:cxn modelId="{A7495808-29F6-454F-986C-3461087805EA}" type="presParOf" srcId="{D0E9D4D0-140B-4245-925F-77E87F8D9294}" destId="{512DEAC1-2681-4EAD-8C28-562ADF0E1F6F}" srcOrd="0" destOrd="0" presId="urn:microsoft.com/office/officeart/2008/layout/LinedList"/>
    <dgm:cxn modelId="{F8F9CB6D-90BD-4744-8927-471978FF1346}" type="presParOf" srcId="{D0E9D4D0-140B-4245-925F-77E87F8D9294}" destId="{F0D40EC9-E7BF-4E8C-9EAD-5DECCBC38F85}" srcOrd="1" destOrd="0" presId="urn:microsoft.com/office/officeart/2008/layout/LinedList"/>
    <dgm:cxn modelId="{E5DED4E8-C293-4750-ADDD-82FAB18104A2}" type="presParOf" srcId="{D0E9D4D0-140B-4245-925F-77E87F8D9294}" destId="{BF5B57E5-5320-4186-ADC7-495C1B92C612}" srcOrd="2" destOrd="0" presId="urn:microsoft.com/office/officeart/2008/layout/LinedList"/>
    <dgm:cxn modelId="{21DB464D-3F63-467F-A373-E86930424411}" type="presParOf" srcId="{F36CF4A4-A3DD-411E-A5D8-07F18C4B12A3}" destId="{76580CAF-FEA1-4850-9EE1-864E72434CC0}" srcOrd="8" destOrd="0" presId="urn:microsoft.com/office/officeart/2008/layout/LinedList"/>
    <dgm:cxn modelId="{9BD12BB5-F310-4CCC-9D76-D47F9F383338}" type="presParOf" srcId="{F36CF4A4-A3DD-411E-A5D8-07F18C4B12A3}" destId="{91CA2337-E7A8-483E-B927-8C5550A1C535}"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1413F3-CCBF-45BD-8A7C-EC9827E1A660}"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es-ES"/>
        </a:p>
      </dgm:t>
    </dgm:pt>
    <dgm:pt modelId="{0D054809-3BD8-434B-83F1-0416EE404167}">
      <dgm:prSet phldrT="[Texto]"/>
      <dgm:spPr/>
      <dgm:t>
        <a:bodyPr/>
        <a:lstStyle/>
        <a:p>
          <a:r>
            <a:rPr lang="es-ES" b="0" i="0" dirty="0" smtClean="0"/>
            <a:t>Uso de elementos gráficos: Analizar gráficos, tablas, imágenes y otros elementos visuales para comprender mejor el contenido del texto</a:t>
          </a:r>
          <a:endParaRPr lang="es-ES" dirty="0"/>
        </a:p>
      </dgm:t>
    </dgm:pt>
    <dgm:pt modelId="{5918605D-59E2-49B9-AFC0-886443C9CABF}" type="parTrans" cxnId="{6C900650-E2EB-4CDB-9238-8DFA73DF20CE}">
      <dgm:prSet/>
      <dgm:spPr/>
      <dgm:t>
        <a:bodyPr/>
        <a:lstStyle/>
        <a:p>
          <a:endParaRPr lang="es-ES"/>
        </a:p>
      </dgm:t>
    </dgm:pt>
    <dgm:pt modelId="{6569EA3E-DB6D-48D9-83D6-B474CECD501C}" type="sibTrans" cxnId="{6C900650-E2EB-4CDB-9238-8DFA73DF20CE}">
      <dgm:prSet/>
      <dgm:spPr/>
      <dgm:t>
        <a:bodyPr/>
        <a:lstStyle/>
        <a:p>
          <a:endParaRPr lang="es-ES"/>
        </a:p>
      </dgm:t>
    </dgm:pt>
    <dgm:pt modelId="{A7B8D5F3-C9DB-4A99-82A8-3254C437334F}">
      <dgm:prSet phldrT="[Texto]" phldr="1"/>
      <dgm:spPr/>
      <dgm:t>
        <a:bodyPr/>
        <a:lstStyle/>
        <a:p>
          <a:endParaRPr lang="es-ES" dirty="0"/>
        </a:p>
      </dgm:t>
    </dgm:pt>
    <dgm:pt modelId="{3F1F1E55-0FA0-49C0-A323-FA8A51C2F967}" type="parTrans" cxnId="{3324D0CB-7617-418F-B465-0E83316CA95B}">
      <dgm:prSet/>
      <dgm:spPr/>
      <dgm:t>
        <a:bodyPr/>
        <a:lstStyle/>
        <a:p>
          <a:endParaRPr lang="es-ES"/>
        </a:p>
      </dgm:t>
    </dgm:pt>
    <dgm:pt modelId="{53E10773-6236-4395-91D3-23D5FDCD14C8}" type="sibTrans" cxnId="{3324D0CB-7617-418F-B465-0E83316CA95B}">
      <dgm:prSet/>
      <dgm:spPr/>
      <dgm:t>
        <a:bodyPr/>
        <a:lstStyle/>
        <a:p>
          <a:endParaRPr lang="es-ES"/>
        </a:p>
      </dgm:t>
    </dgm:pt>
    <dgm:pt modelId="{9C8193C4-4A3E-4FAD-A41C-85DEEB15C483}">
      <dgm:prSet/>
      <dgm:spPr/>
      <dgm:t>
        <a:bodyPr/>
        <a:lstStyle/>
        <a:p>
          <a:r>
            <a:rPr lang="es-ES" b="0" i="0" dirty="0" smtClean="0"/>
            <a:t>Lectura rápida: Desplazarse de manera veloz por el texto para identificar conceptos clave y la estructura general.</a:t>
          </a:r>
          <a:endParaRPr lang="es-ES" dirty="0"/>
        </a:p>
      </dgm:t>
    </dgm:pt>
    <dgm:pt modelId="{743587E2-E49C-433B-8280-8B54F8C076AE}" type="parTrans" cxnId="{A3B998F3-84C4-4734-89D1-FCE36C94DBFF}">
      <dgm:prSet/>
      <dgm:spPr/>
      <dgm:t>
        <a:bodyPr/>
        <a:lstStyle/>
        <a:p>
          <a:endParaRPr lang="es-ES"/>
        </a:p>
      </dgm:t>
    </dgm:pt>
    <dgm:pt modelId="{C92B9CD9-A25B-4DD8-8C5F-2480CCAED812}" type="sibTrans" cxnId="{A3B998F3-84C4-4734-89D1-FCE36C94DBFF}">
      <dgm:prSet/>
      <dgm:spPr/>
      <dgm:t>
        <a:bodyPr/>
        <a:lstStyle/>
        <a:p>
          <a:endParaRPr lang="es-ES"/>
        </a:p>
      </dgm:t>
    </dgm:pt>
    <dgm:pt modelId="{0AD14984-3964-4439-8D0C-53196F879B0F}">
      <dgm:prSet phldrT="[Texto]" phldr="1"/>
      <dgm:spPr/>
      <dgm:t>
        <a:bodyPr/>
        <a:lstStyle/>
        <a:p>
          <a:endParaRPr lang="es-ES" dirty="0"/>
        </a:p>
      </dgm:t>
    </dgm:pt>
    <dgm:pt modelId="{A9BF4229-C560-4FF9-AA90-2444C51A1803}" type="sibTrans" cxnId="{AA6620D7-C911-4440-B7E6-D6E3983C63A1}">
      <dgm:prSet/>
      <dgm:spPr/>
      <dgm:t>
        <a:bodyPr/>
        <a:lstStyle/>
        <a:p>
          <a:endParaRPr lang="es-ES"/>
        </a:p>
      </dgm:t>
    </dgm:pt>
    <dgm:pt modelId="{047EF674-141A-4FD4-A33B-1FE64CE8EDDD}" type="parTrans" cxnId="{AA6620D7-C911-4440-B7E6-D6E3983C63A1}">
      <dgm:prSet/>
      <dgm:spPr/>
      <dgm:t>
        <a:bodyPr/>
        <a:lstStyle/>
        <a:p>
          <a:endParaRPr lang="es-ES"/>
        </a:p>
      </dgm:t>
    </dgm:pt>
    <dgm:pt modelId="{CCB3DE3E-EE5D-4551-8ADE-4CADC7586F4F}" type="pres">
      <dgm:prSet presAssocID="{B01413F3-CCBF-45BD-8A7C-EC9827E1A660}" presName="Name0" presStyleCnt="0">
        <dgm:presLayoutVars>
          <dgm:chMax/>
          <dgm:chPref/>
          <dgm:dir/>
        </dgm:presLayoutVars>
      </dgm:prSet>
      <dgm:spPr/>
    </dgm:pt>
    <dgm:pt modelId="{1EA9CE9A-1D2A-40CF-85E8-D79E9F3CDCC9}" type="pres">
      <dgm:prSet presAssocID="{0AD14984-3964-4439-8D0C-53196F879B0F}" presName="parenttextcomposite" presStyleCnt="0"/>
      <dgm:spPr/>
    </dgm:pt>
    <dgm:pt modelId="{E9C4C9AF-C6BD-4629-A411-5A08FD652B23}" type="pres">
      <dgm:prSet presAssocID="{0AD14984-3964-4439-8D0C-53196F879B0F}" presName="parenttext" presStyleLbl="revTx" presStyleIdx="0" presStyleCnt="2" custFlipVert="1" custScaleX="15720" custScaleY="119098">
        <dgm:presLayoutVars>
          <dgm:chMax/>
          <dgm:chPref val="2"/>
          <dgm:bulletEnabled val="1"/>
        </dgm:presLayoutVars>
      </dgm:prSet>
      <dgm:spPr/>
      <dgm:t>
        <a:bodyPr/>
        <a:lstStyle/>
        <a:p>
          <a:endParaRPr lang="es-ES"/>
        </a:p>
      </dgm:t>
    </dgm:pt>
    <dgm:pt modelId="{0B04123B-16E8-41F7-8FEE-B6C94FF74910}" type="pres">
      <dgm:prSet presAssocID="{0AD14984-3964-4439-8D0C-53196F879B0F}" presName="composite" presStyleCnt="0"/>
      <dgm:spPr/>
    </dgm:pt>
    <dgm:pt modelId="{0FC2B828-E8CC-489D-B075-1B69EAB9D9A8}" type="pres">
      <dgm:prSet presAssocID="{0AD14984-3964-4439-8D0C-53196F879B0F}" presName="chevron1" presStyleLbl="alignNode1" presStyleIdx="0" presStyleCnt="14"/>
      <dgm:spPr/>
    </dgm:pt>
    <dgm:pt modelId="{D0DB7042-B35E-41FC-B064-1154B2BE2CBE}" type="pres">
      <dgm:prSet presAssocID="{0AD14984-3964-4439-8D0C-53196F879B0F}" presName="chevron2" presStyleLbl="alignNode1" presStyleIdx="1" presStyleCnt="14"/>
      <dgm:spPr/>
    </dgm:pt>
    <dgm:pt modelId="{23BB0797-EA1E-46AE-B95D-3966871D17DD}" type="pres">
      <dgm:prSet presAssocID="{0AD14984-3964-4439-8D0C-53196F879B0F}" presName="chevron3" presStyleLbl="alignNode1" presStyleIdx="2" presStyleCnt="14"/>
      <dgm:spPr/>
    </dgm:pt>
    <dgm:pt modelId="{5675AE90-A83D-4CBE-972B-268FCAE0F407}" type="pres">
      <dgm:prSet presAssocID="{0AD14984-3964-4439-8D0C-53196F879B0F}" presName="chevron4" presStyleLbl="alignNode1" presStyleIdx="3" presStyleCnt="14"/>
      <dgm:spPr/>
    </dgm:pt>
    <dgm:pt modelId="{37C0D699-4B7F-402F-B8E8-B002BA11AB21}" type="pres">
      <dgm:prSet presAssocID="{0AD14984-3964-4439-8D0C-53196F879B0F}" presName="chevron5" presStyleLbl="alignNode1" presStyleIdx="4" presStyleCnt="14"/>
      <dgm:spPr/>
    </dgm:pt>
    <dgm:pt modelId="{D58F7886-5530-411C-922C-67BB829E4191}" type="pres">
      <dgm:prSet presAssocID="{0AD14984-3964-4439-8D0C-53196F879B0F}" presName="chevron6" presStyleLbl="alignNode1" presStyleIdx="5" presStyleCnt="14"/>
      <dgm:spPr/>
    </dgm:pt>
    <dgm:pt modelId="{4B152FB0-C785-498C-B2F8-4ADF00E0B1C1}" type="pres">
      <dgm:prSet presAssocID="{0AD14984-3964-4439-8D0C-53196F879B0F}" presName="chevron7" presStyleLbl="alignNode1" presStyleIdx="6" presStyleCnt="14"/>
      <dgm:spPr/>
    </dgm:pt>
    <dgm:pt modelId="{849E141D-2642-46BD-AC9C-3A68E6C0A593}" type="pres">
      <dgm:prSet presAssocID="{0AD14984-3964-4439-8D0C-53196F879B0F}" presName="childtext" presStyleLbl="solidFgAcc1" presStyleIdx="0" presStyleCnt="2">
        <dgm:presLayoutVars>
          <dgm:chMax/>
          <dgm:chPref val="0"/>
          <dgm:bulletEnabled val="1"/>
        </dgm:presLayoutVars>
      </dgm:prSet>
      <dgm:spPr/>
      <dgm:t>
        <a:bodyPr/>
        <a:lstStyle/>
        <a:p>
          <a:endParaRPr lang="es-ES"/>
        </a:p>
      </dgm:t>
    </dgm:pt>
    <dgm:pt modelId="{3BF14C85-F096-408C-80AA-A5834BEE16B2}" type="pres">
      <dgm:prSet presAssocID="{A9BF4229-C560-4FF9-AA90-2444C51A1803}" presName="sibTrans" presStyleCnt="0"/>
      <dgm:spPr/>
    </dgm:pt>
    <dgm:pt modelId="{14DA2613-A019-4F89-BC05-E8701770CADF}" type="pres">
      <dgm:prSet presAssocID="{A7B8D5F3-C9DB-4A99-82A8-3254C437334F}" presName="parenttextcomposite" presStyleCnt="0"/>
      <dgm:spPr/>
    </dgm:pt>
    <dgm:pt modelId="{573A4044-81E2-4AE5-9D6F-7CD98D31EED5}" type="pres">
      <dgm:prSet presAssocID="{A7B8D5F3-C9DB-4A99-82A8-3254C437334F}" presName="parenttext" presStyleLbl="revTx" presStyleIdx="1" presStyleCnt="2">
        <dgm:presLayoutVars>
          <dgm:chMax/>
          <dgm:chPref val="2"/>
          <dgm:bulletEnabled val="1"/>
        </dgm:presLayoutVars>
      </dgm:prSet>
      <dgm:spPr/>
    </dgm:pt>
    <dgm:pt modelId="{5CBC625D-F602-4554-841B-F1DD5E9F2344}" type="pres">
      <dgm:prSet presAssocID="{A7B8D5F3-C9DB-4A99-82A8-3254C437334F}" presName="composite" presStyleCnt="0"/>
      <dgm:spPr/>
    </dgm:pt>
    <dgm:pt modelId="{DA40FDE2-37A1-4735-8776-C77899DC9003}" type="pres">
      <dgm:prSet presAssocID="{A7B8D5F3-C9DB-4A99-82A8-3254C437334F}" presName="chevron1" presStyleLbl="alignNode1" presStyleIdx="7" presStyleCnt="14"/>
      <dgm:spPr/>
    </dgm:pt>
    <dgm:pt modelId="{292E0EE1-4CD6-4C3B-9C79-0F51C4BFD5A0}" type="pres">
      <dgm:prSet presAssocID="{A7B8D5F3-C9DB-4A99-82A8-3254C437334F}" presName="chevron2" presStyleLbl="alignNode1" presStyleIdx="8" presStyleCnt="14"/>
      <dgm:spPr/>
    </dgm:pt>
    <dgm:pt modelId="{678FBAD4-FB26-4EDA-9D30-9F6DF8ED957A}" type="pres">
      <dgm:prSet presAssocID="{A7B8D5F3-C9DB-4A99-82A8-3254C437334F}" presName="chevron3" presStyleLbl="alignNode1" presStyleIdx="9" presStyleCnt="14"/>
      <dgm:spPr/>
    </dgm:pt>
    <dgm:pt modelId="{FD2A1023-65D7-4B0D-98CA-3ADA4A2538B7}" type="pres">
      <dgm:prSet presAssocID="{A7B8D5F3-C9DB-4A99-82A8-3254C437334F}" presName="chevron4" presStyleLbl="alignNode1" presStyleIdx="10" presStyleCnt="14"/>
      <dgm:spPr/>
    </dgm:pt>
    <dgm:pt modelId="{F270990B-54F1-4A44-8F71-EBEF3D9DC0D1}" type="pres">
      <dgm:prSet presAssocID="{A7B8D5F3-C9DB-4A99-82A8-3254C437334F}" presName="chevron5" presStyleLbl="alignNode1" presStyleIdx="11" presStyleCnt="14"/>
      <dgm:spPr/>
    </dgm:pt>
    <dgm:pt modelId="{4C1506DE-AB70-4075-BD2C-37D63ACA7A0A}" type="pres">
      <dgm:prSet presAssocID="{A7B8D5F3-C9DB-4A99-82A8-3254C437334F}" presName="chevron6" presStyleLbl="alignNode1" presStyleIdx="12" presStyleCnt="14"/>
      <dgm:spPr/>
    </dgm:pt>
    <dgm:pt modelId="{E806626F-BEC9-46BE-8299-19C3CB4CC903}" type="pres">
      <dgm:prSet presAssocID="{A7B8D5F3-C9DB-4A99-82A8-3254C437334F}" presName="chevron7" presStyleLbl="alignNode1" presStyleIdx="13" presStyleCnt="14"/>
      <dgm:spPr/>
    </dgm:pt>
    <dgm:pt modelId="{C5FD3981-AD48-448B-8350-2D323AA95960}" type="pres">
      <dgm:prSet presAssocID="{A7B8D5F3-C9DB-4A99-82A8-3254C437334F}" presName="childtext" presStyleLbl="solidFgAcc1" presStyleIdx="1" presStyleCnt="2">
        <dgm:presLayoutVars>
          <dgm:chMax/>
          <dgm:chPref val="0"/>
          <dgm:bulletEnabled val="1"/>
        </dgm:presLayoutVars>
      </dgm:prSet>
      <dgm:spPr/>
    </dgm:pt>
  </dgm:ptLst>
  <dgm:cxnLst>
    <dgm:cxn modelId="{A3B998F3-84C4-4734-89D1-FCE36C94DBFF}" srcId="{A7B8D5F3-C9DB-4A99-82A8-3254C437334F}" destId="{9C8193C4-4A3E-4FAD-A41C-85DEEB15C483}" srcOrd="0" destOrd="0" parTransId="{743587E2-E49C-433B-8280-8B54F8C076AE}" sibTransId="{C92B9CD9-A25B-4DD8-8C5F-2480CCAED812}"/>
    <dgm:cxn modelId="{6C900650-E2EB-4CDB-9238-8DFA73DF20CE}" srcId="{0AD14984-3964-4439-8D0C-53196F879B0F}" destId="{0D054809-3BD8-434B-83F1-0416EE404167}" srcOrd="0" destOrd="0" parTransId="{5918605D-59E2-49B9-AFC0-886443C9CABF}" sibTransId="{6569EA3E-DB6D-48D9-83D6-B474CECD501C}"/>
    <dgm:cxn modelId="{0A6C15FC-3A66-4589-BD1F-AB665ACD0572}" type="presOf" srcId="{A7B8D5F3-C9DB-4A99-82A8-3254C437334F}" destId="{573A4044-81E2-4AE5-9D6F-7CD98D31EED5}" srcOrd="0" destOrd="0" presId="urn:microsoft.com/office/officeart/2008/layout/VerticalAccentList"/>
    <dgm:cxn modelId="{AA6620D7-C911-4440-B7E6-D6E3983C63A1}" srcId="{B01413F3-CCBF-45BD-8A7C-EC9827E1A660}" destId="{0AD14984-3964-4439-8D0C-53196F879B0F}" srcOrd="0" destOrd="0" parTransId="{047EF674-141A-4FD4-A33B-1FE64CE8EDDD}" sibTransId="{A9BF4229-C560-4FF9-AA90-2444C51A1803}"/>
    <dgm:cxn modelId="{BD2A574D-8896-4D1D-8D2C-98002BBB78E3}" type="presOf" srcId="{0D054809-3BD8-434B-83F1-0416EE404167}" destId="{849E141D-2642-46BD-AC9C-3A68E6C0A593}" srcOrd="0" destOrd="0" presId="urn:microsoft.com/office/officeart/2008/layout/VerticalAccentList"/>
    <dgm:cxn modelId="{50B57A22-897B-4EEB-AC26-8212D4FFDCD7}" type="presOf" srcId="{9C8193C4-4A3E-4FAD-A41C-85DEEB15C483}" destId="{C5FD3981-AD48-448B-8350-2D323AA95960}" srcOrd="0" destOrd="0" presId="urn:microsoft.com/office/officeart/2008/layout/VerticalAccentList"/>
    <dgm:cxn modelId="{048AB56F-A783-404F-A4F4-22C7EA39C50D}" type="presOf" srcId="{0AD14984-3964-4439-8D0C-53196F879B0F}" destId="{E9C4C9AF-C6BD-4629-A411-5A08FD652B23}" srcOrd="0" destOrd="0" presId="urn:microsoft.com/office/officeart/2008/layout/VerticalAccentList"/>
    <dgm:cxn modelId="{3A43B2EB-A632-466E-9F99-2C9E4D1ADB3B}" type="presOf" srcId="{B01413F3-CCBF-45BD-8A7C-EC9827E1A660}" destId="{CCB3DE3E-EE5D-4551-8ADE-4CADC7586F4F}" srcOrd="0" destOrd="0" presId="urn:microsoft.com/office/officeart/2008/layout/VerticalAccentList"/>
    <dgm:cxn modelId="{3324D0CB-7617-418F-B465-0E83316CA95B}" srcId="{B01413F3-CCBF-45BD-8A7C-EC9827E1A660}" destId="{A7B8D5F3-C9DB-4A99-82A8-3254C437334F}" srcOrd="1" destOrd="0" parTransId="{3F1F1E55-0FA0-49C0-A323-FA8A51C2F967}" sibTransId="{53E10773-6236-4395-91D3-23D5FDCD14C8}"/>
    <dgm:cxn modelId="{EE46B92E-D6E6-44A2-A715-A5FA4069348F}" type="presParOf" srcId="{CCB3DE3E-EE5D-4551-8ADE-4CADC7586F4F}" destId="{1EA9CE9A-1D2A-40CF-85E8-D79E9F3CDCC9}" srcOrd="0" destOrd="0" presId="urn:microsoft.com/office/officeart/2008/layout/VerticalAccentList"/>
    <dgm:cxn modelId="{46AFFCB0-6486-465A-BF9B-3C65E32C1631}" type="presParOf" srcId="{1EA9CE9A-1D2A-40CF-85E8-D79E9F3CDCC9}" destId="{E9C4C9AF-C6BD-4629-A411-5A08FD652B23}" srcOrd="0" destOrd="0" presId="urn:microsoft.com/office/officeart/2008/layout/VerticalAccentList"/>
    <dgm:cxn modelId="{7777761C-9B4E-4753-A5BD-0E71DAB0C6F2}" type="presParOf" srcId="{CCB3DE3E-EE5D-4551-8ADE-4CADC7586F4F}" destId="{0B04123B-16E8-41F7-8FEE-B6C94FF74910}" srcOrd="1" destOrd="0" presId="urn:microsoft.com/office/officeart/2008/layout/VerticalAccentList"/>
    <dgm:cxn modelId="{EBF395AB-0741-42AE-9035-03E9C59FC2D7}" type="presParOf" srcId="{0B04123B-16E8-41F7-8FEE-B6C94FF74910}" destId="{0FC2B828-E8CC-489D-B075-1B69EAB9D9A8}" srcOrd="0" destOrd="0" presId="urn:microsoft.com/office/officeart/2008/layout/VerticalAccentList"/>
    <dgm:cxn modelId="{FE56CF4B-0626-4845-A983-7B970E60BA38}" type="presParOf" srcId="{0B04123B-16E8-41F7-8FEE-B6C94FF74910}" destId="{D0DB7042-B35E-41FC-B064-1154B2BE2CBE}" srcOrd="1" destOrd="0" presId="urn:microsoft.com/office/officeart/2008/layout/VerticalAccentList"/>
    <dgm:cxn modelId="{635FDF2C-0FAE-4716-8931-AB83AF5EAA21}" type="presParOf" srcId="{0B04123B-16E8-41F7-8FEE-B6C94FF74910}" destId="{23BB0797-EA1E-46AE-B95D-3966871D17DD}" srcOrd="2" destOrd="0" presId="urn:microsoft.com/office/officeart/2008/layout/VerticalAccentList"/>
    <dgm:cxn modelId="{1D3701C2-E6DB-4787-BFEB-CEC708C159AC}" type="presParOf" srcId="{0B04123B-16E8-41F7-8FEE-B6C94FF74910}" destId="{5675AE90-A83D-4CBE-972B-268FCAE0F407}" srcOrd="3" destOrd="0" presId="urn:microsoft.com/office/officeart/2008/layout/VerticalAccentList"/>
    <dgm:cxn modelId="{919568F4-82DC-4607-BE36-1FB653D50556}" type="presParOf" srcId="{0B04123B-16E8-41F7-8FEE-B6C94FF74910}" destId="{37C0D699-4B7F-402F-B8E8-B002BA11AB21}" srcOrd="4" destOrd="0" presId="urn:microsoft.com/office/officeart/2008/layout/VerticalAccentList"/>
    <dgm:cxn modelId="{31790A48-6FD0-4CD1-B2F8-D8B1C5437913}" type="presParOf" srcId="{0B04123B-16E8-41F7-8FEE-B6C94FF74910}" destId="{D58F7886-5530-411C-922C-67BB829E4191}" srcOrd="5" destOrd="0" presId="urn:microsoft.com/office/officeart/2008/layout/VerticalAccentList"/>
    <dgm:cxn modelId="{B22114B5-4CB0-41DD-9F15-CBB587FE5232}" type="presParOf" srcId="{0B04123B-16E8-41F7-8FEE-B6C94FF74910}" destId="{4B152FB0-C785-498C-B2F8-4ADF00E0B1C1}" srcOrd="6" destOrd="0" presId="urn:microsoft.com/office/officeart/2008/layout/VerticalAccentList"/>
    <dgm:cxn modelId="{3BC80733-6FC5-4DDB-B271-740D795E6E8F}" type="presParOf" srcId="{0B04123B-16E8-41F7-8FEE-B6C94FF74910}" destId="{849E141D-2642-46BD-AC9C-3A68E6C0A593}" srcOrd="7" destOrd="0" presId="urn:microsoft.com/office/officeart/2008/layout/VerticalAccentList"/>
    <dgm:cxn modelId="{409D9511-BBD1-472D-89EF-6C5158C8C222}" type="presParOf" srcId="{CCB3DE3E-EE5D-4551-8ADE-4CADC7586F4F}" destId="{3BF14C85-F096-408C-80AA-A5834BEE16B2}" srcOrd="2" destOrd="0" presId="urn:microsoft.com/office/officeart/2008/layout/VerticalAccentList"/>
    <dgm:cxn modelId="{0E5FD4D5-77E8-4E85-A16A-063553C52E3B}" type="presParOf" srcId="{CCB3DE3E-EE5D-4551-8ADE-4CADC7586F4F}" destId="{14DA2613-A019-4F89-BC05-E8701770CADF}" srcOrd="3" destOrd="0" presId="urn:microsoft.com/office/officeart/2008/layout/VerticalAccentList"/>
    <dgm:cxn modelId="{EB11EC48-35F5-41A5-A8C9-985208DDE61E}" type="presParOf" srcId="{14DA2613-A019-4F89-BC05-E8701770CADF}" destId="{573A4044-81E2-4AE5-9D6F-7CD98D31EED5}" srcOrd="0" destOrd="0" presId="urn:microsoft.com/office/officeart/2008/layout/VerticalAccentList"/>
    <dgm:cxn modelId="{BEB20271-CEE6-4D7A-82A1-D10B1FBD7D77}" type="presParOf" srcId="{CCB3DE3E-EE5D-4551-8ADE-4CADC7586F4F}" destId="{5CBC625D-F602-4554-841B-F1DD5E9F2344}" srcOrd="4" destOrd="0" presId="urn:microsoft.com/office/officeart/2008/layout/VerticalAccentList"/>
    <dgm:cxn modelId="{3A4E310D-1880-4DC5-98F5-D380FE195E1A}" type="presParOf" srcId="{5CBC625D-F602-4554-841B-F1DD5E9F2344}" destId="{DA40FDE2-37A1-4735-8776-C77899DC9003}" srcOrd="0" destOrd="0" presId="urn:microsoft.com/office/officeart/2008/layout/VerticalAccentList"/>
    <dgm:cxn modelId="{3E7EA7E6-E0B9-4BF6-B0C9-19ED57CCC542}" type="presParOf" srcId="{5CBC625D-F602-4554-841B-F1DD5E9F2344}" destId="{292E0EE1-4CD6-4C3B-9C79-0F51C4BFD5A0}" srcOrd="1" destOrd="0" presId="urn:microsoft.com/office/officeart/2008/layout/VerticalAccentList"/>
    <dgm:cxn modelId="{8D4BBE33-90D2-4ADA-B958-AB488FCED3A9}" type="presParOf" srcId="{5CBC625D-F602-4554-841B-F1DD5E9F2344}" destId="{678FBAD4-FB26-4EDA-9D30-9F6DF8ED957A}" srcOrd="2" destOrd="0" presId="urn:microsoft.com/office/officeart/2008/layout/VerticalAccentList"/>
    <dgm:cxn modelId="{ADBF4051-9006-453A-9F00-006CBBAE2DBF}" type="presParOf" srcId="{5CBC625D-F602-4554-841B-F1DD5E9F2344}" destId="{FD2A1023-65D7-4B0D-98CA-3ADA4A2538B7}" srcOrd="3" destOrd="0" presId="urn:microsoft.com/office/officeart/2008/layout/VerticalAccentList"/>
    <dgm:cxn modelId="{B35D4527-0C4F-4853-B54E-B3711F513FC1}" type="presParOf" srcId="{5CBC625D-F602-4554-841B-F1DD5E9F2344}" destId="{F270990B-54F1-4A44-8F71-EBEF3D9DC0D1}" srcOrd="4" destOrd="0" presId="urn:microsoft.com/office/officeart/2008/layout/VerticalAccentList"/>
    <dgm:cxn modelId="{A8B8D48B-6B81-4705-A339-5408615A63C7}" type="presParOf" srcId="{5CBC625D-F602-4554-841B-F1DD5E9F2344}" destId="{4C1506DE-AB70-4075-BD2C-37D63ACA7A0A}" srcOrd="5" destOrd="0" presId="urn:microsoft.com/office/officeart/2008/layout/VerticalAccentList"/>
    <dgm:cxn modelId="{175EC62C-0192-4C0A-AABF-644C543A4260}" type="presParOf" srcId="{5CBC625D-F602-4554-841B-F1DD5E9F2344}" destId="{E806626F-BEC9-46BE-8299-19C3CB4CC903}" srcOrd="6" destOrd="0" presId="urn:microsoft.com/office/officeart/2008/layout/VerticalAccentList"/>
    <dgm:cxn modelId="{D0DFDCF1-A6B6-4D5E-A786-EC19191EE330}" type="presParOf" srcId="{5CBC625D-F602-4554-841B-F1DD5E9F2344}" destId="{C5FD3981-AD48-448B-8350-2D323AA95960}"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2496377-42E5-417F-8D40-37E2A7B05F5B}"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es-ES"/>
        </a:p>
      </dgm:t>
    </dgm:pt>
    <dgm:pt modelId="{6EDEB712-834C-4093-BFF0-474ADA8D68B4}">
      <dgm:prSet phldrT="[Texto]"/>
      <dgm:spPr/>
      <dgm:t>
        <a:bodyPr/>
        <a:lstStyle/>
        <a:p>
          <a:r>
            <a:rPr lang="es-ES" b="0" i="0" dirty="0" smtClean="0"/>
            <a:t>Niveles de Lectura:</a:t>
          </a:r>
          <a:endParaRPr lang="es-ES" dirty="0"/>
        </a:p>
      </dgm:t>
    </dgm:pt>
    <dgm:pt modelId="{38DC94F4-619F-4239-995B-9B4619F55065}" type="parTrans" cxnId="{B07E3547-1547-4311-9906-702A07B5C74B}">
      <dgm:prSet/>
      <dgm:spPr/>
      <dgm:t>
        <a:bodyPr/>
        <a:lstStyle/>
        <a:p>
          <a:endParaRPr lang="es-ES"/>
        </a:p>
      </dgm:t>
    </dgm:pt>
    <dgm:pt modelId="{5A891BD9-2EEF-4160-84EC-F29F5E804E5B}" type="sibTrans" cxnId="{B07E3547-1547-4311-9906-702A07B5C74B}">
      <dgm:prSet/>
      <dgm:spPr/>
      <dgm:t>
        <a:bodyPr/>
        <a:lstStyle/>
        <a:p>
          <a:endParaRPr lang="es-ES"/>
        </a:p>
      </dgm:t>
    </dgm:pt>
    <dgm:pt modelId="{5480E679-C8B0-4B4C-9A98-1592CA33DB11}">
      <dgm:prSet phldrT="[Texto]" custT="1"/>
      <dgm:spPr/>
      <dgm:t>
        <a:bodyPr/>
        <a:lstStyle/>
        <a:p>
          <a:r>
            <a:rPr lang="es-ES" sz="1800" b="0" i="0" dirty="0" smtClean="0"/>
            <a:t>Los niveles de lectura se refieren a los diferentes niveles de comprensión y análisis que un lector puede alcanzar al interactuar con un texto. Los principales niveles de lectura son</a:t>
          </a:r>
          <a:r>
            <a:rPr lang="es-ES" sz="1500" b="0" i="0" dirty="0" smtClean="0"/>
            <a:t>:</a:t>
          </a:r>
          <a:endParaRPr lang="es-ES" sz="1500" dirty="0"/>
        </a:p>
      </dgm:t>
    </dgm:pt>
    <dgm:pt modelId="{EC6B116C-692D-41BE-A06C-567E91BF283C}" type="parTrans" cxnId="{F195D169-F434-46C9-B3ED-06B6DD471198}">
      <dgm:prSet/>
      <dgm:spPr/>
      <dgm:t>
        <a:bodyPr/>
        <a:lstStyle/>
        <a:p>
          <a:endParaRPr lang="es-ES"/>
        </a:p>
      </dgm:t>
    </dgm:pt>
    <dgm:pt modelId="{0C4A8D4F-85D7-4E81-B9D3-A6FE784C289E}" type="sibTrans" cxnId="{F195D169-F434-46C9-B3ED-06B6DD471198}">
      <dgm:prSet/>
      <dgm:spPr/>
      <dgm:t>
        <a:bodyPr/>
        <a:lstStyle/>
        <a:p>
          <a:endParaRPr lang="es-ES"/>
        </a:p>
      </dgm:t>
    </dgm:pt>
    <dgm:pt modelId="{67255B44-49F4-4BB5-898D-9965F0E830B1}">
      <dgm:prSet phldrT="[Texto]" custT="1"/>
      <dgm:spPr/>
      <dgm:t>
        <a:bodyPr/>
        <a:lstStyle/>
        <a:p>
          <a:r>
            <a:rPr lang="es-ES" sz="1800" b="0" i="0" dirty="0" smtClean="0"/>
            <a:t>Nivel literal: Comprender la información explícita y evidente que se presenta en el texto</a:t>
          </a:r>
          <a:endParaRPr lang="es-ES" sz="1800" dirty="0"/>
        </a:p>
      </dgm:t>
    </dgm:pt>
    <dgm:pt modelId="{CF6BBF2C-2504-452D-9B36-399F51F3C5FB}" type="parTrans" cxnId="{D4FDF217-140F-4B8D-A7DF-ABA57265906C}">
      <dgm:prSet/>
      <dgm:spPr/>
      <dgm:t>
        <a:bodyPr/>
        <a:lstStyle/>
        <a:p>
          <a:endParaRPr lang="es-ES"/>
        </a:p>
      </dgm:t>
    </dgm:pt>
    <dgm:pt modelId="{1397875E-FB77-4CB5-9653-01E076DCC7CF}" type="sibTrans" cxnId="{D4FDF217-140F-4B8D-A7DF-ABA57265906C}">
      <dgm:prSet/>
      <dgm:spPr/>
      <dgm:t>
        <a:bodyPr/>
        <a:lstStyle/>
        <a:p>
          <a:endParaRPr lang="es-ES"/>
        </a:p>
      </dgm:t>
    </dgm:pt>
    <dgm:pt modelId="{219D0D33-A5EE-4A4B-89C8-045D3A90A057}">
      <dgm:prSet phldrT="[Texto]" custT="1"/>
      <dgm:spPr/>
      <dgm:t>
        <a:bodyPr/>
        <a:lstStyle/>
        <a:p>
          <a:r>
            <a:rPr lang="es-ES" sz="1800" b="0" i="0" dirty="0" smtClean="0"/>
            <a:t>Nivel inferencial: Interpretar la información implícita y deducir significados que no están expresados de manera directa en el texto</a:t>
          </a:r>
          <a:r>
            <a:rPr lang="es-ES" sz="1400" b="0" i="0" dirty="0" smtClean="0"/>
            <a:t>.</a:t>
          </a:r>
          <a:endParaRPr lang="es-ES" sz="1400" dirty="0"/>
        </a:p>
      </dgm:t>
    </dgm:pt>
    <dgm:pt modelId="{B76C3985-C8B6-4889-A048-127F8C8CC570}" type="parTrans" cxnId="{848090D0-CA34-4775-A87C-F531BC256D2C}">
      <dgm:prSet/>
      <dgm:spPr/>
      <dgm:t>
        <a:bodyPr/>
        <a:lstStyle/>
        <a:p>
          <a:endParaRPr lang="es-ES"/>
        </a:p>
      </dgm:t>
    </dgm:pt>
    <dgm:pt modelId="{AE0EF5B6-1022-4B5A-B440-1A9960F74304}" type="sibTrans" cxnId="{848090D0-CA34-4775-A87C-F531BC256D2C}">
      <dgm:prSet/>
      <dgm:spPr/>
      <dgm:t>
        <a:bodyPr/>
        <a:lstStyle/>
        <a:p>
          <a:endParaRPr lang="es-ES"/>
        </a:p>
      </dgm:t>
    </dgm:pt>
    <dgm:pt modelId="{6926EEBF-6424-46D5-9087-4D4392545A0D}">
      <dgm:prSet phldrT="[Texto]" custT="1"/>
      <dgm:spPr/>
      <dgm:t>
        <a:bodyPr/>
        <a:lstStyle/>
        <a:p>
          <a:r>
            <a:rPr lang="es-ES" sz="1800" b="0" i="0" dirty="0" smtClean="0"/>
            <a:t>Nivel crítico: Analizar el texto de manera más profunda, evaluar el contenido, identificar argumentos y puntos de vista, y formar juicios razonados sobre el material leído</a:t>
          </a:r>
          <a:endParaRPr lang="es-ES" sz="1800" dirty="0"/>
        </a:p>
      </dgm:t>
    </dgm:pt>
    <dgm:pt modelId="{607B8528-12E4-407B-923B-B3768D3A2A55}" type="parTrans" cxnId="{D5249AA0-5780-4664-971A-6A7D563D985B}">
      <dgm:prSet/>
      <dgm:spPr/>
      <dgm:t>
        <a:bodyPr/>
        <a:lstStyle/>
        <a:p>
          <a:endParaRPr lang="es-ES"/>
        </a:p>
      </dgm:t>
    </dgm:pt>
    <dgm:pt modelId="{C3BD4D71-7959-451F-BFEE-83D59D867CAF}" type="sibTrans" cxnId="{D5249AA0-5780-4664-971A-6A7D563D985B}">
      <dgm:prSet/>
      <dgm:spPr/>
      <dgm:t>
        <a:bodyPr/>
        <a:lstStyle/>
        <a:p>
          <a:endParaRPr lang="es-ES"/>
        </a:p>
      </dgm:t>
    </dgm:pt>
    <dgm:pt modelId="{0D43A73C-A7AB-4D94-8308-DC3D562D203E}">
      <dgm:prSet phldrT="[Texto]"/>
      <dgm:spPr/>
      <dgm:t>
        <a:bodyPr/>
        <a:lstStyle/>
        <a:p>
          <a:r>
            <a:rPr lang="es-ES" b="0" i="0" dirty="0" smtClean="0"/>
            <a:t>Nivel creativo: Aplicar lo aprendido en nuevas situaciones, realizar conexiones con otras ideas y generar reflexiones personales sobre el contenido del texto.</a:t>
          </a:r>
          <a:endParaRPr lang="es-ES" dirty="0"/>
        </a:p>
      </dgm:t>
    </dgm:pt>
    <dgm:pt modelId="{A6B58E87-0A91-4032-B6D6-11B4116A5157}" type="parTrans" cxnId="{ACAFA96A-0C44-49E5-BDE7-DCFE5334D058}">
      <dgm:prSet/>
      <dgm:spPr/>
      <dgm:t>
        <a:bodyPr/>
        <a:lstStyle/>
        <a:p>
          <a:endParaRPr lang="es-ES"/>
        </a:p>
      </dgm:t>
    </dgm:pt>
    <dgm:pt modelId="{74D013DF-F947-4ACC-95F7-C2BE8ADB6A1F}" type="sibTrans" cxnId="{ACAFA96A-0C44-49E5-BDE7-DCFE5334D058}">
      <dgm:prSet/>
      <dgm:spPr/>
      <dgm:t>
        <a:bodyPr/>
        <a:lstStyle/>
        <a:p>
          <a:endParaRPr lang="es-ES"/>
        </a:p>
      </dgm:t>
    </dgm:pt>
    <dgm:pt modelId="{89485829-0EF4-4A21-9C9E-EF51BD6F6740}" type="pres">
      <dgm:prSet presAssocID="{82496377-42E5-417F-8D40-37E2A7B05F5B}" presName="Name0" presStyleCnt="0">
        <dgm:presLayoutVars>
          <dgm:chMax/>
          <dgm:chPref/>
          <dgm:dir/>
        </dgm:presLayoutVars>
      </dgm:prSet>
      <dgm:spPr/>
    </dgm:pt>
    <dgm:pt modelId="{9097C494-3615-4D79-916A-AD28CCF88E11}" type="pres">
      <dgm:prSet presAssocID="{6EDEB712-834C-4093-BFF0-474ADA8D68B4}" presName="parenttextcomposite" presStyleCnt="0"/>
      <dgm:spPr/>
    </dgm:pt>
    <dgm:pt modelId="{AFB29685-6F80-4D3C-AB2D-5F777091755A}" type="pres">
      <dgm:prSet presAssocID="{6EDEB712-834C-4093-BFF0-474ADA8D68B4}" presName="parenttext" presStyleLbl="revTx" presStyleIdx="0" presStyleCnt="3" custScaleX="135910">
        <dgm:presLayoutVars>
          <dgm:chMax/>
          <dgm:chPref val="2"/>
          <dgm:bulletEnabled val="1"/>
        </dgm:presLayoutVars>
      </dgm:prSet>
      <dgm:spPr/>
      <dgm:t>
        <a:bodyPr/>
        <a:lstStyle/>
        <a:p>
          <a:endParaRPr lang="es-ES"/>
        </a:p>
      </dgm:t>
    </dgm:pt>
    <dgm:pt modelId="{0712C17C-3998-48CE-9729-69B2E4C3E9A9}" type="pres">
      <dgm:prSet presAssocID="{6EDEB712-834C-4093-BFF0-474ADA8D68B4}" presName="composite" presStyleCnt="0"/>
      <dgm:spPr/>
    </dgm:pt>
    <dgm:pt modelId="{0D9D92E1-D101-4316-818A-D6BF7189694B}" type="pres">
      <dgm:prSet presAssocID="{6EDEB712-834C-4093-BFF0-474ADA8D68B4}" presName="chevron1" presStyleLbl="alignNode1" presStyleIdx="0" presStyleCnt="21"/>
      <dgm:spPr/>
    </dgm:pt>
    <dgm:pt modelId="{850DBA93-D366-4A19-AC2A-9430A92BB631}" type="pres">
      <dgm:prSet presAssocID="{6EDEB712-834C-4093-BFF0-474ADA8D68B4}" presName="chevron2" presStyleLbl="alignNode1" presStyleIdx="1" presStyleCnt="21"/>
      <dgm:spPr/>
    </dgm:pt>
    <dgm:pt modelId="{70CA433A-A511-466B-938B-9A4AD739CF97}" type="pres">
      <dgm:prSet presAssocID="{6EDEB712-834C-4093-BFF0-474ADA8D68B4}" presName="chevron3" presStyleLbl="alignNode1" presStyleIdx="2" presStyleCnt="21"/>
      <dgm:spPr/>
    </dgm:pt>
    <dgm:pt modelId="{31A8C58A-3B80-4EB9-999B-B2BE5B93D924}" type="pres">
      <dgm:prSet presAssocID="{6EDEB712-834C-4093-BFF0-474ADA8D68B4}" presName="chevron4" presStyleLbl="alignNode1" presStyleIdx="3" presStyleCnt="21"/>
      <dgm:spPr/>
    </dgm:pt>
    <dgm:pt modelId="{7EE1DE54-737C-4F7F-A900-A94E43ABF51F}" type="pres">
      <dgm:prSet presAssocID="{6EDEB712-834C-4093-BFF0-474ADA8D68B4}" presName="chevron5" presStyleLbl="alignNode1" presStyleIdx="4" presStyleCnt="21"/>
      <dgm:spPr/>
    </dgm:pt>
    <dgm:pt modelId="{3EB3B2C3-092F-4A72-B1CF-4AA184484EF1}" type="pres">
      <dgm:prSet presAssocID="{6EDEB712-834C-4093-BFF0-474ADA8D68B4}" presName="chevron6" presStyleLbl="alignNode1" presStyleIdx="5" presStyleCnt="21"/>
      <dgm:spPr/>
    </dgm:pt>
    <dgm:pt modelId="{2E52C967-1B84-4AC2-96B4-2D8A0D2CD672}" type="pres">
      <dgm:prSet presAssocID="{6EDEB712-834C-4093-BFF0-474ADA8D68B4}" presName="chevron7" presStyleLbl="alignNode1" presStyleIdx="6" presStyleCnt="21" custScaleX="152406"/>
      <dgm:spPr/>
    </dgm:pt>
    <dgm:pt modelId="{34BFE1A0-1C0C-4492-83F1-4946E053E361}" type="pres">
      <dgm:prSet presAssocID="{6EDEB712-834C-4093-BFF0-474ADA8D68B4}" presName="childtext" presStyleLbl="solidFgAcc1" presStyleIdx="0" presStyleCnt="3" custScaleX="115897">
        <dgm:presLayoutVars>
          <dgm:chMax/>
          <dgm:chPref val="0"/>
          <dgm:bulletEnabled val="1"/>
        </dgm:presLayoutVars>
      </dgm:prSet>
      <dgm:spPr/>
      <dgm:t>
        <a:bodyPr/>
        <a:lstStyle/>
        <a:p>
          <a:endParaRPr lang="es-ES"/>
        </a:p>
      </dgm:t>
    </dgm:pt>
    <dgm:pt modelId="{FC7AECF8-0C6D-4359-92E0-D9CC4FA1670C}" type="pres">
      <dgm:prSet presAssocID="{5A891BD9-2EEF-4160-84EC-F29F5E804E5B}" presName="sibTrans" presStyleCnt="0"/>
      <dgm:spPr/>
    </dgm:pt>
    <dgm:pt modelId="{5C9CE10F-4F04-4AF0-8FDB-C6F8EF36E50F}" type="pres">
      <dgm:prSet presAssocID="{67255B44-49F4-4BB5-898D-9965F0E830B1}" presName="parenttextcomposite" presStyleCnt="0"/>
      <dgm:spPr/>
    </dgm:pt>
    <dgm:pt modelId="{A8347F1F-7D6D-4F16-A841-C14784A34DD3}" type="pres">
      <dgm:prSet presAssocID="{67255B44-49F4-4BB5-898D-9965F0E830B1}" presName="parenttext" presStyleLbl="revTx" presStyleIdx="1" presStyleCnt="3">
        <dgm:presLayoutVars>
          <dgm:chMax/>
          <dgm:chPref val="2"/>
          <dgm:bulletEnabled val="1"/>
        </dgm:presLayoutVars>
      </dgm:prSet>
      <dgm:spPr/>
      <dgm:t>
        <a:bodyPr/>
        <a:lstStyle/>
        <a:p>
          <a:endParaRPr lang="es-ES"/>
        </a:p>
      </dgm:t>
    </dgm:pt>
    <dgm:pt modelId="{F41F7F79-81FE-4B36-888F-A877046C30C6}" type="pres">
      <dgm:prSet presAssocID="{67255B44-49F4-4BB5-898D-9965F0E830B1}" presName="composite" presStyleCnt="0"/>
      <dgm:spPr/>
    </dgm:pt>
    <dgm:pt modelId="{C89FB8D8-75FA-4DFB-BC2B-260192F854F4}" type="pres">
      <dgm:prSet presAssocID="{67255B44-49F4-4BB5-898D-9965F0E830B1}" presName="chevron1" presStyleLbl="alignNode1" presStyleIdx="7" presStyleCnt="21"/>
      <dgm:spPr/>
    </dgm:pt>
    <dgm:pt modelId="{DB711E2B-B461-4194-914C-AECE0AF1A516}" type="pres">
      <dgm:prSet presAssocID="{67255B44-49F4-4BB5-898D-9965F0E830B1}" presName="chevron2" presStyleLbl="alignNode1" presStyleIdx="8" presStyleCnt="21"/>
      <dgm:spPr/>
    </dgm:pt>
    <dgm:pt modelId="{D6F89355-C38C-401F-8401-5C12D0D9DF32}" type="pres">
      <dgm:prSet presAssocID="{67255B44-49F4-4BB5-898D-9965F0E830B1}" presName="chevron3" presStyleLbl="alignNode1" presStyleIdx="9" presStyleCnt="21"/>
      <dgm:spPr/>
    </dgm:pt>
    <dgm:pt modelId="{9AF3CF76-10DD-44C8-9DF5-2482A6C81198}" type="pres">
      <dgm:prSet presAssocID="{67255B44-49F4-4BB5-898D-9965F0E830B1}" presName="chevron4" presStyleLbl="alignNode1" presStyleIdx="10" presStyleCnt="21"/>
      <dgm:spPr/>
    </dgm:pt>
    <dgm:pt modelId="{98FF6FA6-E541-480B-8B00-2013DDB59620}" type="pres">
      <dgm:prSet presAssocID="{67255B44-49F4-4BB5-898D-9965F0E830B1}" presName="chevron5" presStyleLbl="alignNode1" presStyleIdx="11" presStyleCnt="21"/>
      <dgm:spPr/>
    </dgm:pt>
    <dgm:pt modelId="{8CA0EB0C-9D41-4996-8180-67519CA7764D}" type="pres">
      <dgm:prSet presAssocID="{67255B44-49F4-4BB5-898D-9965F0E830B1}" presName="chevron6" presStyleLbl="alignNode1" presStyleIdx="12" presStyleCnt="21"/>
      <dgm:spPr/>
    </dgm:pt>
    <dgm:pt modelId="{10C46C5D-E3FB-4C19-A6F6-DC0FF59607C6}" type="pres">
      <dgm:prSet presAssocID="{67255B44-49F4-4BB5-898D-9965F0E830B1}" presName="chevron7" presStyleLbl="alignNode1" presStyleIdx="13" presStyleCnt="21" custScaleX="152405"/>
      <dgm:spPr/>
    </dgm:pt>
    <dgm:pt modelId="{6312070A-3A86-4A33-83BA-00BED770D399}" type="pres">
      <dgm:prSet presAssocID="{67255B44-49F4-4BB5-898D-9965F0E830B1}" presName="childtext" presStyleLbl="solidFgAcc1" presStyleIdx="1" presStyleCnt="3" custScaleX="115225">
        <dgm:presLayoutVars>
          <dgm:chMax/>
          <dgm:chPref val="0"/>
          <dgm:bulletEnabled val="1"/>
        </dgm:presLayoutVars>
      </dgm:prSet>
      <dgm:spPr/>
      <dgm:t>
        <a:bodyPr/>
        <a:lstStyle/>
        <a:p>
          <a:endParaRPr lang="es-ES"/>
        </a:p>
      </dgm:t>
    </dgm:pt>
    <dgm:pt modelId="{D0BF3534-B7FF-418F-AA17-6AA8EC553FF5}" type="pres">
      <dgm:prSet presAssocID="{1397875E-FB77-4CB5-9653-01E076DCC7CF}" presName="sibTrans" presStyleCnt="0"/>
      <dgm:spPr/>
    </dgm:pt>
    <dgm:pt modelId="{94B2A285-03F9-469E-B752-C83971B043EA}" type="pres">
      <dgm:prSet presAssocID="{6926EEBF-6424-46D5-9087-4D4392545A0D}" presName="parenttextcomposite" presStyleCnt="0"/>
      <dgm:spPr/>
    </dgm:pt>
    <dgm:pt modelId="{4F792B68-81A3-4EF4-AF2B-83BC03567F0F}" type="pres">
      <dgm:prSet presAssocID="{6926EEBF-6424-46D5-9087-4D4392545A0D}" presName="parenttext" presStyleLbl="revTx" presStyleIdx="2" presStyleCnt="3">
        <dgm:presLayoutVars>
          <dgm:chMax/>
          <dgm:chPref val="2"/>
          <dgm:bulletEnabled val="1"/>
        </dgm:presLayoutVars>
      </dgm:prSet>
      <dgm:spPr/>
      <dgm:t>
        <a:bodyPr/>
        <a:lstStyle/>
        <a:p>
          <a:endParaRPr lang="es-ES"/>
        </a:p>
      </dgm:t>
    </dgm:pt>
    <dgm:pt modelId="{F871EEC2-3DCF-4902-82A3-262F9F6C4308}" type="pres">
      <dgm:prSet presAssocID="{6926EEBF-6424-46D5-9087-4D4392545A0D}" presName="composite" presStyleCnt="0"/>
      <dgm:spPr/>
    </dgm:pt>
    <dgm:pt modelId="{438FF224-392A-46BB-AAE3-59FC8B859259}" type="pres">
      <dgm:prSet presAssocID="{6926EEBF-6424-46D5-9087-4D4392545A0D}" presName="chevron1" presStyleLbl="alignNode1" presStyleIdx="14" presStyleCnt="21"/>
      <dgm:spPr/>
    </dgm:pt>
    <dgm:pt modelId="{E0BB1694-A255-46B1-A646-598061BDED0A}" type="pres">
      <dgm:prSet presAssocID="{6926EEBF-6424-46D5-9087-4D4392545A0D}" presName="chevron2" presStyleLbl="alignNode1" presStyleIdx="15" presStyleCnt="21"/>
      <dgm:spPr/>
    </dgm:pt>
    <dgm:pt modelId="{3FAECB5D-93C4-46B6-9E31-D2F36F6CA5EF}" type="pres">
      <dgm:prSet presAssocID="{6926EEBF-6424-46D5-9087-4D4392545A0D}" presName="chevron3" presStyleLbl="alignNode1" presStyleIdx="16" presStyleCnt="21"/>
      <dgm:spPr/>
    </dgm:pt>
    <dgm:pt modelId="{EC52BA3E-8CC4-4D79-A2FA-0397A747BFD8}" type="pres">
      <dgm:prSet presAssocID="{6926EEBF-6424-46D5-9087-4D4392545A0D}" presName="chevron4" presStyleLbl="alignNode1" presStyleIdx="17" presStyleCnt="21"/>
      <dgm:spPr/>
    </dgm:pt>
    <dgm:pt modelId="{8E392A11-B46C-45D9-91BE-299D70AEC87E}" type="pres">
      <dgm:prSet presAssocID="{6926EEBF-6424-46D5-9087-4D4392545A0D}" presName="chevron5" presStyleLbl="alignNode1" presStyleIdx="18" presStyleCnt="21"/>
      <dgm:spPr/>
    </dgm:pt>
    <dgm:pt modelId="{7C18CFA8-E8DC-4EEC-BB1B-C1DD7F789911}" type="pres">
      <dgm:prSet presAssocID="{6926EEBF-6424-46D5-9087-4D4392545A0D}" presName="chevron6" presStyleLbl="alignNode1" presStyleIdx="19" presStyleCnt="21"/>
      <dgm:spPr/>
    </dgm:pt>
    <dgm:pt modelId="{A4CB1832-65CE-460D-BB94-9C99B8EC5DCE}" type="pres">
      <dgm:prSet presAssocID="{6926EEBF-6424-46D5-9087-4D4392545A0D}" presName="chevron7" presStyleLbl="alignNode1" presStyleIdx="20" presStyleCnt="21" custScaleX="212494"/>
      <dgm:spPr/>
    </dgm:pt>
    <dgm:pt modelId="{30687110-A09A-4147-98E1-41D6EB471E6E}" type="pres">
      <dgm:prSet presAssocID="{6926EEBF-6424-46D5-9087-4D4392545A0D}" presName="childtext" presStyleLbl="solidFgAcc1" presStyleIdx="2" presStyleCnt="3" custScaleX="116570">
        <dgm:presLayoutVars>
          <dgm:chMax/>
          <dgm:chPref val="0"/>
          <dgm:bulletEnabled val="1"/>
        </dgm:presLayoutVars>
      </dgm:prSet>
      <dgm:spPr/>
      <dgm:t>
        <a:bodyPr/>
        <a:lstStyle/>
        <a:p>
          <a:endParaRPr lang="es-ES"/>
        </a:p>
      </dgm:t>
    </dgm:pt>
  </dgm:ptLst>
  <dgm:cxnLst>
    <dgm:cxn modelId="{D5249AA0-5780-4664-971A-6A7D563D985B}" srcId="{82496377-42E5-417F-8D40-37E2A7B05F5B}" destId="{6926EEBF-6424-46D5-9087-4D4392545A0D}" srcOrd="2" destOrd="0" parTransId="{607B8528-12E4-407B-923B-B3768D3A2A55}" sibTransId="{C3BD4D71-7959-451F-BFEE-83D59D867CAF}"/>
    <dgm:cxn modelId="{B07E3547-1547-4311-9906-702A07B5C74B}" srcId="{82496377-42E5-417F-8D40-37E2A7B05F5B}" destId="{6EDEB712-834C-4093-BFF0-474ADA8D68B4}" srcOrd="0" destOrd="0" parTransId="{38DC94F4-619F-4239-995B-9B4619F55065}" sibTransId="{5A891BD9-2EEF-4160-84EC-F29F5E804E5B}"/>
    <dgm:cxn modelId="{E7625D03-EF28-4B2D-8BEF-7E75672C7535}" type="presOf" srcId="{0D43A73C-A7AB-4D94-8308-DC3D562D203E}" destId="{30687110-A09A-4147-98E1-41D6EB471E6E}" srcOrd="0" destOrd="0" presId="urn:microsoft.com/office/officeart/2008/layout/VerticalAccentList"/>
    <dgm:cxn modelId="{F195D169-F434-46C9-B3ED-06B6DD471198}" srcId="{6EDEB712-834C-4093-BFF0-474ADA8D68B4}" destId="{5480E679-C8B0-4B4C-9A98-1592CA33DB11}" srcOrd="0" destOrd="0" parTransId="{EC6B116C-692D-41BE-A06C-567E91BF283C}" sibTransId="{0C4A8D4F-85D7-4E81-B9D3-A6FE784C289E}"/>
    <dgm:cxn modelId="{88BE6663-FC63-4733-BB8E-71CF012B45D9}" type="presOf" srcId="{5480E679-C8B0-4B4C-9A98-1592CA33DB11}" destId="{34BFE1A0-1C0C-4492-83F1-4946E053E361}" srcOrd="0" destOrd="0" presId="urn:microsoft.com/office/officeart/2008/layout/VerticalAccentList"/>
    <dgm:cxn modelId="{2DA8FC3C-6294-4431-A758-2637A0D57A03}" type="presOf" srcId="{67255B44-49F4-4BB5-898D-9965F0E830B1}" destId="{A8347F1F-7D6D-4F16-A841-C14784A34DD3}" srcOrd="0" destOrd="0" presId="urn:microsoft.com/office/officeart/2008/layout/VerticalAccentList"/>
    <dgm:cxn modelId="{848090D0-CA34-4775-A87C-F531BC256D2C}" srcId="{67255B44-49F4-4BB5-898D-9965F0E830B1}" destId="{219D0D33-A5EE-4A4B-89C8-045D3A90A057}" srcOrd="0" destOrd="0" parTransId="{B76C3985-C8B6-4889-A048-127F8C8CC570}" sibTransId="{AE0EF5B6-1022-4B5A-B440-1A9960F74304}"/>
    <dgm:cxn modelId="{81D772CC-CAFA-4ABC-BA77-D32C8A283908}" type="presOf" srcId="{6EDEB712-834C-4093-BFF0-474ADA8D68B4}" destId="{AFB29685-6F80-4D3C-AB2D-5F777091755A}" srcOrd="0" destOrd="0" presId="urn:microsoft.com/office/officeart/2008/layout/VerticalAccentList"/>
    <dgm:cxn modelId="{3C99FFF7-4701-4665-B1CA-7D8F74941E6D}" type="presOf" srcId="{82496377-42E5-417F-8D40-37E2A7B05F5B}" destId="{89485829-0EF4-4A21-9C9E-EF51BD6F6740}" srcOrd="0" destOrd="0" presId="urn:microsoft.com/office/officeart/2008/layout/VerticalAccentList"/>
    <dgm:cxn modelId="{1FA8CEA1-0C81-4AAD-A211-AE13D521817B}" type="presOf" srcId="{219D0D33-A5EE-4A4B-89C8-045D3A90A057}" destId="{6312070A-3A86-4A33-83BA-00BED770D399}" srcOrd="0" destOrd="0" presId="urn:microsoft.com/office/officeart/2008/layout/VerticalAccentList"/>
    <dgm:cxn modelId="{E31C1986-F437-44EF-AE3A-9F791645C7E4}" type="presOf" srcId="{6926EEBF-6424-46D5-9087-4D4392545A0D}" destId="{4F792B68-81A3-4EF4-AF2B-83BC03567F0F}" srcOrd="0" destOrd="0" presId="urn:microsoft.com/office/officeart/2008/layout/VerticalAccentList"/>
    <dgm:cxn modelId="{ACAFA96A-0C44-49E5-BDE7-DCFE5334D058}" srcId="{6926EEBF-6424-46D5-9087-4D4392545A0D}" destId="{0D43A73C-A7AB-4D94-8308-DC3D562D203E}" srcOrd="0" destOrd="0" parTransId="{A6B58E87-0A91-4032-B6D6-11B4116A5157}" sibTransId="{74D013DF-F947-4ACC-95F7-C2BE8ADB6A1F}"/>
    <dgm:cxn modelId="{D4FDF217-140F-4B8D-A7DF-ABA57265906C}" srcId="{82496377-42E5-417F-8D40-37E2A7B05F5B}" destId="{67255B44-49F4-4BB5-898D-9965F0E830B1}" srcOrd="1" destOrd="0" parTransId="{CF6BBF2C-2504-452D-9B36-399F51F3C5FB}" sibTransId="{1397875E-FB77-4CB5-9653-01E076DCC7CF}"/>
    <dgm:cxn modelId="{18D1AC47-0EA4-42DD-B0DB-BDC8981A5818}" type="presParOf" srcId="{89485829-0EF4-4A21-9C9E-EF51BD6F6740}" destId="{9097C494-3615-4D79-916A-AD28CCF88E11}" srcOrd="0" destOrd="0" presId="urn:microsoft.com/office/officeart/2008/layout/VerticalAccentList"/>
    <dgm:cxn modelId="{41CB7D0E-8133-4FE6-86B7-497BB09A7B44}" type="presParOf" srcId="{9097C494-3615-4D79-916A-AD28CCF88E11}" destId="{AFB29685-6F80-4D3C-AB2D-5F777091755A}" srcOrd="0" destOrd="0" presId="urn:microsoft.com/office/officeart/2008/layout/VerticalAccentList"/>
    <dgm:cxn modelId="{70B7887D-F8BE-49ED-95DB-239A0C019EEF}" type="presParOf" srcId="{89485829-0EF4-4A21-9C9E-EF51BD6F6740}" destId="{0712C17C-3998-48CE-9729-69B2E4C3E9A9}" srcOrd="1" destOrd="0" presId="urn:microsoft.com/office/officeart/2008/layout/VerticalAccentList"/>
    <dgm:cxn modelId="{3D0B6154-0A13-496C-9821-B3BB00376679}" type="presParOf" srcId="{0712C17C-3998-48CE-9729-69B2E4C3E9A9}" destId="{0D9D92E1-D101-4316-818A-D6BF7189694B}" srcOrd="0" destOrd="0" presId="urn:microsoft.com/office/officeart/2008/layout/VerticalAccentList"/>
    <dgm:cxn modelId="{894F84E8-0FCA-4E36-A27C-0BB1B40A7FD6}" type="presParOf" srcId="{0712C17C-3998-48CE-9729-69B2E4C3E9A9}" destId="{850DBA93-D366-4A19-AC2A-9430A92BB631}" srcOrd="1" destOrd="0" presId="urn:microsoft.com/office/officeart/2008/layout/VerticalAccentList"/>
    <dgm:cxn modelId="{3C1B8E9E-8A46-4C4B-8422-2CAA453DD4DC}" type="presParOf" srcId="{0712C17C-3998-48CE-9729-69B2E4C3E9A9}" destId="{70CA433A-A511-466B-938B-9A4AD739CF97}" srcOrd="2" destOrd="0" presId="urn:microsoft.com/office/officeart/2008/layout/VerticalAccentList"/>
    <dgm:cxn modelId="{F4921984-4C0F-42FE-AB1B-6335207680D1}" type="presParOf" srcId="{0712C17C-3998-48CE-9729-69B2E4C3E9A9}" destId="{31A8C58A-3B80-4EB9-999B-B2BE5B93D924}" srcOrd="3" destOrd="0" presId="urn:microsoft.com/office/officeart/2008/layout/VerticalAccentList"/>
    <dgm:cxn modelId="{4248DFF0-FA0F-4BEC-99B6-52C1663F864F}" type="presParOf" srcId="{0712C17C-3998-48CE-9729-69B2E4C3E9A9}" destId="{7EE1DE54-737C-4F7F-A900-A94E43ABF51F}" srcOrd="4" destOrd="0" presId="urn:microsoft.com/office/officeart/2008/layout/VerticalAccentList"/>
    <dgm:cxn modelId="{ADB3C073-F218-43E6-911B-C8F76874D404}" type="presParOf" srcId="{0712C17C-3998-48CE-9729-69B2E4C3E9A9}" destId="{3EB3B2C3-092F-4A72-B1CF-4AA184484EF1}" srcOrd="5" destOrd="0" presId="urn:microsoft.com/office/officeart/2008/layout/VerticalAccentList"/>
    <dgm:cxn modelId="{2C7B08C7-E5A4-48E4-BDFD-7665BF4FE5AA}" type="presParOf" srcId="{0712C17C-3998-48CE-9729-69B2E4C3E9A9}" destId="{2E52C967-1B84-4AC2-96B4-2D8A0D2CD672}" srcOrd="6" destOrd="0" presId="urn:microsoft.com/office/officeart/2008/layout/VerticalAccentList"/>
    <dgm:cxn modelId="{434DD1AE-D591-416A-83FA-7C2B263386CB}" type="presParOf" srcId="{0712C17C-3998-48CE-9729-69B2E4C3E9A9}" destId="{34BFE1A0-1C0C-4492-83F1-4946E053E361}" srcOrd="7" destOrd="0" presId="urn:microsoft.com/office/officeart/2008/layout/VerticalAccentList"/>
    <dgm:cxn modelId="{075A6A19-E885-4EB6-B8CB-9C3E6DC67BE8}" type="presParOf" srcId="{89485829-0EF4-4A21-9C9E-EF51BD6F6740}" destId="{FC7AECF8-0C6D-4359-92E0-D9CC4FA1670C}" srcOrd="2" destOrd="0" presId="urn:microsoft.com/office/officeart/2008/layout/VerticalAccentList"/>
    <dgm:cxn modelId="{C8E248FD-1C24-4CE0-87D2-94FBDD6AE541}" type="presParOf" srcId="{89485829-0EF4-4A21-9C9E-EF51BD6F6740}" destId="{5C9CE10F-4F04-4AF0-8FDB-C6F8EF36E50F}" srcOrd="3" destOrd="0" presId="urn:microsoft.com/office/officeart/2008/layout/VerticalAccentList"/>
    <dgm:cxn modelId="{200243CA-A521-4CAA-A668-409AEE0AA1A8}" type="presParOf" srcId="{5C9CE10F-4F04-4AF0-8FDB-C6F8EF36E50F}" destId="{A8347F1F-7D6D-4F16-A841-C14784A34DD3}" srcOrd="0" destOrd="0" presId="urn:microsoft.com/office/officeart/2008/layout/VerticalAccentList"/>
    <dgm:cxn modelId="{8423D7B7-EAFB-41C9-BCCC-4D94250A20CA}" type="presParOf" srcId="{89485829-0EF4-4A21-9C9E-EF51BD6F6740}" destId="{F41F7F79-81FE-4B36-888F-A877046C30C6}" srcOrd="4" destOrd="0" presId="urn:microsoft.com/office/officeart/2008/layout/VerticalAccentList"/>
    <dgm:cxn modelId="{FF47CEBF-8D6A-4A2F-A8F4-6867B21D49EC}" type="presParOf" srcId="{F41F7F79-81FE-4B36-888F-A877046C30C6}" destId="{C89FB8D8-75FA-4DFB-BC2B-260192F854F4}" srcOrd="0" destOrd="0" presId="urn:microsoft.com/office/officeart/2008/layout/VerticalAccentList"/>
    <dgm:cxn modelId="{F481D98E-2FA8-48A8-A540-47052190CF6A}" type="presParOf" srcId="{F41F7F79-81FE-4B36-888F-A877046C30C6}" destId="{DB711E2B-B461-4194-914C-AECE0AF1A516}" srcOrd="1" destOrd="0" presId="urn:microsoft.com/office/officeart/2008/layout/VerticalAccentList"/>
    <dgm:cxn modelId="{043D2F9D-1EEB-4CA8-8581-6D80C343670F}" type="presParOf" srcId="{F41F7F79-81FE-4B36-888F-A877046C30C6}" destId="{D6F89355-C38C-401F-8401-5C12D0D9DF32}" srcOrd="2" destOrd="0" presId="urn:microsoft.com/office/officeart/2008/layout/VerticalAccentList"/>
    <dgm:cxn modelId="{85E2B03B-10D9-40A3-AFAF-EAFF81EC1FDD}" type="presParOf" srcId="{F41F7F79-81FE-4B36-888F-A877046C30C6}" destId="{9AF3CF76-10DD-44C8-9DF5-2482A6C81198}" srcOrd="3" destOrd="0" presId="urn:microsoft.com/office/officeart/2008/layout/VerticalAccentList"/>
    <dgm:cxn modelId="{3E927BE2-6A7C-495A-95CA-11F83CA5E363}" type="presParOf" srcId="{F41F7F79-81FE-4B36-888F-A877046C30C6}" destId="{98FF6FA6-E541-480B-8B00-2013DDB59620}" srcOrd="4" destOrd="0" presId="urn:microsoft.com/office/officeart/2008/layout/VerticalAccentList"/>
    <dgm:cxn modelId="{F8243A9E-422C-4A1C-A80D-87256085B23C}" type="presParOf" srcId="{F41F7F79-81FE-4B36-888F-A877046C30C6}" destId="{8CA0EB0C-9D41-4996-8180-67519CA7764D}" srcOrd="5" destOrd="0" presId="urn:microsoft.com/office/officeart/2008/layout/VerticalAccentList"/>
    <dgm:cxn modelId="{93F6E735-B565-4A58-9DDC-DECF23101129}" type="presParOf" srcId="{F41F7F79-81FE-4B36-888F-A877046C30C6}" destId="{10C46C5D-E3FB-4C19-A6F6-DC0FF59607C6}" srcOrd="6" destOrd="0" presId="urn:microsoft.com/office/officeart/2008/layout/VerticalAccentList"/>
    <dgm:cxn modelId="{04106600-59E9-41BB-88B8-07B2CD6B0C13}" type="presParOf" srcId="{F41F7F79-81FE-4B36-888F-A877046C30C6}" destId="{6312070A-3A86-4A33-83BA-00BED770D399}" srcOrd="7" destOrd="0" presId="urn:microsoft.com/office/officeart/2008/layout/VerticalAccentList"/>
    <dgm:cxn modelId="{1F83C845-6A27-430E-8C20-3C8C6853173A}" type="presParOf" srcId="{89485829-0EF4-4A21-9C9E-EF51BD6F6740}" destId="{D0BF3534-B7FF-418F-AA17-6AA8EC553FF5}" srcOrd="5" destOrd="0" presId="urn:microsoft.com/office/officeart/2008/layout/VerticalAccentList"/>
    <dgm:cxn modelId="{3D0848A5-128E-4CF3-A841-EC58E5BC1F59}" type="presParOf" srcId="{89485829-0EF4-4A21-9C9E-EF51BD6F6740}" destId="{94B2A285-03F9-469E-B752-C83971B043EA}" srcOrd="6" destOrd="0" presId="urn:microsoft.com/office/officeart/2008/layout/VerticalAccentList"/>
    <dgm:cxn modelId="{C87B570B-598C-458B-B866-753C361C447D}" type="presParOf" srcId="{94B2A285-03F9-469E-B752-C83971B043EA}" destId="{4F792B68-81A3-4EF4-AF2B-83BC03567F0F}" srcOrd="0" destOrd="0" presId="urn:microsoft.com/office/officeart/2008/layout/VerticalAccentList"/>
    <dgm:cxn modelId="{7B8052DB-97A3-40A0-A404-13A52AA0BB7D}" type="presParOf" srcId="{89485829-0EF4-4A21-9C9E-EF51BD6F6740}" destId="{F871EEC2-3DCF-4902-82A3-262F9F6C4308}" srcOrd="7" destOrd="0" presId="urn:microsoft.com/office/officeart/2008/layout/VerticalAccentList"/>
    <dgm:cxn modelId="{BD61C14A-5C4E-438F-82F4-475CE42B4682}" type="presParOf" srcId="{F871EEC2-3DCF-4902-82A3-262F9F6C4308}" destId="{438FF224-392A-46BB-AAE3-59FC8B859259}" srcOrd="0" destOrd="0" presId="urn:microsoft.com/office/officeart/2008/layout/VerticalAccentList"/>
    <dgm:cxn modelId="{E238A426-F64D-4DC1-8F79-CB5BBAA30A59}" type="presParOf" srcId="{F871EEC2-3DCF-4902-82A3-262F9F6C4308}" destId="{E0BB1694-A255-46B1-A646-598061BDED0A}" srcOrd="1" destOrd="0" presId="urn:microsoft.com/office/officeart/2008/layout/VerticalAccentList"/>
    <dgm:cxn modelId="{87071C40-621C-4DBF-9815-AB25545B74B8}" type="presParOf" srcId="{F871EEC2-3DCF-4902-82A3-262F9F6C4308}" destId="{3FAECB5D-93C4-46B6-9E31-D2F36F6CA5EF}" srcOrd="2" destOrd="0" presId="urn:microsoft.com/office/officeart/2008/layout/VerticalAccentList"/>
    <dgm:cxn modelId="{8007E7C8-9B37-4661-B976-F7E8F5A09EFF}" type="presParOf" srcId="{F871EEC2-3DCF-4902-82A3-262F9F6C4308}" destId="{EC52BA3E-8CC4-4D79-A2FA-0397A747BFD8}" srcOrd="3" destOrd="0" presId="urn:microsoft.com/office/officeart/2008/layout/VerticalAccentList"/>
    <dgm:cxn modelId="{99ECEBE5-EA76-428F-9E53-03C1B52837DC}" type="presParOf" srcId="{F871EEC2-3DCF-4902-82A3-262F9F6C4308}" destId="{8E392A11-B46C-45D9-91BE-299D70AEC87E}" srcOrd="4" destOrd="0" presId="urn:microsoft.com/office/officeart/2008/layout/VerticalAccentList"/>
    <dgm:cxn modelId="{85D6AB94-BBBF-4EBD-A5ED-DF3825D09269}" type="presParOf" srcId="{F871EEC2-3DCF-4902-82A3-262F9F6C4308}" destId="{7C18CFA8-E8DC-4EEC-BB1B-C1DD7F789911}" srcOrd="5" destOrd="0" presId="urn:microsoft.com/office/officeart/2008/layout/VerticalAccentList"/>
    <dgm:cxn modelId="{4FD43695-5648-43D2-A8E7-07291DC09762}" type="presParOf" srcId="{F871EEC2-3DCF-4902-82A3-262F9F6C4308}" destId="{A4CB1832-65CE-460D-BB94-9C99B8EC5DCE}" srcOrd="6" destOrd="0" presId="urn:microsoft.com/office/officeart/2008/layout/VerticalAccentList"/>
    <dgm:cxn modelId="{55905DEA-4F52-4F07-BE24-65BF8F6C2CCB}" type="presParOf" srcId="{F871EEC2-3DCF-4902-82A3-262F9F6C4308}" destId="{30687110-A09A-4147-98E1-41D6EB471E6E}"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12A053-A01E-44DC-8891-7502A8F6CFAD}">
      <dsp:nvSpPr>
        <dsp:cNvPr id="0" name=""/>
        <dsp:cNvSpPr/>
      </dsp:nvSpPr>
      <dsp:spPr>
        <a:xfrm>
          <a:off x="0" y="0"/>
          <a:ext cx="10831816" cy="0"/>
        </a:xfrm>
        <a:prstGeom prst="line">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78EB41-A833-4CAE-B53F-1FCECA46E1D7}">
      <dsp:nvSpPr>
        <dsp:cNvPr id="0" name=""/>
        <dsp:cNvSpPr/>
      </dsp:nvSpPr>
      <dsp:spPr>
        <a:xfrm>
          <a:off x="0" y="0"/>
          <a:ext cx="2166363" cy="47064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640" tIns="167640" rIns="167640" bIns="167640" numCol="1" spcCol="1270" anchor="t" anchorCtr="0">
          <a:noAutofit/>
        </a:bodyPr>
        <a:lstStyle/>
        <a:p>
          <a:pPr lvl="0" algn="l" defTabSz="1955800">
            <a:lnSpc>
              <a:spcPct val="90000"/>
            </a:lnSpc>
            <a:spcBef>
              <a:spcPct val="0"/>
            </a:spcBef>
            <a:spcAft>
              <a:spcPct val="35000"/>
            </a:spcAft>
          </a:pPr>
          <a:endParaRPr lang="es-ES" sz="4400" kern="1200"/>
        </a:p>
      </dsp:txBody>
      <dsp:txXfrm>
        <a:off x="0" y="0"/>
        <a:ext cx="2166363" cy="4706471"/>
      </dsp:txXfrm>
    </dsp:sp>
    <dsp:sp modelId="{9F3BEA65-9F27-41FB-BBE9-091C572AABAC}">
      <dsp:nvSpPr>
        <dsp:cNvPr id="0" name=""/>
        <dsp:cNvSpPr/>
      </dsp:nvSpPr>
      <dsp:spPr>
        <a:xfrm>
          <a:off x="2328840" y="73538"/>
          <a:ext cx="8502975" cy="14707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s-ES" sz="2300" b="0" i="0" kern="1200" dirty="0" smtClean="0"/>
            <a:t>Escaneo del texto: Revisar rápidamente la estructura del texto, enfocándose en títulos, subtítulos, negritas, imágenes y palabras clave para obtener una idea general del contenido.</a:t>
          </a:r>
          <a:endParaRPr lang="es-ES" sz="2300" kern="1200" dirty="0"/>
        </a:p>
      </dsp:txBody>
      <dsp:txXfrm>
        <a:off x="2328840" y="73538"/>
        <a:ext cx="8502975" cy="1470772"/>
      </dsp:txXfrm>
    </dsp:sp>
    <dsp:sp modelId="{DFCFD574-309D-454E-87FA-0B370D449B22}">
      <dsp:nvSpPr>
        <dsp:cNvPr id="0" name=""/>
        <dsp:cNvSpPr/>
      </dsp:nvSpPr>
      <dsp:spPr>
        <a:xfrm>
          <a:off x="2166363" y="1544310"/>
          <a:ext cx="8665452"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8A1D983-52B3-498F-AFFA-93D69565AF09}">
      <dsp:nvSpPr>
        <dsp:cNvPr id="0" name=""/>
        <dsp:cNvSpPr/>
      </dsp:nvSpPr>
      <dsp:spPr>
        <a:xfrm>
          <a:off x="2328840" y="1617849"/>
          <a:ext cx="8502975" cy="14707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s-ES" sz="2300" b="0" i="0" kern="1200" dirty="0" smtClean="0"/>
            <a:t>Activación de conocimientos previos: Relacionar la temática del texto con experiencias y conocimientos previos para facilitar la comprensión.</a:t>
          </a:r>
          <a:endParaRPr lang="es-ES" sz="2300" kern="1200" dirty="0"/>
        </a:p>
      </dsp:txBody>
      <dsp:txXfrm>
        <a:off x="2328840" y="1617849"/>
        <a:ext cx="8502975" cy="1470772"/>
      </dsp:txXfrm>
    </dsp:sp>
    <dsp:sp modelId="{DA3C8E9C-55DC-421A-863F-5E24D2590DB4}">
      <dsp:nvSpPr>
        <dsp:cNvPr id="0" name=""/>
        <dsp:cNvSpPr/>
      </dsp:nvSpPr>
      <dsp:spPr>
        <a:xfrm>
          <a:off x="2166363" y="3088621"/>
          <a:ext cx="8665452"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0D40EC9-E7BF-4E8C-9EAD-5DECCBC38F85}">
      <dsp:nvSpPr>
        <dsp:cNvPr id="0" name=""/>
        <dsp:cNvSpPr/>
      </dsp:nvSpPr>
      <dsp:spPr>
        <a:xfrm>
          <a:off x="2328840" y="3162160"/>
          <a:ext cx="8502975" cy="14707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lvl="0" algn="l" defTabSz="1022350">
            <a:lnSpc>
              <a:spcPct val="90000"/>
            </a:lnSpc>
            <a:spcBef>
              <a:spcPct val="0"/>
            </a:spcBef>
            <a:spcAft>
              <a:spcPct val="35000"/>
            </a:spcAft>
          </a:pPr>
          <a:r>
            <a:rPr lang="es-ES" sz="2300" b="0" i="0" kern="1200" dirty="0" smtClean="0"/>
            <a:t>Formulación de preguntas: Antes de iniciar la lectura, plantear preguntas sobre el contenido para guiar la atención y búsqueda de información relevante</a:t>
          </a:r>
          <a:endParaRPr lang="es-ES" sz="2300" kern="1200" dirty="0"/>
        </a:p>
      </dsp:txBody>
      <dsp:txXfrm>
        <a:off x="2328840" y="3162160"/>
        <a:ext cx="8502975" cy="1470772"/>
      </dsp:txXfrm>
    </dsp:sp>
    <dsp:sp modelId="{76580CAF-FEA1-4850-9EE1-864E72434CC0}">
      <dsp:nvSpPr>
        <dsp:cNvPr id="0" name=""/>
        <dsp:cNvSpPr/>
      </dsp:nvSpPr>
      <dsp:spPr>
        <a:xfrm>
          <a:off x="2166363" y="4632932"/>
          <a:ext cx="8665452" cy="0"/>
        </a:xfrm>
        <a:prstGeom prst="line">
          <a:avLst/>
        </a:prstGeom>
        <a:solidFill>
          <a:schemeClr val="accent1">
            <a:hueOff val="0"/>
            <a:satOff val="0"/>
            <a:lumOff val="0"/>
            <a:alphaOff val="0"/>
          </a:schemeClr>
        </a:solidFill>
        <a:ln w="19050"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C4C9AF-C6BD-4629-A411-5A08FD652B23}">
      <dsp:nvSpPr>
        <dsp:cNvPr id="0" name=""/>
        <dsp:cNvSpPr/>
      </dsp:nvSpPr>
      <dsp:spPr>
        <a:xfrm flipV="1">
          <a:off x="150357" y="349623"/>
          <a:ext cx="1413457" cy="9735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b" anchorCtr="0">
          <a:noAutofit/>
        </a:bodyPr>
        <a:lstStyle/>
        <a:p>
          <a:pPr lvl="0" algn="l" defTabSz="1244600">
            <a:lnSpc>
              <a:spcPct val="90000"/>
            </a:lnSpc>
            <a:spcBef>
              <a:spcPct val="0"/>
            </a:spcBef>
            <a:spcAft>
              <a:spcPct val="35000"/>
            </a:spcAft>
          </a:pPr>
          <a:endParaRPr lang="es-ES" sz="2800" kern="1200" dirty="0"/>
        </a:p>
      </dsp:txBody>
      <dsp:txXfrm rot="10800000">
        <a:off x="150357" y="349623"/>
        <a:ext cx="1413457" cy="973513"/>
      </dsp:txXfrm>
    </dsp:sp>
    <dsp:sp modelId="{0FC2B828-E8CC-489D-B075-1B69EAB9D9A8}">
      <dsp:nvSpPr>
        <dsp:cNvPr id="0" name=""/>
        <dsp:cNvSpPr/>
      </dsp:nvSpPr>
      <dsp:spPr>
        <a:xfrm>
          <a:off x="150357" y="1323136"/>
          <a:ext cx="2104001" cy="1665085"/>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DB7042-B35E-41FC-B064-1154B2BE2CBE}">
      <dsp:nvSpPr>
        <dsp:cNvPr id="0" name=""/>
        <dsp:cNvSpPr/>
      </dsp:nvSpPr>
      <dsp:spPr>
        <a:xfrm>
          <a:off x="1414156" y="1323136"/>
          <a:ext cx="2104001" cy="1665085"/>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BB0797-EA1E-46AE-B95D-3966871D17DD}">
      <dsp:nvSpPr>
        <dsp:cNvPr id="0" name=""/>
        <dsp:cNvSpPr/>
      </dsp:nvSpPr>
      <dsp:spPr>
        <a:xfrm>
          <a:off x="2678955" y="1323136"/>
          <a:ext cx="2104001" cy="1665085"/>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75AE90-A83D-4CBE-972B-268FCAE0F407}">
      <dsp:nvSpPr>
        <dsp:cNvPr id="0" name=""/>
        <dsp:cNvSpPr/>
      </dsp:nvSpPr>
      <dsp:spPr>
        <a:xfrm>
          <a:off x="3942755" y="1323136"/>
          <a:ext cx="2104001" cy="1665085"/>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C0D699-4B7F-402F-B8E8-B002BA11AB21}">
      <dsp:nvSpPr>
        <dsp:cNvPr id="0" name=""/>
        <dsp:cNvSpPr/>
      </dsp:nvSpPr>
      <dsp:spPr>
        <a:xfrm>
          <a:off x="5207553" y="1323136"/>
          <a:ext cx="2104001" cy="1665085"/>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8F7886-5530-411C-922C-67BB829E4191}">
      <dsp:nvSpPr>
        <dsp:cNvPr id="0" name=""/>
        <dsp:cNvSpPr/>
      </dsp:nvSpPr>
      <dsp:spPr>
        <a:xfrm>
          <a:off x="6471353" y="1323136"/>
          <a:ext cx="2104001" cy="1665085"/>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152FB0-C785-498C-B2F8-4ADF00E0B1C1}">
      <dsp:nvSpPr>
        <dsp:cNvPr id="0" name=""/>
        <dsp:cNvSpPr/>
      </dsp:nvSpPr>
      <dsp:spPr>
        <a:xfrm>
          <a:off x="7736152" y="1323136"/>
          <a:ext cx="2104001" cy="1665085"/>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9E141D-2642-46BD-AC9C-3A68E6C0A593}">
      <dsp:nvSpPr>
        <dsp:cNvPr id="0" name=""/>
        <dsp:cNvSpPr/>
      </dsp:nvSpPr>
      <dsp:spPr>
        <a:xfrm>
          <a:off x="150357" y="1489645"/>
          <a:ext cx="9108348" cy="1332068"/>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71120" rIns="71120" bIns="71120" numCol="1" spcCol="1270" anchor="ctr" anchorCtr="0">
          <a:noAutofit/>
        </a:bodyPr>
        <a:lstStyle/>
        <a:p>
          <a:pPr lvl="0" algn="l" defTabSz="1244600">
            <a:lnSpc>
              <a:spcPct val="90000"/>
            </a:lnSpc>
            <a:spcBef>
              <a:spcPct val="0"/>
            </a:spcBef>
            <a:spcAft>
              <a:spcPct val="35000"/>
            </a:spcAft>
          </a:pPr>
          <a:r>
            <a:rPr lang="es-ES" sz="2800" b="0" i="0" kern="1200" dirty="0" smtClean="0"/>
            <a:t>Uso de elementos gráficos: Analizar gráficos, tablas, imágenes y otros elementos visuales para comprender mejor el contenido del texto</a:t>
          </a:r>
          <a:endParaRPr lang="es-ES" sz="2800" kern="1200" dirty="0"/>
        </a:p>
      </dsp:txBody>
      <dsp:txXfrm>
        <a:off x="150357" y="1489645"/>
        <a:ext cx="9108348" cy="1332068"/>
      </dsp:txXfrm>
    </dsp:sp>
    <dsp:sp modelId="{573A4044-81E2-4AE5-9D6F-7CD98D31EED5}">
      <dsp:nvSpPr>
        <dsp:cNvPr id="0" name=""/>
        <dsp:cNvSpPr/>
      </dsp:nvSpPr>
      <dsp:spPr>
        <a:xfrm>
          <a:off x="150357" y="3107004"/>
          <a:ext cx="8991459" cy="8174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b" anchorCtr="0">
          <a:noAutofit/>
        </a:bodyPr>
        <a:lstStyle/>
        <a:p>
          <a:pPr lvl="0" algn="l" defTabSz="1600200">
            <a:lnSpc>
              <a:spcPct val="90000"/>
            </a:lnSpc>
            <a:spcBef>
              <a:spcPct val="0"/>
            </a:spcBef>
            <a:spcAft>
              <a:spcPct val="35000"/>
            </a:spcAft>
          </a:pPr>
          <a:endParaRPr lang="es-ES" sz="3600" kern="1200" dirty="0"/>
        </a:p>
      </dsp:txBody>
      <dsp:txXfrm>
        <a:off x="150357" y="3107004"/>
        <a:ext cx="8991459" cy="817405"/>
      </dsp:txXfrm>
    </dsp:sp>
    <dsp:sp modelId="{DA40FDE2-37A1-4735-8776-C77899DC9003}">
      <dsp:nvSpPr>
        <dsp:cNvPr id="0" name=""/>
        <dsp:cNvSpPr/>
      </dsp:nvSpPr>
      <dsp:spPr>
        <a:xfrm>
          <a:off x="150357" y="3924409"/>
          <a:ext cx="2104001" cy="1665085"/>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2E0EE1-4CD6-4C3B-9C79-0F51C4BFD5A0}">
      <dsp:nvSpPr>
        <dsp:cNvPr id="0" name=""/>
        <dsp:cNvSpPr/>
      </dsp:nvSpPr>
      <dsp:spPr>
        <a:xfrm>
          <a:off x="1414156" y="3924409"/>
          <a:ext cx="2104001" cy="1665085"/>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8FBAD4-FB26-4EDA-9D30-9F6DF8ED957A}">
      <dsp:nvSpPr>
        <dsp:cNvPr id="0" name=""/>
        <dsp:cNvSpPr/>
      </dsp:nvSpPr>
      <dsp:spPr>
        <a:xfrm>
          <a:off x="2678955" y="3924409"/>
          <a:ext cx="2104001" cy="1665085"/>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2A1023-65D7-4B0D-98CA-3ADA4A2538B7}">
      <dsp:nvSpPr>
        <dsp:cNvPr id="0" name=""/>
        <dsp:cNvSpPr/>
      </dsp:nvSpPr>
      <dsp:spPr>
        <a:xfrm>
          <a:off x="3942755" y="3924409"/>
          <a:ext cx="2104001" cy="1665085"/>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70990B-54F1-4A44-8F71-EBEF3D9DC0D1}">
      <dsp:nvSpPr>
        <dsp:cNvPr id="0" name=""/>
        <dsp:cNvSpPr/>
      </dsp:nvSpPr>
      <dsp:spPr>
        <a:xfrm>
          <a:off x="5207553" y="3924409"/>
          <a:ext cx="2104001" cy="1665085"/>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1506DE-AB70-4075-BD2C-37D63ACA7A0A}">
      <dsp:nvSpPr>
        <dsp:cNvPr id="0" name=""/>
        <dsp:cNvSpPr/>
      </dsp:nvSpPr>
      <dsp:spPr>
        <a:xfrm>
          <a:off x="6471353" y="3924409"/>
          <a:ext cx="2104001" cy="1665085"/>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806626F-BEC9-46BE-8299-19C3CB4CC903}">
      <dsp:nvSpPr>
        <dsp:cNvPr id="0" name=""/>
        <dsp:cNvSpPr/>
      </dsp:nvSpPr>
      <dsp:spPr>
        <a:xfrm>
          <a:off x="7736152" y="3924409"/>
          <a:ext cx="2104001" cy="1665085"/>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FD3981-AD48-448B-8350-2D323AA95960}">
      <dsp:nvSpPr>
        <dsp:cNvPr id="0" name=""/>
        <dsp:cNvSpPr/>
      </dsp:nvSpPr>
      <dsp:spPr>
        <a:xfrm>
          <a:off x="150357" y="4090918"/>
          <a:ext cx="9108348" cy="1332068"/>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71120" rIns="71120" bIns="71120" numCol="1" spcCol="1270" anchor="ctr" anchorCtr="0">
          <a:noAutofit/>
        </a:bodyPr>
        <a:lstStyle/>
        <a:p>
          <a:pPr lvl="0" algn="l" defTabSz="1244600">
            <a:lnSpc>
              <a:spcPct val="90000"/>
            </a:lnSpc>
            <a:spcBef>
              <a:spcPct val="0"/>
            </a:spcBef>
            <a:spcAft>
              <a:spcPct val="35000"/>
            </a:spcAft>
          </a:pPr>
          <a:r>
            <a:rPr lang="es-ES" sz="2800" b="0" i="0" kern="1200" dirty="0" smtClean="0"/>
            <a:t>Lectura rápida: Desplazarse de manera veloz por el texto para identificar conceptos clave y la estructura general.</a:t>
          </a:r>
          <a:endParaRPr lang="es-ES" sz="2800" kern="1200" dirty="0"/>
        </a:p>
      </dsp:txBody>
      <dsp:txXfrm>
        <a:off x="150357" y="4090918"/>
        <a:ext cx="9108348" cy="13320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B29685-6F80-4D3C-AB2D-5F777091755A}">
      <dsp:nvSpPr>
        <dsp:cNvPr id="0" name=""/>
        <dsp:cNvSpPr/>
      </dsp:nvSpPr>
      <dsp:spPr>
        <a:xfrm>
          <a:off x="856110" y="2261"/>
          <a:ext cx="10735272" cy="7180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b" anchorCtr="0">
          <a:noAutofit/>
        </a:bodyPr>
        <a:lstStyle/>
        <a:p>
          <a:pPr lvl="0" algn="l" defTabSz="1466850">
            <a:lnSpc>
              <a:spcPct val="90000"/>
            </a:lnSpc>
            <a:spcBef>
              <a:spcPct val="0"/>
            </a:spcBef>
            <a:spcAft>
              <a:spcPct val="35000"/>
            </a:spcAft>
          </a:pPr>
          <a:r>
            <a:rPr lang="es-ES" sz="3300" b="0" i="0" kern="1200" dirty="0" smtClean="0"/>
            <a:t>Niveles de Lectura:</a:t>
          </a:r>
          <a:endParaRPr lang="es-ES" sz="3300" kern="1200" dirty="0"/>
        </a:p>
      </dsp:txBody>
      <dsp:txXfrm>
        <a:off x="856110" y="2261"/>
        <a:ext cx="10735272" cy="718073"/>
      </dsp:txXfrm>
    </dsp:sp>
    <dsp:sp modelId="{0D9D92E1-D101-4316-818A-D6BF7189694B}">
      <dsp:nvSpPr>
        <dsp:cNvPr id="0" name=""/>
        <dsp:cNvSpPr/>
      </dsp:nvSpPr>
      <dsp:spPr>
        <a:xfrm>
          <a:off x="1492109" y="720334"/>
          <a:ext cx="1848321" cy="1462742"/>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0DBA93-D366-4A19-AC2A-9430A92BB631}">
      <dsp:nvSpPr>
        <dsp:cNvPr id="0" name=""/>
        <dsp:cNvSpPr/>
      </dsp:nvSpPr>
      <dsp:spPr>
        <a:xfrm>
          <a:off x="2602331" y="720334"/>
          <a:ext cx="1848321" cy="1462742"/>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CA433A-A511-466B-938B-9A4AD739CF97}">
      <dsp:nvSpPr>
        <dsp:cNvPr id="0" name=""/>
        <dsp:cNvSpPr/>
      </dsp:nvSpPr>
      <dsp:spPr>
        <a:xfrm>
          <a:off x="3713430" y="720334"/>
          <a:ext cx="1848321" cy="1462742"/>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A8C58A-3B80-4EB9-999B-B2BE5B93D924}">
      <dsp:nvSpPr>
        <dsp:cNvPr id="0" name=""/>
        <dsp:cNvSpPr/>
      </dsp:nvSpPr>
      <dsp:spPr>
        <a:xfrm>
          <a:off x="4823651" y="720334"/>
          <a:ext cx="1848321" cy="1462742"/>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E1DE54-737C-4F7F-A900-A94E43ABF51F}">
      <dsp:nvSpPr>
        <dsp:cNvPr id="0" name=""/>
        <dsp:cNvSpPr/>
      </dsp:nvSpPr>
      <dsp:spPr>
        <a:xfrm>
          <a:off x="5934751" y="720334"/>
          <a:ext cx="1848321" cy="1462742"/>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B3B2C3-092F-4A72-B1CF-4AA184484EF1}">
      <dsp:nvSpPr>
        <dsp:cNvPr id="0" name=""/>
        <dsp:cNvSpPr/>
      </dsp:nvSpPr>
      <dsp:spPr>
        <a:xfrm>
          <a:off x="7044972" y="720334"/>
          <a:ext cx="1848321" cy="1462742"/>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52C967-1B84-4AC2-96B4-2D8A0D2CD672}">
      <dsp:nvSpPr>
        <dsp:cNvPr id="0" name=""/>
        <dsp:cNvSpPr/>
      </dsp:nvSpPr>
      <dsp:spPr>
        <a:xfrm>
          <a:off x="7671756" y="720334"/>
          <a:ext cx="2816952" cy="1462742"/>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BFE1A0-1C0C-4492-83F1-4946E053E361}">
      <dsp:nvSpPr>
        <dsp:cNvPr id="0" name=""/>
        <dsp:cNvSpPr/>
      </dsp:nvSpPr>
      <dsp:spPr>
        <a:xfrm>
          <a:off x="856110" y="866609"/>
          <a:ext cx="9273492" cy="1170194"/>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l" defTabSz="800100">
            <a:lnSpc>
              <a:spcPct val="90000"/>
            </a:lnSpc>
            <a:spcBef>
              <a:spcPct val="0"/>
            </a:spcBef>
            <a:spcAft>
              <a:spcPct val="35000"/>
            </a:spcAft>
          </a:pPr>
          <a:r>
            <a:rPr lang="es-ES" sz="1800" b="0" i="0" kern="1200" dirty="0" smtClean="0"/>
            <a:t>Los niveles de lectura se refieren a los diferentes niveles de comprensión y análisis que un lector puede alcanzar al interactuar con un texto. Los principales niveles de lectura son</a:t>
          </a:r>
          <a:r>
            <a:rPr lang="es-ES" sz="1500" b="0" i="0" kern="1200" dirty="0" smtClean="0"/>
            <a:t>:</a:t>
          </a:r>
          <a:endParaRPr lang="es-ES" sz="1500" kern="1200" dirty="0"/>
        </a:p>
      </dsp:txBody>
      <dsp:txXfrm>
        <a:off x="856110" y="866609"/>
        <a:ext cx="9273492" cy="1170194"/>
      </dsp:txXfrm>
    </dsp:sp>
    <dsp:sp modelId="{A8347F1F-7D6D-4F16-A841-C14784A34DD3}">
      <dsp:nvSpPr>
        <dsp:cNvPr id="0" name=""/>
        <dsp:cNvSpPr/>
      </dsp:nvSpPr>
      <dsp:spPr>
        <a:xfrm>
          <a:off x="856110" y="2278079"/>
          <a:ext cx="7898810" cy="7180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r>
            <a:rPr lang="es-ES" sz="1800" b="0" i="0" kern="1200" dirty="0" smtClean="0"/>
            <a:t>Nivel literal: Comprender la información explícita y evidente que se presenta en el texto</a:t>
          </a:r>
          <a:endParaRPr lang="es-ES" sz="1800" kern="1200" dirty="0"/>
        </a:p>
      </dsp:txBody>
      <dsp:txXfrm>
        <a:off x="856110" y="2278079"/>
        <a:ext cx="7898810" cy="718073"/>
      </dsp:txXfrm>
    </dsp:sp>
    <dsp:sp modelId="{C89FB8D8-75FA-4DFB-BC2B-260192F854F4}">
      <dsp:nvSpPr>
        <dsp:cNvPr id="0" name=""/>
        <dsp:cNvSpPr/>
      </dsp:nvSpPr>
      <dsp:spPr>
        <a:xfrm>
          <a:off x="1465224" y="2996153"/>
          <a:ext cx="1848321" cy="1462742"/>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711E2B-B461-4194-914C-AECE0AF1A516}">
      <dsp:nvSpPr>
        <dsp:cNvPr id="0" name=""/>
        <dsp:cNvSpPr/>
      </dsp:nvSpPr>
      <dsp:spPr>
        <a:xfrm>
          <a:off x="2575445" y="2996153"/>
          <a:ext cx="1848321" cy="1462742"/>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F89355-C38C-401F-8401-5C12D0D9DF32}">
      <dsp:nvSpPr>
        <dsp:cNvPr id="0" name=""/>
        <dsp:cNvSpPr/>
      </dsp:nvSpPr>
      <dsp:spPr>
        <a:xfrm>
          <a:off x="3686545" y="2996153"/>
          <a:ext cx="1848321" cy="1462742"/>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F3CF76-10DD-44C8-9DF5-2482A6C81198}">
      <dsp:nvSpPr>
        <dsp:cNvPr id="0" name=""/>
        <dsp:cNvSpPr/>
      </dsp:nvSpPr>
      <dsp:spPr>
        <a:xfrm>
          <a:off x="4796766" y="2996153"/>
          <a:ext cx="1848321" cy="1462742"/>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FF6FA6-E541-480B-8B00-2013DDB59620}">
      <dsp:nvSpPr>
        <dsp:cNvPr id="0" name=""/>
        <dsp:cNvSpPr/>
      </dsp:nvSpPr>
      <dsp:spPr>
        <a:xfrm>
          <a:off x="5907866" y="2996153"/>
          <a:ext cx="1848321" cy="1462742"/>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A0EB0C-9D41-4996-8180-67519CA7764D}">
      <dsp:nvSpPr>
        <dsp:cNvPr id="0" name=""/>
        <dsp:cNvSpPr/>
      </dsp:nvSpPr>
      <dsp:spPr>
        <a:xfrm>
          <a:off x="7018087" y="2996153"/>
          <a:ext cx="1848321" cy="1462742"/>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C46C5D-E3FB-4C19-A6F6-DC0FF59607C6}">
      <dsp:nvSpPr>
        <dsp:cNvPr id="0" name=""/>
        <dsp:cNvSpPr/>
      </dsp:nvSpPr>
      <dsp:spPr>
        <a:xfrm>
          <a:off x="7644880" y="2996153"/>
          <a:ext cx="2816934" cy="1462742"/>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12070A-3A86-4A33-83BA-00BED770D399}">
      <dsp:nvSpPr>
        <dsp:cNvPr id="0" name=""/>
        <dsp:cNvSpPr/>
      </dsp:nvSpPr>
      <dsp:spPr>
        <a:xfrm>
          <a:off x="856110" y="3142427"/>
          <a:ext cx="9219722" cy="1170194"/>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l" defTabSz="800100">
            <a:lnSpc>
              <a:spcPct val="90000"/>
            </a:lnSpc>
            <a:spcBef>
              <a:spcPct val="0"/>
            </a:spcBef>
            <a:spcAft>
              <a:spcPct val="35000"/>
            </a:spcAft>
          </a:pPr>
          <a:r>
            <a:rPr lang="es-ES" sz="1800" b="0" i="0" kern="1200" dirty="0" smtClean="0"/>
            <a:t>Nivel inferencial: Interpretar la información implícita y deducir significados que no están expresados de manera directa en el texto</a:t>
          </a:r>
          <a:r>
            <a:rPr lang="es-ES" sz="1400" b="0" i="0" kern="1200" dirty="0" smtClean="0"/>
            <a:t>.</a:t>
          </a:r>
          <a:endParaRPr lang="es-ES" sz="1400" kern="1200" dirty="0"/>
        </a:p>
      </dsp:txBody>
      <dsp:txXfrm>
        <a:off x="856110" y="3142427"/>
        <a:ext cx="9219722" cy="1170194"/>
      </dsp:txXfrm>
    </dsp:sp>
    <dsp:sp modelId="{4F792B68-81A3-4EF4-AF2B-83BC03567F0F}">
      <dsp:nvSpPr>
        <dsp:cNvPr id="0" name=""/>
        <dsp:cNvSpPr/>
      </dsp:nvSpPr>
      <dsp:spPr>
        <a:xfrm>
          <a:off x="856110" y="4553897"/>
          <a:ext cx="7898810" cy="7180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r>
            <a:rPr lang="es-ES" sz="1800" b="0" i="0" kern="1200" dirty="0" smtClean="0"/>
            <a:t>Nivel crítico: Analizar el texto de manera más profunda, evaluar el contenido, identificar argumentos y puntos de vista, y formar juicios razonados sobre el material leído</a:t>
          </a:r>
          <a:endParaRPr lang="es-ES" sz="1800" kern="1200" dirty="0"/>
        </a:p>
      </dsp:txBody>
      <dsp:txXfrm>
        <a:off x="856110" y="4553897"/>
        <a:ext cx="7898810" cy="718073"/>
      </dsp:txXfrm>
    </dsp:sp>
    <dsp:sp modelId="{438FF224-392A-46BB-AAE3-59FC8B859259}">
      <dsp:nvSpPr>
        <dsp:cNvPr id="0" name=""/>
        <dsp:cNvSpPr/>
      </dsp:nvSpPr>
      <dsp:spPr>
        <a:xfrm>
          <a:off x="1519034" y="5271971"/>
          <a:ext cx="1848321" cy="1462742"/>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BB1694-A255-46B1-A646-598061BDED0A}">
      <dsp:nvSpPr>
        <dsp:cNvPr id="0" name=""/>
        <dsp:cNvSpPr/>
      </dsp:nvSpPr>
      <dsp:spPr>
        <a:xfrm>
          <a:off x="2629256" y="5271971"/>
          <a:ext cx="1848321" cy="1462742"/>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AECB5D-93C4-46B6-9E31-D2F36F6CA5EF}">
      <dsp:nvSpPr>
        <dsp:cNvPr id="0" name=""/>
        <dsp:cNvSpPr/>
      </dsp:nvSpPr>
      <dsp:spPr>
        <a:xfrm>
          <a:off x="3740355" y="5271971"/>
          <a:ext cx="1848321" cy="1462742"/>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52BA3E-8CC4-4D79-A2FA-0397A747BFD8}">
      <dsp:nvSpPr>
        <dsp:cNvPr id="0" name=""/>
        <dsp:cNvSpPr/>
      </dsp:nvSpPr>
      <dsp:spPr>
        <a:xfrm>
          <a:off x="4850576" y="5271971"/>
          <a:ext cx="1848321" cy="1462742"/>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392A11-B46C-45D9-91BE-299D70AEC87E}">
      <dsp:nvSpPr>
        <dsp:cNvPr id="0" name=""/>
        <dsp:cNvSpPr/>
      </dsp:nvSpPr>
      <dsp:spPr>
        <a:xfrm>
          <a:off x="5961676" y="5271971"/>
          <a:ext cx="1848321" cy="1462742"/>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18CFA8-E8DC-4EEC-BB1B-C1DD7F789911}">
      <dsp:nvSpPr>
        <dsp:cNvPr id="0" name=""/>
        <dsp:cNvSpPr/>
      </dsp:nvSpPr>
      <dsp:spPr>
        <a:xfrm>
          <a:off x="7071897" y="5271971"/>
          <a:ext cx="1848321" cy="1462742"/>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CB1832-65CE-460D-BB94-9C99B8EC5DCE}">
      <dsp:nvSpPr>
        <dsp:cNvPr id="0" name=""/>
        <dsp:cNvSpPr/>
      </dsp:nvSpPr>
      <dsp:spPr>
        <a:xfrm>
          <a:off x="7143371" y="5271971"/>
          <a:ext cx="3927572" cy="1462742"/>
        </a:xfrm>
        <a:prstGeom prst="chevron">
          <a:avLst>
            <a:gd name="adj" fmla="val 70610"/>
          </a:avLst>
        </a:prstGeom>
        <a:solidFill>
          <a:schemeClr val="accen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687110-A09A-4147-98E1-41D6EB471E6E}">
      <dsp:nvSpPr>
        <dsp:cNvPr id="0" name=""/>
        <dsp:cNvSpPr/>
      </dsp:nvSpPr>
      <dsp:spPr>
        <a:xfrm>
          <a:off x="856110" y="5418245"/>
          <a:ext cx="9327342" cy="1170194"/>
        </a:xfrm>
        <a:prstGeom prst="rect">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l" defTabSz="1066800">
            <a:lnSpc>
              <a:spcPct val="90000"/>
            </a:lnSpc>
            <a:spcBef>
              <a:spcPct val="0"/>
            </a:spcBef>
            <a:spcAft>
              <a:spcPct val="35000"/>
            </a:spcAft>
          </a:pPr>
          <a:r>
            <a:rPr lang="es-ES" sz="2400" b="0" i="0" kern="1200" dirty="0" smtClean="0"/>
            <a:t>Nivel creativo: Aplicar lo aprendido en nuevas situaciones, realizar conexiones con otras ideas y generar reflexiones personales sobre el contenido del texto.</a:t>
          </a:r>
          <a:endParaRPr lang="es-ES" sz="2400" kern="1200" dirty="0"/>
        </a:p>
      </dsp:txBody>
      <dsp:txXfrm>
        <a:off x="856110" y="5418245"/>
        <a:ext cx="9327342" cy="117019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8/2/2023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dirty="0"/>
              <a:t>8/2/2023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8/2/2023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8/2/2023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8/2/2023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8/2/2023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8/2/2023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8/2/2023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8/2/2023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8/2/2023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8/2/2023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8/2/2023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8/2/2023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7" name="Date Placeholder 4"/>
          <p:cNvSpPr>
            <a:spLocks noGrp="1"/>
          </p:cNvSpPr>
          <p:nvPr>
            <p:ph type="dt" sz="half" idx="10"/>
          </p:nvPr>
        </p:nvSpPr>
        <p:spPr/>
        <p:txBody>
          <a:bodyPr/>
          <a:lstStyle/>
          <a:p>
            <a:fld id="{4509A250-FF31-4206-8172-F9D3106AACB1}" type="datetimeFigureOut">
              <a:rPr lang="en-US" dirty="0"/>
              <a:t>8/2/2023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dirty="0"/>
              <a:t>8/2/2023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8/2/2023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VValv7AFUq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8AbhFuR9HI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ideo" Target="https://www.youtube.com/embed/8PQ8GO66koc"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sphera.ucam.edu/index.php/sphera-01/article/view/478" TargetMode="External"/><Relationship Id="rId7" Type="http://schemas.openxmlformats.org/officeDocument/2006/relationships/hyperlink" Target="http://www.scielo.org.co/scielo.php?pid=S0122-82852013000300002&amp;script=sci_arttext" TargetMode="External"/><Relationship Id="rId2" Type="http://schemas.openxmlformats.org/officeDocument/2006/relationships/hyperlink" Target="http://www.cienciaysociedaduatf.com/index.php/ciesocieuatf/article/view/58/46" TargetMode="External"/><Relationship Id="rId1" Type="http://schemas.openxmlformats.org/officeDocument/2006/relationships/slideLayout" Target="../slideLayouts/slideLayout2.xml"/><Relationship Id="rId6" Type="http://schemas.openxmlformats.org/officeDocument/2006/relationships/hyperlink" Target="https://www.redalyc.org/pdf/1995/199514914045.pdf" TargetMode="External"/><Relationship Id="rId5" Type="http://schemas.openxmlformats.org/officeDocument/2006/relationships/hyperlink" Target="https://dialnet.unirioja.es/servlet/articulo?codigo=5182611" TargetMode="External"/><Relationship Id="rId4" Type="http://schemas.openxmlformats.org/officeDocument/2006/relationships/hyperlink" Target="https://nuevaepoca.revistalatinacs.org/index.php/revista/article/view/1995"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dirty="0" smtClean="0"/>
              <a:t>LA LECTURA</a:t>
            </a:r>
            <a:endParaRPr lang="en-US" dirty="0"/>
          </a:p>
        </p:txBody>
      </p:sp>
      <p:sp>
        <p:nvSpPr>
          <p:cNvPr id="3" name="Subtítulo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197520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b="1" dirty="0"/>
              <a:t>Lectura rápida</a:t>
            </a:r>
            <a:r>
              <a:rPr lang="es-ES" dirty="0"/>
              <a:t> : Implica leer de manera veloz para obtener una visión general del texto, identificar puntos clave o buscar información específica.</a:t>
            </a:r>
          </a:p>
          <a:p>
            <a:r>
              <a:rPr lang="es-ES" b="1" dirty="0"/>
              <a:t>Lectura intensiva</a:t>
            </a:r>
            <a:r>
              <a:rPr lang="es-ES" dirty="0"/>
              <a:t> : Contrasta con la lectura rápida y se enfoca en una comprensión más profunda del texto, deteniéndose en detalles y matices.</a:t>
            </a:r>
          </a:p>
          <a:p>
            <a:r>
              <a:rPr lang="es-ES" b="1" dirty="0"/>
              <a:t>Lectura en línea</a:t>
            </a:r>
            <a:r>
              <a:rPr lang="es-ES" dirty="0"/>
              <a:t> : La lectura que se realiza en dispositivos electrónicos y en plataformas digitales. Aquí, los hipervínculos, los multimedia y la interactividad pueden afectar la experiencia de lectura</a:t>
            </a:r>
          </a:p>
          <a:p>
            <a:endParaRPr lang="en-US" dirty="0"/>
          </a:p>
        </p:txBody>
      </p:sp>
    </p:spTree>
    <p:extLst>
      <p:ext uri="{BB962C8B-B14F-4D97-AF65-F5344CB8AC3E}">
        <p14:creationId xmlns:p14="http://schemas.microsoft.com/office/powerpoint/2010/main" val="2906722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b="1" dirty="0"/>
              <a:t>Lectura compartida</a:t>
            </a:r>
            <a:r>
              <a:rPr lang="es-ES" dirty="0"/>
              <a:t> : Se lleva a cabo en grupo, ya sea en un entorno educativo o en un club de lectura. Los participantes discuten y comparten sus puntos de vista sobre el texto.</a:t>
            </a:r>
          </a:p>
          <a:p>
            <a:r>
              <a:rPr lang="es-ES" b="1" dirty="0"/>
              <a:t>Lectura profesional</a:t>
            </a:r>
            <a:r>
              <a:rPr lang="es-ES" dirty="0"/>
              <a:t> : Requiere la comprensión y el análisis de textos específicos relacionados con una profesión o campo de trabajo en particular.</a:t>
            </a:r>
          </a:p>
          <a:p>
            <a:r>
              <a:rPr lang="es-ES" b="1" dirty="0"/>
              <a:t>Lectura critica de medios</a:t>
            </a:r>
            <a:r>
              <a:rPr lang="es-ES" dirty="0"/>
              <a:t> : Enfatiza el </a:t>
            </a:r>
            <a:r>
              <a:rPr lang="es-ES" dirty="0" err="1"/>
              <a:t>analisis</a:t>
            </a:r>
            <a:r>
              <a:rPr lang="es-ES" dirty="0"/>
              <a:t> y la </a:t>
            </a:r>
            <a:r>
              <a:rPr lang="es-ES" dirty="0" err="1"/>
              <a:t>evaluacion</a:t>
            </a:r>
            <a:r>
              <a:rPr lang="es-ES" dirty="0"/>
              <a:t> critica de los mensajes que se encuentran en los medios de </a:t>
            </a:r>
            <a:r>
              <a:rPr lang="es-ES" dirty="0" err="1"/>
              <a:t>comunicacion</a:t>
            </a:r>
            <a:r>
              <a:rPr lang="es-ES" dirty="0"/>
              <a:t>, como noticias, anuncios y contenido en </a:t>
            </a:r>
            <a:r>
              <a:rPr lang="es-ES" dirty="0" err="1"/>
              <a:t>linea</a:t>
            </a:r>
            <a:r>
              <a:rPr lang="es-ES" dirty="0"/>
              <a:t>.</a:t>
            </a:r>
          </a:p>
          <a:p>
            <a:endParaRPr lang="en-US" dirty="0"/>
          </a:p>
        </p:txBody>
      </p:sp>
    </p:spTree>
    <p:extLst>
      <p:ext uri="{BB962C8B-B14F-4D97-AF65-F5344CB8AC3E}">
        <p14:creationId xmlns:p14="http://schemas.microsoft.com/office/powerpoint/2010/main" val="9250772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dirty="0"/>
              <a:t>Cada una de estas modalidades de lectura implica un enfoque diferente y se adapta a diversos objetivos y contextos. La lectura como actividad situada reconoce que nuestras experiencias, intereses y objetivos influyen en cómo leemos y cómo interpretamos la información. Es importante adaptar nuestro enfoque de lectura según la situación para obtener el máximo beneficio de esta actividad enriquecedora</a:t>
            </a:r>
            <a:endParaRPr lang="en-US" dirty="0"/>
          </a:p>
        </p:txBody>
      </p:sp>
    </p:spTree>
    <p:extLst>
      <p:ext uri="{BB962C8B-B14F-4D97-AF65-F5344CB8AC3E}">
        <p14:creationId xmlns:p14="http://schemas.microsoft.com/office/powerpoint/2010/main" val="4950886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pic>
        <p:nvPicPr>
          <p:cNvPr id="4" name="VValv7AFUqs"/>
          <p:cNvPicPr>
            <a:picLocks noGrp="1" noRot="1" noChangeAspect="1"/>
          </p:cNvPicPr>
          <p:nvPr>
            <p:ph idx="1"/>
            <a:videoFile r:link="rId1"/>
          </p:nvPr>
        </p:nvPicPr>
        <p:blipFill>
          <a:blip r:embed="rId3"/>
          <a:stretch>
            <a:fillRect/>
          </a:stretch>
        </p:blipFill>
        <p:spPr>
          <a:xfrm>
            <a:off x="646111" y="156755"/>
            <a:ext cx="10640198" cy="6583679"/>
          </a:xfrm>
          <a:prstGeom prst="rect">
            <a:avLst/>
          </a:prstGeom>
        </p:spPr>
      </p:pic>
    </p:spTree>
    <p:extLst>
      <p:ext uri="{BB962C8B-B14F-4D97-AF65-F5344CB8AC3E}">
        <p14:creationId xmlns:p14="http://schemas.microsoft.com/office/powerpoint/2010/main" val="16983463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5337" y="103094"/>
            <a:ext cx="9404723" cy="1400530"/>
          </a:xfrm>
        </p:spPr>
        <p:txBody>
          <a:bodyPr/>
          <a:lstStyle/>
          <a:p>
            <a:r>
              <a:rPr lang="es-ES" dirty="0"/>
              <a:t>El proceso de la lectura:</a:t>
            </a:r>
            <a:endParaRPr lang="en-US" dirty="0"/>
          </a:p>
        </p:txBody>
      </p:sp>
      <p:sp>
        <p:nvSpPr>
          <p:cNvPr id="3" name="Marcador de contenido 2"/>
          <p:cNvSpPr>
            <a:spLocks noGrp="1"/>
          </p:cNvSpPr>
          <p:nvPr>
            <p:ph idx="1"/>
          </p:nvPr>
        </p:nvSpPr>
        <p:spPr>
          <a:xfrm>
            <a:off x="1103312" y="1250576"/>
            <a:ext cx="8946541" cy="4997823"/>
          </a:xfrm>
        </p:spPr>
        <p:txBody>
          <a:bodyPr/>
          <a:lstStyle/>
          <a:p>
            <a:r>
              <a:rPr lang="es-ES" dirty="0" smtClean="0"/>
              <a:t>El </a:t>
            </a:r>
            <a:r>
              <a:rPr lang="es-ES" dirty="0"/>
              <a:t>proceso de la lectura es una actividad compleja que involucra diferentes etapas mentales y cognitivas para comprender y dar sentido a un texto escrito. Las etapas principales del proceso de lectura </a:t>
            </a:r>
            <a:r>
              <a:rPr lang="es-ES" dirty="0" smtClean="0"/>
              <a:t>son </a:t>
            </a:r>
          </a:p>
          <a:p>
            <a:r>
              <a:rPr lang="es-ES" dirty="0" smtClean="0"/>
              <a:t>PRELECTURA</a:t>
            </a:r>
          </a:p>
          <a:p>
            <a:r>
              <a:rPr lang="es-ES" dirty="0" smtClean="0"/>
              <a:t>LECTURA</a:t>
            </a:r>
          </a:p>
          <a:p>
            <a:r>
              <a:rPr lang="es-ES" dirty="0" smtClean="0"/>
              <a:t>POSLECTURA</a:t>
            </a:r>
            <a:endParaRPr lang="en-US" dirty="0"/>
          </a:p>
        </p:txBody>
      </p:sp>
    </p:spTree>
    <p:extLst>
      <p:ext uri="{BB962C8B-B14F-4D97-AF65-F5344CB8AC3E}">
        <p14:creationId xmlns:p14="http://schemas.microsoft.com/office/powerpoint/2010/main" val="16132599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5" name="Rectángulo redondeado 4"/>
          <p:cNvSpPr/>
          <p:nvPr/>
        </p:nvSpPr>
        <p:spPr>
          <a:xfrm>
            <a:off x="1758050" y="2609952"/>
            <a:ext cx="8986150" cy="21034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Lectura: En esta etapa, el lector decodifica las palabras y oraciones del texto para comprender el significado. Durante la lectura, el lector se enfrenta a distintos niveles de comprensión y utiliza diversas estrategias para entender el contenido, como el reconocimiento de palabras, la identificación de ideas principales y la interpretación de conceptos.</a:t>
            </a:r>
            <a:endParaRPr lang="en-US" dirty="0"/>
          </a:p>
        </p:txBody>
      </p:sp>
      <p:sp>
        <p:nvSpPr>
          <p:cNvPr id="7" name="Marcador de contenido 3"/>
          <p:cNvSpPr txBox="1">
            <a:spLocks/>
          </p:cNvSpPr>
          <p:nvPr/>
        </p:nvSpPr>
        <p:spPr>
          <a:xfrm>
            <a:off x="646111" y="228600"/>
            <a:ext cx="9157447" cy="25639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lt1"/>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lt1"/>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lt1"/>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lt1"/>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lt1"/>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lt1"/>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lt1"/>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lt1"/>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lt1"/>
                </a:solidFill>
                <a:latin typeface="+mn-lt"/>
                <a:ea typeface="+mn-ea"/>
                <a:cs typeface="+mn-cs"/>
              </a:defRPr>
            </a:lvl9pPr>
          </a:lstStyle>
          <a:p>
            <a:pPr algn="ctr"/>
            <a:r>
              <a:rPr lang="es-ES" dirty="0" smtClean="0"/>
              <a:t>Prelectura: Es la etapa previa a la lectura en sí misma, en la que el lector se prepara para abordar el texto. Aquí se pueden utilizar diversas técnicas, como escanear el texto, activar conocimientos previos o formular preguntas sobre el contenido. La prelectura permite al lector tener una idea general del tema y estructura del texto antes de profundizar en su lectura</a:t>
            </a:r>
            <a:endParaRPr lang="en-US" dirty="0"/>
          </a:p>
        </p:txBody>
      </p:sp>
      <p:sp>
        <p:nvSpPr>
          <p:cNvPr id="8" name="Rectángulo redondeado 7"/>
          <p:cNvSpPr/>
          <p:nvPr/>
        </p:nvSpPr>
        <p:spPr>
          <a:xfrm>
            <a:off x="3590365" y="4713398"/>
            <a:ext cx="8265774" cy="18891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t>Poslectura: Después de haber leído el texto, el lector reflexiona sobre lo leído y revisa la comprensión del mismo. En esta etapa, es útil hacer un resumen del contenido, anotar puntos importantes y relacionar la información con conocimientos previos. La poslectura contribuye a consolidar el aprendizaje y recordar lo leído a largo plazo</a:t>
            </a:r>
            <a:endParaRPr lang="en-US"/>
          </a:p>
        </p:txBody>
      </p:sp>
    </p:spTree>
    <p:extLst>
      <p:ext uri="{BB962C8B-B14F-4D97-AF65-F5344CB8AC3E}">
        <p14:creationId xmlns:p14="http://schemas.microsoft.com/office/powerpoint/2010/main" val="42139695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381" y="0"/>
            <a:ext cx="9404723" cy="1400530"/>
          </a:xfrm>
        </p:spPr>
        <p:txBody>
          <a:bodyPr/>
          <a:lstStyle/>
          <a:p>
            <a:r>
              <a:rPr lang="es-ES" dirty="0"/>
              <a:t>Técnicas para una prelectura:</a:t>
            </a:r>
            <a:endParaRPr lang="en-US" dirty="0"/>
          </a:p>
        </p:txBody>
      </p:sp>
      <p:sp>
        <p:nvSpPr>
          <p:cNvPr id="3" name="Marcador de contenido 2"/>
          <p:cNvSpPr>
            <a:spLocks noGrp="1"/>
          </p:cNvSpPr>
          <p:nvPr>
            <p:ph idx="1"/>
          </p:nvPr>
        </p:nvSpPr>
        <p:spPr>
          <a:xfrm>
            <a:off x="323381" y="833719"/>
            <a:ext cx="9403742" cy="4944034"/>
          </a:xfrm>
        </p:spPr>
        <p:txBody>
          <a:bodyPr/>
          <a:lstStyle/>
          <a:p>
            <a:r>
              <a:rPr lang="es-ES" dirty="0" smtClean="0"/>
              <a:t>Las </a:t>
            </a:r>
            <a:r>
              <a:rPr lang="es-ES" dirty="0"/>
              <a:t>técnicas para una prelectura efectiva buscan facilitar la comprensión del texto antes de la lectura profunda. Algunas de las técnicas más utilizadas son</a:t>
            </a:r>
            <a:endParaRPr lang="en-US" dirty="0"/>
          </a:p>
        </p:txBody>
      </p:sp>
      <p:graphicFrame>
        <p:nvGraphicFramePr>
          <p:cNvPr id="4" name="Diagrama 3"/>
          <p:cNvGraphicFramePr/>
          <p:nvPr>
            <p:extLst>
              <p:ext uri="{D42A27DB-BD31-4B8C-83A1-F6EECF244321}">
                <p14:modId xmlns:p14="http://schemas.microsoft.com/office/powerpoint/2010/main" val="2089746712"/>
              </p:ext>
            </p:extLst>
          </p:nvPr>
        </p:nvGraphicFramePr>
        <p:xfrm>
          <a:off x="894019" y="1936376"/>
          <a:ext cx="10831816" cy="47064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96200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1583652557"/>
              </p:ext>
            </p:extLst>
          </p:nvPr>
        </p:nvGraphicFramePr>
        <p:xfrm>
          <a:off x="1103312" y="309282"/>
          <a:ext cx="9990511" cy="59391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173821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2233994863"/>
              </p:ext>
            </p:extLst>
          </p:nvPr>
        </p:nvGraphicFramePr>
        <p:xfrm>
          <a:off x="-255494" y="0"/>
          <a:ext cx="12447494" cy="6736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165596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dirty="0"/>
          </a:p>
        </p:txBody>
      </p:sp>
      <p:pic>
        <p:nvPicPr>
          <p:cNvPr id="4" name="8AbhFuR9HIk"/>
          <p:cNvPicPr>
            <a:picLocks noGrp="1" noRot="1" noChangeAspect="1"/>
          </p:cNvPicPr>
          <p:nvPr>
            <p:ph idx="1"/>
            <a:videoFile r:link="rId1"/>
          </p:nvPr>
        </p:nvPicPr>
        <p:blipFill>
          <a:blip r:embed="rId3"/>
          <a:stretch>
            <a:fillRect/>
          </a:stretch>
        </p:blipFill>
        <p:spPr>
          <a:xfrm>
            <a:off x="1054752" y="579899"/>
            <a:ext cx="10429036" cy="5874689"/>
          </a:xfrm>
          <a:prstGeom prst="rect">
            <a:avLst/>
          </a:prstGeom>
        </p:spPr>
      </p:pic>
    </p:spTree>
    <p:extLst>
      <p:ext uri="{BB962C8B-B14F-4D97-AF65-F5344CB8AC3E}">
        <p14:creationId xmlns:p14="http://schemas.microsoft.com/office/powerpoint/2010/main" val="4138868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dirty="0"/>
              <a:t>La lectura como actividad situada se refiere a la idea de que la comprensión y la interpretación de un texto no ocurre de manera aislada, sino que están fuertemente influenciadas por el contexto en el que se lleva a cabo la lectura y por las experiencias y conocimientos previos del lector. En otras palabras, el significado y la comprensión de un texto no son fijos, sino que varían según el lector y el contexto en el que se encuentre.</a:t>
            </a:r>
            <a:endParaRPr lang="en-US" dirty="0"/>
          </a:p>
        </p:txBody>
      </p:sp>
    </p:spTree>
    <p:extLst>
      <p:ext uri="{BB962C8B-B14F-4D97-AF65-F5344CB8AC3E}">
        <p14:creationId xmlns:p14="http://schemas.microsoft.com/office/powerpoint/2010/main" val="24132886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AUDIO LIBRO</a:t>
            </a:r>
            <a:endParaRPr lang="en-US" dirty="0"/>
          </a:p>
        </p:txBody>
      </p:sp>
      <p:pic>
        <p:nvPicPr>
          <p:cNvPr id="4" name="8PQ8GO66koc"/>
          <p:cNvPicPr>
            <a:picLocks noGrp="1" noRot="1" noChangeAspect="1"/>
          </p:cNvPicPr>
          <p:nvPr>
            <p:ph idx="1"/>
            <a:videoFile r:link="rId1"/>
          </p:nvPr>
        </p:nvPicPr>
        <p:blipFill>
          <a:blip r:embed="rId3"/>
          <a:stretch>
            <a:fillRect/>
          </a:stretch>
        </p:blipFill>
        <p:spPr>
          <a:xfrm>
            <a:off x="927463" y="2037806"/>
            <a:ext cx="10450286" cy="4467497"/>
          </a:xfrm>
          <a:prstGeom prst="rect">
            <a:avLst/>
          </a:prstGeom>
        </p:spPr>
      </p:pic>
    </p:spTree>
    <p:extLst>
      <p:ext uri="{BB962C8B-B14F-4D97-AF65-F5344CB8AC3E}">
        <p14:creationId xmlns:p14="http://schemas.microsoft.com/office/powerpoint/2010/main" val="7735418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ARTÍCULOS CIENTÍFICOS</a:t>
            </a:r>
            <a:endParaRPr lang="en-US" dirty="0"/>
          </a:p>
        </p:txBody>
      </p:sp>
      <p:sp>
        <p:nvSpPr>
          <p:cNvPr id="3" name="Marcador de contenido 2"/>
          <p:cNvSpPr>
            <a:spLocks noGrp="1"/>
          </p:cNvSpPr>
          <p:nvPr>
            <p:ph idx="1"/>
          </p:nvPr>
        </p:nvSpPr>
        <p:spPr/>
        <p:txBody>
          <a:bodyPr/>
          <a:lstStyle/>
          <a:p>
            <a:r>
              <a:rPr lang="en-US" dirty="0">
                <a:hlinkClick r:id="rId2"/>
              </a:rPr>
              <a:t>http://</a:t>
            </a:r>
            <a:r>
              <a:rPr lang="en-US" dirty="0" smtClean="0">
                <a:hlinkClick r:id="rId2"/>
              </a:rPr>
              <a:t>www.cienciaysociedaduatf.com/index.php/ciesocieuatf/article/view/58/46</a:t>
            </a:r>
            <a:endParaRPr lang="en-US" dirty="0" smtClean="0"/>
          </a:p>
          <a:p>
            <a:r>
              <a:rPr lang="en-US" dirty="0">
                <a:hlinkClick r:id="rId3"/>
              </a:rPr>
              <a:t>https://</a:t>
            </a:r>
            <a:r>
              <a:rPr lang="en-US" dirty="0" smtClean="0">
                <a:hlinkClick r:id="rId3"/>
              </a:rPr>
              <a:t>sphera.ucam.edu/index.php/sphera-01/article/view/478</a:t>
            </a:r>
            <a:endParaRPr lang="en-US" dirty="0" smtClean="0"/>
          </a:p>
          <a:p>
            <a:r>
              <a:rPr lang="en-US" dirty="0">
                <a:hlinkClick r:id="rId4"/>
              </a:rPr>
              <a:t>https://</a:t>
            </a:r>
            <a:r>
              <a:rPr lang="en-US" dirty="0" smtClean="0">
                <a:hlinkClick r:id="rId4"/>
              </a:rPr>
              <a:t>nuevaepoca.revistalatinacs.org/index.php/revista/article/view/1995</a:t>
            </a:r>
            <a:r>
              <a:rPr lang="en-US" dirty="0" smtClean="0"/>
              <a:t> </a:t>
            </a:r>
          </a:p>
          <a:p>
            <a:r>
              <a:rPr lang="en-US" dirty="0">
                <a:hlinkClick r:id="rId5"/>
              </a:rPr>
              <a:t>https://</a:t>
            </a:r>
            <a:r>
              <a:rPr lang="en-US" dirty="0" smtClean="0">
                <a:hlinkClick r:id="rId5"/>
              </a:rPr>
              <a:t>dialnet.unirioja.es/servlet/articulo?codigo=5182611</a:t>
            </a:r>
            <a:endParaRPr lang="en-US" dirty="0" smtClean="0"/>
          </a:p>
          <a:p>
            <a:r>
              <a:rPr lang="en-US" dirty="0">
                <a:hlinkClick r:id="rId6"/>
              </a:rPr>
              <a:t>https://</a:t>
            </a:r>
            <a:r>
              <a:rPr lang="en-US" dirty="0" smtClean="0">
                <a:hlinkClick r:id="rId6"/>
              </a:rPr>
              <a:t>www.redalyc.org/pdf/1995/199514914045.pdf</a:t>
            </a:r>
            <a:endParaRPr lang="en-US" dirty="0" smtClean="0"/>
          </a:p>
          <a:p>
            <a:r>
              <a:rPr lang="en-US" dirty="0">
                <a:hlinkClick r:id="rId7"/>
              </a:rPr>
              <a:t>http://</a:t>
            </a:r>
            <a:r>
              <a:rPr lang="en-US" dirty="0" smtClean="0">
                <a:hlinkClick r:id="rId7"/>
              </a:rPr>
              <a:t>www.scielo.org.co/scielo.php?pid=S0122-82852013000300002&amp;script=sci_arttext</a:t>
            </a:r>
            <a:endParaRPr lang="en-US" dirty="0" smtClean="0"/>
          </a:p>
          <a:p>
            <a:endParaRPr lang="en-US" dirty="0"/>
          </a:p>
        </p:txBody>
      </p:sp>
    </p:spTree>
    <p:extLst>
      <p:ext uri="{BB962C8B-B14F-4D97-AF65-F5344CB8AC3E}">
        <p14:creationId xmlns:p14="http://schemas.microsoft.com/office/powerpoint/2010/main" val="27635760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86191" y="413529"/>
            <a:ext cx="9404723" cy="1400530"/>
          </a:xfrm>
        </p:spPr>
        <p:txBody>
          <a:bodyPr/>
          <a:lstStyle/>
          <a:p>
            <a:r>
              <a:rPr lang="es-ES" dirty="0"/>
              <a:t>Algunos aspectos clave de la lectura como actividad situada incluyen:</a:t>
            </a:r>
            <a:br>
              <a:rPr lang="es-ES" dirty="0"/>
            </a:br>
            <a:endParaRPr lang="en-US" dirty="0"/>
          </a:p>
        </p:txBody>
      </p:sp>
      <p:sp>
        <p:nvSpPr>
          <p:cNvPr id="3" name="Marcador de contenido 2"/>
          <p:cNvSpPr>
            <a:spLocks noGrp="1"/>
          </p:cNvSpPr>
          <p:nvPr>
            <p:ph idx="1"/>
          </p:nvPr>
        </p:nvSpPr>
        <p:spPr>
          <a:xfrm>
            <a:off x="646111" y="2662519"/>
            <a:ext cx="8946541" cy="4195481"/>
          </a:xfrm>
        </p:spPr>
        <p:txBody>
          <a:bodyPr/>
          <a:lstStyle/>
          <a:p>
            <a:r>
              <a:rPr lang="es-ES" b="1" dirty="0" smtClean="0"/>
              <a:t>Contexto </a:t>
            </a:r>
            <a:r>
              <a:rPr lang="es-ES" b="1" dirty="0"/>
              <a:t>cultural</a:t>
            </a:r>
            <a:r>
              <a:rPr lang="es-ES" dirty="0"/>
              <a:t> : El contexto cultural del lector puede afectar cómo se interpretan ciertos elementos del texto, como referencias culturales, metáforas o modismos. Lo que puede ser obvio para alguien de una cultura en particular puede ser confuso para alguien de otra.</a:t>
            </a:r>
          </a:p>
          <a:p>
            <a:r>
              <a:rPr lang="es-ES" b="1" dirty="0"/>
              <a:t>Experiencias personales</a:t>
            </a:r>
            <a:r>
              <a:rPr lang="es-ES" dirty="0"/>
              <a:t> : Las experiencias previas del lector influyen en cómo se relaciona con el contenido del texto. Las vivencias personales pueden despertar emociones y generar conexiones con la trama o los personajes de una historia.</a:t>
            </a:r>
          </a:p>
          <a:p>
            <a:endParaRPr lang="en-US" dirty="0"/>
          </a:p>
        </p:txBody>
      </p:sp>
    </p:spTree>
    <p:extLst>
      <p:ext uri="{BB962C8B-B14F-4D97-AF65-F5344CB8AC3E}">
        <p14:creationId xmlns:p14="http://schemas.microsoft.com/office/powerpoint/2010/main" val="33655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b="1" dirty="0"/>
              <a:t>Conocimientos previos</a:t>
            </a:r>
            <a:r>
              <a:rPr lang="es-ES" dirty="0"/>
              <a:t> : Los conocimientos y la información previa que tenga el lector sobre el tema del texto son fundamentales para una comprensión más profunda. Un lector con conocimientos en ciencia podrá entender mejor un texto científico que alguien sin experiencia en el tema.</a:t>
            </a:r>
          </a:p>
          <a:p>
            <a:r>
              <a:rPr lang="es-ES" b="1" dirty="0"/>
              <a:t>Propósito de lectura</a:t>
            </a:r>
            <a:r>
              <a:rPr lang="es-ES" dirty="0"/>
              <a:t> : El propósito con el que se aborda un texto también juega un papel crucial en cómo se lee. Leer para obtener información es diferente de leer por placer o para evaluar críticamente un argumento.</a:t>
            </a:r>
          </a:p>
          <a:p>
            <a:endParaRPr lang="en-US" dirty="0"/>
          </a:p>
        </p:txBody>
      </p:sp>
    </p:spTree>
    <p:extLst>
      <p:ext uri="{BB962C8B-B14F-4D97-AF65-F5344CB8AC3E}">
        <p14:creationId xmlns:p14="http://schemas.microsoft.com/office/powerpoint/2010/main" val="267524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b="1" dirty="0"/>
              <a:t>Género y formato del texto</a:t>
            </a:r>
            <a:r>
              <a:rPr lang="es-ES" dirty="0"/>
              <a:t> : El género literario (novela, ensayo, poesía) o el formato del texto (artículo, blog, libro) influyen en la forma en que se aborda y se interpreta.</a:t>
            </a:r>
          </a:p>
          <a:p>
            <a:r>
              <a:rPr lang="es-ES" b="1" dirty="0"/>
              <a:t>Soporte y medio</a:t>
            </a:r>
            <a:r>
              <a:rPr lang="es-ES" dirty="0"/>
              <a:t> : La lectura en papel puede ser diferente de la lectura en una pantalla, ya que factores como el diseño, el formato y la interacción con el texto varían.</a:t>
            </a:r>
          </a:p>
          <a:p>
            <a:r>
              <a:rPr lang="es-ES" b="1" dirty="0"/>
              <a:t>Interacción social</a:t>
            </a:r>
            <a:r>
              <a:rPr lang="es-ES" dirty="0"/>
              <a:t> : La lectura puede ser una actividad compartida y discutida en grupos, lo que puede enriquecer la comprensión y permitir diferentes perspectivas sobre el contenido</a:t>
            </a:r>
          </a:p>
          <a:p>
            <a:endParaRPr lang="en-US" dirty="0"/>
          </a:p>
        </p:txBody>
      </p:sp>
    </p:spTree>
    <p:extLst>
      <p:ext uri="{BB962C8B-B14F-4D97-AF65-F5344CB8AC3E}">
        <p14:creationId xmlns:p14="http://schemas.microsoft.com/office/powerpoint/2010/main" val="2528634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b="1" dirty="0"/>
              <a:t>Entorno físico y emocional</a:t>
            </a:r>
            <a:r>
              <a:rPr lang="es-ES" dirty="0"/>
              <a:t> : El entorno en el que se realiza la lectura, como un espacio tranquilo y cómodo o uno ruidoso y caótico, puede influir en </a:t>
            </a:r>
            <a:r>
              <a:rPr lang="es-ES" dirty="0" smtClean="0"/>
              <a:t>la </a:t>
            </a:r>
            <a:r>
              <a:rPr lang="es-ES" dirty="0"/>
              <a:t>concentración y la comprensión</a:t>
            </a:r>
            <a:r>
              <a:rPr lang="es-ES" dirty="0" smtClean="0"/>
              <a:t>.</a:t>
            </a:r>
          </a:p>
          <a:p>
            <a:r>
              <a:rPr lang="es-ES" dirty="0"/>
              <a:t>Al entender que la lectura es una actividad situada, podemos apreciar la diversidad de interpretaciones y perspectivas que pueden surgir de un mismo texto. Esto también destaca la importancia de la empatía y la apertura a diferentes puntos de vista al interactuar con la lectura. Cada lector trae consigo una experiencia única que enriquece su encuentro con el texto, lo que da lugar a una experiencia de lectura significativa y en constante evolución.</a:t>
            </a:r>
            <a:endParaRPr lang="en-US" dirty="0"/>
          </a:p>
        </p:txBody>
      </p:sp>
    </p:spTree>
    <p:extLst>
      <p:ext uri="{BB962C8B-B14F-4D97-AF65-F5344CB8AC3E}">
        <p14:creationId xmlns:p14="http://schemas.microsoft.com/office/powerpoint/2010/main" val="1181875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ES" dirty="0"/>
              <a:t>La lectura es una actividad que va más allá de simplemente decodificar palabras impresas en una página. Es una actividad situada, lo que significa que está influenciada por el contexto en el que se lleva a cabo y por las experiencias y conocimientos previos del lector. Aquí hay algunas características y modos de lectura que ilustran cómo esta actividad puede variar según la situación:</a:t>
            </a:r>
            <a:endParaRPr lang="en-US" dirty="0"/>
          </a:p>
        </p:txBody>
      </p:sp>
    </p:spTree>
    <p:extLst>
      <p:ext uri="{BB962C8B-B14F-4D97-AF65-F5344CB8AC3E}">
        <p14:creationId xmlns:p14="http://schemas.microsoft.com/office/powerpoint/2010/main" val="19579487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b="1" dirty="0"/>
              <a:t>Lectura recreativa</a:t>
            </a:r>
            <a:r>
              <a:rPr lang="es-ES" dirty="0"/>
              <a:t> : Se realiza por placer y entretenimiento. Aquí, el lector se sumerge en una historia, novela, poema o cualquier otro tipo de literatura con el objetivo de disfrutar y evadirse.</a:t>
            </a:r>
          </a:p>
          <a:p>
            <a:r>
              <a:rPr lang="es-ES" b="1" dirty="0"/>
              <a:t>Lectura académica</a:t>
            </a:r>
            <a:r>
              <a:rPr lang="es-ES" dirty="0"/>
              <a:t> : Tiene lugar en el contexto educativo. Los estudiantes y académicos leen para adquirir conocimientos, estudiar temas específicos o investigar para sus trabajos y tareas.</a:t>
            </a:r>
          </a:p>
          <a:p>
            <a:endParaRPr lang="en-US" dirty="0"/>
          </a:p>
        </p:txBody>
      </p:sp>
    </p:spTree>
    <p:extLst>
      <p:ext uri="{BB962C8B-B14F-4D97-AF65-F5344CB8AC3E}">
        <p14:creationId xmlns:p14="http://schemas.microsoft.com/office/powerpoint/2010/main" val="38187123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b="1" dirty="0"/>
              <a:t>Lectura informativa</a:t>
            </a:r>
            <a:r>
              <a:rPr lang="es-ES" dirty="0"/>
              <a:t> : Se busca obtener información sobre un tema en particular. Puede involucrar leer artículos, ensayos o contenido en línea para estar al día con noticias y desarrollos actuales.</a:t>
            </a:r>
          </a:p>
          <a:p>
            <a:r>
              <a:rPr lang="es-ES" b="1" dirty="0"/>
              <a:t>Lectura crítica</a:t>
            </a:r>
            <a:r>
              <a:rPr lang="es-ES" dirty="0"/>
              <a:t> : Aquí, el lector se compromete con el texto de manera más profunda, analizando y evaluando su contenido, argumentos y supuestos. Se busca comprender las intenciones del autor y formar opiniones informadas.</a:t>
            </a:r>
          </a:p>
          <a:p>
            <a:endParaRPr lang="en-US" dirty="0"/>
          </a:p>
        </p:txBody>
      </p:sp>
    </p:spTree>
    <p:extLst>
      <p:ext uri="{BB962C8B-B14F-4D97-AF65-F5344CB8AC3E}">
        <p14:creationId xmlns:p14="http://schemas.microsoft.com/office/powerpoint/2010/main" val="25441036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15833</TotalTime>
  <Words>1451</Words>
  <Application>Microsoft Office PowerPoint</Application>
  <PresentationFormat>Panorámica</PresentationFormat>
  <Paragraphs>53</Paragraphs>
  <Slides>21</Slides>
  <Notes>0</Notes>
  <HiddenSlides>0</HiddenSlides>
  <MMClips>3</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21</vt:i4>
      </vt:variant>
    </vt:vector>
  </HeadingPairs>
  <TitlesOfParts>
    <vt:vector size="25" baseType="lpstr">
      <vt:lpstr>Arial</vt:lpstr>
      <vt:lpstr>Century Gothic</vt:lpstr>
      <vt:lpstr>Wingdings 3</vt:lpstr>
      <vt:lpstr>Ion</vt:lpstr>
      <vt:lpstr>LA LECTURA</vt:lpstr>
      <vt:lpstr>Presentación de PowerPoint</vt:lpstr>
      <vt:lpstr>Algunos aspectos clave de la lectura como actividad situada incluyen: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El proceso de la lectura:</vt:lpstr>
      <vt:lpstr>Presentación de PowerPoint</vt:lpstr>
      <vt:lpstr>Técnicas para una prelectura:</vt:lpstr>
      <vt:lpstr>Presentación de PowerPoint</vt:lpstr>
      <vt:lpstr>Presentación de PowerPoint</vt:lpstr>
      <vt:lpstr>Presentación de PowerPoint</vt:lpstr>
      <vt:lpstr>AUDIO LIBRO</vt:lpstr>
      <vt:lpstr>ARTÍCULOS CIENTÍFICOS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LECTURA</dc:title>
  <dc:creator>Lily</dc:creator>
  <cp:lastModifiedBy>Lily</cp:lastModifiedBy>
  <cp:revision>5</cp:revision>
  <dcterms:created xsi:type="dcterms:W3CDTF">2023-07-31T02:32:45Z</dcterms:created>
  <dcterms:modified xsi:type="dcterms:W3CDTF">2023-08-14T03:49:19Z</dcterms:modified>
</cp:coreProperties>
</file>