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4630400" cy="8229600"/>
  <p:notesSz cx="8229600" cy="14630400"/>
  <p:embeddedFontLs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Merriweather" panose="00000500000000000000" pitchFamily="2" charset="0"/>
      <p:regular r:id="rId14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1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875234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Introducción a Arduino y su IDE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198" y="3787973"/>
            <a:ext cx="741640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Bienvenidos a esta clase para estudiantes principiantes en Arduino.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198" y="4855250"/>
            <a:ext cx="741640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Exploraremos desde conceptos básicos hasta subir un código sencillo.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6350198" y="5940981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18" y="5948601"/>
            <a:ext cx="379690" cy="3796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68478" y="5922526"/>
            <a:ext cx="2796183" cy="431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by Ikimura Senpai</a:t>
            </a:r>
            <a:endParaRPr lang="en-U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D519FC9-E637-F917-D03F-4888DBC9C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142" y="5743635"/>
            <a:ext cx="3960257" cy="7896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85DD572-1BA7-E859-D06A-6412647E3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6065" y="7621547"/>
            <a:ext cx="2484335" cy="4953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5670" y="1226582"/>
            <a:ext cx="7300555" cy="740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¿Qué es Arduino y su IDE?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315670" y="2322552"/>
            <a:ext cx="3624263" cy="2138839"/>
          </a:xfrm>
          <a:prstGeom prst="roundRect">
            <a:avLst>
              <a:gd name="adj" fmla="val 465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60225" y="2567107"/>
            <a:ext cx="296191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Arduino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560225" y="3079552"/>
            <a:ext cx="3135154" cy="1137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Plataforma libre de hardware y software para proyectos electrónicos.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6867" y="2322552"/>
            <a:ext cx="3624263" cy="2138839"/>
          </a:xfrm>
          <a:prstGeom prst="roundRect">
            <a:avLst>
              <a:gd name="adj" fmla="val 465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1422" y="2567107"/>
            <a:ext cx="296191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 de Arduino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421422" y="3079552"/>
            <a:ext cx="3135154" cy="1137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Software oficial para escribir, compilar y cargar programas en Arduino.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15670" y="4698325"/>
            <a:ext cx="7485459" cy="2304574"/>
          </a:xfrm>
          <a:prstGeom prst="roundRect">
            <a:avLst>
              <a:gd name="adj" fmla="val 431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60225" y="4942880"/>
            <a:ext cx="296191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Componentes Clave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6560225" y="5455325"/>
            <a:ext cx="699635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Placa física (Ej: Arduino Uno)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6560225" y="5917287"/>
            <a:ext cx="699635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Editor de código simple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6560225" y="6379250"/>
            <a:ext cx="699635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Monitor Serial para comunicación</a:t>
            </a:r>
            <a:endParaRPr lang="en-US" sz="185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DF7710D-A235-02E5-E5F5-32CCC0650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172" y="7695192"/>
            <a:ext cx="2484335" cy="495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198245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Instalación y Configuración del IDE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63798" y="3110984"/>
            <a:ext cx="185023" cy="928330"/>
          </a:xfrm>
          <a:prstGeom prst="roundRect">
            <a:avLst>
              <a:gd name="adj" fmla="val 56030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8987" y="3110984"/>
            <a:ext cx="3241119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Descarga del software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418987" y="3644503"/>
            <a:ext cx="6861215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Desde arduino.cc para Windows, Mac o Linux.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233964" y="4286131"/>
            <a:ext cx="185023" cy="928330"/>
          </a:xfrm>
          <a:prstGeom prst="roundRect">
            <a:avLst>
              <a:gd name="adj" fmla="val 56030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789152" y="4286131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Conexión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789152" y="4819650"/>
            <a:ext cx="6491049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Conecta la placa Arduino al PC con cable USB.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1604248" y="5461278"/>
            <a:ext cx="185023" cy="1323142"/>
          </a:xfrm>
          <a:prstGeom prst="roundRect">
            <a:avLst>
              <a:gd name="adj" fmla="val 56030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159437" y="5461278"/>
            <a:ext cx="3965377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Selección de placa y puerto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2159437" y="5994797"/>
            <a:ext cx="6120765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En menú Herramientas, elige la placa y el puerto COM correctos.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508284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Escribir y Cargar un Código Básico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198" y="3421023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42770" y="3467279"/>
            <a:ext cx="370165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7152323" y="3505795"/>
            <a:ext cx="2751892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Abrir un nuevo sketch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152323" y="4424839"/>
            <a:ext cx="2751892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Archivo básico para programar Arduino.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10212705" y="3421023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05276" y="3467279"/>
            <a:ext cx="370165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900" dirty="0"/>
          </a:p>
        </p:txBody>
      </p:sp>
      <p:sp>
        <p:nvSpPr>
          <p:cNvPr id="10" name="Text 7"/>
          <p:cNvSpPr/>
          <p:nvPr/>
        </p:nvSpPr>
        <p:spPr>
          <a:xfrm>
            <a:off x="11014829" y="3505795"/>
            <a:ext cx="2751892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Ejemplo: LED integrado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1014829" y="4424839"/>
            <a:ext cx="2751892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Usa pin 13 para parpadear un LED.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198" y="5708094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42770" y="5754350"/>
            <a:ext cx="370165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900" dirty="0"/>
          </a:p>
        </p:txBody>
      </p:sp>
      <p:sp>
        <p:nvSpPr>
          <p:cNvPr id="14" name="Text 11"/>
          <p:cNvSpPr/>
          <p:nvPr/>
        </p:nvSpPr>
        <p:spPr>
          <a:xfrm>
            <a:off x="7152323" y="5792867"/>
            <a:ext cx="3411974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Verificar y subir código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7152323" y="6326386"/>
            <a:ext cx="6614279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Revisa errores y usa el botón subir.</a:t>
            </a:r>
            <a:endParaRPr lang="en-US" sz="19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7911E9A-FCDF-3E97-6042-1C73C339B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6065" y="7708743"/>
            <a:ext cx="2484335" cy="4953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999292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Ejemplo de Código para Parpadeo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198" y="2912031"/>
            <a:ext cx="7416403" cy="4318159"/>
          </a:xfrm>
          <a:prstGeom prst="roundRect">
            <a:avLst>
              <a:gd name="adj" fmla="val 2401"/>
            </a:avLst>
          </a:prstGeom>
          <a:solidFill>
            <a:srgbClr val="001D4D"/>
          </a:solidFill>
          <a:ln/>
        </p:spPr>
      </p:sp>
      <p:sp>
        <p:nvSpPr>
          <p:cNvPr id="5" name="Shape 2"/>
          <p:cNvSpPr/>
          <p:nvPr/>
        </p:nvSpPr>
        <p:spPr>
          <a:xfrm>
            <a:off x="6337935" y="2912031"/>
            <a:ext cx="7440930" cy="4318159"/>
          </a:xfrm>
          <a:prstGeom prst="roundRect">
            <a:avLst>
              <a:gd name="adj" fmla="val 857"/>
            </a:avLst>
          </a:prstGeom>
          <a:solidFill>
            <a:srgbClr val="001D4D"/>
          </a:solidFill>
          <a:ln/>
        </p:spPr>
      </p:sp>
      <p:sp>
        <p:nvSpPr>
          <p:cNvPr id="6" name="Text 3"/>
          <p:cNvSpPr/>
          <p:nvPr/>
        </p:nvSpPr>
        <p:spPr>
          <a:xfrm>
            <a:off x="6584752" y="3097054"/>
            <a:ext cx="6947297" cy="3948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void setup() {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pinMode(13, OUTPUT); // Configura pin 13 como salida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void loop() {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digitalWrite(13, HIGH); // Enciende LED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delay(1000);            // Espera 1 segundo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digitalWrite(13, LOW);  // Apaga LED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delay(1000);            // Espera 1 segundo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900" dirty="0"/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001D4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</a:t>
            </a:r>
            <a:endParaRPr lang="en-US" sz="1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6E1E9D-9470-EDF1-E97C-9D97449D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246" y="7734257"/>
            <a:ext cx="2484335" cy="4953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812971"/>
            <a:ext cx="7378303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Video Explicativo del IDE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198" y="3954423"/>
            <a:ext cx="741640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Reproduciremos un video corto oficial que explica el entorno IDE.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198" y="5021699"/>
            <a:ext cx="7416403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Después, discutiremos los puntos clave y resolveremos dudas.</a:t>
            </a:r>
            <a:endParaRPr lang="en-US" sz="19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4F744A-05E6-17B2-C4C0-E510D7F3D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032" y="3867128"/>
            <a:ext cx="7770745" cy="1549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3B1CCE-C330-7007-117B-B1081F1D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6065" y="7734257"/>
            <a:ext cx="2484335" cy="4953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029897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Ronda de Preguntas y Discusión</a:t>
            </a:r>
            <a:endParaRPr lang="en-US" sz="4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98" y="3942636"/>
            <a:ext cx="566618" cy="5666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198" y="4756071"/>
            <a:ext cx="2266474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Dudas sobre el IDE</a:t>
            </a:r>
            <a:endParaRPr lang="en-US" sz="24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163" y="3942636"/>
            <a:ext cx="566618" cy="56661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25163" y="4756071"/>
            <a:ext cx="2266474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Problemas al subir código</a:t>
            </a:r>
            <a:endParaRPr lang="en-US" sz="2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0128" y="3942636"/>
            <a:ext cx="566618" cy="56661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00128" y="4756071"/>
            <a:ext cx="2266474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Proyectos futuros</a:t>
            </a:r>
            <a:endParaRPr lang="en-US" sz="2400" dirty="0"/>
          </a:p>
        </p:txBody>
      </p:sp>
      <p:sp>
        <p:nvSpPr>
          <p:cNvPr id="10" name="Text 4"/>
          <p:cNvSpPr/>
          <p:nvPr/>
        </p:nvSpPr>
        <p:spPr>
          <a:xfrm>
            <a:off x="6350198" y="5804773"/>
            <a:ext cx="7416403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¿Qué proyectos les gustaría crear usando Arduino?</a:t>
            </a:r>
            <a:endParaRPr lang="en-US" sz="19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81B06B7-26FB-08BF-CE03-E1D0FA988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6341" y="7685848"/>
            <a:ext cx="2484335" cy="4953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295</Words>
  <Application>Microsoft Office PowerPoint</Application>
  <PresentationFormat>Personalizado</PresentationFormat>
  <Paragraphs>56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Merriweather</vt:lpstr>
      <vt:lpstr>Arial</vt:lpstr>
      <vt:lpstr>Merriweather Bold</vt:lpstr>
      <vt:lpstr>Consolas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2025-05-01T04:37:02Z</dcterms:created>
  <dcterms:modified xsi:type="dcterms:W3CDTF">2025-05-01T11:32:32Z</dcterms:modified>
</cp:coreProperties>
</file>