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93" r:id="rId2"/>
  </p:sldMasterIdLst>
  <p:notesMasterIdLst>
    <p:notesMasterId r:id="rId11"/>
  </p:notesMasterIdLst>
  <p:sldIdLst>
    <p:sldId id="262" r:id="rId3"/>
    <p:sldId id="256" r:id="rId4"/>
    <p:sldId id="257" r:id="rId5"/>
    <p:sldId id="258" r:id="rId6"/>
    <p:sldId id="259" r:id="rId7"/>
    <p:sldId id="261" r:id="rId8"/>
    <p:sldId id="260" r:id="rId9"/>
    <p:sldId id="263" r:id="rId10"/>
  </p:sldIdLst>
  <p:sldSz cx="12192000" cy="6858000"/>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4" d="100"/>
          <a:sy n="64" d="100"/>
        </p:scale>
        <p:origin x="97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C"/>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1DB5C9-5F43-4E67-957F-ED4863CD80DB}" type="datetimeFigureOut">
              <a:rPr lang="es-EC" smtClean="0"/>
              <a:t>11/5/2025</a:t>
            </a:fld>
            <a:endParaRPr lang="es-EC"/>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C"/>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C"/>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874DB6-78BD-4479-B230-8971F29841D7}" type="slidenum">
              <a:rPr lang="es-EC" smtClean="0"/>
              <a:t>‹Nº›</a:t>
            </a:fld>
            <a:endParaRPr lang="es-EC"/>
          </a:p>
        </p:txBody>
      </p:sp>
    </p:spTree>
    <p:extLst>
      <p:ext uri="{BB962C8B-B14F-4D97-AF65-F5344CB8AC3E}">
        <p14:creationId xmlns:p14="http://schemas.microsoft.com/office/powerpoint/2010/main" val="7848671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6</a:t>
            </a:fld>
            <a:endParaRPr lang="en-US"/>
          </a:p>
        </p:txBody>
      </p:sp>
    </p:spTree>
    <p:extLst>
      <p:ext uri="{BB962C8B-B14F-4D97-AF65-F5344CB8AC3E}">
        <p14:creationId xmlns:p14="http://schemas.microsoft.com/office/powerpoint/2010/main"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89C7B0-590E-CD41-2A0E-255BA6991D87}"/>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EC"/>
          </a:p>
        </p:txBody>
      </p:sp>
      <p:sp>
        <p:nvSpPr>
          <p:cNvPr id="3" name="Subtítulo 2">
            <a:extLst>
              <a:ext uri="{FF2B5EF4-FFF2-40B4-BE49-F238E27FC236}">
                <a16:creationId xmlns:a16="http://schemas.microsoft.com/office/drawing/2014/main" id="{75DDE78B-6052-3875-9F22-7F3799404B7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EC"/>
          </a:p>
        </p:txBody>
      </p:sp>
      <p:sp>
        <p:nvSpPr>
          <p:cNvPr id="4" name="Marcador de fecha 3">
            <a:extLst>
              <a:ext uri="{FF2B5EF4-FFF2-40B4-BE49-F238E27FC236}">
                <a16:creationId xmlns:a16="http://schemas.microsoft.com/office/drawing/2014/main" id="{D5420F5C-AE78-7394-D55A-D2F66CA9CA59}"/>
              </a:ext>
            </a:extLst>
          </p:cNvPr>
          <p:cNvSpPr>
            <a:spLocks noGrp="1"/>
          </p:cNvSpPr>
          <p:nvPr>
            <p:ph type="dt" sz="half" idx="10"/>
          </p:nvPr>
        </p:nvSpPr>
        <p:spPr/>
        <p:txBody>
          <a:bodyPr/>
          <a:lstStyle/>
          <a:p>
            <a:fld id="{716AE383-6E5A-47C3-B2FD-A5D6B8EA8E0A}" type="datetimeFigureOut">
              <a:rPr lang="es-EC" smtClean="0"/>
              <a:t>11/5/2025</a:t>
            </a:fld>
            <a:endParaRPr lang="es-EC"/>
          </a:p>
        </p:txBody>
      </p:sp>
      <p:sp>
        <p:nvSpPr>
          <p:cNvPr id="5" name="Marcador de pie de página 4">
            <a:extLst>
              <a:ext uri="{FF2B5EF4-FFF2-40B4-BE49-F238E27FC236}">
                <a16:creationId xmlns:a16="http://schemas.microsoft.com/office/drawing/2014/main" id="{ED540A97-9A9F-40D2-F1B3-5562DA412492}"/>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753F6AB4-57CF-132A-7243-15A58C5D9A51}"/>
              </a:ext>
            </a:extLst>
          </p:cNvPr>
          <p:cNvSpPr>
            <a:spLocks noGrp="1"/>
          </p:cNvSpPr>
          <p:nvPr>
            <p:ph type="sldNum" sz="quarter" idx="12"/>
          </p:nvPr>
        </p:nvSpPr>
        <p:spPr/>
        <p:txBody>
          <a:bodyPr/>
          <a:lstStyle/>
          <a:p>
            <a:fld id="{BE2999E0-0C24-439D-8E08-0672DCBD6065}" type="slidenum">
              <a:rPr lang="es-EC" smtClean="0"/>
              <a:t>‹Nº›</a:t>
            </a:fld>
            <a:endParaRPr lang="es-EC"/>
          </a:p>
        </p:txBody>
      </p:sp>
    </p:spTree>
    <p:extLst>
      <p:ext uri="{BB962C8B-B14F-4D97-AF65-F5344CB8AC3E}">
        <p14:creationId xmlns:p14="http://schemas.microsoft.com/office/powerpoint/2010/main" val="3430481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AFB9BA-F038-82A1-D3EE-5C3A34C2C980}"/>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texto vertical 2">
            <a:extLst>
              <a:ext uri="{FF2B5EF4-FFF2-40B4-BE49-F238E27FC236}">
                <a16:creationId xmlns:a16="http://schemas.microsoft.com/office/drawing/2014/main" id="{88E85AA5-4928-08F8-ED0C-DFC86981A019}"/>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5F229A13-711B-859F-264A-E3420E7D5669}"/>
              </a:ext>
            </a:extLst>
          </p:cNvPr>
          <p:cNvSpPr>
            <a:spLocks noGrp="1"/>
          </p:cNvSpPr>
          <p:nvPr>
            <p:ph type="dt" sz="half" idx="10"/>
          </p:nvPr>
        </p:nvSpPr>
        <p:spPr/>
        <p:txBody>
          <a:bodyPr/>
          <a:lstStyle/>
          <a:p>
            <a:fld id="{716AE383-6E5A-47C3-B2FD-A5D6B8EA8E0A}" type="datetimeFigureOut">
              <a:rPr lang="es-EC" smtClean="0"/>
              <a:t>11/5/2025</a:t>
            </a:fld>
            <a:endParaRPr lang="es-EC"/>
          </a:p>
        </p:txBody>
      </p:sp>
      <p:sp>
        <p:nvSpPr>
          <p:cNvPr id="5" name="Marcador de pie de página 4">
            <a:extLst>
              <a:ext uri="{FF2B5EF4-FFF2-40B4-BE49-F238E27FC236}">
                <a16:creationId xmlns:a16="http://schemas.microsoft.com/office/drawing/2014/main" id="{AE3D9F76-EE33-B461-0434-8CF362C4D40C}"/>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A32F0332-AEEB-5F54-2901-BEB6A329CBC2}"/>
              </a:ext>
            </a:extLst>
          </p:cNvPr>
          <p:cNvSpPr>
            <a:spLocks noGrp="1"/>
          </p:cNvSpPr>
          <p:nvPr>
            <p:ph type="sldNum" sz="quarter" idx="12"/>
          </p:nvPr>
        </p:nvSpPr>
        <p:spPr/>
        <p:txBody>
          <a:bodyPr/>
          <a:lstStyle/>
          <a:p>
            <a:fld id="{BE2999E0-0C24-439D-8E08-0672DCBD6065}" type="slidenum">
              <a:rPr lang="es-EC" smtClean="0"/>
              <a:t>‹Nº›</a:t>
            </a:fld>
            <a:endParaRPr lang="es-EC"/>
          </a:p>
        </p:txBody>
      </p:sp>
    </p:spTree>
    <p:extLst>
      <p:ext uri="{BB962C8B-B14F-4D97-AF65-F5344CB8AC3E}">
        <p14:creationId xmlns:p14="http://schemas.microsoft.com/office/powerpoint/2010/main" val="3973478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00D247C3-059B-9E65-FF9E-C0B5BC8AF2D3}"/>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EC"/>
          </a:p>
        </p:txBody>
      </p:sp>
      <p:sp>
        <p:nvSpPr>
          <p:cNvPr id="3" name="Marcador de texto vertical 2">
            <a:extLst>
              <a:ext uri="{FF2B5EF4-FFF2-40B4-BE49-F238E27FC236}">
                <a16:creationId xmlns:a16="http://schemas.microsoft.com/office/drawing/2014/main" id="{79E8EECA-6BC0-CB0C-EF25-63BF9C357331}"/>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117620E0-F76A-D36B-1E14-EFB7BD369298}"/>
              </a:ext>
            </a:extLst>
          </p:cNvPr>
          <p:cNvSpPr>
            <a:spLocks noGrp="1"/>
          </p:cNvSpPr>
          <p:nvPr>
            <p:ph type="dt" sz="half" idx="10"/>
          </p:nvPr>
        </p:nvSpPr>
        <p:spPr/>
        <p:txBody>
          <a:bodyPr/>
          <a:lstStyle/>
          <a:p>
            <a:fld id="{716AE383-6E5A-47C3-B2FD-A5D6B8EA8E0A}" type="datetimeFigureOut">
              <a:rPr lang="es-EC" smtClean="0"/>
              <a:t>11/5/2025</a:t>
            </a:fld>
            <a:endParaRPr lang="es-EC"/>
          </a:p>
        </p:txBody>
      </p:sp>
      <p:sp>
        <p:nvSpPr>
          <p:cNvPr id="5" name="Marcador de pie de página 4">
            <a:extLst>
              <a:ext uri="{FF2B5EF4-FFF2-40B4-BE49-F238E27FC236}">
                <a16:creationId xmlns:a16="http://schemas.microsoft.com/office/drawing/2014/main" id="{CBD19602-2F5A-4EAF-F846-850ED173055F}"/>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25156121-F23A-A7BF-FBEB-10359F239B0D}"/>
              </a:ext>
            </a:extLst>
          </p:cNvPr>
          <p:cNvSpPr>
            <a:spLocks noGrp="1"/>
          </p:cNvSpPr>
          <p:nvPr>
            <p:ph type="sldNum" sz="quarter" idx="12"/>
          </p:nvPr>
        </p:nvSpPr>
        <p:spPr/>
        <p:txBody>
          <a:bodyPr/>
          <a:lstStyle/>
          <a:p>
            <a:fld id="{BE2999E0-0C24-439D-8E08-0672DCBD6065}" type="slidenum">
              <a:rPr lang="es-EC" smtClean="0"/>
              <a:t>‹Nº›</a:t>
            </a:fld>
            <a:endParaRPr lang="es-EC"/>
          </a:p>
        </p:txBody>
      </p:sp>
    </p:spTree>
    <p:extLst>
      <p:ext uri="{BB962C8B-B14F-4D97-AF65-F5344CB8AC3E}">
        <p14:creationId xmlns:p14="http://schemas.microsoft.com/office/powerpoint/2010/main" val="42890321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01V1">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E333B80D-9871-4BF5-834D-202815137F6F}"/>
              </a:ext>
            </a:extLst>
          </p:cNvPr>
          <p:cNvSpPr/>
          <p:nvPr userDrawn="1"/>
        </p:nvSpPr>
        <p:spPr>
          <a:xfrm>
            <a:off x="587375" y="-1"/>
            <a:ext cx="3373437" cy="41529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7" name="Picture Placeholder 26">
            <a:extLst>
              <a:ext uri="{FF2B5EF4-FFF2-40B4-BE49-F238E27FC236}">
                <a16:creationId xmlns:a16="http://schemas.microsoft.com/office/drawing/2014/main" id="{8A12A248-A253-479D-9025-EA656915B2E2}"/>
              </a:ext>
            </a:extLst>
          </p:cNvPr>
          <p:cNvSpPr>
            <a:spLocks noGrp="1"/>
          </p:cNvSpPr>
          <p:nvPr>
            <p:ph type="pic" sz="quarter" idx="13"/>
          </p:nvPr>
        </p:nvSpPr>
        <p:spPr>
          <a:xfrm>
            <a:off x="714390" y="125393"/>
            <a:ext cx="3365486" cy="4152900"/>
          </a:xfrm>
          <a:prstGeom prst="rect">
            <a:avLst/>
          </a:prstGeom>
          <a:solidFill>
            <a:schemeClr val="accent1">
              <a:lumMod val="20000"/>
              <a:lumOff val="80000"/>
            </a:schemeClr>
          </a:solidFill>
        </p:spPr>
        <p:txBody>
          <a:bodyPr anchor="ctr"/>
          <a:lstStyle>
            <a:lvl1pPr algn="ctr">
              <a:defRPr sz="1400"/>
            </a:lvl1pPr>
          </a:lstStyle>
          <a:p>
            <a:endParaRPr lang="en-ID" dirty="0"/>
          </a:p>
        </p:txBody>
      </p:sp>
      <p:sp>
        <p:nvSpPr>
          <p:cNvPr id="2" name="Title 1">
            <a:extLst>
              <a:ext uri="{FF2B5EF4-FFF2-40B4-BE49-F238E27FC236}">
                <a16:creationId xmlns:a16="http://schemas.microsoft.com/office/drawing/2014/main" id="{4C1024B0-0921-4653-B244-DD1C4D7EC14D}"/>
              </a:ext>
            </a:extLst>
          </p:cNvPr>
          <p:cNvSpPr>
            <a:spLocks noGrp="1"/>
          </p:cNvSpPr>
          <p:nvPr>
            <p:ph type="ctrTitle"/>
          </p:nvPr>
        </p:nvSpPr>
        <p:spPr>
          <a:xfrm>
            <a:off x="4545367" y="584199"/>
            <a:ext cx="7059258" cy="3694093"/>
          </a:xfrm>
          <a:prstGeom prst="rect">
            <a:avLst/>
          </a:prstGeom>
        </p:spPr>
        <p:txBody>
          <a:bodyPr anchor="b">
            <a:noAutofit/>
          </a:bodyPr>
          <a:lstStyle>
            <a:lvl1pPr algn="l">
              <a:defRPr sz="5400">
                <a:solidFill>
                  <a:schemeClr val="tx1">
                    <a:lumMod val="85000"/>
                    <a:lumOff val="15000"/>
                  </a:schemeClr>
                </a:solidFill>
              </a:defRPr>
            </a:lvl1pPr>
          </a:lstStyle>
          <a:p>
            <a:r>
              <a:rPr lang="en-US" dirty="0"/>
              <a:t>Click to edit Master title style</a:t>
            </a:r>
            <a:endParaRPr lang="en-ID" dirty="0"/>
          </a:p>
        </p:txBody>
      </p:sp>
      <p:sp>
        <p:nvSpPr>
          <p:cNvPr id="3" name="Subtitle 2">
            <a:extLst>
              <a:ext uri="{FF2B5EF4-FFF2-40B4-BE49-F238E27FC236}">
                <a16:creationId xmlns:a16="http://schemas.microsoft.com/office/drawing/2014/main" id="{6F98EA48-F0F1-4559-8320-92B0A8959DAA}"/>
              </a:ext>
            </a:extLst>
          </p:cNvPr>
          <p:cNvSpPr>
            <a:spLocks noGrp="1"/>
          </p:cNvSpPr>
          <p:nvPr>
            <p:ph type="subTitle" idx="1"/>
          </p:nvPr>
        </p:nvSpPr>
        <p:spPr>
          <a:xfrm>
            <a:off x="4545365" y="4386292"/>
            <a:ext cx="7059258" cy="1423958"/>
          </a:xfrm>
          <a:prstGeom prst="rect">
            <a:avLst/>
          </a:prstGeom>
        </p:spPr>
        <p:txBody>
          <a:bodyPr>
            <a:noAutofit/>
          </a:bodyPr>
          <a:lstStyle>
            <a:lvl1pPr marL="0" indent="0" algn="l">
              <a:lnSpc>
                <a:spcPct val="150000"/>
              </a:lnSpc>
              <a:buNone/>
              <a:defRPr sz="1800" b="0">
                <a:solidFill>
                  <a:schemeClr val="tx1">
                    <a:lumMod val="85000"/>
                    <a:lumOff val="15000"/>
                  </a:schemeClr>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Click to edit Master subtitle style</a:t>
            </a:r>
            <a:endParaRPr lang="en-ID" dirty="0"/>
          </a:p>
        </p:txBody>
      </p:sp>
      <p:sp>
        <p:nvSpPr>
          <p:cNvPr id="24" name="Rectangle 23">
            <a:extLst>
              <a:ext uri="{FF2B5EF4-FFF2-40B4-BE49-F238E27FC236}">
                <a16:creationId xmlns:a16="http://schemas.microsoft.com/office/drawing/2014/main" id="{313269A7-B0E7-4766-A676-0A4011D4BE7D}"/>
              </a:ext>
            </a:extLst>
          </p:cNvPr>
          <p:cNvSpPr/>
          <p:nvPr userDrawn="1"/>
        </p:nvSpPr>
        <p:spPr>
          <a:xfrm>
            <a:off x="587375" y="4857750"/>
            <a:ext cx="3373437" cy="20002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4" name="Rectangle 3">
            <a:extLst>
              <a:ext uri="{FF2B5EF4-FFF2-40B4-BE49-F238E27FC236}">
                <a16:creationId xmlns:a16="http://schemas.microsoft.com/office/drawing/2014/main" id="{459AD306-A7EB-56A5-0710-BCB555093871}"/>
              </a:ext>
            </a:extLst>
          </p:cNvPr>
          <p:cNvSpPr/>
          <p:nvPr userDrawn="1"/>
        </p:nvSpPr>
        <p:spPr>
          <a:xfrm>
            <a:off x="4545364" y="4278292"/>
            <a:ext cx="1550635" cy="108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en-GB"/>
          </a:p>
        </p:txBody>
      </p:sp>
    </p:spTree>
    <p:extLst>
      <p:ext uri="{BB962C8B-B14F-4D97-AF65-F5344CB8AC3E}">
        <p14:creationId xmlns:p14="http://schemas.microsoft.com/office/powerpoint/2010/main" val="3058191141"/>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01V2">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E333B80D-9871-4BF5-834D-202815137F6F}"/>
              </a:ext>
            </a:extLst>
          </p:cNvPr>
          <p:cNvSpPr/>
          <p:nvPr userDrawn="1"/>
        </p:nvSpPr>
        <p:spPr>
          <a:xfrm>
            <a:off x="587375" y="584200"/>
            <a:ext cx="11017248" cy="56896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 name="Title 1">
            <a:extLst>
              <a:ext uri="{FF2B5EF4-FFF2-40B4-BE49-F238E27FC236}">
                <a16:creationId xmlns:a16="http://schemas.microsoft.com/office/drawing/2014/main" id="{4C1024B0-0921-4653-B244-DD1C4D7EC14D}"/>
              </a:ext>
            </a:extLst>
          </p:cNvPr>
          <p:cNvSpPr>
            <a:spLocks noGrp="1"/>
          </p:cNvSpPr>
          <p:nvPr>
            <p:ph type="ctrTitle"/>
          </p:nvPr>
        </p:nvSpPr>
        <p:spPr>
          <a:xfrm>
            <a:off x="1308100" y="2099256"/>
            <a:ext cx="9575798" cy="2179036"/>
          </a:xfrm>
          <a:prstGeom prst="rect">
            <a:avLst/>
          </a:prstGeom>
        </p:spPr>
        <p:txBody>
          <a:bodyPr anchor="b">
            <a:noAutofit/>
          </a:bodyPr>
          <a:lstStyle>
            <a:lvl1pPr algn="ctr">
              <a:defRPr sz="5400">
                <a:solidFill>
                  <a:schemeClr val="tx1">
                    <a:lumMod val="85000"/>
                    <a:lumOff val="15000"/>
                  </a:schemeClr>
                </a:solidFill>
              </a:defRPr>
            </a:lvl1pPr>
          </a:lstStyle>
          <a:p>
            <a:r>
              <a:rPr lang="en-US" dirty="0"/>
              <a:t>Click to edit Master title style</a:t>
            </a:r>
            <a:endParaRPr lang="en-ID" dirty="0"/>
          </a:p>
        </p:txBody>
      </p:sp>
      <p:sp>
        <p:nvSpPr>
          <p:cNvPr id="3" name="Subtitle 2">
            <a:extLst>
              <a:ext uri="{FF2B5EF4-FFF2-40B4-BE49-F238E27FC236}">
                <a16:creationId xmlns:a16="http://schemas.microsoft.com/office/drawing/2014/main" id="{6F98EA48-F0F1-4559-8320-92B0A8959DAA}"/>
              </a:ext>
            </a:extLst>
          </p:cNvPr>
          <p:cNvSpPr>
            <a:spLocks noGrp="1"/>
          </p:cNvSpPr>
          <p:nvPr>
            <p:ph type="subTitle" idx="1"/>
          </p:nvPr>
        </p:nvSpPr>
        <p:spPr>
          <a:xfrm>
            <a:off x="1308100" y="4386292"/>
            <a:ext cx="9575798" cy="1423958"/>
          </a:xfrm>
          <a:prstGeom prst="rect">
            <a:avLst/>
          </a:prstGeom>
        </p:spPr>
        <p:txBody>
          <a:bodyPr>
            <a:noAutofit/>
          </a:bodyPr>
          <a:lstStyle>
            <a:lvl1pPr marL="0" indent="0" algn="ctr">
              <a:lnSpc>
                <a:spcPct val="150000"/>
              </a:lnSpc>
              <a:buNone/>
              <a:defRPr sz="1800" b="0">
                <a:solidFill>
                  <a:schemeClr val="tx1">
                    <a:lumMod val="85000"/>
                    <a:lumOff val="15000"/>
                  </a:schemeClr>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Click to edit Master subtitle style</a:t>
            </a:r>
            <a:endParaRPr lang="en-ID" dirty="0"/>
          </a:p>
        </p:txBody>
      </p:sp>
      <p:sp>
        <p:nvSpPr>
          <p:cNvPr id="4" name="Rectangle 3">
            <a:extLst>
              <a:ext uri="{FF2B5EF4-FFF2-40B4-BE49-F238E27FC236}">
                <a16:creationId xmlns:a16="http://schemas.microsoft.com/office/drawing/2014/main" id="{459AD306-A7EB-56A5-0710-BCB555093871}"/>
              </a:ext>
            </a:extLst>
          </p:cNvPr>
          <p:cNvSpPr/>
          <p:nvPr userDrawn="1"/>
        </p:nvSpPr>
        <p:spPr>
          <a:xfrm>
            <a:off x="4885976" y="4278292"/>
            <a:ext cx="2420046" cy="108000"/>
          </a:xfrm>
          <a:prstGeom prst="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en-GB"/>
          </a:p>
        </p:txBody>
      </p:sp>
    </p:spTree>
    <p:extLst>
      <p:ext uri="{BB962C8B-B14F-4D97-AF65-F5344CB8AC3E}">
        <p14:creationId xmlns:p14="http://schemas.microsoft.com/office/powerpoint/2010/main" val="218557034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S01V3">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E333B80D-9871-4BF5-834D-202815137F6F}"/>
              </a:ext>
            </a:extLst>
          </p:cNvPr>
          <p:cNvSpPr/>
          <p:nvPr userDrawn="1"/>
        </p:nvSpPr>
        <p:spPr>
          <a:xfrm>
            <a:off x="587375" y="0"/>
            <a:ext cx="11017248" cy="427829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 name="Title 1">
            <a:extLst>
              <a:ext uri="{FF2B5EF4-FFF2-40B4-BE49-F238E27FC236}">
                <a16:creationId xmlns:a16="http://schemas.microsoft.com/office/drawing/2014/main" id="{4C1024B0-0921-4653-B244-DD1C4D7EC14D}"/>
              </a:ext>
            </a:extLst>
          </p:cNvPr>
          <p:cNvSpPr>
            <a:spLocks noGrp="1"/>
          </p:cNvSpPr>
          <p:nvPr>
            <p:ph type="ctrTitle"/>
          </p:nvPr>
        </p:nvSpPr>
        <p:spPr>
          <a:xfrm>
            <a:off x="1308100" y="2099256"/>
            <a:ext cx="9575798" cy="2179036"/>
          </a:xfrm>
          <a:prstGeom prst="rect">
            <a:avLst/>
          </a:prstGeom>
        </p:spPr>
        <p:txBody>
          <a:bodyPr anchor="b">
            <a:noAutofit/>
          </a:bodyPr>
          <a:lstStyle>
            <a:lvl1pPr algn="ctr">
              <a:defRPr sz="5400">
                <a:solidFill>
                  <a:schemeClr val="tx1">
                    <a:lumMod val="85000"/>
                    <a:lumOff val="15000"/>
                  </a:schemeClr>
                </a:solidFill>
              </a:defRPr>
            </a:lvl1pPr>
          </a:lstStyle>
          <a:p>
            <a:r>
              <a:rPr lang="en-US" dirty="0"/>
              <a:t>Click to edit Master title style</a:t>
            </a:r>
            <a:endParaRPr lang="en-ID" dirty="0"/>
          </a:p>
        </p:txBody>
      </p:sp>
      <p:sp>
        <p:nvSpPr>
          <p:cNvPr id="3" name="Subtitle 2">
            <a:extLst>
              <a:ext uri="{FF2B5EF4-FFF2-40B4-BE49-F238E27FC236}">
                <a16:creationId xmlns:a16="http://schemas.microsoft.com/office/drawing/2014/main" id="{6F98EA48-F0F1-4559-8320-92B0A8959DAA}"/>
              </a:ext>
            </a:extLst>
          </p:cNvPr>
          <p:cNvSpPr>
            <a:spLocks noGrp="1"/>
          </p:cNvSpPr>
          <p:nvPr>
            <p:ph type="subTitle" idx="1"/>
          </p:nvPr>
        </p:nvSpPr>
        <p:spPr>
          <a:xfrm>
            <a:off x="1308100" y="4386292"/>
            <a:ext cx="9575798" cy="1423958"/>
          </a:xfrm>
          <a:prstGeom prst="rect">
            <a:avLst/>
          </a:prstGeom>
        </p:spPr>
        <p:txBody>
          <a:bodyPr>
            <a:noAutofit/>
          </a:bodyPr>
          <a:lstStyle>
            <a:lvl1pPr marL="0" indent="0" algn="ctr">
              <a:lnSpc>
                <a:spcPct val="150000"/>
              </a:lnSpc>
              <a:buNone/>
              <a:defRPr sz="1800" b="0">
                <a:solidFill>
                  <a:schemeClr val="tx1">
                    <a:lumMod val="85000"/>
                    <a:lumOff val="15000"/>
                  </a:schemeClr>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Click to edit Master subtitle style</a:t>
            </a:r>
            <a:endParaRPr lang="en-ID" dirty="0"/>
          </a:p>
        </p:txBody>
      </p:sp>
      <p:sp>
        <p:nvSpPr>
          <p:cNvPr id="4" name="Rectangle 3">
            <a:extLst>
              <a:ext uri="{FF2B5EF4-FFF2-40B4-BE49-F238E27FC236}">
                <a16:creationId xmlns:a16="http://schemas.microsoft.com/office/drawing/2014/main" id="{459AD306-A7EB-56A5-0710-BCB555093871}"/>
              </a:ext>
            </a:extLst>
          </p:cNvPr>
          <p:cNvSpPr/>
          <p:nvPr userDrawn="1"/>
        </p:nvSpPr>
        <p:spPr>
          <a:xfrm>
            <a:off x="4885976" y="4278292"/>
            <a:ext cx="2420046" cy="108000"/>
          </a:xfrm>
          <a:prstGeom prst="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en-GB"/>
          </a:p>
        </p:txBody>
      </p:sp>
    </p:spTree>
    <p:extLst>
      <p:ext uri="{BB962C8B-B14F-4D97-AF65-F5344CB8AC3E}">
        <p14:creationId xmlns:p14="http://schemas.microsoft.com/office/powerpoint/2010/main" val="155616427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extLst>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ction Header S02V1">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E333B80D-9871-4BF5-834D-202815137F6F}"/>
              </a:ext>
            </a:extLst>
          </p:cNvPr>
          <p:cNvSpPr/>
          <p:nvPr userDrawn="1"/>
        </p:nvSpPr>
        <p:spPr>
          <a:xfrm>
            <a:off x="7016976" y="-1"/>
            <a:ext cx="4468583" cy="581025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7" name="Picture Placeholder 26">
            <a:extLst>
              <a:ext uri="{FF2B5EF4-FFF2-40B4-BE49-F238E27FC236}">
                <a16:creationId xmlns:a16="http://schemas.microsoft.com/office/drawing/2014/main" id="{8A12A248-A253-479D-9025-EA656915B2E2}"/>
              </a:ext>
            </a:extLst>
          </p:cNvPr>
          <p:cNvSpPr>
            <a:spLocks noGrp="1"/>
          </p:cNvSpPr>
          <p:nvPr>
            <p:ph type="pic" sz="quarter" idx="13"/>
          </p:nvPr>
        </p:nvSpPr>
        <p:spPr>
          <a:xfrm>
            <a:off x="7146572" y="154579"/>
            <a:ext cx="4458051" cy="5501090"/>
          </a:xfrm>
          <a:prstGeom prst="rect">
            <a:avLst/>
          </a:prstGeom>
          <a:solidFill>
            <a:schemeClr val="accent1">
              <a:lumMod val="20000"/>
              <a:lumOff val="80000"/>
            </a:schemeClr>
          </a:solidFill>
        </p:spPr>
        <p:txBody>
          <a:bodyPr anchor="ctr"/>
          <a:lstStyle>
            <a:lvl1pPr algn="ctr">
              <a:defRPr sz="1400"/>
            </a:lvl1pPr>
          </a:lstStyle>
          <a:p>
            <a:endParaRPr lang="en-ID" dirty="0"/>
          </a:p>
        </p:txBody>
      </p:sp>
      <p:sp>
        <p:nvSpPr>
          <p:cNvPr id="2" name="Title 1">
            <a:extLst>
              <a:ext uri="{FF2B5EF4-FFF2-40B4-BE49-F238E27FC236}">
                <a16:creationId xmlns:a16="http://schemas.microsoft.com/office/drawing/2014/main" id="{4C1024B0-0921-4653-B244-DD1C4D7EC14D}"/>
              </a:ext>
            </a:extLst>
          </p:cNvPr>
          <p:cNvSpPr>
            <a:spLocks noGrp="1"/>
          </p:cNvSpPr>
          <p:nvPr>
            <p:ph type="ctrTitle"/>
          </p:nvPr>
        </p:nvSpPr>
        <p:spPr>
          <a:xfrm>
            <a:off x="587380" y="584199"/>
            <a:ext cx="5508620" cy="3694093"/>
          </a:xfrm>
          <a:prstGeom prst="rect">
            <a:avLst/>
          </a:prstGeom>
        </p:spPr>
        <p:txBody>
          <a:bodyPr anchor="b">
            <a:noAutofit/>
          </a:bodyPr>
          <a:lstStyle>
            <a:lvl1pPr algn="l">
              <a:defRPr sz="4400">
                <a:solidFill>
                  <a:schemeClr val="tx1">
                    <a:lumMod val="85000"/>
                    <a:lumOff val="15000"/>
                  </a:schemeClr>
                </a:solidFill>
              </a:defRPr>
            </a:lvl1pPr>
          </a:lstStyle>
          <a:p>
            <a:r>
              <a:rPr lang="en-US" dirty="0"/>
              <a:t>Click to edit Master title style</a:t>
            </a:r>
            <a:endParaRPr lang="en-ID" dirty="0"/>
          </a:p>
        </p:txBody>
      </p:sp>
      <p:sp>
        <p:nvSpPr>
          <p:cNvPr id="3" name="Subtitle 2">
            <a:extLst>
              <a:ext uri="{FF2B5EF4-FFF2-40B4-BE49-F238E27FC236}">
                <a16:creationId xmlns:a16="http://schemas.microsoft.com/office/drawing/2014/main" id="{6F98EA48-F0F1-4559-8320-92B0A8959DAA}"/>
              </a:ext>
            </a:extLst>
          </p:cNvPr>
          <p:cNvSpPr>
            <a:spLocks noGrp="1"/>
          </p:cNvSpPr>
          <p:nvPr>
            <p:ph type="subTitle" idx="1"/>
          </p:nvPr>
        </p:nvSpPr>
        <p:spPr>
          <a:xfrm>
            <a:off x="587378" y="4386292"/>
            <a:ext cx="5508620" cy="1423958"/>
          </a:xfrm>
          <a:prstGeom prst="rect">
            <a:avLst/>
          </a:prstGeom>
        </p:spPr>
        <p:txBody>
          <a:bodyPr>
            <a:noAutofit/>
          </a:bodyPr>
          <a:lstStyle>
            <a:lvl1pPr marL="0" indent="0" algn="l">
              <a:lnSpc>
                <a:spcPct val="150000"/>
              </a:lnSpc>
              <a:buNone/>
              <a:defRPr sz="1800" b="0">
                <a:solidFill>
                  <a:schemeClr val="tx1">
                    <a:lumMod val="85000"/>
                    <a:lumOff val="15000"/>
                  </a:schemeClr>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Click to edit Master subtitle style</a:t>
            </a:r>
            <a:endParaRPr lang="en-ID" dirty="0"/>
          </a:p>
        </p:txBody>
      </p:sp>
      <p:sp>
        <p:nvSpPr>
          <p:cNvPr id="4" name="Rectangle 3">
            <a:extLst>
              <a:ext uri="{FF2B5EF4-FFF2-40B4-BE49-F238E27FC236}">
                <a16:creationId xmlns:a16="http://schemas.microsoft.com/office/drawing/2014/main" id="{459AD306-A7EB-56A5-0710-BCB555093871}"/>
              </a:ext>
            </a:extLst>
          </p:cNvPr>
          <p:cNvSpPr/>
          <p:nvPr userDrawn="1"/>
        </p:nvSpPr>
        <p:spPr>
          <a:xfrm>
            <a:off x="587377" y="4278292"/>
            <a:ext cx="1550635" cy="108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en-GB"/>
          </a:p>
        </p:txBody>
      </p:sp>
    </p:spTree>
    <p:extLst>
      <p:ext uri="{BB962C8B-B14F-4D97-AF65-F5344CB8AC3E}">
        <p14:creationId xmlns:p14="http://schemas.microsoft.com/office/powerpoint/2010/main" val="134658211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extLst>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ection Header S02V2">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E333B80D-9871-4BF5-834D-202815137F6F}"/>
              </a:ext>
            </a:extLst>
          </p:cNvPr>
          <p:cNvSpPr/>
          <p:nvPr userDrawn="1"/>
        </p:nvSpPr>
        <p:spPr>
          <a:xfrm>
            <a:off x="0" y="1581954"/>
            <a:ext cx="12191999" cy="369409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 name="Title 1">
            <a:extLst>
              <a:ext uri="{FF2B5EF4-FFF2-40B4-BE49-F238E27FC236}">
                <a16:creationId xmlns:a16="http://schemas.microsoft.com/office/drawing/2014/main" id="{4C1024B0-0921-4653-B244-DD1C4D7EC14D}"/>
              </a:ext>
            </a:extLst>
          </p:cNvPr>
          <p:cNvSpPr>
            <a:spLocks noGrp="1"/>
          </p:cNvSpPr>
          <p:nvPr>
            <p:ph type="ctrTitle"/>
          </p:nvPr>
        </p:nvSpPr>
        <p:spPr>
          <a:xfrm>
            <a:off x="587379" y="1819275"/>
            <a:ext cx="11017243" cy="1801792"/>
          </a:xfrm>
          <a:prstGeom prst="rect">
            <a:avLst/>
          </a:prstGeom>
        </p:spPr>
        <p:txBody>
          <a:bodyPr anchor="b">
            <a:noAutofit/>
          </a:bodyPr>
          <a:lstStyle>
            <a:lvl1pPr algn="ctr">
              <a:defRPr sz="4400">
                <a:solidFill>
                  <a:schemeClr val="tx1">
                    <a:lumMod val="85000"/>
                    <a:lumOff val="15000"/>
                  </a:schemeClr>
                </a:solidFill>
              </a:defRPr>
            </a:lvl1pPr>
          </a:lstStyle>
          <a:p>
            <a:r>
              <a:rPr lang="en-US" dirty="0"/>
              <a:t>Click to edit Master title style</a:t>
            </a:r>
            <a:endParaRPr lang="en-ID" dirty="0"/>
          </a:p>
        </p:txBody>
      </p:sp>
      <p:sp>
        <p:nvSpPr>
          <p:cNvPr id="3" name="Subtitle 2">
            <a:extLst>
              <a:ext uri="{FF2B5EF4-FFF2-40B4-BE49-F238E27FC236}">
                <a16:creationId xmlns:a16="http://schemas.microsoft.com/office/drawing/2014/main" id="{6F98EA48-F0F1-4559-8320-92B0A8959DAA}"/>
              </a:ext>
            </a:extLst>
          </p:cNvPr>
          <p:cNvSpPr>
            <a:spLocks noGrp="1"/>
          </p:cNvSpPr>
          <p:nvPr>
            <p:ph type="subTitle" idx="1"/>
          </p:nvPr>
        </p:nvSpPr>
        <p:spPr>
          <a:xfrm>
            <a:off x="587377" y="3729067"/>
            <a:ext cx="11017247" cy="1309660"/>
          </a:xfrm>
          <a:prstGeom prst="rect">
            <a:avLst/>
          </a:prstGeom>
        </p:spPr>
        <p:txBody>
          <a:bodyPr>
            <a:noAutofit/>
          </a:bodyPr>
          <a:lstStyle>
            <a:lvl1pPr marL="0" indent="0" algn="ctr">
              <a:lnSpc>
                <a:spcPct val="150000"/>
              </a:lnSpc>
              <a:buNone/>
              <a:defRPr sz="1800" b="0">
                <a:solidFill>
                  <a:schemeClr val="tx1">
                    <a:lumMod val="85000"/>
                    <a:lumOff val="15000"/>
                  </a:schemeClr>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Click to edit Master subtitle style</a:t>
            </a:r>
            <a:endParaRPr lang="en-ID" dirty="0"/>
          </a:p>
        </p:txBody>
      </p:sp>
      <p:sp>
        <p:nvSpPr>
          <p:cNvPr id="4" name="Rectangle 3">
            <a:extLst>
              <a:ext uri="{FF2B5EF4-FFF2-40B4-BE49-F238E27FC236}">
                <a16:creationId xmlns:a16="http://schemas.microsoft.com/office/drawing/2014/main" id="{459AD306-A7EB-56A5-0710-BCB555093871}"/>
              </a:ext>
            </a:extLst>
          </p:cNvPr>
          <p:cNvSpPr/>
          <p:nvPr userDrawn="1"/>
        </p:nvSpPr>
        <p:spPr>
          <a:xfrm>
            <a:off x="5320683" y="3621067"/>
            <a:ext cx="1550635" cy="108000"/>
          </a:xfrm>
          <a:prstGeom prst="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en-GB"/>
          </a:p>
        </p:txBody>
      </p:sp>
    </p:spTree>
    <p:extLst>
      <p:ext uri="{BB962C8B-B14F-4D97-AF65-F5344CB8AC3E}">
        <p14:creationId xmlns:p14="http://schemas.microsoft.com/office/powerpoint/2010/main" val="5166322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extLst>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ection Header S02V3">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E333B80D-9871-4BF5-834D-202815137F6F}"/>
              </a:ext>
            </a:extLst>
          </p:cNvPr>
          <p:cNvSpPr/>
          <p:nvPr userDrawn="1"/>
        </p:nvSpPr>
        <p:spPr>
          <a:xfrm>
            <a:off x="587374" y="1162050"/>
            <a:ext cx="11017252" cy="24590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 name="Title 1">
            <a:extLst>
              <a:ext uri="{FF2B5EF4-FFF2-40B4-BE49-F238E27FC236}">
                <a16:creationId xmlns:a16="http://schemas.microsoft.com/office/drawing/2014/main" id="{4C1024B0-0921-4653-B244-DD1C4D7EC14D}"/>
              </a:ext>
            </a:extLst>
          </p:cNvPr>
          <p:cNvSpPr>
            <a:spLocks noGrp="1"/>
          </p:cNvSpPr>
          <p:nvPr>
            <p:ph type="ctrTitle"/>
          </p:nvPr>
        </p:nvSpPr>
        <p:spPr>
          <a:xfrm>
            <a:off x="771526" y="1819275"/>
            <a:ext cx="10648950" cy="1801792"/>
          </a:xfrm>
          <a:prstGeom prst="rect">
            <a:avLst/>
          </a:prstGeom>
        </p:spPr>
        <p:txBody>
          <a:bodyPr anchor="b">
            <a:noAutofit/>
          </a:bodyPr>
          <a:lstStyle>
            <a:lvl1pPr algn="ctr">
              <a:defRPr sz="4400">
                <a:solidFill>
                  <a:schemeClr val="tx1">
                    <a:lumMod val="85000"/>
                    <a:lumOff val="15000"/>
                  </a:schemeClr>
                </a:solidFill>
              </a:defRPr>
            </a:lvl1pPr>
          </a:lstStyle>
          <a:p>
            <a:r>
              <a:rPr lang="en-US" dirty="0"/>
              <a:t>Click to edit Master title style</a:t>
            </a:r>
            <a:endParaRPr lang="en-ID" dirty="0"/>
          </a:p>
        </p:txBody>
      </p:sp>
      <p:sp>
        <p:nvSpPr>
          <p:cNvPr id="3" name="Subtitle 2">
            <a:extLst>
              <a:ext uri="{FF2B5EF4-FFF2-40B4-BE49-F238E27FC236}">
                <a16:creationId xmlns:a16="http://schemas.microsoft.com/office/drawing/2014/main" id="{6F98EA48-F0F1-4559-8320-92B0A8959DAA}"/>
              </a:ext>
            </a:extLst>
          </p:cNvPr>
          <p:cNvSpPr>
            <a:spLocks noGrp="1"/>
          </p:cNvSpPr>
          <p:nvPr>
            <p:ph type="subTitle" idx="1"/>
          </p:nvPr>
        </p:nvSpPr>
        <p:spPr>
          <a:xfrm>
            <a:off x="771524" y="3729067"/>
            <a:ext cx="10648954" cy="1309660"/>
          </a:xfrm>
          <a:prstGeom prst="rect">
            <a:avLst/>
          </a:prstGeom>
        </p:spPr>
        <p:txBody>
          <a:bodyPr>
            <a:noAutofit/>
          </a:bodyPr>
          <a:lstStyle>
            <a:lvl1pPr marL="0" indent="0" algn="ctr">
              <a:lnSpc>
                <a:spcPct val="150000"/>
              </a:lnSpc>
              <a:buNone/>
              <a:defRPr sz="1800" b="0">
                <a:solidFill>
                  <a:schemeClr val="tx1">
                    <a:lumMod val="85000"/>
                    <a:lumOff val="15000"/>
                  </a:schemeClr>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Click to edit Master subtitle style</a:t>
            </a:r>
            <a:endParaRPr lang="en-ID" dirty="0"/>
          </a:p>
        </p:txBody>
      </p:sp>
      <p:sp>
        <p:nvSpPr>
          <p:cNvPr id="4" name="Rectangle 3">
            <a:extLst>
              <a:ext uri="{FF2B5EF4-FFF2-40B4-BE49-F238E27FC236}">
                <a16:creationId xmlns:a16="http://schemas.microsoft.com/office/drawing/2014/main" id="{459AD306-A7EB-56A5-0710-BCB555093871}"/>
              </a:ext>
            </a:extLst>
          </p:cNvPr>
          <p:cNvSpPr/>
          <p:nvPr userDrawn="1"/>
        </p:nvSpPr>
        <p:spPr>
          <a:xfrm>
            <a:off x="5320683" y="3621067"/>
            <a:ext cx="1550635" cy="108000"/>
          </a:xfrm>
          <a:prstGeom prst="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en-GB"/>
          </a:p>
        </p:txBody>
      </p:sp>
    </p:spTree>
    <p:extLst>
      <p:ext uri="{BB962C8B-B14F-4D97-AF65-F5344CB8AC3E}">
        <p14:creationId xmlns:p14="http://schemas.microsoft.com/office/powerpoint/2010/main" val="422046727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extLst>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Agenda S03V1">
    <p:spTree>
      <p:nvGrpSpPr>
        <p:cNvPr id="1" name=""/>
        <p:cNvGrpSpPr/>
        <p:nvPr/>
      </p:nvGrpSpPr>
      <p:grpSpPr>
        <a:xfrm>
          <a:off x="0" y="0"/>
          <a:ext cx="0" cy="0"/>
          <a:chOff x="0" y="0"/>
          <a:chExt cx="0" cy="0"/>
        </a:xfrm>
      </p:grpSpPr>
      <p:sp>
        <p:nvSpPr>
          <p:cNvPr id="3" name="Text Placeholder 7">
            <a:extLst>
              <a:ext uri="{FF2B5EF4-FFF2-40B4-BE49-F238E27FC236}">
                <a16:creationId xmlns:a16="http://schemas.microsoft.com/office/drawing/2014/main" id="{4BDCF8FA-4C1D-9BFC-D8AE-5C17F966E3BE}"/>
              </a:ext>
            </a:extLst>
          </p:cNvPr>
          <p:cNvSpPr>
            <a:spLocks noGrp="1"/>
          </p:cNvSpPr>
          <p:nvPr>
            <p:ph type="body" sz="quarter" idx="17" hasCustomPrompt="1"/>
          </p:nvPr>
        </p:nvSpPr>
        <p:spPr>
          <a:xfrm>
            <a:off x="587375" y="1889609"/>
            <a:ext cx="753578" cy="753578"/>
          </a:xfr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lvl1pPr algn="ctr">
              <a:defRPr lang="en-GB" sz="3600" b="1" dirty="0">
                <a:solidFill>
                  <a:schemeClr val="lt1"/>
                </a:solidFill>
              </a:defRPr>
            </a:lvl1pPr>
          </a:lstStyle>
          <a:p>
            <a:pPr lvl="0" algn="ctr"/>
            <a:r>
              <a:rPr lang="en-GB" dirty="0"/>
              <a:t>1</a:t>
            </a:r>
          </a:p>
        </p:txBody>
      </p:sp>
      <p:sp>
        <p:nvSpPr>
          <p:cNvPr id="8" name="Freeform: Shape 7">
            <a:extLst>
              <a:ext uri="{FF2B5EF4-FFF2-40B4-BE49-F238E27FC236}">
                <a16:creationId xmlns:a16="http://schemas.microsoft.com/office/drawing/2014/main" id="{BFAA4F31-FF90-45D7-B2DE-4071CF3B0D54}"/>
              </a:ext>
            </a:extLst>
          </p:cNvPr>
          <p:cNvSpPr/>
          <p:nvPr userDrawn="1"/>
        </p:nvSpPr>
        <p:spPr>
          <a:xfrm>
            <a:off x="0" y="0"/>
            <a:ext cx="1743077" cy="1743075"/>
          </a:xfrm>
          <a:custGeom>
            <a:avLst/>
            <a:gdLst>
              <a:gd name="connsiteX0" fmla="*/ 0 w 2267714"/>
              <a:gd name="connsiteY0" fmla="*/ 0 h 2267712"/>
              <a:gd name="connsiteX1" fmla="*/ 2263317 w 2267714"/>
              <a:gd name="connsiteY1" fmla="*/ 0 h 2267712"/>
              <a:gd name="connsiteX2" fmla="*/ 2267714 w 2267714"/>
              <a:gd name="connsiteY2" fmla="*/ 87089 h 2267712"/>
              <a:gd name="connsiteX3" fmla="*/ 87091 w 2267714"/>
              <a:gd name="connsiteY3" fmla="*/ 2267712 h 2267712"/>
              <a:gd name="connsiteX4" fmla="*/ 0 w 2267714"/>
              <a:gd name="connsiteY4" fmla="*/ 2263314 h 22677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67714" h="2267712">
                <a:moveTo>
                  <a:pt x="0" y="0"/>
                </a:moveTo>
                <a:lnTo>
                  <a:pt x="2263317" y="0"/>
                </a:lnTo>
                <a:lnTo>
                  <a:pt x="2267714" y="87089"/>
                </a:lnTo>
                <a:cubicBezTo>
                  <a:pt x="2267714" y="1291414"/>
                  <a:pt x="1291416" y="2267712"/>
                  <a:pt x="87091" y="2267712"/>
                </a:cubicBezTo>
                <a:lnTo>
                  <a:pt x="0" y="226331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 name="Title 1">
            <a:extLst>
              <a:ext uri="{FF2B5EF4-FFF2-40B4-BE49-F238E27FC236}">
                <a16:creationId xmlns:a16="http://schemas.microsoft.com/office/drawing/2014/main" id="{210525E9-84FB-45C6-9CCA-A7C6F12B0446}"/>
              </a:ext>
            </a:extLst>
          </p:cNvPr>
          <p:cNvSpPr>
            <a:spLocks noGrp="1"/>
          </p:cNvSpPr>
          <p:nvPr>
            <p:ph type="title"/>
          </p:nvPr>
        </p:nvSpPr>
        <p:spPr>
          <a:xfrm>
            <a:off x="587375" y="900112"/>
            <a:ext cx="11017250" cy="728663"/>
          </a:xfrm>
          <a:prstGeom prst="rect">
            <a:avLst/>
          </a:prstGeom>
        </p:spPr>
        <p:txBody>
          <a:bodyPr>
            <a:noAutofit/>
          </a:bodyPr>
          <a:lstStyle>
            <a:lvl1pPr>
              <a:defRPr>
                <a:solidFill>
                  <a:schemeClr val="tx1">
                    <a:lumMod val="85000"/>
                    <a:lumOff val="15000"/>
                  </a:schemeClr>
                </a:solidFill>
              </a:defRPr>
            </a:lvl1pPr>
          </a:lstStyle>
          <a:p>
            <a:r>
              <a:rPr lang="en-US" dirty="0"/>
              <a:t>Click to edit Master title style</a:t>
            </a:r>
            <a:endParaRPr lang="en-ID" dirty="0"/>
          </a:p>
        </p:txBody>
      </p:sp>
      <p:sp>
        <p:nvSpPr>
          <p:cNvPr id="7" name="Text Placeholder 7">
            <a:extLst>
              <a:ext uri="{FF2B5EF4-FFF2-40B4-BE49-F238E27FC236}">
                <a16:creationId xmlns:a16="http://schemas.microsoft.com/office/drawing/2014/main" id="{79046D40-397F-56DE-33B8-0A18D572032F}"/>
              </a:ext>
            </a:extLst>
          </p:cNvPr>
          <p:cNvSpPr>
            <a:spLocks noGrp="1"/>
          </p:cNvSpPr>
          <p:nvPr>
            <p:ph type="body" sz="quarter" idx="16"/>
          </p:nvPr>
        </p:nvSpPr>
        <p:spPr>
          <a:xfrm>
            <a:off x="1550986" y="1884844"/>
            <a:ext cx="4325939" cy="753578"/>
          </a:xfrm>
        </p:spPr>
        <p:txBody>
          <a:bodyPr anchor="ctr">
            <a:noAutofit/>
          </a:bodyPr>
          <a:lstStyle>
            <a:lvl1pPr>
              <a:lnSpc>
                <a:spcPct val="100000"/>
              </a:lnSpc>
              <a:spcBef>
                <a:spcPts val="0"/>
              </a:spcBef>
              <a:defRPr sz="1800"/>
            </a:lvl1pPr>
          </a:lstStyle>
          <a:p>
            <a:pPr lvl="0"/>
            <a:r>
              <a:rPr lang="en-GB" dirty="0"/>
              <a:t>Click to edit Master text styles</a:t>
            </a:r>
          </a:p>
        </p:txBody>
      </p:sp>
      <p:sp>
        <p:nvSpPr>
          <p:cNvPr id="9" name="Text Placeholder 7">
            <a:extLst>
              <a:ext uri="{FF2B5EF4-FFF2-40B4-BE49-F238E27FC236}">
                <a16:creationId xmlns:a16="http://schemas.microsoft.com/office/drawing/2014/main" id="{0A59D80C-551C-725C-8B7C-24F4711202D0}"/>
              </a:ext>
            </a:extLst>
          </p:cNvPr>
          <p:cNvSpPr>
            <a:spLocks noGrp="1"/>
          </p:cNvSpPr>
          <p:nvPr>
            <p:ph type="body" sz="quarter" idx="18" hasCustomPrompt="1"/>
          </p:nvPr>
        </p:nvSpPr>
        <p:spPr>
          <a:xfrm>
            <a:off x="587375" y="3099813"/>
            <a:ext cx="753578" cy="753578"/>
          </a:xfr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lvl1pPr algn="ctr">
              <a:defRPr lang="en-GB" sz="3600" b="1" dirty="0">
                <a:solidFill>
                  <a:schemeClr val="lt1"/>
                </a:solidFill>
              </a:defRPr>
            </a:lvl1pPr>
          </a:lstStyle>
          <a:p>
            <a:pPr lvl="0" algn="ctr"/>
            <a:r>
              <a:rPr lang="en-GB" dirty="0"/>
              <a:t>2</a:t>
            </a:r>
          </a:p>
        </p:txBody>
      </p:sp>
      <p:sp>
        <p:nvSpPr>
          <p:cNvPr id="11" name="Text Placeholder 7">
            <a:extLst>
              <a:ext uri="{FF2B5EF4-FFF2-40B4-BE49-F238E27FC236}">
                <a16:creationId xmlns:a16="http://schemas.microsoft.com/office/drawing/2014/main" id="{F7AA0954-82E4-2DAD-7CDC-61448C5F6FBF}"/>
              </a:ext>
            </a:extLst>
          </p:cNvPr>
          <p:cNvSpPr>
            <a:spLocks noGrp="1"/>
          </p:cNvSpPr>
          <p:nvPr>
            <p:ph type="body" sz="quarter" idx="20"/>
          </p:nvPr>
        </p:nvSpPr>
        <p:spPr>
          <a:xfrm>
            <a:off x="1550986" y="3095048"/>
            <a:ext cx="4325939" cy="753578"/>
          </a:xfrm>
        </p:spPr>
        <p:txBody>
          <a:bodyPr anchor="ctr">
            <a:noAutofit/>
          </a:bodyPr>
          <a:lstStyle>
            <a:lvl1pPr>
              <a:lnSpc>
                <a:spcPct val="100000"/>
              </a:lnSpc>
              <a:spcBef>
                <a:spcPts val="0"/>
              </a:spcBef>
              <a:defRPr sz="1800"/>
            </a:lvl1pPr>
          </a:lstStyle>
          <a:p>
            <a:pPr lvl="0"/>
            <a:r>
              <a:rPr lang="en-GB" dirty="0"/>
              <a:t>Click to edit Master text styles</a:t>
            </a:r>
          </a:p>
        </p:txBody>
      </p:sp>
      <p:sp>
        <p:nvSpPr>
          <p:cNvPr id="25" name="Text Placeholder 7">
            <a:extLst>
              <a:ext uri="{FF2B5EF4-FFF2-40B4-BE49-F238E27FC236}">
                <a16:creationId xmlns:a16="http://schemas.microsoft.com/office/drawing/2014/main" id="{F31CC0B4-867A-1333-CE00-F90FB2CAB100}"/>
              </a:ext>
            </a:extLst>
          </p:cNvPr>
          <p:cNvSpPr>
            <a:spLocks noGrp="1"/>
          </p:cNvSpPr>
          <p:nvPr>
            <p:ph type="body" sz="quarter" idx="21" hasCustomPrompt="1"/>
          </p:nvPr>
        </p:nvSpPr>
        <p:spPr>
          <a:xfrm>
            <a:off x="587375" y="4310017"/>
            <a:ext cx="753578" cy="753578"/>
          </a:xfr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lvl1pPr algn="ctr">
              <a:defRPr lang="en-GB" sz="3600" b="1" dirty="0">
                <a:solidFill>
                  <a:schemeClr val="lt1"/>
                </a:solidFill>
              </a:defRPr>
            </a:lvl1pPr>
          </a:lstStyle>
          <a:p>
            <a:pPr lvl="0" algn="ctr"/>
            <a:r>
              <a:rPr lang="en-GB" dirty="0"/>
              <a:t>3</a:t>
            </a:r>
          </a:p>
        </p:txBody>
      </p:sp>
      <p:sp>
        <p:nvSpPr>
          <p:cNvPr id="27" name="Text Placeholder 7">
            <a:extLst>
              <a:ext uri="{FF2B5EF4-FFF2-40B4-BE49-F238E27FC236}">
                <a16:creationId xmlns:a16="http://schemas.microsoft.com/office/drawing/2014/main" id="{15CB68D2-0292-66D9-8CA2-611A07F41E91}"/>
              </a:ext>
            </a:extLst>
          </p:cNvPr>
          <p:cNvSpPr>
            <a:spLocks noGrp="1"/>
          </p:cNvSpPr>
          <p:nvPr>
            <p:ph type="body" sz="quarter" idx="23"/>
          </p:nvPr>
        </p:nvSpPr>
        <p:spPr>
          <a:xfrm>
            <a:off x="1550986" y="4305252"/>
            <a:ext cx="4325939" cy="753578"/>
          </a:xfrm>
        </p:spPr>
        <p:txBody>
          <a:bodyPr anchor="ctr">
            <a:noAutofit/>
          </a:bodyPr>
          <a:lstStyle>
            <a:lvl1pPr>
              <a:lnSpc>
                <a:spcPct val="100000"/>
              </a:lnSpc>
              <a:spcBef>
                <a:spcPts val="0"/>
              </a:spcBef>
              <a:defRPr sz="1800"/>
            </a:lvl1pPr>
          </a:lstStyle>
          <a:p>
            <a:pPr lvl="0"/>
            <a:r>
              <a:rPr lang="en-GB" dirty="0"/>
              <a:t>Click to edit Master text styles</a:t>
            </a:r>
          </a:p>
        </p:txBody>
      </p:sp>
      <p:sp>
        <p:nvSpPr>
          <p:cNvPr id="28" name="Text Placeholder 7">
            <a:extLst>
              <a:ext uri="{FF2B5EF4-FFF2-40B4-BE49-F238E27FC236}">
                <a16:creationId xmlns:a16="http://schemas.microsoft.com/office/drawing/2014/main" id="{C5E9DAD3-1973-7DDD-C39D-C25E4355803E}"/>
              </a:ext>
            </a:extLst>
          </p:cNvPr>
          <p:cNvSpPr>
            <a:spLocks noGrp="1"/>
          </p:cNvSpPr>
          <p:nvPr>
            <p:ph type="body" sz="quarter" idx="24" hasCustomPrompt="1"/>
          </p:nvPr>
        </p:nvSpPr>
        <p:spPr>
          <a:xfrm>
            <a:off x="587375" y="5520222"/>
            <a:ext cx="753578" cy="753578"/>
          </a:xfr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lvl1pPr algn="ctr">
              <a:defRPr lang="en-GB" sz="3600" b="1" dirty="0">
                <a:solidFill>
                  <a:schemeClr val="lt1"/>
                </a:solidFill>
              </a:defRPr>
            </a:lvl1pPr>
          </a:lstStyle>
          <a:p>
            <a:pPr lvl="0" algn="ctr"/>
            <a:r>
              <a:rPr lang="en-GB" dirty="0"/>
              <a:t>4</a:t>
            </a:r>
          </a:p>
        </p:txBody>
      </p:sp>
      <p:sp>
        <p:nvSpPr>
          <p:cNvPr id="30" name="Text Placeholder 7">
            <a:extLst>
              <a:ext uri="{FF2B5EF4-FFF2-40B4-BE49-F238E27FC236}">
                <a16:creationId xmlns:a16="http://schemas.microsoft.com/office/drawing/2014/main" id="{BB2EEE4A-9F60-BC13-7389-5C6ABE10D46E}"/>
              </a:ext>
            </a:extLst>
          </p:cNvPr>
          <p:cNvSpPr>
            <a:spLocks noGrp="1"/>
          </p:cNvSpPr>
          <p:nvPr>
            <p:ph type="body" sz="quarter" idx="26"/>
          </p:nvPr>
        </p:nvSpPr>
        <p:spPr>
          <a:xfrm>
            <a:off x="1550986" y="5515457"/>
            <a:ext cx="4325939" cy="753578"/>
          </a:xfrm>
        </p:spPr>
        <p:txBody>
          <a:bodyPr anchor="ctr">
            <a:noAutofit/>
          </a:bodyPr>
          <a:lstStyle>
            <a:lvl1pPr>
              <a:lnSpc>
                <a:spcPct val="100000"/>
              </a:lnSpc>
              <a:spcBef>
                <a:spcPts val="0"/>
              </a:spcBef>
              <a:defRPr sz="1800"/>
            </a:lvl1pPr>
          </a:lstStyle>
          <a:p>
            <a:pPr lvl="0"/>
            <a:r>
              <a:rPr lang="en-GB" dirty="0"/>
              <a:t>Click to edit Master text styles</a:t>
            </a:r>
          </a:p>
        </p:txBody>
      </p:sp>
      <p:sp>
        <p:nvSpPr>
          <p:cNvPr id="31" name="Text Placeholder 7">
            <a:extLst>
              <a:ext uri="{FF2B5EF4-FFF2-40B4-BE49-F238E27FC236}">
                <a16:creationId xmlns:a16="http://schemas.microsoft.com/office/drawing/2014/main" id="{80BA4CCE-4622-D674-399D-036E98F61614}"/>
              </a:ext>
            </a:extLst>
          </p:cNvPr>
          <p:cNvSpPr>
            <a:spLocks noGrp="1"/>
          </p:cNvSpPr>
          <p:nvPr>
            <p:ph type="body" sz="quarter" idx="27" hasCustomPrompt="1"/>
          </p:nvPr>
        </p:nvSpPr>
        <p:spPr>
          <a:xfrm>
            <a:off x="6315075" y="1889609"/>
            <a:ext cx="753578" cy="753578"/>
          </a:xfr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lvl1pPr algn="ctr">
              <a:defRPr lang="en-GB" sz="3600" b="1" dirty="0">
                <a:solidFill>
                  <a:schemeClr val="lt1"/>
                </a:solidFill>
              </a:defRPr>
            </a:lvl1pPr>
          </a:lstStyle>
          <a:p>
            <a:pPr lvl="0" algn="ctr"/>
            <a:r>
              <a:rPr lang="en-GB" dirty="0"/>
              <a:t>5</a:t>
            </a:r>
          </a:p>
        </p:txBody>
      </p:sp>
      <p:sp>
        <p:nvSpPr>
          <p:cNvPr id="33" name="Text Placeholder 7">
            <a:extLst>
              <a:ext uri="{FF2B5EF4-FFF2-40B4-BE49-F238E27FC236}">
                <a16:creationId xmlns:a16="http://schemas.microsoft.com/office/drawing/2014/main" id="{BEC7F440-76A7-0A08-D512-D594C7FEA405}"/>
              </a:ext>
            </a:extLst>
          </p:cNvPr>
          <p:cNvSpPr>
            <a:spLocks noGrp="1"/>
          </p:cNvSpPr>
          <p:nvPr>
            <p:ph type="body" sz="quarter" idx="29"/>
          </p:nvPr>
        </p:nvSpPr>
        <p:spPr>
          <a:xfrm>
            <a:off x="7278686" y="1884844"/>
            <a:ext cx="4325939" cy="753578"/>
          </a:xfrm>
        </p:spPr>
        <p:txBody>
          <a:bodyPr anchor="ctr">
            <a:noAutofit/>
          </a:bodyPr>
          <a:lstStyle>
            <a:lvl1pPr>
              <a:lnSpc>
                <a:spcPct val="100000"/>
              </a:lnSpc>
              <a:spcBef>
                <a:spcPts val="0"/>
              </a:spcBef>
              <a:defRPr sz="1800"/>
            </a:lvl1pPr>
          </a:lstStyle>
          <a:p>
            <a:pPr lvl="0"/>
            <a:r>
              <a:rPr lang="en-GB" dirty="0"/>
              <a:t>Click to edit Master text styles</a:t>
            </a:r>
          </a:p>
        </p:txBody>
      </p:sp>
      <p:sp>
        <p:nvSpPr>
          <p:cNvPr id="34" name="Text Placeholder 7">
            <a:extLst>
              <a:ext uri="{FF2B5EF4-FFF2-40B4-BE49-F238E27FC236}">
                <a16:creationId xmlns:a16="http://schemas.microsoft.com/office/drawing/2014/main" id="{EAD80685-DE91-D8A4-D019-BDA690450524}"/>
              </a:ext>
            </a:extLst>
          </p:cNvPr>
          <p:cNvSpPr>
            <a:spLocks noGrp="1"/>
          </p:cNvSpPr>
          <p:nvPr>
            <p:ph type="body" sz="quarter" idx="30" hasCustomPrompt="1"/>
          </p:nvPr>
        </p:nvSpPr>
        <p:spPr>
          <a:xfrm>
            <a:off x="6315075" y="3099813"/>
            <a:ext cx="753578" cy="753578"/>
          </a:xfr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lvl1pPr algn="ctr">
              <a:defRPr lang="en-GB" sz="3600" b="1" dirty="0">
                <a:solidFill>
                  <a:schemeClr val="lt1"/>
                </a:solidFill>
              </a:defRPr>
            </a:lvl1pPr>
          </a:lstStyle>
          <a:p>
            <a:pPr lvl="0" algn="ctr"/>
            <a:r>
              <a:rPr lang="en-GB" dirty="0"/>
              <a:t>6</a:t>
            </a:r>
          </a:p>
        </p:txBody>
      </p:sp>
      <p:sp>
        <p:nvSpPr>
          <p:cNvPr id="36" name="Text Placeholder 7">
            <a:extLst>
              <a:ext uri="{FF2B5EF4-FFF2-40B4-BE49-F238E27FC236}">
                <a16:creationId xmlns:a16="http://schemas.microsoft.com/office/drawing/2014/main" id="{94D5B001-7EC8-CE55-DBB3-470FA298AA4F}"/>
              </a:ext>
            </a:extLst>
          </p:cNvPr>
          <p:cNvSpPr>
            <a:spLocks noGrp="1"/>
          </p:cNvSpPr>
          <p:nvPr>
            <p:ph type="body" sz="quarter" idx="32"/>
          </p:nvPr>
        </p:nvSpPr>
        <p:spPr>
          <a:xfrm>
            <a:off x="7278686" y="3095048"/>
            <a:ext cx="4325939" cy="753578"/>
          </a:xfrm>
        </p:spPr>
        <p:txBody>
          <a:bodyPr anchor="ctr">
            <a:noAutofit/>
          </a:bodyPr>
          <a:lstStyle>
            <a:lvl1pPr>
              <a:lnSpc>
                <a:spcPct val="100000"/>
              </a:lnSpc>
              <a:spcBef>
                <a:spcPts val="0"/>
              </a:spcBef>
              <a:defRPr sz="1800"/>
            </a:lvl1pPr>
          </a:lstStyle>
          <a:p>
            <a:pPr lvl="0"/>
            <a:r>
              <a:rPr lang="en-GB" dirty="0"/>
              <a:t>Click to edit Master text styles</a:t>
            </a:r>
          </a:p>
        </p:txBody>
      </p:sp>
      <p:sp>
        <p:nvSpPr>
          <p:cNvPr id="37" name="Text Placeholder 7">
            <a:extLst>
              <a:ext uri="{FF2B5EF4-FFF2-40B4-BE49-F238E27FC236}">
                <a16:creationId xmlns:a16="http://schemas.microsoft.com/office/drawing/2014/main" id="{5CCC7C13-4DEA-093A-C56B-6B68A3343148}"/>
              </a:ext>
            </a:extLst>
          </p:cNvPr>
          <p:cNvSpPr>
            <a:spLocks noGrp="1"/>
          </p:cNvSpPr>
          <p:nvPr>
            <p:ph type="body" sz="quarter" idx="33" hasCustomPrompt="1"/>
          </p:nvPr>
        </p:nvSpPr>
        <p:spPr>
          <a:xfrm>
            <a:off x="6315075" y="4310017"/>
            <a:ext cx="753578" cy="753578"/>
          </a:xfr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lvl1pPr algn="ctr">
              <a:defRPr lang="en-GB" sz="3600" b="1" dirty="0">
                <a:solidFill>
                  <a:schemeClr val="lt1"/>
                </a:solidFill>
              </a:defRPr>
            </a:lvl1pPr>
          </a:lstStyle>
          <a:p>
            <a:pPr lvl="0" algn="ctr"/>
            <a:r>
              <a:rPr lang="en-US" dirty="0"/>
              <a:t>7</a:t>
            </a:r>
            <a:endParaRPr lang="en-GB" dirty="0"/>
          </a:p>
        </p:txBody>
      </p:sp>
      <p:sp>
        <p:nvSpPr>
          <p:cNvPr id="39" name="Text Placeholder 7">
            <a:extLst>
              <a:ext uri="{FF2B5EF4-FFF2-40B4-BE49-F238E27FC236}">
                <a16:creationId xmlns:a16="http://schemas.microsoft.com/office/drawing/2014/main" id="{DE4763C5-AB04-D0BB-BC2B-A0E144728228}"/>
              </a:ext>
            </a:extLst>
          </p:cNvPr>
          <p:cNvSpPr>
            <a:spLocks noGrp="1"/>
          </p:cNvSpPr>
          <p:nvPr>
            <p:ph type="body" sz="quarter" idx="35"/>
          </p:nvPr>
        </p:nvSpPr>
        <p:spPr>
          <a:xfrm>
            <a:off x="7278686" y="4305252"/>
            <a:ext cx="4325939" cy="753578"/>
          </a:xfrm>
        </p:spPr>
        <p:txBody>
          <a:bodyPr anchor="ctr">
            <a:noAutofit/>
          </a:bodyPr>
          <a:lstStyle>
            <a:lvl1pPr>
              <a:lnSpc>
                <a:spcPct val="100000"/>
              </a:lnSpc>
              <a:spcBef>
                <a:spcPts val="0"/>
              </a:spcBef>
              <a:defRPr sz="1800"/>
            </a:lvl1pPr>
          </a:lstStyle>
          <a:p>
            <a:pPr lvl="0"/>
            <a:r>
              <a:rPr lang="en-GB" dirty="0"/>
              <a:t>Click to edit Master text styles</a:t>
            </a:r>
          </a:p>
        </p:txBody>
      </p:sp>
      <p:sp>
        <p:nvSpPr>
          <p:cNvPr id="40" name="Text Placeholder 7">
            <a:extLst>
              <a:ext uri="{FF2B5EF4-FFF2-40B4-BE49-F238E27FC236}">
                <a16:creationId xmlns:a16="http://schemas.microsoft.com/office/drawing/2014/main" id="{019E6F1B-C14A-F9FC-D881-B2CF75A3FB77}"/>
              </a:ext>
            </a:extLst>
          </p:cNvPr>
          <p:cNvSpPr>
            <a:spLocks noGrp="1"/>
          </p:cNvSpPr>
          <p:nvPr>
            <p:ph type="body" sz="quarter" idx="36" hasCustomPrompt="1"/>
          </p:nvPr>
        </p:nvSpPr>
        <p:spPr>
          <a:xfrm>
            <a:off x="6315075" y="5520222"/>
            <a:ext cx="753578" cy="753578"/>
          </a:xfr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lvl1pPr algn="ctr">
              <a:defRPr lang="en-GB" sz="3600" b="1" dirty="0">
                <a:solidFill>
                  <a:schemeClr val="lt1"/>
                </a:solidFill>
              </a:defRPr>
            </a:lvl1pPr>
          </a:lstStyle>
          <a:p>
            <a:pPr lvl="0" algn="ctr"/>
            <a:r>
              <a:rPr lang="en-GB" dirty="0"/>
              <a:t>8</a:t>
            </a:r>
          </a:p>
        </p:txBody>
      </p:sp>
      <p:sp>
        <p:nvSpPr>
          <p:cNvPr id="42" name="Text Placeholder 7">
            <a:extLst>
              <a:ext uri="{FF2B5EF4-FFF2-40B4-BE49-F238E27FC236}">
                <a16:creationId xmlns:a16="http://schemas.microsoft.com/office/drawing/2014/main" id="{101049CB-1A56-606E-8D05-5A9A9A8E5904}"/>
              </a:ext>
            </a:extLst>
          </p:cNvPr>
          <p:cNvSpPr>
            <a:spLocks noGrp="1"/>
          </p:cNvSpPr>
          <p:nvPr>
            <p:ph type="body" sz="quarter" idx="38"/>
          </p:nvPr>
        </p:nvSpPr>
        <p:spPr>
          <a:xfrm>
            <a:off x="7278686" y="5515457"/>
            <a:ext cx="4325939" cy="753578"/>
          </a:xfrm>
        </p:spPr>
        <p:txBody>
          <a:bodyPr anchor="ctr">
            <a:noAutofit/>
          </a:bodyPr>
          <a:lstStyle>
            <a:lvl1pPr>
              <a:lnSpc>
                <a:spcPct val="100000"/>
              </a:lnSpc>
              <a:spcBef>
                <a:spcPts val="0"/>
              </a:spcBef>
              <a:defRPr sz="1800"/>
            </a:lvl1pPr>
          </a:lstStyle>
          <a:p>
            <a:pPr lvl="0"/>
            <a:r>
              <a:rPr lang="en-GB" dirty="0"/>
              <a:t>Click to edit Master text styles</a:t>
            </a:r>
          </a:p>
        </p:txBody>
      </p:sp>
    </p:spTree>
    <p:extLst>
      <p:ext uri="{BB962C8B-B14F-4D97-AF65-F5344CB8AC3E}">
        <p14:creationId xmlns:p14="http://schemas.microsoft.com/office/powerpoint/2010/main" val="123710633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Agenda S03V2">
    <p:spTree>
      <p:nvGrpSpPr>
        <p:cNvPr id="1" name=""/>
        <p:cNvGrpSpPr/>
        <p:nvPr/>
      </p:nvGrpSpPr>
      <p:grpSpPr>
        <a:xfrm>
          <a:off x="0" y="0"/>
          <a:ext cx="0" cy="0"/>
          <a:chOff x="0" y="0"/>
          <a:chExt cx="0" cy="0"/>
        </a:xfrm>
      </p:grpSpPr>
      <p:sp>
        <p:nvSpPr>
          <p:cNvPr id="3" name="Text Placeholder 7">
            <a:extLst>
              <a:ext uri="{FF2B5EF4-FFF2-40B4-BE49-F238E27FC236}">
                <a16:creationId xmlns:a16="http://schemas.microsoft.com/office/drawing/2014/main" id="{4BDCF8FA-4C1D-9BFC-D8AE-5C17F966E3BE}"/>
              </a:ext>
            </a:extLst>
          </p:cNvPr>
          <p:cNvSpPr>
            <a:spLocks noGrp="1"/>
          </p:cNvSpPr>
          <p:nvPr>
            <p:ph type="body" sz="quarter" idx="17" hasCustomPrompt="1"/>
          </p:nvPr>
        </p:nvSpPr>
        <p:spPr>
          <a:xfrm>
            <a:off x="5948027" y="1889609"/>
            <a:ext cx="753578" cy="753578"/>
          </a:xfr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lvl1pPr algn="ctr">
              <a:defRPr lang="en-GB" sz="3600" b="1" dirty="0">
                <a:solidFill>
                  <a:schemeClr val="lt1"/>
                </a:solidFill>
              </a:defRPr>
            </a:lvl1pPr>
          </a:lstStyle>
          <a:p>
            <a:pPr lvl="0" algn="ctr"/>
            <a:r>
              <a:rPr lang="en-GB" dirty="0"/>
              <a:t>1</a:t>
            </a:r>
          </a:p>
        </p:txBody>
      </p:sp>
      <p:sp>
        <p:nvSpPr>
          <p:cNvPr id="8" name="Freeform: Shape 7">
            <a:extLst>
              <a:ext uri="{FF2B5EF4-FFF2-40B4-BE49-F238E27FC236}">
                <a16:creationId xmlns:a16="http://schemas.microsoft.com/office/drawing/2014/main" id="{BFAA4F31-FF90-45D7-B2DE-4071CF3B0D54}"/>
              </a:ext>
            </a:extLst>
          </p:cNvPr>
          <p:cNvSpPr/>
          <p:nvPr userDrawn="1"/>
        </p:nvSpPr>
        <p:spPr>
          <a:xfrm>
            <a:off x="0" y="0"/>
            <a:ext cx="1743077" cy="1743075"/>
          </a:xfrm>
          <a:custGeom>
            <a:avLst/>
            <a:gdLst>
              <a:gd name="connsiteX0" fmla="*/ 0 w 2267714"/>
              <a:gd name="connsiteY0" fmla="*/ 0 h 2267712"/>
              <a:gd name="connsiteX1" fmla="*/ 2263317 w 2267714"/>
              <a:gd name="connsiteY1" fmla="*/ 0 h 2267712"/>
              <a:gd name="connsiteX2" fmla="*/ 2267714 w 2267714"/>
              <a:gd name="connsiteY2" fmla="*/ 87089 h 2267712"/>
              <a:gd name="connsiteX3" fmla="*/ 87091 w 2267714"/>
              <a:gd name="connsiteY3" fmla="*/ 2267712 h 2267712"/>
              <a:gd name="connsiteX4" fmla="*/ 0 w 2267714"/>
              <a:gd name="connsiteY4" fmla="*/ 2263314 h 22677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67714" h="2267712">
                <a:moveTo>
                  <a:pt x="0" y="0"/>
                </a:moveTo>
                <a:lnTo>
                  <a:pt x="2263317" y="0"/>
                </a:lnTo>
                <a:lnTo>
                  <a:pt x="2267714" y="87089"/>
                </a:lnTo>
                <a:cubicBezTo>
                  <a:pt x="2267714" y="1291414"/>
                  <a:pt x="1291416" y="2267712"/>
                  <a:pt x="87091" y="2267712"/>
                </a:cubicBezTo>
                <a:lnTo>
                  <a:pt x="0" y="226331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 name="Title 1">
            <a:extLst>
              <a:ext uri="{FF2B5EF4-FFF2-40B4-BE49-F238E27FC236}">
                <a16:creationId xmlns:a16="http://schemas.microsoft.com/office/drawing/2014/main" id="{210525E9-84FB-45C6-9CCA-A7C6F12B0446}"/>
              </a:ext>
            </a:extLst>
          </p:cNvPr>
          <p:cNvSpPr>
            <a:spLocks noGrp="1"/>
          </p:cNvSpPr>
          <p:nvPr>
            <p:ph type="title"/>
          </p:nvPr>
        </p:nvSpPr>
        <p:spPr>
          <a:xfrm>
            <a:off x="587375" y="900112"/>
            <a:ext cx="11017250" cy="728663"/>
          </a:xfrm>
          <a:prstGeom prst="rect">
            <a:avLst/>
          </a:prstGeom>
        </p:spPr>
        <p:txBody>
          <a:bodyPr>
            <a:noAutofit/>
          </a:bodyPr>
          <a:lstStyle>
            <a:lvl1pPr>
              <a:defRPr>
                <a:solidFill>
                  <a:schemeClr val="tx1">
                    <a:lumMod val="85000"/>
                    <a:lumOff val="15000"/>
                  </a:schemeClr>
                </a:solidFill>
              </a:defRPr>
            </a:lvl1pPr>
          </a:lstStyle>
          <a:p>
            <a:r>
              <a:rPr lang="en-US" dirty="0"/>
              <a:t>Click to edit Master title style</a:t>
            </a:r>
            <a:endParaRPr lang="en-ID" dirty="0"/>
          </a:p>
        </p:txBody>
      </p:sp>
      <p:sp>
        <p:nvSpPr>
          <p:cNvPr id="7" name="Text Placeholder 7">
            <a:extLst>
              <a:ext uri="{FF2B5EF4-FFF2-40B4-BE49-F238E27FC236}">
                <a16:creationId xmlns:a16="http://schemas.microsoft.com/office/drawing/2014/main" id="{79046D40-397F-56DE-33B8-0A18D572032F}"/>
              </a:ext>
            </a:extLst>
          </p:cNvPr>
          <p:cNvSpPr>
            <a:spLocks noGrp="1"/>
          </p:cNvSpPr>
          <p:nvPr>
            <p:ph type="body" sz="quarter" idx="16"/>
          </p:nvPr>
        </p:nvSpPr>
        <p:spPr>
          <a:xfrm>
            <a:off x="6911638" y="1884844"/>
            <a:ext cx="4692987" cy="753578"/>
          </a:xfrm>
        </p:spPr>
        <p:txBody>
          <a:bodyPr anchor="ctr">
            <a:noAutofit/>
          </a:bodyPr>
          <a:lstStyle>
            <a:lvl1pPr>
              <a:lnSpc>
                <a:spcPct val="100000"/>
              </a:lnSpc>
              <a:spcBef>
                <a:spcPts val="0"/>
              </a:spcBef>
              <a:defRPr sz="1800"/>
            </a:lvl1pPr>
          </a:lstStyle>
          <a:p>
            <a:pPr lvl="0"/>
            <a:r>
              <a:rPr lang="en-GB" dirty="0"/>
              <a:t>Click to edit Master text styles</a:t>
            </a:r>
          </a:p>
        </p:txBody>
      </p:sp>
      <p:sp>
        <p:nvSpPr>
          <p:cNvPr id="9" name="Text Placeholder 7">
            <a:extLst>
              <a:ext uri="{FF2B5EF4-FFF2-40B4-BE49-F238E27FC236}">
                <a16:creationId xmlns:a16="http://schemas.microsoft.com/office/drawing/2014/main" id="{0A59D80C-551C-725C-8B7C-24F4711202D0}"/>
              </a:ext>
            </a:extLst>
          </p:cNvPr>
          <p:cNvSpPr>
            <a:spLocks noGrp="1"/>
          </p:cNvSpPr>
          <p:nvPr>
            <p:ph type="body" sz="quarter" idx="18" hasCustomPrompt="1"/>
          </p:nvPr>
        </p:nvSpPr>
        <p:spPr>
          <a:xfrm>
            <a:off x="5948027" y="3099813"/>
            <a:ext cx="753578" cy="753578"/>
          </a:xfr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lvl1pPr algn="ctr">
              <a:defRPr lang="en-GB" sz="3600" b="1" dirty="0">
                <a:solidFill>
                  <a:schemeClr val="lt1"/>
                </a:solidFill>
              </a:defRPr>
            </a:lvl1pPr>
          </a:lstStyle>
          <a:p>
            <a:pPr lvl="0" algn="ctr"/>
            <a:r>
              <a:rPr lang="en-GB" dirty="0"/>
              <a:t>2</a:t>
            </a:r>
          </a:p>
        </p:txBody>
      </p:sp>
      <p:sp>
        <p:nvSpPr>
          <p:cNvPr id="11" name="Text Placeholder 7">
            <a:extLst>
              <a:ext uri="{FF2B5EF4-FFF2-40B4-BE49-F238E27FC236}">
                <a16:creationId xmlns:a16="http://schemas.microsoft.com/office/drawing/2014/main" id="{F7AA0954-82E4-2DAD-7CDC-61448C5F6FBF}"/>
              </a:ext>
            </a:extLst>
          </p:cNvPr>
          <p:cNvSpPr>
            <a:spLocks noGrp="1"/>
          </p:cNvSpPr>
          <p:nvPr>
            <p:ph type="body" sz="quarter" idx="20"/>
          </p:nvPr>
        </p:nvSpPr>
        <p:spPr>
          <a:xfrm>
            <a:off x="6911638" y="3095048"/>
            <a:ext cx="4692987" cy="753578"/>
          </a:xfrm>
        </p:spPr>
        <p:txBody>
          <a:bodyPr anchor="ctr">
            <a:noAutofit/>
          </a:bodyPr>
          <a:lstStyle>
            <a:lvl1pPr>
              <a:lnSpc>
                <a:spcPct val="100000"/>
              </a:lnSpc>
              <a:spcBef>
                <a:spcPts val="0"/>
              </a:spcBef>
              <a:defRPr sz="1800"/>
            </a:lvl1pPr>
          </a:lstStyle>
          <a:p>
            <a:pPr lvl="0"/>
            <a:r>
              <a:rPr lang="en-GB" dirty="0"/>
              <a:t>Click to edit Master text styles</a:t>
            </a:r>
          </a:p>
        </p:txBody>
      </p:sp>
      <p:sp>
        <p:nvSpPr>
          <p:cNvPr id="25" name="Text Placeholder 7">
            <a:extLst>
              <a:ext uri="{FF2B5EF4-FFF2-40B4-BE49-F238E27FC236}">
                <a16:creationId xmlns:a16="http://schemas.microsoft.com/office/drawing/2014/main" id="{F31CC0B4-867A-1333-CE00-F90FB2CAB100}"/>
              </a:ext>
            </a:extLst>
          </p:cNvPr>
          <p:cNvSpPr>
            <a:spLocks noGrp="1"/>
          </p:cNvSpPr>
          <p:nvPr>
            <p:ph type="body" sz="quarter" idx="21" hasCustomPrompt="1"/>
          </p:nvPr>
        </p:nvSpPr>
        <p:spPr>
          <a:xfrm>
            <a:off x="5948027" y="4310017"/>
            <a:ext cx="753578" cy="753578"/>
          </a:xfr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lvl1pPr algn="ctr">
              <a:defRPr lang="en-GB" sz="3600" b="1" dirty="0">
                <a:solidFill>
                  <a:schemeClr val="lt1"/>
                </a:solidFill>
              </a:defRPr>
            </a:lvl1pPr>
          </a:lstStyle>
          <a:p>
            <a:pPr lvl="0" algn="ctr"/>
            <a:r>
              <a:rPr lang="en-GB" dirty="0"/>
              <a:t>3</a:t>
            </a:r>
          </a:p>
        </p:txBody>
      </p:sp>
      <p:sp>
        <p:nvSpPr>
          <p:cNvPr id="27" name="Text Placeholder 7">
            <a:extLst>
              <a:ext uri="{FF2B5EF4-FFF2-40B4-BE49-F238E27FC236}">
                <a16:creationId xmlns:a16="http://schemas.microsoft.com/office/drawing/2014/main" id="{15CB68D2-0292-66D9-8CA2-611A07F41E91}"/>
              </a:ext>
            </a:extLst>
          </p:cNvPr>
          <p:cNvSpPr>
            <a:spLocks noGrp="1"/>
          </p:cNvSpPr>
          <p:nvPr>
            <p:ph type="body" sz="quarter" idx="23"/>
          </p:nvPr>
        </p:nvSpPr>
        <p:spPr>
          <a:xfrm>
            <a:off x="6911638" y="4305252"/>
            <a:ext cx="4692987" cy="753578"/>
          </a:xfrm>
        </p:spPr>
        <p:txBody>
          <a:bodyPr anchor="ctr">
            <a:noAutofit/>
          </a:bodyPr>
          <a:lstStyle>
            <a:lvl1pPr>
              <a:lnSpc>
                <a:spcPct val="100000"/>
              </a:lnSpc>
              <a:spcBef>
                <a:spcPts val="0"/>
              </a:spcBef>
              <a:defRPr sz="1800"/>
            </a:lvl1pPr>
          </a:lstStyle>
          <a:p>
            <a:pPr lvl="0"/>
            <a:r>
              <a:rPr lang="en-GB" dirty="0"/>
              <a:t>Click to edit Master text styles</a:t>
            </a:r>
          </a:p>
        </p:txBody>
      </p:sp>
      <p:sp>
        <p:nvSpPr>
          <p:cNvPr id="28" name="Text Placeholder 7">
            <a:extLst>
              <a:ext uri="{FF2B5EF4-FFF2-40B4-BE49-F238E27FC236}">
                <a16:creationId xmlns:a16="http://schemas.microsoft.com/office/drawing/2014/main" id="{C5E9DAD3-1973-7DDD-C39D-C25E4355803E}"/>
              </a:ext>
            </a:extLst>
          </p:cNvPr>
          <p:cNvSpPr>
            <a:spLocks noGrp="1"/>
          </p:cNvSpPr>
          <p:nvPr>
            <p:ph type="body" sz="quarter" idx="24" hasCustomPrompt="1"/>
          </p:nvPr>
        </p:nvSpPr>
        <p:spPr>
          <a:xfrm>
            <a:off x="5948027" y="5520222"/>
            <a:ext cx="753578" cy="753578"/>
          </a:xfr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lvl1pPr algn="ctr">
              <a:defRPr lang="en-GB" sz="3600" b="1" dirty="0">
                <a:solidFill>
                  <a:schemeClr val="lt1"/>
                </a:solidFill>
              </a:defRPr>
            </a:lvl1pPr>
          </a:lstStyle>
          <a:p>
            <a:pPr lvl="0" algn="ctr"/>
            <a:r>
              <a:rPr lang="en-GB" dirty="0"/>
              <a:t>4</a:t>
            </a:r>
          </a:p>
        </p:txBody>
      </p:sp>
      <p:sp>
        <p:nvSpPr>
          <p:cNvPr id="30" name="Text Placeholder 7">
            <a:extLst>
              <a:ext uri="{FF2B5EF4-FFF2-40B4-BE49-F238E27FC236}">
                <a16:creationId xmlns:a16="http://schemas.microsoft.com/office/drawing/2014/main" id="{BB2EEE4A-9F60-BC13-7389-5C6ABE10D46E}"/>
              </a:ext>
            </a:extLst>
          </p:cNvPr>
          <p:cNvSpPr>
            <a:spLocks noGrp="1"/>
          </p:cNvSpPr>
          <p:nvPr>
            <p:ph type="body" sz="quarter" idx="26"/>
          </p:nvPr>
        </p:nvSpPr>
        <p:spPr>
          <a:xfrm>
            <a:off x="6911638" y="5515457"/>
            <a:ext cx="4692987" cy="753578"/>
          </a:xfrm>
        </p:spPr>
        <p:txBody>
          <a:bodyPr anchor="ctr">
            <a:noAutofit/>
          </a:bodyPr>
          <a:lstStyle>
            <a:lvl1pPr>
              <a:lnSpc>
                <a:spcPct val="100000"/>
              </a:lnSpc>
              <a:spcBef>
                <a:spcPts val="0"/>
              </a:spcBef>
              <a:defRPr sz="1800"/>
            </a:lvl1pPr>
          </a:lstStyle>
          <a:p>
            <a:pPr lvl="0"/>
            <a:r>
              <a:rPr lang="en-GB" dirty="0"/>
              <a:t>Click to edit Master text styles</a:t>
            </a:r>
          </a:p>
        </p:txBody>
      </p:sp>
      <p:sp>
        <p:nvSpPr>
          <p:cNvPr id="4" name="Rectangle 3">
            <a:extLst>
              <a:ext uri="{FF2B5EF4-FFF2-40B4-BE49-F238E27FC236}">
                <a16:creationId xmlns:a16="http://schemas.microsoft.com/office/drawing/2014/main" id="{87BCAFF3-1EA2-2D5E-52F7-058EFC439DFD}"/>
              </a:ext>
            </a:extLst>
          </p:cNvPr>
          <p:cNvSpPr/>
          <p:nvPr userDrawn="1"/>
        </p:nvSpPr>
        <p:spPr>
          <a:xfrm>
            <a:off x="461982" y="4653800"/>
            <a:ext cx="1620000" cy="162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377" rtl="0" eaLnBrk="1" latinLnBrk="0" hangingPunct="1">
              <a:defRPr sz="1800" kern="1200">
                <a:solidFill>
                  <a:schemeClr val="lt1"/>
                </a:solidFill>
                <a:latin typeface="+mn-lt"/>
                <a:ea typeface="+mn-ea"/>
                <a:cs typeface="+mn-cs"/>
              </a:defRPr>
            </a:lvl1pPr>
            <a:lvl2pPr marL="457189" algn="l" defTabSz="914377" rtl="0" eaLnBrk="1" latinLnBrk="0" hangingPunct="1">
              <a:defRPr sz="1800" kern="1200">
                <a:solidFill>
                  <a:schemeClr val="lt1"/>
                </a:solidFill>
                <a:latin typeface="+mn-lt"/>
                <a:ea typeface="+mn-ea"/>
                <a:cs typeface="+mn-cs"/>
              </a:defRPr>
            </a:lvl2pPr>
            <a:lvl3pPr marL="914377" algn="l" defTabSz="914377" rtl="0" eaLnBrk="1" latinLnBrk="0" hangingPunct="1">
              <a:defRPr sz="1800" kern="1200">
                <a:solidFill>
                  <a:schemeClr val="lt1"/>
                </a:solidFill>
                <a:latin typeface="+mn-lt"/>
                <a:ea typeface="+mn-ea"/>
                <a:cs typeface="+mn-cs"/>
              </a:defRPr>
            </a:lvl3pPr>
            <a:lvl4pPr marL="1371566" algn="l" defTabSz="914377" rtl="0" eaLnBrk="1" latinLnBrk="0" hangingPunct="1">
              <a:defRPr sz="1800" kern="1200">
                <a:solidFill>
                  <a:schemeClr val="lt1"/>
                </a:solidFill>
                <a:latin typeface="+mn-lt"/>
                <a:ea typeface="+mn-ea"/>
                <a:cs typeface="+mn-cs"/>
              </a:defRPr>
            </a:lvl4pPr>
            <a:lvl5pPr marL="1828754" algn="l" defTabSz="914377" rtl="0" eaLnBrk="1" latinLnBrk="0" hangingPunct="1">
              <a:defRPr sz="1800" kern="1200">
                <a:solidFill>
                  <a:schemeClr val="lt1"/>
                </a:solidFill>
                <a:latin typeface="+mn-lt"/>
                <a:ea typeface="+mn-ea"/>
                <a:cs typeface="+mn-cs"/>
              </a:defRPr>
            </a:lvl5pPr>
            <a:lvl6pPr marL="2285943" algn="l" defTabSz="914377" rtl="0" eaLnBrk="1" latinLnBrk="0" hangingPunct="1">
              <a:defRPr sz="1800" kern="1200">
                <a:solidFill>
                  <a:schemeClr val="lt1"/>
                </a:solidFill>
                <a:latin typeface="+mn-lt"/>
                <a:ea typeface="+mn-ea"/>
                <a:cs typeface="+mn-cs"/>
              </a:defRPr>
            </a:lvl6pPr>
            <a:lvl7pPr marL="2743131" algn="l" defTabSz="914377" rtl="0" eaLnBrk="1" latinLnBrk="0" hangingPunct="1">
              <a:defRPr sz="1800" kern="1200">
                <a:solidFill>
                  <a:schemeClr val="lt1"/>
                </a:solidFill>
                <a:latin typeface="+mn-lt"/>
                <a:ea typeface="+mn-ea"/>
                <a:cs typeface="+mn-cs"/>
              </a:defRPr>
            </a:lvl7pPr>
            <a:lvl8pPr marL="3200320" algn="l" defTabSz="914377" rtl="0" eaLnBrk="1" latinLnBrk="0" hangingPunct="1">
              <a:defRPr sz="1800" kern="1200">
                <a:solidFill>
                  <a:schemeClr val="lt1"/>
                </a:solidFill>
                <a:latin typeface="+mn-lt"/>
                <a:ea typeface="+mn-ea"/>
                <a:cs typeface="+mn-cs"/>
              </a:defRPr>
            </a:lvl8pPr>
            <a:lvl9pPr marL="3657509" algn="l" defTabSz="914377" rtl="0" eaLnBrk="1" latinLnBrk="0" hangingPunct="1">
              <a:defRPr sz="1800" kern="1200">
                <a:solidFill>
                  <a:schemeClr val="lt1"/>
                </a:solidFill>
                <a:latin typeface="+mn-lt"/>
                <a:ea typeface="+mn-ea"/>
                <a:cs typeface="+mn-cs"/>
              </a:defRPr>
            </a:lvl9pPr>
          </a:lstStyle>
          <a:p>
            <a:pPr algn="ctr"/>
            <a:endParaRPr lang="en-ID"/>
          </a:p>
        </p:txBody>
      </p:sp>
      <p:sp>
        <p:nvSpPr>
          <p:cNvPr id="5" name="Rectangle 4">
            <a:extLst>
              <a:ext uri="{FF2B5EF4-FFF2-40B4-BE49-F238E27FC236}">
                <a16:creationId xmlns:a16="http://schemas.microsoft.com/office/drawing/2014/main" id="{1200C168-C6A3-CBB4-7DCD-EF4D1CC32B74}"/>
              </a:ext>
            </a:extLst>
          </p:cNvPr>
          <p:cNvSpPr/>
          <p:nvPr userDrawn="1"/>
        </p:nvSpPr>
        <p:spPr>
          <a:xfrm>
            <a:off x="3917126" y="1889609"/>
            <a:ext cx="1620000" cy="162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377" rtl="0" eaLnBrk="1" latinLnBrk="0" hangingPunct="1">
              <a:defRPr sz="1800" kern="1200">
                <a:solidFill>
                  <a:schemeClr val="lt1"/>
                </a:solidFill>
                <a:latin typeface="+mn-lt"/>
                <a:ea typeface="+mn-ea"/>
                <a:cs typeface="+mn-cs"/>
              </a:defRPr>
            </a:lvl1pPr>
            <a:lvl2pPr marL="457189" algn="l" defTabSz="914377" rtl="0" eaLnBrk="1" latinLnBrk="0" hangingPunct="1">
              <a:defRPr sz="1800" kern="1200">
                <a:solidFill>
                  <a:schemeClr val="lt1"/>
                </a:solidFill>
                <a:latin typeface="+mn-lt"/>
                <a:ea typeface="+mn-ea"/>
                <a:cs typeface="+mn-cs"/>
              </a:defRPr>
            </a:lvl2pPr>
            <a:lvl3pPr marL="914377" algn="l" defTabSz="914377" rtl="0" eaLnBrk="1" latinLnBrk="0" hangingPunct="1">
              <a:defRPr sz="1800" kern="1200">
                <a:solidFill>
                  <a:schemeClr val="lt1"/>
                </a:solidFill>
                <a:latin typeface="+mn-lt"/>
                <a:ea typeface="+mn-ea"/>
                <a:cs typeface="+mn-cs"/>
              </a:defRPr>
            </a:lvl3pPr>
            <a:lvl4pPr marL="1371566" algn="l" defTabSz="914377" rtl="0" eaLnBrk="1" latinLnBrk="0" hangingPunct="1">
              <a:defRPr sz="1800" kern="1200">
                <a:solidFill>
                  <a:schemeClr val="lt1"/>
                </a:solidFill>
                <a:latin typeface="+mn-lt"/>
                <a:ea typeface="+mn-ea"/>
                <a:cs typeface="+mn-cs"/>
              </a:defRPr>
            </a:lvl4pPr>
            <a:lvl5pPr marL="1828754" algn="l" defTabSz="914377" rtl="0" eaLnBrk="1" latinLnBrk="0" hangingPunct="1">
              <a:defRPr sz="1800" kern="1200">
                <a:solidFill>
                  <a:schemeClr val="lt1"/>
                </a:solidFill>
                <a:latin typeface="+mn-lt"/>
                <a:ea typeface="+mn-ea"/>
                <a:cs typeface="+mn-cs"/>
              </a:defRPr>
            </a:lvl5pPr>
            <a:lvl6pPr marL="2285943" algn="l" defTabSz="914377" rtl="0" eaLnBrk="1" latinLnBrk="0" hangingPunct="1">
              <a:defRPr sz="1800" kern="1200">
                <a:solidFill>
                  <a:schemeClr val="lt1"/>
                </a:solidFill>
                <a:latin typeface="+mn-lt"/>
                <a:ea typeface="+mn-ea"/>
                <a:cs typeface="+mn-cs"/>
              </a:defRPr>
            </a:lvl6pPr>
            <a:lvl7pPr marL="2743131" algn="l" defTabSz="914377" rtl="0" eaLnBrk="1" latinLnBrk="0" hangingPunct="1">
              <a:defRPr sz="1800" kern="1200">
                <a:solidFill>
                  <a:schemeClr val="lt1"/>
                </a:solidFill>
                <a:latin typeface="+mn-lt"/>
                <a:ea typeface="+mn-ea"/>
                <a:cs typeface="+mn-cs"/>
              </a:defRPr>
            </a:lvl7pPr>
            <a:lvl8pPr marL="3200320" algn="l" defTabSz="914377" rtl="0" eaLnBrk="1" latinLnBrk="0" hangingPunct="1">
              <a:defRPr sz="1800" kern="1200">
                <a:solidFill>
                  <a:schemeClr val="lt1"/>
                </a:solidFill>
                <a:latin typeface="+mn-lt"/>
                <a:ea typeface="+mn-ea"/>
                <a:cs typeface="+mn-cs"/>
              </a:defRPr>
            </a:lvl8pPr>
            <a:lvl9pPr marL="3657509" algn="l" defTabSz="914377" rtl="0" eaLnBrk="1" latinLnBrk="0" hangingPunct="1">
              <a:defRPr sz="1800" kern="1200">
                <a:solidFill>
                  <a:schemeClr val="lt1"/>
                </a:solidFill>
                <a:latin typeface="+mn-lt"/>
                <a:ea typeface="+mn-ea"/>
                <a:cs typeface="+mn-cs"/>
              </a:defRPr>
            </a:lvl9pPr>
          </a:lstStyle>
          <a:p>
            <a:pPr algn="ctr"/>
            <a:endParaRPr lang="en-ID"/>
          </a:p>
        </p:txBody>
      </p:sp>
      <p:sp>
        <p:nvSpPr>
          <p:cNvPr id="6" name="Picture Placeholder 9">
            <a:extLst>
              <a:ext uri="{FF2B5EF4-FFF2-40B4-BE49-F238E27FC236}">
                <a16:creationId xmlns:a16="http://schemas.microsoft.com/office/drawing/2014/main" id="{48AE1E1D-5338-6A91-AEBB-C3AB11D4B631}"/>
              </a:ext>
            </a:extLst>
          </p:cNvPr>
          <p:cNvSpPr>
            <a:spLocks noGrp="1"/>
          </p:cNvSpPr>
          <p:nvPr>
            <p:ph type="pic" sz="quarter" idx="10"/>
          </p:nvPr>
        </p:nvSpPr>
        <p:spPr>
          <a:xfrm>
            <a:off x="587375" y="2003909"/>
            <a:ext cx="4828191" cy="4144498"/>
          </a:xfrm>
          <a:prstGeom prst="rect">
            <a:avLst/>
          </a:prstGeom>
          <a:solidFill>
            <a:schemeClr val="accent1">
              <a:lumMod val="20000"/>
              <a:lumOff val="80000"/>
            </a:schemeClr>
          </a:solidFill>
        </p:spPr>
        <p:txBody>
          <a:bodyPr anchor="ctr"/>
          <a:lstStyle>
            <a:lvl1pPr algn="ctr">
              <a:defRPr sz="1200"/>
            </a:lvl1pPr>
          </a:lstStyle>
          <a:p>
            <a:endParaRPr lang="en-ID"/>
          </a:p>
        </p:txBody>
      </p:sp>
    </p:spTree>
    <p:extLst>
      <p:ext uri="{BB962C8B-B14F-4D97-AF65-F5344CB8AC3E}">
        <p14:creationId xmlns:p14="http://schemas.microsoft.com/office/powerpoint/2010/main" val="234271562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771E508-1132-7E40-0D15-BACD91CF21E7}"/>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57397F09-9289-5E20-4E9D-B528F8405332}"/>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6AE7576C-F449-4822-CF6B-0C597C872C33}"/>
              </a:ext>
            </a:extLst>
          </p:cNvPr>
          <p:cNvSpPr>
            <a:spLocks noGrp="1"/>
          </p:cNvSpPr>
          <p:nvPr>
            <p:ph type="dt" sz="half" idx="10"/>
          </p:nvPr>
        </p:nvSpPr>
        <p:spPr/>
        <p:txBody>
          <a:bodyPr/>
          <a:lstStyle/>
          <a:p>
            <a:fld id="{716AE383-6E5A-47C3-B2FD-A5D6B8EA8E0A}" type="datetimeFigureOut">
              <a:rPr lang="es-EC" smtClean="0"/>
              <a:t>11/5/2025</a:t>
            </a:fld>
            <a:endParaRPr lang="es-EC"/>
          </a:p>
        </p:txBody>
      </p:sp>
      <p:sp>
        <p:nvSpPr>
          <p:cNvPr id="5" name="Marcador de pie de página 4">
            <a:extLst>
              <a:ext uri="{FF2B5EF4-FFF2-40B4-BE49-F238E27FC236}">
                <a16:creationId xmlns:a16="http://schemas.microsoft.com/office/drawing/2014/main" id="{42877219-C056-D11C-6AD9-37927CE33EFB}"/>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5BCE55E6-7127-F701-F4D5-C462E53625ED}"/>
              </a:ext>
            </a:extLst>
          </p:cNvPr>
          <p:cNvSpPr>
            <a:spLocks noGrp="1"/>
          </p:cNvSpPr>
          <p:nvPr>
            <p:ph type="sldNum" sz="quarter" idx="12"/>
          </p:nvPr>
        </p:nvSpPr>
        <p:spPr/>
        <p:txBody>
          <a:bodyPr/>
          <a:lstStyle/>
          <a:p>
            <a:fld id="{BE2999E0-0C24-439D-8E08-0672DCBD6065}" type="slidenum">
              <a:rPr lang="es-EC" smtClean="0"/>
              <a:t>‹Nº›</a:t>
            </a:fld>
            <a:endParaRPr lang="es-EC"/>
          </a:p>
        </p:txBody>
      </p:sp>
    </p:spTree>
    <p:extLst>
      <p:ext uri="{BB962C8B-B14F-4D97-AF65-F5344CB8AC3E}">
        <p14:creationId xmlns:p14="http://schemas.microsoft.com/office/powerpoint/2010/main" val="230202838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ummary S04V1">
    <p:spTree>
      <p:nvGrpSpPr>
        <p:cNvPr id="1" name=""/>
        <p:cNvGrpSpPr/>
        <p:nvPr/>
      </p:nvGrpSpPr>
      <p:grpSpPr>
        <a:xfrm>
          <a:off x="0" y="0"/>
          <a:ext cx="0" cy="0"/>
          <a:chOff x="0" y="0"/>
          <a:chExt cx="0" cy="0"/>
        </a:xfrm>
      </p:grpSpPr>
      <p:sp>
        <p:nvSpPr>
          <p:cNvPr id="3" name="Text Placeholder 7">
            <a:extLst>
              <a:ext uri="{FF2B5EF4-FFF2-40B4-BE49-F238E27FC236}">
                <a16:creationId xmlns:a16="http://schemas.microsoft.com/office/drawing/2014/main" id="{4BDCF8FA-4C1D-9BFC-D8AE-5C17F966E3BE}"/>
              </a:ext>
            </a:extLst>
          </p:cNvPr>
          <p:cNvSpPr>
            <a:spLocks noGrp="1"/>
          </p:cNvSpPr>
          <p:nvPr>
            <p:ph type="body" sz="quarter" idx="17" hasCustomPrompt="1"/>
          </p:nvPr>
        </p:nvSpPr>
        <p:spPr>
          <a:xfrm>
            <a:off x="4667251" y="1889609"/>
            <a:ext cx="107950" cy="753578"/>
          </a:xfr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lvl1pPr algn="ctr">
              <a:defRPr lang="en-GB" sz="1000" b="1" dirty="0">
                <a:solidFill>
                  <a:schemeClr val="lt1">
                    <a:alpha val="0"/>
                  </a:schemeClr>
                </a:solidFill>
              </a:defRPr>
            </a:lvl1pPr>
          </a:lstStyle>
          <a:p>
            <a:pPr lvl="0" algn="ctr"/>
            <a:r>
              <a:rPr lang="en-US" dirty="0"/>
              <a:t>.</a:t>
            </a:r>
            <a:endParaRPr lang="en-GB" dirty="0"/>
          </a:p>
        </p:txBody>
      </p:sp>
      <p:sp>
        <p:nvSpPr>
          <p:cNvPr id="8" name="Freeform: Shape 7">
            <a:extLst>
              <a:ext uri="{FF2B5EF4-FFF2-40B4-BE49-F238E27FC236}">
                <a16:creationId xmlns:a16="http://schemas.microsoft.com/office/drawing/2014/main" id="{BFAA4F31-FF90-45D7-B2DE-4071CF3B0D54}"/>
              </a:ext>
            </a:extLst>
          </p:cNvPr>
          <p:cNvSpPr/>
          <p:nvPr userDrawn="1"/>
        </p:nvSpPr>
        <p:spPr>
          <a:xfrm>
            <a:off x="0" y="0"/>
            <a:ext cx="1743077" cy="1743075"/>
          </a:xfrm>
          <a:custGeom>
            <a:avLst/>
            <a:gdLst>
              <a:gd name="connsiteX0" fmla="*/ 0 w 2267714"/>
              <a:gd name="connsiteY0" fmla="*/ 0 h 2267712"/>
              <a:gd name="connsiteX1" fmla="*/ 2263317 w 2267714"/>
              <a:gd name="connsiteY1" fmla="*/ 0 h 2267712"/>
              <a:gd name="connsiteX2" fmla="*/ 2267714 w 2267714"/>
              <a:gd name="connsiteY2" fmla="*/ 87089 h 2267712"/>
              <a:gd name="connsiteX3" fmla="*/ 87091 w 2267714"/>
              <a:gd name="connsiteY3" fmla="*/ 2267712 h 2267712"/>
              <a:gd name="connsiteX4" fmla="*/ 0 w 2267714"/>
              <a:gd name="connsiteY4" fmla="*/ 2263314 h 22677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67714" h="2267712">
                <a:moveTo>
                  <a:pt x="0" y="0"/>
                </a:moveTo>
                <a:lnTo>
                  <a:pt x="2263317" y="0"/>
                </a:lnTo>
                <a:lnTo>
                  <a:pt x="2267714" y="87089"/>
                </a:lnTo>
                <a:cubicBezTo>
                  <a:pt x="2267714" y="1291414"/>
                  <a:pt x="1291416" y="2267712"/>
                  <a:pt x="87091" y="2267712"/>
                </a:cubicBezTo>
                <a:lnTo>
                  <a:pt x="0" y="226331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 name="Title 1">
            <a:extLst>
              <a:ext uri="{FF2B5EF4-FFF2-40B4-BE49-F238E27FC236}">
                <a16:creationId xmlns:a16="http://schemas.microsoft.com/office/drawing/2014/main" id="{210525E9-84FB-45C6-9CCA-A7C6F12B0446}"/>
              </a:ext>
            </a:extLst>
          </p:cNvPr>
          <p:cNvSpPr>
            <a:spLocks noGrp="1"/>
          </p:cNvSpPr>
          <p:nvPr>
            <p:ph type="title"/>
          </p:nvPr>
        </p:nvSpPr>
        <p:spPr>
          <a:xfrm>
            <a:off x="4667251" y="584200"/>
            <a:ext cx="6937375" cy="1158875"/>
          </a:xfrm>
          <a:prstGeom prst="rect">
            <a:avLst/>
          </a:prstGeom>
        </p:spPr>
        <p:txBody>
          <a:bodyPr>
            <a:noAutofit/>
          </a:bodyPr>
          <a:lstStyle>
            <a:lvl1pPr>
              <a:defRPr>
                <a:solidFill>
                  <a:schemeClr val="tx1">
                    <a:lumMod val="85000"/>
                    <a:lumOff val="15000"/>
                  </a:schemeClr>
                </a:solidFill>
              </a:defRPr>
            </a:lvl1pPr>
          </a:lstStyle>
          <a:p>
            <a:r>
              <a:rPr lang="en-US" dirty="0"/>
              <a:t>Click to edit Master title style</a:t>
            </a:r>
            <a:endParaRPr lang="en-ID" dirty="0"/>
          </a:p>
        </p:txBody>
      </p:sp>
      <p:sp>
        <p:nvSpPr>
          <p:cNvPr id="7" name="Text Placeholder 7">
            <a:extLst>
              <a:ext uri="{FF2B5EF4-FFF2-40B4-BE49-F238E27FC236}">
                <a16:creationId xmlns:a16="http://schemas.microsoft.com/office/drawing/2014/main" id="{79046D40-397F-56DE-33B8-0A18D572032F}"/>
              </a:ext>
            </a:extLst>
          </p:cNvPr>
          <p:cNvSpPr>
            <a:spLocks noGrp="1"/>
          </p:cNvSpPr>
          <p:nvPr>
            <p:ph type="body" sz="quarter" idx="16"/>
          </p:nvPr>
        </p:nvSpPr>
        <p:spPr>
          <a:xfrm>
            <a:off x="4946652" y="1884844"/>
            <a:ext cx="6657974" cy="753578"/>
          </a:xfrm>
        </p:spPr>
        <p:txBody>
          <a:bodyPr anchor="ctr">
            <a:noAutofit/>
          </a:bodyPr>
          <a:lstStyle>
            <a:lvl1pPr>
              <a:lnSpc>
                <a:spcPct val="100000"/>
              </a:lnSpc>
              <a:spcBef>
                <a:spcPts val="0"/>
              </a:spcBef>
              <a:defRPr sz="1800"/>
            </a:lvl1pPr>
          </a:lstStyle>
          <a:p>
            <a:pPr lvl="0"/>
            <a:r>
              <a:rPr lang="en-GB" dirty="0"/>
              <a:t>Click to edit Master text styles</a:t>
            </a:r>
          </a:p>
        </p:txBody>
      </p:sp>
      <p:sp>
        <p:nvSpPr>
          <p:cNvPr id="4" name="Rectangle 3">
            <a:extLst>
              <a:ext uri="{FF2B5EF4-FFF2-40B4-BE49-F238E27FC236}">
                <a16:creationId xmlns:a16="http://schemas.microsoft.com/office/drawing/2014/main" id="{5293B3F5-F59B-7C3F-A953-D83BF1E9863E}"/>
              </a:ext>
            </a:extLst>
          </p:cNvPr>
          <p:cNvSpPr/>
          <p:nvPr userDrawn="1"/>
        </p:nvSpPr>
        <p:spPr>
          <a:xfrm>
            <a:off x="587375" y="4833800"/>
            <a:ext cx="1440000" cy="144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 name="Picture Placeholder 3">
            <a:extLst>
              <a:ext uri="{FF2B5EF4-FFF2-40B4-BE49-F238E27FC236}">
                <a16:creationId xmlns:a16="http://schemas.microsoft.com/office/drawing/2014/main" id="{8DF470F1-2185-B184-78BF-4280296087E7}"/>
              </a:ext>
            </a:extLst>
          </p:cNvPr>
          <p:cNvSpPr>
            <a:spLocks noGrp="1"/>
          </p:cNvSpPr>
          <p:nvPr>
            <p:ph type="pic" sz="quarter" idx="10"/>
          </p:nvPr>
        </p:nvSpPr>
        <p:spPr>
          <a:xfrm>
            <a:off x="712771" y="584200"/>
            <a:ext cx="3367106" cy="5564207"/>
          </a:xfrm>
          <a:prstGeom prst="rect">
            <a:avLst/>
          </a:prstGeom>
          <a:solidFill>
            <a:schemeClr val="accent1">
              <a:lumMod val="20000"/>
              <a:lumOff val="80000"/>
            </a:schemeClr>
          </a:solidFill>
        </p:spPr>
        <p:txBody>
          <a:bodyPr anchor="ctr"/>
          <a:lstStyle>
            <a:lvl1pPr marL="0" indent="0" algn="ctr">
              <a:buNone/>
              <a:defRPr sz="1400"/>
            </a:lvl1pPr>
          </a:lstStyle>
          <a:p>
            <a:endParaRPr lang="en-ID"/>
          </a:p>
        </p:txBody>
      </p:sp>
      <p:sp>
        <p:nvSpPr>
          <p:cNvPr id="6" name="Text Placeholder 7">
            <a:extLst>
              <a:ext uri="{FF2B5EF4-FFF2-40B4-BE49-F238E27FC236}">
                <a16:creationId xmlns:a16="http://schemas.microsoft.com/office/drawing/2014/main" id="{139508AC-A555-3AF1-8C16-1293891E1B45}"/>
              </a:ext>
            </a:extLst>
          </p:cNvPr>
          <p:cNvSpPr>
            <a:spLocks noGrp="1"/>
          </p:cNvSpPr>
          <p:nvPr>
            <p:ph type="body" sz="quarter" idx="18" hasCustomPrompt="1"/>
          </p:nvPr>
        </p:nvSpPr>
        <p:spPr>
          <a:xfrm>
            <a:off x="4667251" y="2799249"/>
            <a:ext cx="107950" cy="753578"/>
          </a:xfr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lvl1pPr algn="ctr">
              <a:defRPr lang="en-GB" sz="1000" b="1" dirty="0">
                <a:solidFill>
                  <a:schemeClr val="lt1">
                    <a:alpha val="0"/>
                  </a:schemeClr>
                </a:solidFill>
              </a:defRPr>
            </a:lvl1pPr>
          </a:lstStyle>
          <a:p>
            <a:pPr lvl="0" algn="ctr"/>
            <a:r>
              <a:rPr lang="en-US" dirty="0"/>
              <a:t>.</a:t>
            </a:r>
            <a:endParaRPr lang="en-GB" dirty="0"/>
          </a:p>
        </p:txBody>
      </p:sp>
      <p:sp>
        <p:nvSpPr>
          <p:cNvPr id="10" name="Text Placeholder 7">
            <a:extLst>
              <a:ext uri="{FF2B5EF4-FFF2-40B4-BE49-F238E27FC236}">
                <a16:creationId xmlns:a16="http://schemas.microsoft.com/office/drawing/2014/main" id="{991B3922-EF7C-75BC-26A5-E3F399C35DA1}"/>
              </a:ext>
            </a:extLst>
          </p:cNvPr>
          <p:cNvSpPr>
            <a:spLocks noGrp="1"/>
          </p:cNvSpPr>
          <p:nvPr>
            <p:ph type="body" sz="quarter" idx="19"/>
          </p:nvPr>
        </p:nvSpPr>
        <p:spPr>
          <a:xfrm>
            <a:off x="4946652" y="2794484"/>
            <a:ext cx="6657974" cy="753578"/>
          </a:xfrm>
        </p:spPr>
        <p:txBody>
          <a:bodyPr anchor="ctr">
            <a:noAutofit/>
          </a:bodyPr>
          <a:lstStyle>
            <a:lvl1pPr>
              <a:lnSpc>
                <a:spcPct val="100000"/>
              </a:lnSpc>
              <a:spcBef>
                <a:spcPts val="0"/>
              </a:spcBef>
              <a:defRPr sz="1800"/>
            </a:lvl1pPr>
          </a:lstStyle>
          <a:p>
            <a:pPr lvl="0"/>
            <a:r>
              <a:rPr lang="en-GB" dirty="0"/>
              <a:t>Click to edit Master text styles</a:t>
            </a:r>
          </a:p>
        </p:txBody>
      </p:sp>
      <p:sp>
        <p:nvSpPr>
          <p:cNvPr id="12" name="Text Placeholder 7">
            <a:extLst>
              <a:ext uri="{FF2B5EF4-FFF2-40B4-BE49-F238E27FC236}">
                <a16:creationId xmlns:a16="http://schemas.microsoft.com/office/drawing/2014/main" id="{DAAA0C93-22FB-F901-A143-F75E121C9D7B}"/>
              </a:ext>
            </a:extLst>
          </p:cNvPr>
          <p:cNvSpPr>
            <a:spLocks noGrp="1"/>
          </p:cNvSpPr>
          <p:nvPr>
            <p:ph type="body" sz="quarter" idx="20" hasCustomPrompt="1"/>
          </p:nvPr>
        </p:nvSpPr>
        <p:spPr>
          <a:xfrm>
            <a:off x="4667251" y="3708889"/>
            <a:ext cx="107950" cy="753578"/>
          </a:xfr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lvl1pPr algn="ctr">
              <a:defRPr lang="en-GB" sz="1000" b="1" dirty="0">
                <a:solidFill>
                  <a:schemeClr val="lt1">
                    <a:alpha val="0"/>
                  </a:schemeClr>
                </a:solidFill>
              </a:defRPr>
            </a:lvl1pPr>
          </a:lstStyle>
          <a:p>
            <a:pPr lvl="0" algn="ctr"/>
            <a:r>
              <a:rPr lang="en-US" dirty="0"/>
              <a:t>.</a:t>
            </a:r>
            <a:endParaRPr lang="en-GB" dirty="0"/>
          </a:p>
        </p:txBody>
      </p:sp>
      <p:sp>
        <p:nvSpPr>
          <p:cNvPr id="13" name="Text Placeholder 7">
            <a:extLst>
              <a:ext uri="{FF2B5EF4-FFF2-40B4-BE49-F238E27FC236}">
                <a16:creationId xmlns:a16="http://schemas.microsoft.com/office/drawing/2014/main" id="{95BFD1B9-B6FC-0C76-D38F-833EA2187095}"/>
              </a:ext>
            </a:extLst>
          </p:cNvPr>
          <p:cNvSpPr>
            <a:spLocks noGrp="1"/>
          </p:cNvSpPr>
          <p:nvPr>
            <p:ph type="body" sz="quarter" idx="21"/>
          </p:nvPr>
        </p:nvSpPr>
        <p:spPr>
          <a:xfrm>
            <a:off x="4946652" y="3704124"/>
            <a:ext cx="6657974" cy="753578"/>
          </a:xfrm>
        </p:spPr>
        <p:txBody>
          <a:bodyPr anchor="ctr">
            <a:noAutofit/>
          </a:bodyPr>
          <a:lstStyle>
            <a:lvl1pPr>
              <a:lnSpc>
                <a:spcPct val="100000"/>
              </a:lnSpc>
              <a:spcBef>
                <a:spcPts val="0"/>
              </a:spcBef>
              <a:defRPr sz="1800"/>
            </a:lvl1pPr>
          </a:lstStyle>
          <a:p>
            <a:pPr lvl="0"/>
            <a:r>
              <a:rPr lang="en-GB" dirty="0"/>
              <a:t>Click to edit Master text styles</a:t>
            </a:r>
          </a:p>
        </p:txBody>
      </p:sp>
      <p:sp>
        <p:nvSpPr>
          <p:cNvPr id="14" name="Text Placeholder 7">
            <a:extLst>
              <a:ext uri="{FF2B5EF4-FFF2-40B4-BE49-F238E27FC236}">
                <a16:creationId xmlns:a16="http://schemas.microsoft.com/office/drawing/2014/main" id="{0DE83CB3-4FF4-BC67-E70E-D08DB7E7C1C0}"/>
              </a:ext>
            </a:extLst>
          </p:cNvPr>
          <p:cNvSpPr>
            <a:spLocks noGrp="1"/>
          </p:cNvSpPr>
          <p:nvPr>
            <p:ph type="body" sz="quarter" idx="22" hasCustomPrompt="1"/>
          </p:nvPr>
        </p:nvSpPr>
        <p:spPr>
          <a:xfrm>
            <a:off x="4667251" y="4618529"/>
            <a:ext cx="107950" cy="753578"/>
          </a:xfr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lvl1pPr algn="ctr">
              <a:defRPr lang="en-GB" sz="1000" b="1" dirty="0">
                <a:solidFill>
                  <a:schemeClr val="lt1">
                    <a:alpha val="0"/>
                  </a:schemeClr>
                </a:solidFill>
              </a:defRPr>
            </a:lvl1pPr>
          </a:lstStyle>
          <a:p>
            <a:pPr lvl="0" algn="ctr"/>
            <a:r>
              <a:rPr lang="en-US" dirty="0"/>
              <a:t>.</a:t>
            </a:r>
            <a:endParaRPr lang="en-GB" dirty="0"/>
          </a:p>
        </p:txBody>
      </p:sp>
      <p:sp>
        <p:nvSpPr>
          <p:cNvPr id="15" name="Text Placeholder 7">
            <a:extLst>
              <a:ext uri="{FF2B5EF4-FFF2-40B4-BE49-F238E27FC236}">
                <a16:creationId xmlns:a16="http://schemas.microsoft.com/office/drawing/2014/main" id="{537D5842-5861-D0AB-650A-B050D51FF6D4}"/>
              </a:ext>
            </a:extLst>
          </p:cNvPr>
          <p:cNvSpPr>
            <a:spLocks noGrp="1"/>
          </p:cNvSpPr>
          <p:nvPr>
            <p:ph type="body" sz="quarter" idx="23"/>
          </p:nvPr>
        </p:nvSpPr>
        <p:spPr>
          <a:xfrm>
            <a:off x="4946652" y="4613764"/>
            <a:ext cx="6657974" cy="753578"/>
          </a:xfrm>
        </p:spPr>
        <p:txBody>
          <a:bodyPr anchor="ctr">
            <a:noAutofit/>
          </a:bodyPr>
          <a:lstStyle>
            <a:lvl1pPr>
              <a:lnSpc>
                <a:spcPct val="100000"/>
              </a:lnSpc>
              <a:spcBef>
                <a:spcPts val="0"/>
              </a:spcBef>
              <a:defRPr sz="1800"/>
            </a:lvl1pPr>
          </a:lstStyle>
          <a:p>
            <a:pPr lvl="0"/>
            <a:r>
              <a:rPr lang="en-GB" dirty="0"/>
              <a:t>Click to edit Master text styles</a:t>
            </a:r>
          </a:p>
        </p:txBody>
      </p:sp>
      <p:sp>
        <p:nvSpPr>
          <p:cNvPr id="16" name="Text Placeholder 7">
            <a:extLst>
              <a:ext uri="{FF2B5EF4-FFF2-40B4-BE49-F238E27FC236}">
                <a16:creationId xmlns:a16="http://schemas.microsoft.com/office/drawing/2014/main" id="{1C8F732A-D082-92DB-9548-1D313806D96A}"/>
              </a:ext>
            </a:extLst>
          </p:cNvPr>
          <p:cNvSpPr>
            <a:spLocks noGrp="1"/>
          </p:cNvSpPr>
          <p:nvPr>
            <p:ph type="body" sz="quarter" idx="24" hasCustomPrompt="1"/>
          </p:nvPr>
        </p:nvSpPr>
        <p:spPr>
          <a:xfrm>
            <a:off x="4667251" y="5528167"/>
            <a:ext cx="107950" cy="753578"/>
          </a:xfr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lvl1pPr algn="ctr">
              <a:defRPr lang="en-GB" sz="1000" b="1" dirty="0">
                <a:solidFill>
                  <a:schemeClr val="lt1">
                    <a:alpha val="0"/>
                  </a:schemeClr>
                </a:solidFill>
              </a:defRPr>
            </a:lvl1pPr>
          </a:lstStyle>
          <a:p>
            <a:pPr lvl="0" algn="ctr"/>
            <a:r>
              <a:rPr lang="en-US" dirty="0"/>
              <a:t>.</a:t>
            </a:r>
            <a:endParaRPr lang="en-GB" dirty="0"/>
          </a:p>
        </p:txBody>
      </p:sp>
      <p:sp>
        <p:nvSpPr>
          <p:cNvPr id="17" name="Text Placeholder 7">
            <a:extLst>
              <a:ext uri="{FF2B5EF4-FFF2-40B4-BE49-F238E27FC236}">
                <a16:creationId xmlns:a16="http://schemas.microsoft.com/office/drawing/2014/main" id="{B46B6DDF-FBB0-68BC-EDB9-5038752A3005}"/>
              </a:ext>
            </a:extLst>
          </p:cNvPr>
          <p:cNvSpPr>
            <a:spLocks noGrp="1"/>
          </p:cNvSpPr>
          <p:nvPr>
            <p:ph type="body" sz="quarter" idx="25"/>
          </p:nvPr>
        </p:nvSpPr>
        <p:spPr>
          <a:xfrm>
            <a:off x="4946652" y="5523402"/>
            <a:ext cx="6657974" cy="753578"/>
          </a:xfrm>
        </p:spPr>
        <p:txBody>
          <a:bodyPr anchor="ctr">
            <a:noAutofit/>
          </a:bodyPr>
          <a:lstStyle>
            <a:lvl1pPr>
              <a:lnSpc>
                <a:spcPct val="100000"/>
              </a:lnSpc>
              <a:spcBef>
                <a:spcPts val="0"/>
              </a:spcBef>
              <a:defRPr sz="1800"/>
            </a:lvl1pPr>
          </a:lstStyle>
          <a:p>
            <a:pPr lvl="0"/>
            <a:r>
              <a:rPr lang="en-GB" dirty="0"/>
              <a:t>Click to edit Master text styles</a:t>
            </a:r>
          </a:p>
        </p:txBody>
      </p:sp>
    </p:spTree>
    <p:extLst>
      <p:ext uri="{BB962C8B-B14F-4D97-AF65-F5344CB8AC3E}">
        <p14:creationId xmlns:p14="http://schemas.microsoft.com/office/powerpoint/2010/main" val="89802349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ummary S04V2">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8AF77713-F434-F5D2-6BED-BEAD7DF89ED0}"/>
              </a:ext>
            </a:extLst>
          </p:cNvPr>
          <p:cNvSpPr/>
          <p:nvPr userDrawn="1"/>
        </p:nvSpPr>
        <p:spPr>
          <a:xfrm>
            <a:off x="1" y="1609842"/>
            <a:ext cx="1838327" cy="3638316"/>
          </a:xfrm>
          <a:custGeom>
            <a:avLst/>
            <a:gdLst>
              <a:gd name="connsiteX0" fmla="*/ 19169 w 1838327"/>
              <a:gd name="connsiteY0" fmla="*/ 0 h 3638316"/>
              <a:gd name="connsiteX1" fmla="*/ 1838327 w 1838327"/>
              <a:gd name="connsiteY1" fmla="*/ 1819158 h 3638316"/>
              <a:gd name="connsiteX2" fmla="*/ 19169 w 1838327"/>
              <a:gd name="connsiteY2" fmla="*/ 3638316 h 3638316"/>
              <a:gd name="connsiteX3" fmla="*/ 0 w 1838327"/>
              <a:gd name="connsiteY3" fmla="*/ 3637348 h 3638316"/>
              <a:gd name="connsiteX4" fmla="*/ 0 w 1838327"/>
              <a:gd name="connsiteY4" fmla="*/ 968 h 36383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38327" h="3638316">
                <a:moveTo>
                  <a:pt x="19169" y="0"/>
                </a:moveTo>
                <a:cubicBezTo>
                  <a:pt x="1023862" y="0"/>
                  <a:pt x="1838327" y="814465"/>
                  <a:pt x="1838327" y="1819158"/>
                </a:cubicBezTo>
                <a:cubicBezTo>
                  <a:pt x="1838327" y="2823851"/>
                  <a:pt x="1023862" y="3638316"/>
                  <a:pt x="19169" y="3638316"/>
                </a:cubicBezTo>
                <a:lnTo>
                  <a:pt x="0" y="3637348"/>
                </a:lnTo>
                <a:lnTo>
                  <a:pt x="0" y="968"/>
                </a:lnTo>
                <a:close/>
              </a:path>
            </a:pathLst>
          </a:custGeom>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
        <p:nvSpPr>
          <p:cNvPr id="3" name="Text Placeholder 7">
            <a:extLst>
              <a:ext uri="{FF2B5EF4-FFF2-40B4-BE49-F238E27FC236}">
                <a16:creationId xmlns:a16="http://schemas.microsoft.com/office/drawing/2014/main" id="{4BDCF8FA-4C1D-9BFC-D8AE-5C17F966E3BE}"/>
              </a:ext>
            </a:extLst>
          </p:cNvPr>
          <p:cNvSpPr>
            <a:spLocks noGrp="1"/>
          </p:cNvSpPr>
          <p:nvPr>
            <p:ph type="body" sz="quarter" idx="17" hasCustomPrompt="1"/>
          </p:nvPr>
        </p:nvSpPr>
        <p:spPr>
          <a:xfrm>
            <a:off x="2425702" y="588965"/>
            <a:ext cx="107950" cy="933684"/>
          </a:xfr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lvl1pPr algn="ctr">
              <a:defRPr lang="en-GB" sz="1000" b="1" dirty="0">
                <a:solidFill>
                  <a:schemeClr val="lt1">
                    <a:alpha val="0"/>
                  </a:schemeClr>
                </a:solidFill>
              </a:defRPr>
            </a:lvl1pPr>
          </a:lstStyle>
          <a:p>
            <a:pPr lvl="0" algn="ctr"/>
            <a:r>
              <a:rPr lang="en-US" dirty="0"/>
              <a:t>.</a:t>
            </a:r>
            <a:endParaRPr lang="en-GB" dirty="0"/>
          </a:p>
        </p:txBody>
      </p:sp>
      <p:sp>
        <p:nvSpPr>
          <p:cNvPr id="2" name="Title 1">
            <a:extLst>
              <a:ext uri="{FF2B5EF4-FFF2-40B4-BE49-F238E27FC236}">
                <a16:creationId xmlns:a16="http://schemas.microsoft.com/office/drawing/2014/main" id="{210525E9-84FB-45C6-9CCA-A7C6F12B0446}"/>
              </a:ext>
            </a:extLst>
          </p:cNvPr>
          <p:cNvSpPr>
            <a:spLocks noGrp="1"/>
          </p:cNvSpPr>
          <p:nvPr>
            <p:ph type="title"/>
          </p:nvPr>
        </p:nvSpPr>
        <p:spPr>
          <a:xfrm rot="16200000">
            <a:off x="-1540671" y="2709068"/>
            <a:ext cx="5695958" cy="1439864"/>
          </a:xfrm>
          <a:prstGeom prst="rect">
            <a:avLst/>
          </a:prstGeom>
        </p:spPr>
        <p:txBody>
          <a:bodyPr>
            <a:noAutofit/>
          </a:bodyPr>
          <a:lstStyle>
            <a:lvl1pPr algn="ctr">
              <a:defRPr>
                <a:solidFill>
                  <a:schemeClr val="tx1">
                    <a:lumMod val="85000"/>
                    <a:lumOff val="15000"/>
                  </a:schemeClr>
                </a:solidFill>
              </a:defRPr>
            </a:lvl1pPr>
          </a:lstStyle>
          <a:p>
            <a:r>
              <a:rPr lang="en-US" dirty="0"/>
              <a:t>Click to edit Master title style</a:t>
            </a:r>
            <a:endParaRPr lang="en-ID" dirty="0"/>
          </a:p>
        </p:txBody>
      </p:sp>
      <p:sp>
        <p:nvSpPr>
          <p:cNvPr id="7" name="Text Placeholder 7">
            <a:extLst>
              <a:ext uri="{FF2B5EF4-FFF2-40B4-BE49-F238E27FC236}">
                <a16:creationId xmlns:a16="http://schemas.microsoft.com/office/drawing/2014/main" id="{79046D40-397F-56DE-33B8-0A18D572032F}"/>
              </a:ext>
            </a:extLst>
          </p:cNvPr>
          <p:cNvSpPr>
            <a:spLocks noGrp="1"/>
          </p:cNvSpPr>
          <p:nvPr>
            <p:ph type="body" sz="quarter" idx="16"/>
          </p:nvPr>
        </p:nvSpPr>
        <p:spPr>
          <a:xfrm>
            <a:off x="2705103" y="584200"/>
            <a:ext cx="8899522" cy="933684"/>
          </a:xfrm>
        </p:spPr>
        <p:txBody>
          <a:bodyPr anchor="ctr">
            <a:noAutofit/>
          </a:bodyPr>
          <a:lstStyle>
            <a:lvl1pPr>
              <a:lnSpc>
                <a:spcPct val="100000"/>
              </a:lnSpc>
              <a:spcBef>
                <a:spcPts val="0"/>
              </a:spcBef>
              <a:defRPr sz="1800"/>
            </a:lvl1pPr>
          </a:lstStyle>
          <a:p>
            <a:pPr lvl="0"/>
            <a:r>
              <a:rPr lang="en-GB" dirty="0"/>
              <a:t>Click to edit Master text styles</a:t>
            </a:r>
          </a:p>
        </p:txBody>
      </p:sp>
      <p:sp>
        <p:nvSpPr>
          <p:cNvPr id="6" name="Text Placeholder 7">
            <a:extLst>
              <a:ext uri="{FF2B5EF4-FFF2-40B4-BE49-F238E27FC236}">
                <a16:creationId xmlns:a16="http://schemas.microsoft.com/office/drawing/2014/main" id="{139508AC-A555-3AF1-8C16-1293891E1B45}"/>
              </a:ext>
            </a:extLst>
          </p:cNvPr>
          <p:cNvSpPr>
            <a:spLocks noGrp="1"/>
          </p:cNvSpPr>
          <p:nvPr>
            <p:ph type="body" sz="quarter" idx="18" hasCustomPrompt="1"/>
          </p:nvPr>
        </p:nvSpPr>
        <p:spPr>
          <a:xfrm>
            <a:off x="2425702" y="1776753"/>
            <a:ext cx="107950" cy="933684"/>
          </a:xfr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lvl1pPr algn="ctr">
              <a:defRPr lang="en-GB" sz="1000" b="1" dirty="0">
                <a:solidFill>
                  <a:schemeClr val="lt1">
                    <a:alpha val="0"/>
                  </a:schemeClr>
                </a:solidFill>
              </a:defRPr>
            </a:lvl1pPr>
          </a:lstStyle>
          <a:p>
            <a:pPr lvl="0" algn="ctr"/>
            <a:r>
              <a:rPr lang="en-US" dirty="0"/>
              <a:t>.</a:t>
            </a:r>
            <a:endParaRPr lang="en-GB" dirty="0"/>
          </a:p>
        </p:txBody>
      </p:sp>
      <p:sp>
        <p:nvSpPr>
          <p:cNvPr id="10" name="Text Placeholder 7">
            <a:extLst>
              <a:ext uri="{FF2B5EF4-FFF2-40B4-BE49-F238E27FC236}">
                <a16:creationId xmlns:a16="http://schemas.microsoft.com/office/drawing/2014/main" id="{991B3922-EF7C-75BC-26A5-E3F399C35DA1}"/>
              </a:ext>
            </a:extLst>
          </p:cNvPr>
          <p:cNvSpPr>
            <a:spLocks noGrp="1"/>
          </p:cNvSpPr>
          <p:nvPr>
            <p:ph type="body" sz="quarter" idx="19"/>
          </p:nvPr>
        </p:nvSpPr>
        <p:spPr>
          <a:xfrm>
            <a:off x="2705103" y="1771988"/>
            <a:ext cx="8899522" cy="933684"/>
          </a:xfrm>
        </p:spPr>
        <p:txBody>
          <a:bodyPr anchor="ctr">
            <a:noAutofit/>
          </a:bodyPr>
          <a:lstStyle>
            <a:lvl1pPr>
              <a:lnSpc>
                <a:spcPct val="100000"/>
              </a:lnSpc>
              <a:spcBef>
                <a:spcPts val="0"/>
              </a:spcBef>
              <a:defRPr sz="1800"/>
            </a:lvl1pPr>
          </a:lstStyle>
          <a:p>
            <a:pPr lvl="0"/>
            <a:r>
              <a:rPr lang="en-GB" dirty="0"/>
              <a:t>Click to edit Master text styles</a:t>
            </a:r>
          </a:p>
        </p:txBody>
      </p:sp>
      <p:sp>
        <p:nvSpPr>
          <p:cNvPr id="12" name="Text Placeholder 7">
            <a:extLst>
              <a:ext uri="{FF2B5EF4-FFF2-40B4-BE49-F238E27FC236}">
                <a16:creationId xmlns:a16="http://schemas.microsoft.com/office/drawing/2014/main" id="{DAAA0C93-22FB-F901-A143-F75E121C9D7B}"/>
              </a:ext>
            </a:extLst>
          </p:cNvPr>
          <p:cNvSpPr>
            <a:spLocks noGrp="1"/>
          </p:cNvSpPr>
          <p:nvPr>
            <p:ph type="body" sz="quarter" idx="20" hasCustomPrompt="1"/>
          </p:nvPr>
        </p:nvSpPr>
        <p:spPr>
          <a:xfrm>
            <a:off x="2425702" y="2964541"/>
            <a:ext cx="107950" cy="933684"/>
          </a:xfr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lvl1pPr algn="ctr">
              <a:defRPr lang="en-GB" sz="1000" b="1" dirty="0">
                <a:solidFill>
                  <a:schemeClr val="lt1">
                    <a:alpha val="0"/>
                  </a:schemeClr>
                </a:solidFill>
              </a:defRPr>
            </a:lvl1pPr>
          </a:lstStyle>
          <a:p>
            <a:pPr lvl="0" algn="ctr"/>
            <a:r>
              <a:rPr lang="en-US" dirty="0"/>
              <a:t>.</a:t>
            </a:r>
            <a:endParaRPr lang="en-GB" dirty="0"/>
          </a:p>
        </p:txBody>
      </p:sp>
      <p:sp>
        <p:nvSpPr>
          <p:cNvPr id="13" name="Text Placeholder 7">
            <a:extLst>
              <a:ext uri="{FF2B5EF4-FFF2-40B4-BE49-F238E27FC236}">
                <a16:creationId xmlns:a16="http://schemas.microsoft.com/office/drawing/2014/main" id="{95BFD1B9-B6FC-0C76-D38F-833EA2187095}"/>
              </a:ext>
            </a:extLst>
          </p:cNvPr>
          <p:cNvSpPr>
            <a:spLocks noGrp="1"/>
          </p:cNvSpPr>
          <p:nvPr>
            <p:ph type="body" sz="quarter" idx="21"/>
          </p:nvPr>
        </p:nvSpPr>
        <p:spPr>
          <a:xfrm>
            <a:off x="2705103" y="2959776"/>
            <a:ext cx="8899522" cy="933684"/>
          </a:xfrm>
        </p:spPr>
        <p:txBody>
          <a:bodyPr anchor="ctr">
            <a:noAutofit/>
          </a:bodyPr>
          <a:lstStyle>
            <a:lvl1pPr>
              <a:lnSpc>
                <a:spcPct val="100000"/>
              </a:lnSpc>
              <a:spcBef>
                <a:spcPts val="0"/>
              </a:spcBef>
              <a:defRPr sz="1800"/>
            </a:lvl1pPr>
          </a:lstStyle>
          <a:p>
            <a:pPr lvl="0"/>
            <a:r>
              <a:rPr lang="en-GB" dirty="0"/>
              <a:t>Click to edit Master text styles</a:t>
            </a:r>
          </a:p>
        </p:txBody>
      </p:sp>
      <p:sp>
        <p:nvSpPr>
          <p:cNvPr id="14" name="Text Placeholder 7">
            <a:extLst>
              <a:ext uri="{FF2B5EF4-FFF2-40B4-BE49-F238E27FC236}">
                <a16:creationId xmlns:a16="http://schemas.microsoft.com/office/drawing/2014/main" id="{0DE83CB3-4FF4-BC67-E70E-D08DB7E7C1C0}"/>
              </a:ext>
            </a:extLst>
          </p:cNvPr>
          <p:cNvSpPr>
            <a:spLocks noGrp="1"/>
          </p:cNvSpPr>
          <p:nvPr>
            <p:ph type="body" sz="quarter" idx="22" hasCustomPrompt="1"/>
          </p:nvPr>
        </p:nvSpPr>
        <p:spPr>
          <a:xfrm>
            <a:off x="2425702" y="4152329"/>
            <a:ext cx="107950" cy="933684"/>
          </a:xfr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lvl1pPr algn="ctr">
              <a:defRPr lang="en-GB" sz="1000" b="1" dirty="0">
                <a:solidFill>
                  <a:schemeClr val="lt1">
                    <a:alpha val="0"/>
                  </a:schemeClr>
                </a:solidFill>
              </a:defRPr>
            </a:lvl1pPr>
          </a:lstStyle>
          <a:p>
            <a:pPr lvl="0" algn="ctr"/>
            <a:r>
              <a:rPr lang="en-US" dirty="0"/>
              <a:t>.</a:t>
            </a:r>
            <a:endParaRPr lang="en-GB" dirty="0"/>
          </a:p>
        </p:txBody>
      </p:sp>
      <p:sp>
        <p:nvSpPr>
          <p:cNvPr id="15" name="Text Placeholder 7">
            <a:extLst>
              <a:ext uri="{FF2B5EF4-FFF2-40B4-BE49-F238E27FC236}">
                <a16:creationId xmlns:a16="http://schemas.microsoft.com/office/drawing/2014/main" id="{537D5842-5861-D0AB-650A-B050D51FF6D4}"/>
              </a:ext>
            </a:extLst>
          </p:cNvPr>
          <p:cNvSpPr>
            <a:spLocks noGrp="1"/>
          </p:cNvSpPr>
          <p:nvPr>
            <p:ph type="body" sz="quarter" idx="23"/>
          </p:nvPr>
        </p:nvSpPr>
        <p:spPr>
          <a:xfrm>
            <a:off x="2705103" y="4147564"/>
            <a:ext cx="8899522" cy="933684"/>
          </a:xfrm>
        </p:spPr>
        <p:txBody>
          <a:bodyPr anchor="ctr">
            <a:noAutofit/>
          </a:bodyPr>
          <a:lstStyle>
            <a:lvl1pPr>
              <a:lnSpc>
                <a:spcPct val="100000"/>
              </a:lnSpc>
              <a:spcBef>
                <a:spcPts val="0"/>
              </a:spcBef>
              <a:defRPr sz="1800"/>
            </a:lvl1pPr>
          </a:lstStyle>
          <a:p>
            <a:pPr lvl="0"/>
            <a:r>
              <a:rPr lang="en-GB" dirty="0"/>
              <a:t>Click to edit Master text styles</a:t>
            </a:r>
          </a:p>
        </p:txBody>
      </p:sp>
      <p:sp>
        <p:nvSpPr>
          <p:cNvPr id="16" name="Text Placeholder 7">
            <a:extLst>
              <a:ext uri="{FF2B5EF4-FFF2-40B4-BE49-F238E27FC236}">
                <a16:creationId xmlns:a16="http://schemas.microsoft.com/office/drawing/2014/main" id="{1C8F732A-D082-92DB-9548-1D313806D96A}"/>
              </a:ext>
            </a:extLst>
          </p:cNvPr>
          <p:cNvSpPr>
            <a:spLocks noGrp="1"/>
          </p:cNvSpPr>
          <p:nvPr>
            <p:ph type="body" sz="quarter" idx="24" hasCustomPrompt="1"/>
          </p:nvPr>
        </p:nvSpPr>
        <p:spPr>
          <a:xfrm>
            <a:off x="2425702" y="5340116"/>
            <a:ext cx="107950" cy="933684"/>
          </a:xfr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lvl1pPr algn="ctr">
              <a:defRPr lang="en-GB" sz="1000" b="1" dirty="0">
                <a:solidFill>
                  <a:schemeClr val="lt1">
                    <a:alpha val="0"/>
                  </a:schemeClr>
                </a:solidFill>
              </a:defRPr>
            </a:lvl1pPr>
          </a:lstStyle>
          <a:p>
            <a:pPr lvl="0" algn="ctr"/>
            <a:r>
              <a:rPr lang="en-US" dirty="0"/>
              <a:t>.</a:t>
            </a:r>
            <a:endParaRPr lang="en-GB" dirty="0"/>
          </a:p>
        </p:txBody>
      </p:sp>
      <p:sp>
        <p:nvSpPr>
          <p:cNvPr id="17" name="Text Placeholder 7">
            <a:extLst>
              <a:ext uri="{FF2B5EF4-FFF2-40B4-BE49-F238E27FC236}">
                <a16:creationId xmlns:a16="http://schemas.microsoft.com/office/drawing/2014/main" id="{B46B6DDF-FBB0-68BC-EDB9-5038752A3005}"/>
              </a:ext>
            </a:extLst>
          </p:cNvPr>
          <p:cNvSpPr>
            <a:spLocks noGrp="1"/>
          </p:cNvSpPr>
          <p:nvPr>
            <p:ph type="body" sz="quarter" idx="25"/>
          </p:nvPr>
        </p:nvSpPr>
        <p:spPr>
          <a:xfrm>
            <a:off x="2705103" y="5335351"/>
            <a:ext cx="8899522" cy="933684"/>
          </a:xfrm>
        </p:spPr>
        <p:txBody>
          <a:bodyPr anchor="ctr">
            <a:noAutofit/>
          </a:bodyPr>
          <a:lstStyle>
            <a:lvl1pPr>
              <a:lnSpc>
                <a:spcPct val="100000"/>
              </a:lnSpc>
              <a:spcBef>
                <a:spcPts val="0"/>
              </a:spcBef>
              <a:defRPr sz="1800"/>
            </a:lvl1pPr>
          </a:lstStyle>
          <a:p>
            <a:pPr lvl="0"/>
            <a:r>
              <a:rPr lang="en-GB" dirty="0"/>
              <a:t>Click to edit Master text styles</a:t>
            </a:r>
          </a:p>
        </p:txBody>
      </p:sp>
    </p:spTree>
    <p:extLst>
      <p:ext uri="{BB962C8B-B14F-4D97-AF65-F5344CB8AC3E}">
        <p14:creationId xmlns:p14="http://schemas.microsoft.com/office/powerpoint/2010/main" val="305551299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ummary S04V3">
    <p:spTree>
      <p:nvGrpSpPr>
        <p:cNvPr id="1" name=""/>
        <p:cNvGrpSpPr/>
        <p:nvPr/>
      </p:nvGrpSpPr>
      <p:grpSpPr>
        <a:xfrm>
          <a:off x="0" y="0"/>
          <a:ext cx="0" cy="0"/>
          <a:chOff x="0" y="0"/>
          <a:chExt cx="0" cy="0"/>
        </a:xfrm>
      </p:grpSpPr>
      <p:sp>
        <p:nvSpPr>
          <p:cNvPr id="3" name="Text Placeholder 7">
            <a:extLst>
              <a:ext uri="{FF2B5EF4-FFF2-40B4-BE49-F238E27FC236}">
                <a16:creationId xmlns:a16="http://schemas.microsoft.com/office/drawing/2014/main" id="{4BDCF8FA-4C1D-9BFC-D8AE-5C17F966E3BE}"/>
              </a:ext>
            </a:extLst>
          </p:cNvPr>
          <p:cNvSpPr>
            <a:spLocks noGrp="1"/>
          </p:cNvSpPr>
          <p:nvPr>
            <p:ph type="body" sz="quarter" idx="17" hasCustomPrompt="1"/>
          </p:nvPr>
        </p:nvSpPr>
        <p:spPr>
          <a:xfrm rot="5400000">
            <a:off x="1474152" y="1325645"/>
            <a:ext cx="107950" cy="1881505"/>
          </a:xfr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lvl1pPr algn="ctr">
              <a:defRPr lang="en-GB" sz="1000" b="1" dirty="0">
                <a:solidFill>
                  <a:schemeClr val="lt1">
                    <a:alpha val="0"/>
                  </a:schemeClr>
                </a:solidFill>
              </a:defRPr>
            </a:lvl1pPr>
          </a:lstStyle>
          <a:p>
            <a:pPr lvl="0" algn="ctr"/>
            <a:r>
              <a:rPr lang="en-US" dirty="0"/>
              <a:t>.</a:t>
            </a:r>
            <a:endParaRPr lang="en-GB" dirty="0"/>
          </a:p>
        </p:txBody>
      </p:sp>
      <p:sp>
        <p:nvSpPr>
          <p:cNvPr id="2" name="Title 1">
            <a:extLst>
              <a:ext uri="{FF2B5EF4-FFF2-40B4-BE49-F238E27FC236}">
                <a16:creationId xmlns:a16="http://schemas.microsoft.com/office/drawing/2014/main" id="{210525E9-84FB-45C6-9CCA-A7C6F12B0446}"/>
              </a:ext>
            </a:extLst>
          </p:cNvPr>
          <p:cNvSpPr>
            <a:spLocks noGrp="1"/>
          </p:cNvSpPr>
          <p:nvPr>
            <p:ph type="title"/>
          </p:nvPr>
        </p:nvSpPr>
        <p:spPr>
          <a:xfrm>
            <a:off x="587375" y="584200"/>
            <a:ext cx="11017251" cy="1158875"/>
          </a:xfrm>
          <a:prstGeom prst="rect">
            <a:avLst/>
          </a:prstGeom>
        </p:spPr>
        <p:txBody>
          <a:bodyPr>
            <a:noAutofit/>
          </a:bodyPr>
          <a:lstStyle>
            <a:lvl1pPr algn="ctr">
              <a:defRPr>
                <a:solidFill>
                  <a:schemeClr val="tx1">
                    <a:lumMod val="85000"/>
                    <a:lumOff val="15000"/>
                  </a:schemeClr>
                </a:solidFill>
              </a:defRPr>
            </a:lvl1pPr>
          </a:lstStyle>
          <a:p>
            <a:r>
              <a:rPr lang="en-US" dirty="0"/>
              <a:t>Click to edit Master title style</a:t>
            </a:r>
            <a:endParaRPr lang="en-ID" dirty="0"/>
          </a:p>
        </p:txBody>
      </p:sp>
      <p:sp>
        <p:nvSpPr>
          <p:cNvPr id="7" name="Text Placeholder 7">
            <a:extLst>
              <a:ext uri="{FF2B5EF4-FFF2-40B4-BE49-F238E27FC236}">
                <a16:creationId xmlns:a16="http://schemas.microsoft.com/office/drawing/2014/main" id="{79046D40-397F-56DE-33B8-0A18D572032F}"/>
              </a:ext>
            </a:extLst>
          </p:cNvPr>
          <p:cNvSpPr>
            <a:spLocks noGrp="1"/>
          </p:cNvSpPr>
          <p:nvPr>
            <p:ph type="body" sz="quarter" idx="16"/>
          </p:nvPr>
        </p:nvSpPr>
        <p:spPr>
          <a:xfrm>
            <a:off x="587374" y="2320372"/>
            <a:ext cx="1881505" cy="2861228"/>
          </a:xfrm>
          <a:solidFill>
            <a:schemeClr val="accent1">
              <a:lumMod val="20000"/>
              <a:lumOff val="80000"/>
            </a:schemeClr>
          </a:solidFill>
        </p:spPr>
        <p:txBody>
          <a:bodyPr anchor="t">
            <a:noAutofit/>
          </a:bodyPr>
          <a:lstStyle>
            <a:lvl1pPr algn="ctr">
              <a:lnSpc>
                <a:spcPct val="100000"/>
              </a:lnSpc>
              <a:spcBef>
                <a:spcPts val="0"/>
              </a:spcBef>
              <a:defRPr sz="1800"/>
            </a:lvl1pPr>
          </a:lstStyle>
          <a:p>
            <a:pPr lvl="0"/>
            <a:r>
              <a:rPr lang="en-GB" dirty="0"/>
              <a:t>Click to edit Master text styles</a:t>
            </a:r>
          </a:p>
        </p:txBody>
      </p:sp>
      <p:sp>
        <p:nvSpPr>
          <p:cNvPr id="6" name="Text Placeholder 7">
            <a:extLst>
              <a:ext uri="{FF2B5EF4-FFF2-40B4-BE49-F238E27FC236}">
                <a16:creationId xmlns:a16="http://schemas.microsoft.com/office/drawing/2014/main" id="{139508AC-A555-3AF1-8C16-1293891E1B45}"/>
              </a:ext>
            </a:extLst>
          </p:cNvPr>
          <p:cNvSpPr>
            <a:spLocks noGrp="1"/>
          </p:cNvSpPr>
          <p:nvPr>
            <p:ph type="body" sz="quarter" idx="18" hasCustomPrompt="1"/>
          </p:nvPr>
        </p:nvSpPr>
        <p:spPr>
          <a:xfrm rot="5400000">
            <a:off x="3758088" y="1325645"/>
            <a:ext cx="107950" cy="1881505"/>
          </a:xfr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lvl1pPr algn="ctr">
              <a:defRPr lang="en-GB" sz="1000" b="1" dirty="0">
                <a:solidFill>
                  <a:schemeClr val="lt1">
                    <a:alpha val="0"/>
                  </a:schemeClr>
                </a:solidFill>
              </a:defRPr>
            </a:lvl1pPr>
          </a:lstStyle>
          <a:p>
            <a:pPr lvl="0" algn="ctr"/>
            <a:r>
              <a:rPr lang="en-US" dirty="0"/>
              <a:t>.</a:t>
            </a:r>
            <a:endParaRPr lang="en-GB" dirty="0"/>
          </a:p>
        </p:txBody>
      </p:sp>
      <p:sp>
        <p:nvSpPr>
          <p:cNvPr id="10" name="Text Placeholder 7">
            <a:extLst>
              <a:ext uri="{FF2B5EF4-FFF2-40B4-BE49-F238E27FC236}">
                <a16:creationId xmlns:a16="http://schemas.microsoft.com/office/drawing/2014/main" id="{991B3922-EF7C-75BC-26A5-E3F399C35DA1}"/>
              </a:ext>
            </a:extLst>
          </p:cNvPr>
          <p:cNvSpPr>
            <a:spLocks noGrp="1"/>
          </p:cNvSpPr>
          <p:nvPr>
            <p:ph type="body" sz="quarter" idx="19"/>
          </p:nvPr>
        </p:nvSpPr>
        <p:spPr>
          <a:xfrm>
            <a:off x="2871310" y="2320372"/>
            <a:ext cx="1881505" cy="2861228"/>
          </a:xfrm>
          <a:solidFill>
            <a:schemeClr val="accent1">
              <a:lumMod val="20000"/>
              <a:lumOff val="80000"/>
            </a:schemeClr>
          </a:solidFill>
        </p:spPr>
        <p:txBody>
          <a:bodyPr anchor="t">
            <a:noAutofit/>
          </a:bodyPr>
          <a:lstStyle>
            <a:lvl1pPr algn="ctr">
              <a:lnSpc>
                <a:spcPct val="100000"/>
              </a:lnSpc>
              <a:spcBef>
                <a:spcPts val="0"/>
              </a:spcBef>
              <a:defRPr sz="1800"/>
            </a:lvl1pPr>
          </a:lstStyle>
          <a:p>
            <a:pPr lvl="0"/>
            <a:r>
              <a:rPr lang="en-GB" dirty="0"/>
              <a:t>Click to edit Master text styles</a:t>
            </a:r>
          </a:p>
        </p:txBody>
      </p:sp>
      <p:sp>
        <p:nvSpPr>
          <p:cNvPr id="12" name="Text Placeholder 7">
            <a:extLst>
              <a:ext uri="{FF2B5EF4-FFF2-40B4-BE49-F238E27FC236}">
                <a16:creationId xmlns:a16="http://schemas.microsoft.com/office/drawing/2014/main" id="{DAAA0C93-22FB-F901-A143-F75E121C9D7B}"/>
              </a:ext>
            </a:extLst>
          </p:cNvPr>
          <p:cNvSpPr>
            <a:spLocks noGrp="1"/>
          </p:cNvSpPr>
          <p:nvPr>
            <p:ph type="body" sz="quarter" idx="20" hasCustomPrompt="1"/>
          </p:nvPr>
        </p:nvSpPr>
        <p:spPr>
          <a:xfrm rot="5400000">
            <a:off x="6042024" y="1325645"/>
            <a:ext cx="107950" cy="1881505"/>
          </a:xfr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lvl1pPr algn="ctr">
              <a:defRPr lang="en-GB" sz="1000" b="1" dirty="0">
                <a:solidFill>
                  <a:schemeClr val="lt1">
                    <a:alpha val="0"/>
                  </a:schemeClr>
                </a:solidFill>
              </a:defRPr>
            </a:lvl1pPr>
          </a:lstStyle>
          <a:p>
            <a:pPr lvl="0" algn="ctr"/>
            <a:r>
              <a:rPr lang="en-US" dirty="0"/>
              <a:t>.</a:t>
            </a:r>
            <a:endParaRPr lang="en-GB" dirty="0"/>
          </a:p>
        </p:txBody>
      </p:sp>
      <p:sp>
        <p:nvSpPr>
          <p:cNvPr id="13" name="Text Placeholder 7">
            <a:extLst>
              <a:ext uri="{FF2B5EF4-FFF2-40B4-BE49-F238E27FC236}">
                <a16:creationId xmlns:a16="http://schemas.microsoft.com/office/drawing/2014/main" id="{95BFD1B9-B6FC-0C76-D38F-833EA2187095}"/>
              </a:ext>
            </a:extLst>
          </p:cNvPr>
          <p:cNvSpPr>
            <a:spLocks noGrp="1"/>
          </p:cNvSpPr>
          <p:nvPr>
            <p:ph type="body" sz="quarter" idx="21"/>
          </p:nvPr>
        </p:nvSpPr>
        <p:spPr>
          <a:xfrm>
            <a:off x="5155246" y="2320372"/>
            <a:ext cx="1881505" cy="2861228"/>
          </a:xfrm>
          <a:solidFill>
            <a:schemeClr val="accent1">
              <a:lumMod val="20000"/>
              <a:lumOff val="80000"/>
            </a:schemeClr>
          </a:solidFill>
        </p:spPr>
        <p:txBody>
          <a:bodyPr anchor="t">
            <a:noAutofit/>
          </a:bodyPr>
          <a:lstStyle>
            <a:lvl1pPr algn="ctr">
              <a:lnSpc>
                <a:spcPct val="100000"/>
              </a:lnSpc>
              <a:spcBef>
                <a:spcPts val="0"/>
              </a:spcBef>
              <a:defRPr sz="1800"/>
            </a:lvl1pPr>
          </a:lstStyle>
          <a:p>
            <a:pPr lvl="0"/>
            <a:r>
              <a:rPr lang="en-GB" dirty="0"/>
              <a:t>Click to edit Master text styles</a:t>
            </a:r>
          </a:p>
        </p:txBody>
      </p:sp>
      <p:sp>
        <p:nvSpPr>
          <p:cNvPr id="14" name="Text Placeholder 7">
            <a:extLst>
              <a:ext uri="{FF2B5EF4-FFF2-40B4-BE49-F238E27FC236}">
                <a16:creationId xmlns:a16="http://schemas.microsoft.com/office/drawing/2014/main" id="{0DE83CB3-4FF4-BC67-E70E-D08DB7E7C1C0}"/>
              </a:ext>
            </a:extLst>
          </p:cNvPr>
          <p:cNvSpPr>
            <a:spLocks noGrp="1"/>
          </p:cNvSpPr>
          <p:nvPr>
            <p:ph type="body" sz="quarter" idx="22" hasCustomPrompt="1"/>
          </p:nvPr>
        </p:nvSpPr>
        <p:spPr>
          <a:xfrm rot="5400000">
            <a:off x="8325960" y="1325645"/>
            <a:ext cx="107950" cy="1881505"/>
          </a:xfr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lvl1pPr algn="ctr">
              <a:defRPr lang="en-GB" sz="1000" b="1" dirty="0">
                <a:solidFill>
                  <a:schemeClr val="lt1">
                    <a:alpha val="0"/>
                  </a:schemeClr>
                </a:solidFill>
              </a:defRPr>
            </a:lvl1pPr>
          </a:lstStyle>
          <a:p>
            <a:pPr lvl="0" algn="ctr"/>
            <a:r>
              <a:rPr lang="en-US" dirty="0"/>
              <a:t>.</a:t>
            </a:r>
            <a:endParaRPr lang="en-GB" dirty="0"/>
          </a:p>
        </p:txBody>
      </p:sp>
      <p:sp>
        <p:nvSpPr>
          <p:cNvPr id="15" name="Text Placeholder 7">
            <a:extLst>
              <a:ext uri="{FF2B5EF4-FFF2-40B4-BE49-F238E27FC236}">
                <a16:creationId xmlns:a16="http://schemas.microsoft.com/office/drawing/2014/main" id="{537D5842-5861-D0AB-650A-B050D51FF6D4}"/>
              </a:ext>
            </a:extLst>
          </p:cNvPr>
          <p:cNvSpPr>
            <a:spLocks noGrp="1"/>
          </p:cNvSpPr>
          <p:nvPr>
            <p:ph type="body" sz="quarter" idx="23"/>
          </p:nvPr>
        </p:nvSpPr>
        <p:spPr>
          <a:xfrm>
            <a:off x="7439182" y="2320372"/>
            <a:ext cx="1881505" cy="2861228"/>
          </a:xfrm>
          <a:solidFill>
            <a:schemeClr val="accent1">
              <a:lumMod val="20000"/>
              <a:lumOff val="80000"/>
            </a:schemeClr>
          </a:solidFill>
        </p:spPr>
        <p:txBody>
          <a:bodyPr anchor="t">
            <a:noAutofit/>
          </a:bodyPr>
          <a:lstStyle>
            <a:lvl1pPr algn="ctr">
              <a:lnSpc>
                <a:spcPct val="100000"/>
              </a:lnSpc>
              <a:spcBef>
                <a:spcPts val="0"/>
              </a:spcBef>
              <a:defRPr sz="1800"/>
            </a:lvl1pPr>
          </a:lstStyle>
          <a:p>
            <a:pPr lvl="0"/>
            <a:r>
              <a:rPr lang="en-GB" dirty="0"/>
              <a:t>Click to edit Master text styles</a:t>
            </a:r>
          </a:p>
        </p:txBody>
      </p:sp>
      <p:sp>
        <p:nvSpPr>
          <p:cNvPr id="16" name="Text Placeholder 7">
            <a:extLst>
              <a:ext uri="{FF2B5EF4-FFF2-40B4-BE49-F238E27FC236}">
                <a16:creationId xmlns:a16="http://schemas.microsoft.com/office/drawing/2014/main" id="{1C8F732A-D082-92DB-9548-1D313806D96A}"/>
              </a:ext>
            </a:extLst>
          </p:cNvPr>
          <p:cNvSpPr>
            <a:spLocks noGrp="1"/>
          </p:cNvSpPr>
          <p:nvPr>
            <p:ph type="body" sz="quarter" idx="24" hasCustomPrompt="1"/>
          </p:nvPr>
        </p:nvSpPr>
        <p:spPr>
          <a:xfrm rot="5400000">
            <a:off x="10609897" y="1325646"/>
            <a:ext cx="107950" cy="1881505"/>
          </a:xfr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lvl1pPr algn="ctr">
              <a:defRPr lang="en-GB" sz="1000" b="1" dirty="0">
                <a:solidFill>
                  <a:schemeClr val="lt1">
                    <a:alpha val="0"/>
                  </a:schemeClr>
                </a:solidFill>
              </a:defRPr>
            </a:lvl1pPr>
          </a:lstStyle>
          <a:p>
            <a:pPr lvl="0" algn="ctr"/>
            <a:r>
              <a:rPr lang="en-US" dirty="0"/>
              <a:t>.</a:t>
            </a:r>
            <a:endParaRPr lang="en-GB" dirty="0"/>
          </a:p>
        </p:txBody>
      </p:sp>
      <p:sp>
        <p:nvSpPr>
          <p:cNvPr id="17" name="Text Placeholder 7">
            <a:extLst>
              <a:ext uri="{FF2B5EF4-FFF2-40B4-BE49-F238E27FC236}">
                <a16:creationId xmlns:a16="http://schemas.microsoft.com/office/drawing/2014/main" id="{B46B6DDF-FBB0-68BC-EDB9-5038752A3005}"/>
              </a:ext>
            </a:extLst>
          </p:cNvPr>
          <p:cNvSpPr>
            <a:spLocks noGrp="1"/>
          </p:cNvSpPr>
          <p:nvPr>
            <p:ph type="body" sz="quarter" idx="25"/>
          </p:nvPr>
        </p:nvSpPr>
        <p:spPr>
          <a:xfrm>
            <a:off x="9723119" y="2320373"/>
            <a:ext cx="1881505" cy="2861228"/>
          </a:xfrm>
          <a:solidFill>
            <a:schemeClr val="accent1">
              <a:lumMod val="20000"/>
              <a:lumOff val="80000"/>
            </a:schemeClr>
          </a:solidFill>
        </p:spPr>
        <p:txBody>
          <a:bodyPr anchor="t">
            <a:noAutofit/>
          </a:bodyPr>
          <a:lstStyle>
            <a:lvl1pPr algn="ctr">
              <a:lnSpc>
                <a:spcPct val="100000"/>
              </a:lnSpc>
              <a:spcBef>
                <a:spcPts val="0"/>
              </a:spcBef>
              <a:defRPr sz="1800"/>
            </a:lvl1pPr>
          </a:lstStyle>
          <a:p>
            <a:pPr lvl="0"/>
            <a:r>
              <a:rPr lang="en-GB" dirty="0"/>
              <a:t>Click to edit Master text styles</a:t>
            </a:r>
          </a:p>
        </p:txBody>
      </p:sp>
    </p:spTree>
    <p:extLst>
      <p:ext uri="{BB962C8B-B14F-4D97-AF65-F5344CB8AC3E}">
        <p14:creationId xmlns:p14="http://schemas.microsoft.com/office/powerpoint/2010/main" val="198021627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act Us S05V1">
    <p:spTree>
      <p:nvGrpSpPr>
        <p:cNvPr id="1" name=""/>
        <p:cNvGrpSpPr/>
        <p:nvPr/>
      </p:nvGrpSpPr>
      <p:grpSpPr>
        <a:xfrm>
          <a:off x="0" y="0"/>
          <a:ext cx="0" cy="0"/>
          <a:chOff x="0" y="0"/>
          <a:chExt cx="0" cy="0"/>
        </a:xfrm>
      </p:grpSpPr>
      <p:sp>
        <p:nvSpPr>
          <p:cNvPr id="29" name="Freeform: Shape 28">
            <a:extLst>
              <a:ext uri="{FF2B5EF4-FFF2-40B4-BE49-F238E27FC236}">
                <a16:creationId xmlns:a16="http://schemas.microsoft.com/office/drawing/2014/main" id="{F9BDC26C-8299-B910-EF50-85A08F71504F}"/>
              </a:ext>
            </a:extLst>
          </p:cNvPr>
          <p:cNvSpPr/>
          <p:nvPr userDrawn="1"/>
        </p:nvSpPr>
        <p:spPr>
          <a:xfrm>
            <a:off x="1" y="1609842"/>
            <a:ext cx="1838327" cy="3638316"/>
          </a:xfrm>
          <a:custGeom>
            <a:avLst/>
            <a:gdLst>
              <a:gd name="connsiteX0" fmla="*/ 19169 w 1838327"/>
              <a:gd name="connsiteY0" fmla="*/ 0 h 3638316"/>
              <a:gd name="connsiteX1" fmla="*/ 1838327 w 1838327"/>
              <a:gd name="connsiteY1" fmla="*/ 1819158 h 3638316"/>
              <a:gd name="connsiteX2" fmla="*/ 19169 w 1838327"/>
              <a:gd name="connsiteY2" fmla="*/ 3638316 h 3638316"/>
              <a:gd name="connsiteX3" fmla="*/ 0 w 1838327"/>
              <a:gd name="connsiteY3" fmla="*/ 3637348 h 3638316"/>
              <a:gd name="connsiteX4" fmla="*/ 0 w 1838327"/>
              <a:gd name="connsiteY4" fmla="*/ 968 h 36383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38327" h="3638316">
                <a:moveTo>
                  <a:pt x="19169" y="0"/>
                </a:moveTo>
                <a:cubicBezTo>
                  <a:pt x="1023862" y="0"/>
                  <a:pt x="1838327" y="814465"/>
                  <a:pt x="1838327" y="1819158"/>
                </a:cubicBezTo>
                <a:cubicBezTo>
                  <a:pt x="1838327" y="2823851"/>
                  <a:pt x="1023862" y="3638316"/>
                  <a:pt x="19169" y="3638316"/>
                </a:cubicBezTo>
                <a:lnTo>
                  <a:pt x="0" y="3637348"/>
                </a:lnTo>
                <a:lnTo>
                  <a:pt x="0" y="968"/>
                </a:lnTo>
                <a:close/>
              </a:path>
            </a:pathLst>
          </a:custGeom>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
        <p:nvSpPr>
          <p:cNvPr id="2" name="Title 1">
            <a:extLst>
              <a:ext uri="{FF2B5EF4-FFF2-40B4-BE49-F238E27FC236}">
                <a16:creationId xmlns:a16="http://schemas.microsoft.com/office/drawing/2014/main" id="{210525E9-84FB-45C6-9CCA-A7C6F12B0446}"/>
              </a:ext>
            </a:extLst>
          </p:cNvPr>
          <p:cNvSpPr>
            <a:spLocks noGrp="1"/>
          </p:cNvSpPr>
          <p:nvPr>
            <p:ph type="title"/>
          </p:nvPr>
        </p:nvSpPr>
        <p:spPr>
          <a:xfrm>
            <a:off x="584201" y="2331077"/>
            <a:ext cx="4362452" cy="2195848"/>
          </a:xfrm>
          <a:prstGeom prst="rect">
            <a:avLst/>
          </a:prstGeom>
        </p:spPr>
        <p:txBody>
          <a:bodyPr>
            <a:noAutofit/>
          </a:bodyPr>
          <a:lstStyle>
            <a:lvl1pPr>
              <a:defRPr>
                <a:solidFill>
                  <a:schemeClr val="tx1">
                    <a:lumMod val="85000"/>
                    <a:lumOff val="15000"/>
                  </a:schemeClr>
                </a:solidFill>
              </a:defRPr>
            </a:lvl1pPr>
          </a:lstStyle>
          <a:p>
            <a:r>
              <a:rPr lang="en-US" dirty="0"/>
              <a:t>Click to edit Master title style</a:t>
            </a:r>
            <a:endParaRPr lang="en-ID" dirty="0"/>
          </a:p>
        </p:txBody>
      </p:sp>
      <p:sp>
        <p:nvSpPr>
          <p:cNvPr id="14" name="Text Placeholder 7">
            <a:extLst>
              <a:ext uri="{FF2B5EF4-FFF2-40B4-BE49-F238E27FC236}">
                <a16:creationId xmlns:a16="http://schemas.microsoft.com/office/drawing/2014/main" id="{01614C68-FDBB-C111-CC6D-C9CD918DE9EA}"/>
              </a:ext>
            </a:extLst>
          </p:cNvPr>
          <p:cNvSpPr>
            <a:spLocks noGrp="1"/>
          </p:cNvSpPr>
          <p:nvPr>
            <p:ph type="body" sz="quarter" idx="41"/>
          </p:nvPr>
        </p:nvSpPr>
        <p:spPr>
          <a:xfrm>
            <a:off x="6096000" y="1206565"/>
            <a:ext cx="75565" cy="747251"/>
          </a:xfr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lvl1pPr algn="ctr">
              <a:defRPr lang="en-GB" sz="1000" b="1" dirty="0">
                <a:solidFill>
                  <a:schemeClr val="lt1">
                    <a:alpha val="0"/>
                  </a:schemeClr>
                </a:solidFill>
              </a:defRPr>
            </a:lvl1pPr>
          </a:lstStyle>
          <a:p>
            <a:pPr lvl="0" algn="ctr"/>
            <a:endParaRPr lang="en-GB" dirty="0"/>
          </a:p>
        </p:txBody>
      </p:sp>
      <p:sp>
        <p:nvSpPr>
          <p:cNvPr id="30" name="Text Placeholder 2">
            <a:extLst>
              <a:ext uri="{FF2B5EF4-FFF2-40B4-BE49-F238E27FC236}">
                <a16:creationId xmlns:a16="http://schemas.microsoft.com/office/drawing/2014/main" id="{B34F0E4C-A102-7FB3-DA56-605994BB4A91}"/>
              </a:ext>
            </a:extLst>
          </p:cNvPr>
          <p:cNvSpPr>
            <a:spLocks noGrp="1"/>
          </p:cNvSpPr>
          <p:nvPr>
            <p:ph type="body" sz="quarter" idx="15"/>
          </p:nvPr>
        </p:nvSpPr>
        <p:spPr>
          <a:xfrm>
            <a:off x="6322057" y="1600143"/>
            <a:ext cx="5282568" cy="353673"/>
          </a:xfrm>
        </p:spPr>
        <p:txBody>
          <a:bodyPr>
            <a:noAutofit/>
          </a:bodyPr>
          <a:lstStyle>
            <a:lvl1pPr>
              <a:lnSpc>
                <a:spcPct val="100000"/>
              </a:lnSpc>
              <a:spcBef>
                <a:spcPts val="0"/>
              </a:spcBef>
              <a:defRPr sz="16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31" name="Text Placeholder 7">
            <a:extLst>
              <a:ext uri="{FF2B5EF4-FFF2-40B4-BE49-F238E27FC236}">
                <a16:creationId xmlns:a16="http://schemas.microsoft.com/office/drawing/2014/main" id="{BB35C661-AF3B-3FC9-CDCC-DD6D4EE53944}"/>
              </a:ext>
            </a:extLst>
          </p:cNvPr>
          <p:cNvSpPr>
            <a:spLocks noGrp="1"/>
          </p:cNvSpPr>
          <p:nvPr>
            <p:ph type="body" sz="quarter" idx="16" hasCustomPrompt="1"/>
          </p:nvPr>
        </p:nvSpPr>
        <p:spPr>
          <a:xfrm>
            <a:off x="6322057" y="1206565"/>
            <a:ext cx="5282568" cy="360000"/>
          </a:xfrm>
        </p:spPr>
        <p:txBody>
          <a:bodyPr anchor="b">
            <a:noAutofit/>
          </a:bodyPr>
          <a:lstStyle>
            <a:lvl1pPr>
              <a:lnSpc>
                <a:spcPct val="100000"/>
              </a:lnSpc>
              <a:spcBef>
                <a:spcPts val="0"/>
              </a:spcBef>
              <a:defRPr sz="1800"/>
            </a:lvl1pPr>
          </a:lstStyle>
          <a:p>
            <a:pPr lvl="0"/>
            <a:r>
              <a:rPr lang="en-GB" dirty="0"/>
              <a:t>Website</a:t>
            </a:r>
          </a:p>
        </p:txBody>
      </p:sp>
      <p:sp>
        <p:nvSpPr>
          <p:cNvPr id="41" name="Text Placeholder 7">
            <a:extLst>
              <a:ext uri="{FF2B5EF4-FFF2-40B4-BE49-F238E27FC236}">
                <a16:creationId xmlns:a16="http://schemas.microsoft.com/office/drawing/2014/main" id="{D2109F74-4C70-1E9B-757C-ADC29EC846CB}"/>
              </a:ext>
            </a:extLst>
          </p:cNvPr>
          <p:cNvSpPr>
            <a:spLocks noGrp="1"/>
          </p:cNvSpPr>
          <p:nvPr>
            <p:ph type="body" sz="quarter" idx="42"/>
          </p:nvPr>
        </p:nvSpPr>
        <p:spPr>
          <a:xfrm>
            <a:off x="6096000" y="2435290"/>
            <a:ext cx="75565" cy="747251"/>
          </a:xfr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lvl1pPr algn="ctr">
              <a:defRPr lang="en-GB" sz="1000" b="1" dirty="0">
                <a:solidFill>
                  <a:schemeClr val="lt1">
                    <a:alpha val="0"/>
                  </a:schemeClr>
                </a:solidFill>
              </a:defRPr>
            </a:lvl1pPr>
          </a:lstStyle>
          <a:p>
            <a:pPr lvl="0" algn="ctr"/>
            <a:endParaRPr lang="en-GB" dirty="0"/>
          </a:p>
        </p:txBody>
      </p:sp>
      <p:sp>
        <p:nvSpPr>
          <p:cNvPr id="42" name="Text Placeholder 2">
            <a:extLst>
              <a:ext uri="{FF2B5EF4-FFF2-40B4-BE49-F238E27FC236}">
                <a16:creationId xmlns:a16="http://schemas.microsoft.com/office/drawing/2014/main" id="{AD50E6BA-249D-3966-8242-DD4F8350E3AE}"/>
              </a:ext>
            </a:extLst>
          </p:cNvPr>
          <p:cNvSpPr>
            <a:spLocks noGrp="1"/>
          </p:cNvSpPr>
          <p:nvPr>
            <p:ph type="body" sz="quarter" idx="43"/>
          </p:nvPr>
        </p:nvSpPr>
        <p:spPr>
          <a:xfrm>
            <a:off x="6322057" y="2828868"/>
            <a:ext cx="5282568" cy="353673"/>
          </a:xfrm>
        </p:spPr>
        <p:txBody>
          <a:bodyPr>
            <a:noAutofit/>
          </a:bodyPr>
          <a:lstStyle>
            <a:lvl1pPr>
              <a:lnSpc>
                <a:spcPct val="100000"/>
              </a:lnSpc>
              <a:spcBef>
                <a:spcPts val="0"/>
              </a:spcBef>
              <a:defRPr sz="16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43" name="Text Placeholder 7">
            <a:extLst>
              <a:ext uri="{FF2B5EF4-FFF2-40B4-BE49-F238E27FC236}">
                <a16:creationId xmlns:a16="http://schemas.microsoft.com/office/drawing/2014/main" id="{97D5E9CC-686E-4DF0-97CF-52A9A2F9B8E2}"/>
              </a:ext>
            </a:extLst>
          </p:cNvPr>
          <p:cNvSpPr>
            <a:spLocks noGrp="1"/>
          </p:cNvSpPr>
          <p:nvPr>
            <p:ph type="body" sz="quarter" idx="44" hasCustomPrompt="1"/>
          </p:nvPr>
        </p:nvSpPr>
        <p:spPr>
          <a:xfrm>
            <a:off x="6322057" y="2435290"/>
            <a:ext cx="5282568" cy="360000"/>
          </a:xfrm>
        </p:spPr>
        <p:txBody>
          <a:bodyPr anchor="b">
            <a:noAutofit/>
          </a:bodyPr>
          <a:lstStyle>
            <a:lvl1pPr>
              <a:lnSpc>
                <a:spcPct val="100000"/>
              </a:lnSpc>
              <a:spcBef>
                <a:spcPts val="0"/>
              </a:spcBef>
              <a:defRPr sz="1800"/>
            </a:lvl1pPr>
          </a:lstStyle>
          <a:p>
            <a:pPr lvl="0"/>
            <a:r>
              <a:rPr lang="en-GB" dirty="0"/>
              <a:t>Email</a:t>
            </a:r>
          </a:p>
        </p:txBody>
      </p:sp>
      <p:sp>
        <p:nvSpPr>
          <p:cNvPr id="44" name="Text Placeholder 7">
            <a:extLst>
              <a:ext uri="{FF2B5EF4-FFF2-40B4-BE49-F238E27FC236}">
                <a16:creationId xmlns:a16="http://schemas.microsoft.com/office/drawing/2014/main" id="{2A61ED0E-0A4A-AC57-F434-F6BBB3B78231}"/>
              </a:ext>
            </a:extLst>
          </p:cNvPr>
          <p:cNvSpPr>
            <a:spLocks noGrp="1"/>
          </p:cNvSpPr>
          <p:nvPr>
            <p:ph type="body" sz="quarter" idx="45"/>
          </p:nvPr>
        </p:nvSpPr>
        <p:spPr>
          <a:xfrm>
            <a:off x="6096000" y="3664015"/>
            <a:ext cx="75565" cy="747251"/>
          </a:xfr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lvl1pPr algn="ctr">
              <a:defRPr lang="en-GB" sz="1000" b="1" dirty="0">
                <a:solidFill>
                  <a:schemeClr val="lt1">
                    <a:alpha val="0"/>
                  </a:schemeClr>
                </a:solidFill>
              </a:defRPr>
            </a:lvl1pPr>
          </a:lstStyle>
          <a:p>
            <a:pPr lvl="0" algn="ctr"/>
            <a:endParaRPr lang="en-GB" dirty="0"/>
          </a:p>
        </p:txBody>
      </p:sp>
      <p:sp>
        <p:nvSpPr>
          <p:cNvPr id="45" name="Text Placeholder 2">
            <a:extLst>
              <a:ext uri="{FF2B5EF4-FFF2-40B4-BE49-F238E27FC236}">
                <a16:creationId xmlns:a16="http://schemas.microsoft.com/office/drawing/2014/main" id="{40815D57-2D27-9A48-A049-486C224B49E6}"/>
              </a:ext>
            </a:extLst>
          </p:cNvPr>
          <p:cNvSpPr>
            <a:spLocks noGrp="1"/>
          </p:cNvSpPr>
          <p:nvPr>
            <p:ph type="body" sz="quarter" idx="46"/>
          </p:nvPr>
        </p:nvSpPr>
        <p:spPr>
          <a:xfrm>
            <a:off x="6322057" y="4057593"/>
            <a:ext cx="5282568" cy="353673"/>
          </a:xfrm>
        </p:spPr>
        <p:txBody>
          <a:bodyPr>
            <a:noAutofit/>
          </a:bodyPr>
          <a:lstStyle>
            <a:lvl1pPr>
              <a:lnSpc>
                <a:spcPct val="100000"/>
              </a:lnSpc>
              <a:spcBef>
                <a:spcPts val="0"/>
              </a:spcBef>
              <a:defRPr sz="16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46" name="Text Placeholder 7">
            <a:extLst>
              <a:ext uri="{FF2B5EF4-FFF2-40B4-BE49-F238E27FC236}">
                <a16:creationId xmlns:a16="http://schemas.microsoft.com/office/drawing/2014/main" id="{616DB3A9-450A-C10E-31B1-FC2364F7747F}"/>
              </a:ext>
            </a:extLst>
          </p:cNvPr>
          <p:cNvSpPr>
            <a:spLocks noGrp="1"/>
          </p:cNvSpPr>
          <p:nvPr>
            <p:ph type="body" sz="quarter" idx="47" hasCustomPrompt="1"/>
          </p:nvPr>
        </p:nvSpPr>
        <p:spPr>
          <a:xfrm>
            <a:off x="6322057" y="3664015"/>
            <a:ext cx="5282568" cy="360000"/>
          </a:xfrm>
        </p:spPr>
        <p:txBody>
          <a:bodyPr anchor="b">
            <a:noAutofit/>
          </a:bodyPr>
          <a:lstStyle>
            <a:lvl1pPr>
              <a:lnSpc>
                <a:spcPct val="100000"/>
              </a:lnSpc>
              <a:spcBef>
                <a:spcPts val="0"/>
              </a:spcBef>
              <a:defRPr sz="1800"/>
            </a:lvl1pPr>
          </a:lstStyle>
          <a:p>
            <a:pPr lvl="0"/>
            <a:r>
              <a:rPr lang="en-GB" dirty="0"/>
              <a:t>Phone Number</a:t>
            </a:r>
          </a:p>
        </p:txBody>
      </p:sp>
      <p:sp>
        <p:nvSpPr>
          <p:cNvPr id="47" name="Text Placeholder 7">
            <a:extLst>
              <a:ext uri="{FF2B5EF4-FFF2-40B4-BE49-F238E27FC236}">
                <a16:creationId xmlns:a16="http://schemas.microsoft.com/office/drawing/2014/main" id="{6CFDB8A9-E7ED-A496-D955-EC4AA9B9E157}"/>
              </a:ext>
            </a:extLst>
          </p:cNvPr>
          <p:cNvSpPr>
            <a:spLocks noGrp="1"/>
          </p:cNvSpPr>
          <p:nvPr>
            <p:ph type="body" sz="quarter" idx="48"/>
          </p:nvPr>
        </p:nvSpPr>
        <p:spPr>
          <a:xfrm>
            <a:off x="6096000" y="4892740"/>
            <a:ext cx="75565" cy="747251"/>
          </a:xfr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lvl1pPr algn="ctr">
              <a:defRPr lang="en-GB" sz="1000" b="1" dirty="0">
                <a:solidFill>
                  <a:schemeClr val="lt1">
                    <a:alpha val="0"/>
                  </a:schemeClr>
                </a:solidFill>
              </a:defRPr>
            </a:lvl1pPr>
          </a:lstStyle>
          <a:p>
            <a:pPr lvl="0" algn="ctr"/>
            <a:endParaRPr lang="en-GB" dirty="0"/>
          </a:p>
        </p:txBody>
      </p:sp>
      <p:sp>
        <p:nvSpPr>
          <p:cNvPr id="48" name="Text Placeholder 2">
            <a:extLst>
              <a:ext uri="{FF2B5EF4-FFF2-40B4-BE49-F238E27FC236}">
                <a16:creationId xmlns:a16="http://schemas.microsoft.com/office/drawing/2014/main" id="{95F61A35-347B-6E05-34CB-9EA27C05032E}"/>
              </a:ext>
            </a:extLst>
          </p:cNvPr>
          <p:cNvSpPr>
            <a:spLocks noGrp="1"/>
          </p:cNvSpPr>
          <p:nvPr>
            <p:ph type="body" sz="quarter" idx="49"/>
          </p:nvPr>
        </p:nvSpPr>
        <p:spPr>
          <a:xfrm>
            <a:off x="6322057" y="5286318"/>
            <a:ext cx="5282568" cy="353673"/>
          </a:xfrm>
        </p:spPr>
        <p:txBody>
          <a:bodyPr>
            <a:noAutofit/>
          </a:bodyPr>
          <a:lstStyle>
            <a:lvl1pPr>
              <a:lnSpc>
                <a:spcPct val="100000"/>
              </a:lnSpc>
              <a:spcBef>
                <a:spcPts val="0"/>
              </a:spcBef>
              <a:defRPr sz="16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49" name="Text Placeholder 7">
            <a:extLst>
              <a:ext uri="{FF2B5EF4-FFF2-40B4-BE49-F238E27FC236}">
                <a16:creationId xmlns:a16="http://schemas.microsoft.com/office/drawing/2014/main" id="{CF64AFD7-D2E0-6E08-3D73-92A20508657D}"/>
              </a:ext>
            </a:extLst>
          </p:cNvPr>
          <p:cNvSpPr>
            <a:spLocks noGrp="1"/>
          </p:cNvSpPr>
          <p:nvPr>
            <p:ph type="body" sz="quarter" idx="50" hasCustomPrompt="1"/>
          </p:nvPr>
        </p:nvSpPr>
        <p:spPr>
          <a:xfrm>
            <a:off x="6322057" y="4892740"/>
            <a:ext cx="5282568" cy="360000"/>
          </a:xfrm>
        </p:spPr>
        <p:txBody>
          <a:bodyPr anchor="b">
            <a:noAutofit/>
          </a:bodyPr>
          <a:lstStyle>
            <a:lvl1pPr>
              <a:lnSpc>
                <a:spcPct val="100000"/>
              </a:lnSpc>
              <a:spcBef>
                <a:spcPts val="0"/>
              </a:spcBef>
              <a:defRPr sz="1800"/>
            </a:lvl1pPr>
          </a:lstStyle>
          <a:p>
            <a:pPr lvl="0"/>
            <a:r>
              <a:rPr lang="en-GB" dirty="0"/>
              <a:t>Location</a:t>
            </a:r>
          </a:p>
        </p:txBody>
      </p:sp>
    </p:spTree>
    <p:extLst>
      <p:ext uri="{BB962C8B-B14F-4D97-AF65-F5344CB8AC3E}">
        <p14:creationId xmlns:p14="http://schemas.microsoft.com/office/powerpoint/2010/main" val="371659640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act Us S05V2">
    <p:spTree>
      <p:nvGrpSpPr>
        <p:cNvPr id="1" name=""/>
        <p:cNvGrpSpPr/>
        <p:nvPr/>
      </p:nvGrpSpPr>
      <p:grpSpPr>
        <a:xfrm>
          <a:off x="0" y="0"/>
          <a:ext cx="0" cy="0"/>
          <a:chOff x="0" y="0"/>
          <a:chExt cx="0" cy="0"/>
        </a:xfrm>
      </p:grpSpPr>
      <p:sp>
        <p:nvSpPr>
          <p:cNvPr id="94" name="Text Placeholder 93">
            <a:extLst>
              <a:ext uri="{FF2B5EF4-FFF2-40B4-BE49-F238E27FC236}">
                <a16:creationId xmlns:a16="http://schemas.microsoft.com/office/drawing/2014/main" id="{D9BF0405-AD83-547B-0BC8-7E0A284143E2}"/>
              </a:ext>
            </a:extLst>
          </p:cNvPr>
          <p:cNvSpPr>
            <a:spLocks noGrp="1"/>
          </p:cNvSpPr>
          <p:nvPr>
            <p:ph type="body" sz="quarter" idx="44"/>
          </p:nvPr>
        </p:nvSpPr>
        <p:spPr>
          <a:xfrm>
            <a:off x="5839091" y="1491191"/>
            <a:ext cx="513817" cy="513817"/>
          </a:xfrm>
          <a:custGeom>
            <a:avLst/>
            <a:gdLst>
              <a:gd name="connsiteX0" fmla="*/ 391447 w 513817"/>
              <a:gd name="connsiteY0" fmla="*/ 270430 h 513817"/>
              <a:gd name="connsiteX1" fmla="*/ 294093 w 513817"/>
              <a:gd name="connsiteY1" fmla="*/ 469872 h 513817"/>
              <a:gd name="connsiteX2" fmla="*/ 472576 w 513817"/>
              <a:gd name="connsiteY2" fmla="*/ 270430 h 513817"/>
              <a:gd name="connsiteX3" fmla="*/ 270430 w 513817"/>
              <a:gd name="connsiteY3" fmla="*/ 270430 h 513817"/>
              <a:gd name="connsiteX4" fmla="*/ 270430 w 513817"/>
              <a:gd name="connsiteY4" fmla="*/ 456351 h 513817"/>
              <a:gd name="connsiteX5" fmla="*/ 364404 w 513817"/>
              <a:gd name="connsiteY5" fmla="*/ 270430 h 513817"/>
              <a:gd name="connsiteX6" fmla="*/ 149413 w 513817"/>
              <a:gd name="connsiteY6" fmla="*/ 270430 h 513817"/>
              <a:gd name="connsiteX7" fmla="*/ 243387 w 513817"/>
              <a:gd name="connsiteY7" fmla="*/ 456351 h 513817"/>
              <a:gd name="connsiteX8" fmla="*/ 243387 w 513817"/>
              <a:gd name="connsiteY8" fmla="*/ 270430 h 513817"/>
              <a:gd name="connsiteX9" fmla="*/ 41241 w 513817"/>
              <a:gd name="connsiteY9" fmla="*/ 270430 h 513817"/>
              <a:gd name="connsiteX10" fmla="*/ 219724 w 513817"/>
              <a:gd name="connsiteY10" fmla="*/ 469872 h 513817"/>
              <a:gd name="connsiteX11" fmla="*/ 122370 w 513817"/>
              <a:gd name="connsiteY11" fmla="*/ 270430 h 513817"/>
              <a:gd name="connsiteX12" fmla="*/ 270430 w 513817"/>
              <a:gd name="connsiteY12" fmla="*/ 57466 h 513817"/>
              <a:gd name="connsiteX13" fmla="*/ 270430 w 513817"/>
              <a:gd name="connsiteY13" fmla="*/ 243387 h 513817"/>
              <a:gd name="connsiteX14" fmla="*/ 364404 w 513817"/>
              <a:gd name="connsiteY14" fmla="*/ 243387 h 513817"/>
              <a:gd name="connsiteX15" fmla="*/ 270430 w 513817"/>
              <a:gd name="connsiteY15" fmla="*/ 57466 h 513817"/>
              <a:gd name="connsiteX16" fmla="*/ 243387 w 513817"/>
              <a:gd name="connsiteY16" fmla="*/ 57466 h 513817"/>
              <a:gd name="connsiteX17" fmla="*/ 149413 w 513817"/>
              <a:gd name="connsiteY17" fmla="*/ 243387 h 513817"/>
              <a:gd name="connsiteX18" fmla="*/ 243387 w 513817"/>
              <a:gd name="connsiteY18" fmla="*/ 243387 h 513817"/>
              <a:gd name="connsiteX19" fmla="*/ 294093 w 513817"/>
              <a:gd name="connsiteY19" fmla="*/ 43945 h 513817"/>
              <a:gd name="connsiteX20" fmla="*/ 391447 w 513817"/>
              <a:gd name="connsiteY20" fmla="*/ 243387 h 513817"/>
              <a:gd name="connsiteX21" fmla="*/ 472576 w 513817"/>
              <a:gd name="connsiteY21" fmla="*/ 243387 h 513817"/>
              <a:gd name="connsiteX22" fmla="*/ 294093 w 513817"/>
              <a:gd name="connsiteY22" fmla="*/ 43945 h 513817"/>
              <a:gd name="connsiteX23" fmla="*/ 219724 w 513817"/>
              <a:gd name="connsiteY23" fmla="*/ 43945 h 513817"/>
              <a:gd name="connsiteX24" fmla="*/ 41241 w 513817"/>
              <a:gd name="connsiteY24" fmla="*/ 243387 h 513817"/>
              <a:gd name="connsiteX25" fmla="*/ 122370 w 513817"/>
              <a:gd name="connsiteY25" fmla="*/ 243387 h 513817"/>
              <a:gd name="connsiteX26" fmla="*/ 219724 w 513817"/>
              <a:gd name="connsiteY26" fmla="*/ 43945 h 513817"/>
              <a:gd name="connsiteX27" fmla="*/ 256909 w 513817"/>
              <a:gd name="connsiteY27" fmla="*/ 0 h 513817"/>
              <a:gd name="connsiteX28" fmla="*/ 513817 w 513817"/>
              <a:gd name="connsiteY28" fmla="*/ 256909 h 513817"/>
              <a:gd name="connsiteX29" fmla="*/ 256909 w 513817"/>
              <a:gd name="connsiteY29" fmla="*/ 513817 h 513817"/>
              <a:gd name="connsiteX30" fmla="*/ 0 w 513817"/>
              <a:gd name="connsiteY30" fmla="*/ 256909 h 513817"/>
              <a:gd name="connsiteX31" fmla="*/ 256909 w 513817"/>
              <a:gd name="connsiteY31" fmla="*/ 0 h 5138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513817" h="513817">
                <a:moveTo>
                  <a:pt x="391447" y="270430"/>
                </a:moveTo>
                <a:cubicBezTo>
                  <a:pt x="386715" y="347503"/>
                  <a:pt x="338038" y="415786"/>
                  <a:pt x="294093" y="469872"/>
                </a:cubicBezTo>
                <a:cubicBezTo>
                  <a:pt x="391447" y="452970"/>
                  <a:pt x="466492" y="371165"/>
                  <a:pt x="472576" y="270430"/>
                </a:cubicBezTo>
                <a:close/>
                <a:moveTo>
                  <a:pt x="270430" y="270430"/>
                </a:moveTo>
                <a:lnTo>
                  <a:pt x="270430" y="456351"/>
                </a:lnTo>
                <a:cubicBezTo>
                  <a:pt x="313699" y="402941"/>
                  <a:pt x="358996" y="340066"/>
                  <a:pt x="364404" y="270430"/>
                </a:cubicBezTo>
                <a:close/>
                <a:moveTo>
                  <a:pt x="149413" y="270430"/>
                </a:moveTo>
                <a:cubicBezTo>
                  <a:pt x="154821" y="340066"/>
                  <a:pt x="200118" y="402941"/>
                  <a:pt x="243387" y="456351"/>
                </a:cubicBezTo>
                <a:lnTo>
                  <a:pt x="243387" y="270430"/>
                </a:lnTo>
                <a:close/>
                <a:moveTo>
                  <a:pt x="41241" y="270430"/>
                </a:moveTo>
                <a:cubicBezTo>
                  <a:pt x="47325" y="371165"/>
                  <a:pt x="122370" y="452970"/>
                  <a:pt x="219724" y="469872"/>
                </a:cubicBezTo>
                <a:cubicBezTo>
                  <a:pt x="175780" y="415786"/>
                  <a:pt x="127778" y="347503"/>
                  <a:pt x="122370" y="270430"/>
                </a:cubicBezTo>
                <a:close/>
                <a:moveTo>
                  <a:pt x="270430" y="57466"/>
                </a:moveTo>
                <a:lnTo>
                  <a:pt x="270430" y="243387"/>
                </a:lnTo>
                <a:lnTo>
                  <a:pt x="364404" y="243387"/>
                </a:lnTo>
                <a:cubicBezTo>
                  <a:pt x="358996" y="173075"/>
                  <a:pt x="313699" y="110876"/>
                  <a:pt x="270430" y="57466"/>
                </a:cubicBezTo>
                <a:close/>
                <a:moveTo>
                  <a:pt x="243387" y="57466"/>
                </a:moveTo>
                <a:cubicBezTo>
                  <a:pt x="200118" y="110876"/>
                  <a:pt x="154821" y="173751"/>
                  <a:pt x="149413" y="243387"/>
                </a:cubicBezTo>
                <a:lnTo>
                  <a:pt x="243387" y="243387"/>
                </a:lnTo>
                <a:close/>
                <a:moveTo>
                  <a:pt x="294093" y="43945"/>
                </a:moveTo>
                <a:cubicBezTo>
                  <a:pt x="338038" y="98031"/>
                  <a:pt x="386715" y="166314"/>
                  <a:pt x="391447" y="243387"/>
                </a:cubicBezTo>
                <a:lnTo>
                  <a:pt x="472576" y="243387"/>
                </a:lnTo>
                <a:cubicBezTo>
                  <a:pt x="466492" y="142652"/>
                  <a:pt x="391447" y="60847"/>
                  <a:pt x="294093" y="43945"/>
                </a:cubicBezTo>
                <a:close/>
                <a:moveTo>
                  <a:pt x="219724" y="43945"/>
                </a:moveTo>
                <a:cubicBezTo>
                  <a:pt x="122370" y="60847"/>
                  <a:pt x="47325" y="142652"/>
                  <a:pt x="41241" y="243387"/>
                </a:cubicBezTo>
                <a:lnTo>
                  <a:pt x="122370" y="243387"/>
                </a:lnTo>
                <a:cubicBezTo>
                  <a:pt x="127102" y="166314"/>
                  <a:pt x="175780" y="98031"/>
                  <a:pt x="219724" y="43945"/>
                </a:cubicBezTo>
                <a:close/>
                <a:moveTo>
                  <a:pt x="256909" y="0"/>
                </a:moveTo>
                <a:cubicBezTo>
                  <a:pt x="398884" y="0"/>
                  <a:pt x="513817" y="114933"/>
                  <a:pt x="513817" y="256909"/>
                </a:cubicBezTo>
                <a:cubicBezTo>
                  <a:pt x="513817" y="398884"/>
                  <a:pt x="398884" y="513817"/>
                  <a:pt x="256909" y="513817"/>
                </a:cubicBezTo>
                <a:cubicBezTo>
                  <a:pt x="114933" y="513817"/>
                  <a:pt x="0" y="398884"/>
                  <a:pt x="0" y="256909"/>
                </a:cubicBezTo>
                <a:cubicBezTo>
                  <a:pt x="0" y="114933"/>
                  <a:pt x="114933" y="0"/>
                  <a:pt x="256909"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lvl1pPr algn="ctr">
              <a:defRPr lang="en-GB" sz="1000" b="1" dirty="0">
                <a:solidFill>
                  <a:schemeClr val="lt1">
                    <a:alpha val="0"/>
                  </a:schemeClr>
                </a:solidFill>
              </a:defRPr>
            </a:lvl1pPr>
          </a:lstStyle>
          <a:p>
            <a:pPr lvl="0" algn="ctr"/>
            <a:endParaRPr lang="en-GB" dirty="0"/>
          </a:p>
        </p:txBody>
      </p:sp>
      <p:sp>
        <p:nvSpPr>
          <p:cNvPr id="92" name="Text Placeholder 91">
            <a:extLst>
              <a:ext uri="{FF2B5EF4-FFF2-40B4-BE49-F238E27FC236}">
                <a16:creationId xmlns:a16="http://schemas.microsoft.com/office/drawing/2014/main" id="{5A5C8D52-CA53-DDEF-C918-B70E6C77F839}"/>
              </a:ext>
            </a:extLst>
          </p:cNvPr>
          <p:cNvSpPr>
            <a:spLocks noGrp="1"/>
          </p:cNvSpPr>
          <p:nvPr>
            <p:ph type="body" sz="quarter" idx="43"/>
          </p:nvPr>
        </p:nvSpPr>
        <p:spPr>
          <a:xfrm>
            <a:off x="5825570" y="2569349"/>
            <a:ext cx="540860" cy="594946"/>
          </a:xfrm>
          <a:custGeom>
            <a:avLst/>
            <a:gdLst>
              <a:gd name="connsiteX0" fmla="*/ 270768 w 540860"/>
              <a:gd name="connsiteY0" fmla="*/ 393307 h 594946"/>
              <a:gd name="connsiteX1" fmla="*/ 205527 w 540860"/>
              <a:gd name="connsiteY1" fmla="*/ 419167 h 594946"/>
              <a:gd name="connsiteX2" fmla="*/ 196062 w 540860"/>
              <a:gd name="connsiteY2" fmla="*/ 427956 h 594946"/>
              <a:gd name="connsiteX3" fmla="*/ 62199 w 540860"/>
              <a:gd name="connsiteY3" fmla="*/ 554382 h 594946"/>
              <a:gd name="connsiteX4" fmla="*/ 478661 w 540860"/>
              <a:gd name="connsiteY4" fmla="*/ 554382 h 594946"/>
              <a:gd name="connsiteX5" fmla="*/ 345474 w 540860"/>
              <a:gd name="connsiteY5" fmla="*/ 427956 h 594946"/>
              <a:gd name="connsiteX6" fmla="*/ 336009 w 540860"/>
              <a:gd name="connsiteY6" fmla="*/ 419167 h 594946"/>
              <a:gd name="connsiteX7" fmla="*/ 270768 w 540860"/>
              <a:gd name="connsiteY7" fmla="*/ 393307 h 594946"/>
              <a:gd name="connsiteX8" fmla="*/ 500296 w 540860"/>
              <a:gd name="connsiteY8" fmla="*/ 281247 h 594946"/>
              <a:gd name="connsiteX9" fmla="*/ 365081 w 540860"/>
              <a:gd name="connsiteY9" fmla="*/ 409701 h 594946"/>
              <a:gd name="connsiteX10" fmla="*/ 500296 w 540860"/>
              <a:gd name="connsiteY10" fmla="*/ 538156 h 594946"/>
              <a:gd name="connsiteX11" fmla="*/ 40565 w 540860"/>
              <a:gd name="connsiteY11" fmla="*/ 280571 h 594946"/>
              <a:gd name="connsiteX12" fmla="*/ 40565 w 540860"/>
              <a:gd name="connsiteY12" fmla="*/ 537480 h 594946"/>
              <a:gd name="connsiteX13" fmla="*/ 175780 w 540860"/>
              <a:gd name="connsiteY13" fmla="*/ 409025 h 594946"/>
              <a:gd name="connsiteX14" fmla="*/ 270429 w 540860"/>
              <a:gd name="connsiteY14" fmla="*/ 215668 h 594946"/>
              <a:gd name="connsiteX15" fmla="*/ 248795 w 540860"/>
              <a:gd name="connsiteY15" fmla="*/ 237302 h 594946"/>
              <a:gd name="connsiteX16" fmla="*/ 270429 w 540860"/>
              <a:gd name="connsiteY16" fmla="*/ 258936 h 594946"/>
              <a:gd name="connsiteX17" fmla="*/ 292064 w 540860"/>
              <a:gd name="connsiteY17" fmla="*/ 237302 h 594946"/>
              <a:gd name="connsiteX18" fmla="*/ 270429 w 540860"/>
              <a:gd name="connsiteY18" fmla="*/ 215668 h 594946"/>
              <a:gd name="connsiteX19" fmla="*/ 271105 w 540860"/>
              <a:gd name="connsiteY19" fmla="*/ 147384 h 594946"/>
              <a:gd name="connsiteX20" fmla="*/ 358995 w 540860"/>
              <a:gd name="connsiteY20" fmla="*/ 235274 h 594946"/>
              <a:gd name="connsiteX21" fmla="*/ 358995 w 540860"/>
              <a:gd name="connsiteY21" fmla="*/ 256908 h 594946"/>
              <a:gd name="connsiteX22" fmla="*/ 337361 w 540860"/>
              <a:gd name="connsiteY22" fmla="*/ 278543 h 594946"/>
              <a:gd name="connsiteX23" fmla="*/ 304233 w 540860"/>
              <a:gd name="connsiteY23" fmla="*/ 263669 h 594946"/>
              <a:gd name="connsiteX24" fmla="*/ 248119 w 540860"/>
              <a:gd name="connsiteY24" fmla="*/ 272458 h 594946"/>
              <a:gd name="connsiteX25" fmla="*/ 229865 w 540860"/>
              <a:gd name="connsiteY25" fmla="*/ 219048 h 594946"/>
              <a:gd name="connsiteX26" fmla="*/ 279218 w 540860"/>
              <a:gd name="connsiteY26" fmla="*/ 192005 h 594946"/>
              <a:gd name="connsiteX27" fmla="*/ 315050 w 540860"/>
              <a:gd name="connsiteY27" fmla="*/ 235950 h 594946"/>
              <a:gd name="connsiteX28" fmla="*/ 336685 w 540860"/>
              <a:gd name="connsiteY28" fmla="*/ 257584 h 594946"/>
              <a:gd name="connsiteX29" fmla="*/ 336685 w 540860"/>
              <a:gd name="connsiteY29" fmla="*/ 235950 h 594946"/>
              <a:gd name="connsiteX30" fmla="*/ 271105 w 540860"/>
              <a:gd name="connsiteY30" fmla="*/ 170371 h 594946"/>
              <a:gd name="connsiteX31" fmla="*/ 205526 w 540860"/>
              <a:gd name="connsiteY31" fmla="*/ 235950 h 594946"/>
              <a:gd name="connsiteX32" fmla="*/ 270429 w 540860"/>
              <a:gd name="connsiteY32" fmla="*/ 301529 h 594946"/>
              <a:gd name="connsiteX33" fmla="*/ 303557 w 540860"/>
              <a:gd name="connsiteY33" fmla="*/ 293416 h 594946"/>
              <a:gd name="connsiteX34" fmla="*/ 319107 w 540860"/>
              <a:gd name="connsiteY34" fmla="*/ 298149 h 594946"/>
              <a:gd name="connsiteX35" fmla="*/ 314374 w 540860"/>
              <a:gd name="connsiteY35" fmla="*/ 313698 h 594946"/>
              <a:gd name="connsiteX36" fmla="*/ 270429 w 540860"/>
              <a:gd name="connsiteY36" fmla="*/ 324516 h 594946"/>
              <a:gd name="connsiteX37" fmla="*/ 183216 w 540860"/>
              <a:gd name="connsiteY37" fmla="*/ 235274 h 594946"/>
              <a:gd name="connsiteX38" fmla="*/ 271105 w 540860"/>
              <a:gd name="connsiteY38" fmla="*/ 147384 h 594946"/>
              <a:gd name="connsiteX39" fmla="*/ 135215 w 540860"/>
              <a:gd name="connsiteY39" fmla="*/ 108172 h 594946"/>
              <a:gd name="connsiteX40" fmla="*/ 135215 w 540860"/>
              <a:gd name="connsiteY40" fmla="*/ 333305 h 594946"/>
              <a:gd name="connsiteX41" fmla="*/ 196062 w 540860"/>
              <a:gd name="connsiteY41" fmla="*/ 391447 h 594946"/>
              <a:gd name="connsiteX42" fmla="*/ 344798 w 540860"/>
              <a:gd name="connsiteY42" fmla="*/ 391447 h 594946"/>
              <a:gd name="connsiteX43" fmla="*/ 405645 w 540860"/>
              <a:gd name="connsiteY43" fmla="*/ 333305 h 594946"/>
              <a:gd name="connsiteX44" fmla="*/ 405645 w 540860"/>
              <a:gd name="connsiteY44" fmla="*/ 108172 h 594946"/>
              <a:gd name="connsiteX45" fmla="*/ 270430 w 540860"/>
              <a:gd name="connsiteY45" fmla="*/ 0 h 594946"/>
              <a:gd name="connsiteX46" fmla="*/ 351559 w 540860"/>
              <a:gd name="connsiteY46" fmla="*/ 67608 h 594946"/>
              <a:gd name="connsiteX47" fmla="*/ 446210 w 540860"/>
              <a:gd name="connsiteY47" fmla="*/ 67608 h 594946"/>
              <a:gd name="connsiteX48" fmla="*/ 446210 w 540860"/>
              <a:gd name="connsiteY48" fmla="*/ 126426 h 594946"/>
              <a:gd name="connsiteX49" fmla="*/ 540860 w 540860"/>
              <a:gd name="connsiteY49" fmla="*/ 217020 h 594946"/>
              <a:gd name="connsiteX50" fmla="*/ 540860 w 540860"/>
              <a:gd name="connsiteY50" fmla="*/ 594946 h 594946"/>
              <a:gd name="connsiteX51" fmla="*/ 0 w 540860"/>
              <a:gd name="connsiteY51" fmla="*/ 594946 h 594946"/>
              <a:gd name="connsiteX52" fmla="*/ 0 w 540860"/>
              <a:gd name="connsiteY52" fmla="*/ 217020 h 594946"/>
              <a:gd name="connsiteX53" fmla="*/ 94651 w 540860"/>
              <a:gd name="connsiteY53" fmla="*/ 127102 h 594946"/>
              <a:gd name="connsiteX54" fmla="*/ 94651 w 540860"/>
              <a:gd name="connsiteY54" fmla="*/ 67608 h 594946"/>
              <a:gd name="connsiteX55" fmla="*/ 189301 w 540860"/>
              <a:gd name="connsiteY55" fmla="*/ 67608 h 594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540860" h="594946">
                <a:moveTo>
                  <a:pt x="270768" y="393307"/>
                </a:moveTo>
                <a:cubicBezTo>
                  <a:pt x="247275" y="393307"/>
                  <a:pt x="223781" y="401927"/>
                  <a:pt x="205527" y="419167"/>
                </a:cubicBezTo>
                <a:lnTo>
                  <a:pt x="196062" y="427956"/>
                </a:lnTo>
                <a:lnTo>
                  <a:pt x="62199" y="554382"/>
                </a:lnTo>
                <a:lnTo>
                  <a:pt x="478661" y="554382"/>
                </a:lnTo>
                <a:lnTo>
                  <a:pt x="345474" y="427956"/>
                </a:lnTo>
                <a:lnTo>
                  <a:pt x="336009" y="419167"/>
                </a:lnTo>
                <a:cubicBezTo>
                  <a:pt x="317755" y="401927"/>
                  <a:pt x="294262" y="393307"/>
                  <a:pt x="270768" y="393307"/>
                </a:cubicBezTo>
                <a:close/>
                <a:moveTo>
                  <a:pt x="500296" y="281247"/>
                </a:moveTo>
                <a:lnTo>
                  <a:pt x="365081" y="409701"/>
                </a:lnTo>
                <a:lnTo>
                  <a:pt x="500296" y="538156"/>
                </a:lnTo>
                <a:close/>
                <a:moveTo>
                  <a:pt x="40565" y="280571"/>
                </a:moveTo>
                <a:lnTo>
                  <a:pt x="40565" y="537480"/>
                </a:lnTo>
                <a:lnTo>
                  <a:pt x="175780" y="409025"/>
                </a:lnTo>
                <a:close/>
                <a:moveTo>
                  <a:pt x="270429" y="215668"/>
                </a:moveTo>
                <a:cubicBezTo>
                  <a:pt x="258936" y="215668"/>
                  <a:pt x="248795" y="225133"/>
                  <a:pt x="248795" y="237302"/>
                </a:cubicBezTo>
                <a:cubicBezTo>
                  <a:pt x="248795" y="248795"/>
                  <a:pt x="258260" y="258936"/>
                  <a:pt x="270429" y="258936"/>
                </a:cubicBezTo>
                <a:cubicBezTo>
                  <a:pt x="282599" y="258936"/>
                  <a:pt x="292064" y="249471"/>
                  <a:pt x="292064" y="237302"/>
                </a:cubicBezTo>
                <a:cubicBezTo>
                  <a:pt x="292064" y="225133"/>
                  <a:pt x="282599" y="215668"/>
                  <a:pt x="270429" y="215668"/>
                </a:cubicBezTo>
                <a:close/>
                <a:moveTo>
                  <a:pt x="271105" y="147384"/>
                </a:moveTo>
                <a:cubicBezTo>
                  <a:pt x="319783" y="147384"/>
                  <a:pt x="358995" y="186596"/>
                  <a:pt x="358995" y="235274"/>
                </a:cubicBezTo>
                <a:lnTo>
                  <a:pt x="358995" y="256908"/>
                </a:lnTo>
                <a:cubicBezTo>
                  <a:pt x="358995" y="269078"/>
                  <a:pt x="349530" y="278543"/>
                  <a:pt x="337361" y="278543"/>
                </a:cubicBezTo>
                <a:cubicBezTo>
                  <a:pt x="324515" y="278543"/>
                  <a:pt x="312346" y="273134"/>
                  <a:pt x="304233" y="263669"/>
                </a:cubicBezTo>
                <a:cubicBezTo>
                  <a:pt x="290035" y="279895"/>
                  <a:pt x="266373" y="283275"/>
                  <a:pt x="248119" y="272458"/>
                </a:cubicBezTo>
                <a:cubicBezTo>
                  <a:pt x="229865" y="261641"/>
                  <a:pt x="222428" y="238654"/>
                  <a:pt x="229865" y="219048"/>
                </a:cubicBezTo>
                <a:cubicBezTo>
                  <a:pt x="237302" y="199442"/>
                  <a:pt x="258260" y="187949"/>
                  <a:pt x="279218" y="192005"/>
                </a:cubicBezTo>
                <a:cubicBezTo>
                  <a:pt x="300177" y="196061"/>
                  <a:pt x="315050" y="214315"/>
                  <a:pt x="315050" y="235950"/>
                </a:cubicBezTo>
                <a:cubicBezTo>
                  <a:pt x="315050" y="248119"/>
                  <a:pt x="324515" y="257584"/>
                  <a:pt x="336685" y="257584"/>
                </a:cubicBezTo>
                <a:lnTo>
                  <a:pt x="336685" y="235950"/>
                </a:lnTo>
                <a:cubicBezTo>
                  <a:pt x="336685" y="199442"/>
                  <a:pt x="306937" y="170371"/>
                  <a:pt x="271105" y="170371"/>
                </a:cubicBezTo>
                <a:cubicBezTo>
                  <a:pt x="235273" y="170371"/>
                  <a:pt x="205526" y="200118"/>
                  <a:pt x="205526" y="235950"/>
                </a:cubicBezTo>
                <a:cubicBezTo>
                  <a:pt x="204850" y="271782"/>
                  <a:pt x="234597" y="301529"/>
                  <a:pt x="270429" y="301529"/>
                </a:cubicBezTo>
                <a:cubicBezTo>
                  <a:pt x="281923" y="301529"/>
                  <a:pt x="293416" y="298825"/>
                  <a:pt x="303557" y="293416"/>
                </a:cubicBezTo>
                <a:cubicBezTo>
                  <a:pt x="308966" y="290712"/>
                  <a:pt x="315726" y="292740"/>
                  <a:pt x="319107" y="298149"/>
                </a:cubicBezTo>
                <a:cubicBezTo>
                  <a:pt x="321811" y="303557"/>
                  <a:pt x="319783" y="310318"/>
                  <a:pt x="314374" y="313698"/>
                </a:cubicBezTo>
                <a:cubicBezTo>
                  <a:pt x="300853" y="320459"/>
                  <a:pt x="285979" y="324516"/>
                  <a:pt x="270429" y="324516"/>
                </a:cubicBezTo>
                <a:cubicBezTo>
                  <a:pt x="221752" y="323840"/>
                  <a:pt x="182540" y="284627"/>
                  <a:pt x="183216" y="235274"/>
                </a:cubicBezTo>
                <a:cubicBezTo>
                  <a:pt x="183216" y="186596"/>
                  <a:pt x="222428" y="147384"/>
                  <a:pt x="271105" y="147384"/>
                </a:cubicBezTo>
                <a:close/>
                <a:moveTo>
                  <a:pt x="135215" y="108172"/>
                </a:moveTo>
                <a:lnTo>
                  <a:pt x="135215" y="333305"/>
                </a:lnTo>
                <a:lnTo>
                  <a:pt x="196062" y="391447"/>
                </a:lnTo>
                <a:cubicBezTo>
                  <a:pt x="240007" y="357644"/>
                  <a:pt x="300853" y="357644"/>
                  <a:pt x="344798" y="391447"/>
                </a:cubicBezTo>
                <a:lnTo>
                  <a:pt x="405645" y="333305"/>
                </a:lnTo>
                <a:lnTo>
                  <a:pt x="405645" y="108172"/>
                </a:lnTo>
                <a:close/>
                <a:moveTo>
                  <a:pt x="270430" y="0"/>
                </a:moveTo>
                <a:lnTo>
                  <a:pt x="351559" y="67608"/>
                </a:lnTo>
                <a:lnTo>
                  <a:pt x="446210" y="67608"/>
                </a:lnTo>
                <a:lnTo>
                  <a:pt x="446210" y="126426"/>
                </a:lnTo>
                <a:lnTo>
                  <a:pt x="540860" y="217020"/>
                </a:lnTo>
                <a:lnTo>
                  <a:pt x="540860" y="594946"/>
                </a:lnTo>
                <a:lnTo>
                  <a:pt x="0" y="594946"/>
                </a:lnTo>
                <a:lnTo>
                  <a:pt x="0" y="217020"/>
                </a:lnTo>
                <a:lnTo>
                  <a:pt x="94651" y="127102"/>
                </a:lnTo>
                <a:lnTo>
                  <a:pt x="94651" y="67608"/>
                </a:lnTo>
                <a:lnTo>
                  <a:pt x="189301" y="6760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lvl1pPr algn="ctr">
              <a:defRPr lang="en-GB" sz="1000" b="1" dirty="0">
                <a:solidFill>
                  <a:schemeClr val="lt1">
                    <a:alpha val="0"/>
                  </a:schemeClr>
                </a:solidFill>
              </a:defRPr>
            </a:lvl1pPr>
          </a:lstStyle>
          <a:p>
            <a:pPr lvl="0" algn="ctr"/>
            <a:endParaRPr lang="en-GB" dirty="0"/>
          </a:p>
        </p:txBody>
      </p:sp>
      <p:sp>
        <p:nvSpPr>
          <p:cNvPr id="90" name="Text Placeholder 89">
            <a:extLst>
              <a:ext uri="{FF2B5EF4-FFF2-40B4-BE49-F238E27FC236}">
                <a16:creationId xmlns:a16="http://schemas.microsoft.com/office/drawing/2014/main" id="{017D09F1-F9AE-D1BC-4238-43482288C0A4}"/>
              </a:ext>
            </a:extLst>
          </p:cNvPr>
          <p:cNvSpPr>
            <a:spLocks noGrp="1"/>
          </p:cNvSpPr>
          <p:nvPr>
            <p:ph type="body" sz="quarter" idx="42"/>
          </p:nvPr>
        </p:nvSpPr>
        <p:spPr>
          <a:xfrm>
            <a:off x="5825911" y="3715116"/>
            <a:ext cx="539842" cy="541115"/>
          </a:xfrm>
          <a:custGeom>
            <a:avLst/>
            <a:gdLst>
              <a:gd name="connsiteX0" fmla="*/ 417472 w 539842"/>
              <a:gd name="connsiteY0" fmla="*/ 321135 h 541115"/>
              <a:gd name="connsiteX1" fmla="*/ 438431 w 539842"/>
              <a:gd name="connsiteY1" fmla="*/ 329924 h 541115"/>
              <a:gd name="connsiteX2" fmla="*/ 531729 w 539842"/>
              <a:gd name="connsiteY2" fmla="*/ 423222 h 541115"/>
              <a:gd name="connsiteX3" fmla="*/ 539842 w 539842"/>
              <a:gd name="connsiteY3" fmla="*/ 444181 h 541115"/>
              <a:gd name="connsiteX4" fmla="*/ 531053 w 539842"/>
              <a:gd name="connsiteY4" fmla="*/ 465139 h 541115"/>
              <a:gd name="connsiteX5" fmla="*/ 520912 w 539842"/>
              <a:gd name="connsiteY5" fmla="*/ 475280 h 541115"/>
              <a:gd name="connsiteX6" fmla="*/ 386373 w 539842"/>
              <a:gd name="connsiteY6" fmla="*/ 340741 h 541115"/>
              <a:gd name="connsiteX7" fmla="*/ 396514 w 539842"/>
              <a:gd name="connsiteY7" fmla="*/ 329924 h 541115"/>
              <a:gd name="connsiteX8" fmla="*/ 417472 w 539842"/>
              <a:gd name="connsiteY8" fmla="*/ 321135 h 541115"/>
              <a:gd name="connsiteX9" fmla="*/ 44956 w 539842"/>
              <a:gd name="connsiteY9" fmla="*/ 39888 h 541115"/>
              <a:gd name="connsiteX10" fmla="*/ 179495 w 539842"/>
              <a:gd name="connsiteY10" fmla="*/ 174427 h 541115"/>
              <a:gd name="connsiteX11" fmla="*/ 158536 w 539842"/>
              <a:gd name="connsiteY11" fmla="*/ 194709 h 541115"/>
              <a:gd name="connsiteX12" fmla="*/ 154480 w 539842"/>
              <a:gd name="connsiteY12" fmla="*/ 204850 h 541115"/>
              <a:gd name="connsiteX13" fmla="*/ 158536 w 539842"/>
              <a:gd name="connsiteY13" fmla="*/ 214991 h 541115"/>
              <a:gd name="connsiteX14" fmla="*/ 326203 w 539842"/>
              <a:gd name="connsiteY14" fmla="*/ 381982 h 541115"/>
              <a:gd name="connsiteX15" fmla="*/ 336344 w 539842"/>
              <a:gd name="connsiteY15" fmla="*/ 386038 h 541115"/>
              <a:gd name="connsiteX16" fmla="*/ 346485 w 539842"/>
              <a:gd name="connsiteY16" fmla="*/ 381982 h 541115"/>
              <a:gd name="connsiteX17" fmla="*/ 366767 w 539842"/>
              <a:gd name="connsiteY17" fmla="*/ 361024 h 541115"/>
              <a:gd name="connsiteX18" fmla="*/ 500630 w 539842"/>
              <a:gd name="connsiteY18" fmla="*/ 495563 h 541115"/>
              <a:gd name="connsiteX19" fmla="*/ 482376 w 539842"/>
              <a:gd name="connsiteY19" fmla="*/ 513817 h 541115"/>
              <a:gd name="connsiteX20" fmla="*/ 413417 w 539842"/>
              <a:gd name="connsiteY20" fmla="*/ 540860 h 541115"/>
              <a:gd name="connsiteX21" fmla="*/ 305245 w 539842"/>
              <a:gd name="connsiteY21" fmla="*/ 509084 h 541115"/>
              <a:gd name="connsiteX22" fmla="*/ 262652 w 539842"/>
              <a:gd name="connsiteY22" fmla="*/ 482041 h 541115"/>
              <a:gd name="connsiteX23" fmla="*/ 56449 w 539842"/>
              <a:gd name="connsiteY23" fmla="*/ 269077 h 541115"/>
              <a:gd name="connsiteX24" fmla="*/ 15885 w 539842"/>
              <a:gd name="connsiteY24" fmla="*/ 198090 h 541115"/>
              <a:gd name="connsiteX25" fmla="*/ 335 w 539842"/>
              <a:gd name="connsiteY25" fmla="*/ 110200 h 541115"/>
              <a:gd name="connsiteX26" fmla="*/ 22645 w 539842"/>
              <a:gd name="connsiteY26" fmla="*/ 62198 h 541115"/>
              <a:gd name="connsiteX27" fmla="*/ 44956 w 539842"/>
              <a:gd name="connsiteY27" fmla="*/ 39888 h 541115"/>
              <a:gd name="connsiteX28" fmla="*/ 97013 w 539842"/>
              <a:gd name="connsiteY28" fmla="*/ 0 h 541115"/>
              <a:gd name="connsiteX29" fmla="*/ 117296 w 539842"/>
              <a:gd name="connsiteY29" fmla="*/ 8789 h 541115"/>
              <a:gd name="connsiteX30" fmla="*/ 210594 w 539842"/>
              <a:gd name="connsiteY30" fmla="*/ 101411 h 541115"/>
              <a:gd name="connsiteX31" fmla="*/ 219383 w 539842"/>
              <a:gd name="connsiteY31" fmla="*/ 122370 h 541115"/>
              <a:gd name="connsiteX32" fmla="*/ 210594 w 539842"/>
              <a:gd name="connsiteY32" fmla="*/ 143328 h 541115"/>
              <a:gd name="connsiteX33" fmla="*/ 200453 w 539842"/>
              <a:gd name="connsiteY33" fmla="*/ 153469 h 541115"/>
              <a:gd name="connsiteX34" fmla="*/ 65914 w 539842"/>
              <a:gd name="connsiteY34" fmla="*/ 18930 h 541115"/>
              <a:gd name="connsiteX35" fmla="*/ 76055 w 539842"/>
              <a:gd name="connsiteY35" fmla="*/ 8789 h 541115"/>
              <a:gd name="connsiteX36" fmla="*/ 97013 w 539842"/>
              <a:gd name="connsiteY36" fmla="*/ 0 h 5411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39842" h="541115">
                <a:moveTo>
                  <a:pt x="417472" y="321135"/>
                </a:moveTo>
                <a:cubicBezTo>
                  <a:pt x="425585" y="321135"/>
                  <a:pt x="433022" y="324515"/>
                  <a:pt x="438431" y="329924"/>
                </a:cubicBezTo>
                <a:lnTo>
                  <a:pt x="531729" y="423222"/>
                </a:lnTo>
                <a:cubicBezTo>
                  <a:pt x="537138" y="428631"/>
                  <a:pt x="539842" y="436068"/>
                  <a:pt x="539842" y="444181"/>
                </a:cubicBezTo>
                <a:cubicBezTo>
                  <a:pt x="539842" y="452294"/>
                  <a:pt x="536462" y="459730"/>
                  <a:pt x="531053" y="465139"/>
                </a:cubicBezTo>
                <a:lnTo>
                  <a:pt x="520912" y="475280"/>
                </a:lnTo>
                <a:lnTo>
                  <a:pt x="386373" y="340741"/>
                </a:lnTo>
                <a:lnTo>
                  <a:pt x="396514" y="329924"/>
                </a:lnTo>
                <a:cubicBezTo>
                  <a:pt x="401923" y="324515"/>
                  <a:pt x="409360" y="321135"/>
                  <a:pt x="417472" y="321135"/>
                </a:cubicBezTo>
                <a:close/>
                <a:moveTo>
                  <a:pt x="44956" y="39888"/>
                </a:moveTo>
                <a:lnTo>
                  <a:pt x="179495" y="174427"/>
                </a:lnTo>
                <a:lnTo>
                  <a:pt x="158536" y="194709"/>
                </a:lnTo>
                <a:cubicBezTo>
                  <a:pt x="155832" y="197413"/>
                  <a:pt x="154480" y="201470"/>
                  <a:pt x="154480" y="204850"/>
                </a:cubicBezTo>
                <a:cubicBezTo>
                  <a:pt x="154480" y="208231"/>
                  <a:pt x="155832" y="212287"/>
                  <a:pt x="158536" y="214991"/>
                </a:cubicBezTo>
                <a:lnTo>
                  <a:pt x="326203" y="381982"/>
                </a:lnTo>
                <a:cubicBezTo>
                  <a:pt x="328907" y="384686"/>
                  <a:pt x="332964" y="386038"/>
                  <a:pt x="336344" y="386038"/>
                </a:cubicBezTo>
                <a:cubicBezTo>
                  <a:pt x="339724" y="386038"/>
                  <a:pt x="343781" y="384686"/>
                  <a:pt x="346485" y="381982"/>
                </a:cubicBezTo>
                <a:lnTo>
                  <a:pt x="366767" y="361024"/>
                </a:lnTo>
                <a:lnTo>
                  <a:pt x="500630" y="495563"/>
                </a:lnTo>
                <a:lnTo>
                  <a:pt x="482376" y="513817"/>
                </a:lnTo>
                <a:cubicBezTo>
                  <a:pt x="464798" y="532747"/>
                  <a:pt x="439107" y="542888"/>
                  <a:pt x="413417" y="540860"/>
                </a:cubicBezTo>
                <a:cubicBezTo>
                  <a:pt x="374880" y="538155"/>
                  <a:pt x="339048" y="525986"/>
                  <a:pt x="305245" y="509084"/>
                </a:cubicBezTo>
                <a:cubicBezTo>
                  <a:pt x="290371" y="500971"/>
                  <a:pt x="276173" y="492182"/>
                  <a:pt x="262652" y="482041"/>
                </a:cubicBezTo>
                <a:cubicBezTo>
                  <a:pt x="181523" y="424575"/>
                  <a:pt x="111887" y="352235"/>
                  <a:pt x="56449" y="269077"/>
                </a:cubicBezTo>
                <a:cubicBezTo>
                  <a:pt x="40899" y="246767"/>
                  <a:pt x="26702" y="223104"/>
                  <a:pt x="15885" y="198090"/>
                </a:cubicBezTo>
                <a:cubicBezTo>
                  <a:pt x="5743" y="169694"/>
                  <a:pt x="-1693" y="140623"/>
                  <a:pt x="335" y="110200"/>
                </a:cubicBezTo>
                <a:cubicBezTo>
                  <a:pt x="1011" y="91946"/>
                  <a:pt x="9124" y="75044"/>
                  <a:pt x="22645" y="62198"/>
                </a:cubicBezTo>
                <a:cubicBezTo>
                  <a:pt x="28054" y="56790"/>
                  <a:pt x="36167" y="48677"/>
                  <a:pt x="44956" y="39888"/>
                </a:cubicBezTo>
                <a:close/>
                <a:moveTo>
                  <a:pt x="97013" y="0"/>
                </a:moveTo>
                <a:cubicBezTo>
                  <a:pt x="104450" y="0"/>
                  <a:pt x="111887" y="3380"/>
                  <a:pt x="117296" y="8789"/>
                </a:cubicBezTo>
                <a:lnTo>
                  <a:pt x="210594" y="101411"/>
                </a:lnTo>
                <a:cubicBezTo>
                  <a:pt x="216003" y="106820"/>
                  <a:pt x="219383" y="114257"/>
                  <a:pt x="219383" y="122370"/>
                </a:cubicBezTo>
                <a:cubicBezTo>
                  <a:pt x="219383" y="130482"/>
                  <a:pt x="216003" y="137919"/>
                  <a:pt x="210594" y="143328"/>
                </a:cubicBezTo>
                <a:lnTo>
                  <a:pt x="200453" y="153469"/>
                </a:lnTo>
                <a:lnTo>
                  <a:pt x="65914" y="18930"/>
                </a:lnTo>
                <a:lnTo>
                  <a:pt x="76055" y="8789"/>
                </a:lnTo>
                <a:cubicBezTo>
                  <a:pt x="81464" y="3380"/>
                  <a:pt x="89577" y="0"/>
                  <a:pt x="97013"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lvl1pPr algn="ctr">
              <a:defRPr lang="en-GB" sz="1000" b="1" dirty="0">
                <a:solidFill>
                  <a:schemeClr val="lt1">
                    <a:alpha val="0"/>
                  </a:schemeClr>
                </a:solidFill>
              </a:defRPr>
            </a:lvl1pPr>
          </a:lstStyle>
          <a:p>
            <a:pPr lvl="0" algn="ctr"/>
            <a:endParaRPr lang="en-GB" dirty="0"/>
          </a:p>
        </p:txBody>
      </p:sp>
      <p:sp>
        <p:nvSpPr>
          <p:cNvPr id="88" name="Text Placeholder 87">
            <a:extLst>
              <a:ext uri="{FF2B5EF4-FFF2-40B4-BE49-F238E27FC236}">
                <a16:creationId xmlns:a16="http://schemas.microsoft.com/office/drawing/2014/main" id="{9BB716BD-1889-015D-9C0F-E7138A3898D2}"/>
              </a:ext>
            </a:extLst>
          </p:cNvPr>
          <p:cNvSpPr>
            <a:spLocks noGrp="1"/>
          </p:cNvSpPr>
          <p:nvPr>
            <p:ph type="body" sz="quarter" idx="41"/>
          </p:nvPr>
        </p:nvSpPr>
        <p:spPr>
          <a:xfrm>
            <a:off x="5954486" y="4874403"/>
            <a:ext cx="283026" cy="459731"/>
          </a:xfrm>
          <a:custGeom>
            <a:avLst/>
            <a:gdLst>
              <a:gd name="connsiteX0" fmla="*/ 141514 w 283026"/>
              <a:gd name="connsiteY0" fmla="*/ 81129 h 459731"/>
              <a:gd name="connsiteX1" fmla="*/ 80667 w 283026"/>
              <a:gd name="connsiteY1" fmla="*/ 141976 h 459731"/>
              <a:gd name="connsiteX2" fmla="*/ 141514 w 283026"/>
              <a:gd name="connsiteY2" fmla="*/ 202823 h 459731"/>
              <a:gd name="connsiteX3" fmla="*/ 202361 w 283026"/>
              <a:gd name="connsiteY3" fmla="*/ 141976 h 459731"/>
              <a:gd name="connsiteX4" fmla="*/ 141514 w 283026"/>
              <a:gd name="connsiteY4" fmla="*/ 81129 h 459731"/>
              <a:gd name="connsiteX5" fmla="*/ 141514 w 283026"/>
              <a:gd name="connsiteY5" fmla="*/ 0 h 459731"/>
              <a:gd name="connsiteX6" fmla="*/ 258475 w 283026"/>
              <a:gd name="connsiteY6" fmla="*/ 62199 h 459731"/>
              <a:gd name="connsiteX7" fmla="*/ 273348 w 283026"/>
              <a:gd name="connsiteY7" fmla="*/ 194034 h 459731"/>
              <a:gd name="connsiteX8" fmla="*/ 209121 w 283026"/>
              <a:gd name="connsiteY8" fmla="*/ 336009 h 459731"/>
              <a:gd name="connsiteX9" fmla="*/ 153683 w 283026"/>
              <a:gd name="connsiteY9" fmla="*/ 452294 h 459731"/>
              <a:gd name="connsiteX10" fmla="*/ 141514 w 283026"/>
              <a:gd name="connsiteY10" fmla="*/ 459731 h 459731"/>
              <a:gd name="connsiteX11" fmla="*/ 129344 w 283026"/>
              <a:gd name="connsiteY11" fmla="*/ 452294 h 459731"/>
              <a:gd name="connsiteX12" fmla="*/ 73906 w 283026"/>
              <a:gd name="connsiteY12" fmla="*/ 336009 h 459731"/>
              <a:gd name="connsiteX13" fmla="*/ 9679 w 283026"/>
              <a:gd name="connsiteY13" fmla="*/ 194034 h 459731"/>
              <a:gd name="connsiteX14" fmla="*/ 24553 w 283026"/>
              <a:gd name="connsiteY14" fmla="*/ 62199 h 459731"/>
              <a:gd name="connsiteX15" fmla="*/ 141514 w 283026"/>
              <a:gd name="connsiteY15" fmla="*/ 0 h 459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83026" h="459731">
                <a:moveTo>
                  <a:pt x="141514" y="81129"/>
                </a:moveTo>
                <a:cubicBezTo>
                  <a:pt x="107710" y="81129"/>
                  <a:pt x="80667" y="108172"/>
                  <a:pt x="80667" y="141976"/>
                </a:cubicBezTo>
                <a:cubicBezTo>
                  <a:pt x="80667" y="175780"/>
                  <a:pt x="107710" y="202823"/>
                  <a:pt x="141514" y="202823"/>
                </a:cubicBezTo>
                <a:cubicBezTo>
                  <a:pt x="175318" y="202823"/>
                  <a:pt x="202361" y="175780"/>
                  <a:pt x="202361" y="141976"/>
                </a:cubicBezTo>
                <a:cubicBezTo>
                  <a:pt x="202361" y="108172"/>
                  <a:pt x="175318" y="81129"/>
                  <a:pt x="141514" y="81129"/>
                </a:cubicBezTo>
                <a:close/>
                <a:moveTo>
                  <a:pt x="141514" y="0"/>
                </a:moveTo>
                <a:cubicBezTo>
                  <a:pt x="188163" y="0"/>
                  <a:pt x="232108" y="22987"/>
                  <a:pt x="258475" y="62199"/>
                </a:cubicBezTo>
                <a:cubicBezTo>
                  <a:pt x="284842" y="100735"/>
                  <a:pt x="290250" y="150089"/>
                  <a:pt x="273348" y="194034"/>
                </a:cubicBezTo>
                <a:lnTo>
                  <a:pt x="209121" y="336009"/>
                </a:lnTo>
                <a:lnTo>
                  <a:pt x="153683" y="452294"/>
                </a:lnTo>
                <a:cubicBezTo>
                  <a:pt x="151655" y="457027"/>
                  <a:pt x="146922" y="459731"/>
                  <a:pt x="141514" y="459731"/>
                </a:cubicBezTo>
                <a:cubicBezTo>
                  <a:pt x="136105" y="459731"/>
                  <a:pt x="131373" y="457027"/>
                  <a:pt x="129344" y="452294"/>
                </a:cubicBezTo>
                <a:lnTo>
                  <a:pt x="73906" y="336009"/>
                </a:lnTo>
                <a:lnTo>
                  <a:pt x="9679" y="194034"/>
                </a:lnTo>
                <a:cubicBezTo>
                  <a:pt x="-7223" y="150089"/>
                  <a:pt x="-1814" y="100735"/>
                  <a:pt x="24553" y="62199"/>
                </a:cubicBezTo>
                <a:cubicBezTo>
                  <a:pt x="50920" y="22987"/>
                  <a:pt x="94865" y="0"/>
                  <a:pt x="141514"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lvl1pPr algn="ctr">
              <a:defRPr lang="en-GB" sz="1000" b="1" dirty="0">
                <a:solidFill>
                  <a:schemeClr val="lt1">
                    <a:alpha val="0"/>
                  </a:schemeClr>
                </a:solidFill>
              </a:defRPr>
            </a:lvl1pPr>
          </a:lstStyle>
          <a:p>
            <a:pPr lvl="0" algn="ctr"/>
            <a:endParaRPr lang="en-GB" dirty="0"/>
          </a:p>
        </p:txBody>
      </p:sp>
      <p:sp>
        <p:nvSpPr>
          <p:cNvPr id="8" name="Freeform: Shape 7">
            <a:extLst>
              <a:ext uri="{FF2B5EF4-FFF2-40B4-BE49-F238E27FC236}">
                <a16:creationId xmlns:a16="http://schemas.microsoft.com/office/drawing/2014/main" id="{BFAA4F31-FF90-45D7-B2DE-4071CF3B0D54}"/>
              </a:ext>
            </a:extLst>
          </p:cNvPr>
          <p:cNvSpPr/>
          <p:nvPr userDrawn="1"/>
        </p:nvSpPr>
        <p:spPr>
          <a:xfrm>
            <a:off x="0" y="0"/>
            <a:ext cx="1743077" cy="1743075"/>
          </a:xfrm>
          <a:custGeom>
            <a:avLst/>
            <a:gdLst>
              <a:gd name="connsiteX0" fmla="*/ 0 w 2267714"/>
              <a:gd name="connsiteY0" fmla="*/ 0 h 2267712"/>
              <a:gd name="connsiteX1" fmla="*/ 2263317 w 2267714"/>
              <a:gd name="connsiteY1" fmla="*/ 0 h 2267712"/>
              <a:gd name="connsiteX2" fmla="*/ 2267714 w 2267714"/>
              <a:gd name="connsiteY2" fmla="*/ 87089 h 2267712"/>
              <a:gd name="connsiteX3" fmla="*/ 87091 w 2267714"/>
              <a:gd name="connsiteY3" fmla="*/ 2267712 h 2267712"/>
              <a:gd name="connsiteX4" fmla="*/ 0 w 2267714"/>
              <a:gd name="connsiteY4" fmla="*/ 2263314 h 22677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67714" h="2267712">
                <a:moveTo>
                  <a:pt x="0" y="0"/>
                </a:moveTo>
                <a:lnTo>
                  <a:pt x="2263317" y="0"/>
                </a:lnTo>
                <a:lnTo>
                  <a:pt x="2267714" y="87089"/>
                </a:lnTo>
                <a:cubicBezTo>
                  <a:pt x="2267714" y="1291414"/>
                  <a:pt x="1291416" y="2267712"/>
                  <a:pt x="87091" y="2267712"/>
                </a:cubicBezTo>
                <a:lnTo>
                  <a:pt x="0" y="226331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 name="Title 1">
            <a:extLst>
              <a:ext uri="{FF2B5EF4-FFF2-40B4-BE49-F238E27FC236}">
                <a16:creationId xmlns:a16="http://schemas.microsoft.com/office/drawing/2014/main" id="{210525E9-84FB-45C6-9CCA-A7C6F12B0446}"/>
              </a:ext>
            </a:extLst>
          </p:cNvPr>
          <p:cNvSpPr>
            <a:spLocks noGrp="1"/>
          </p:cNvSpPr>
          <p:nvPr>
            <p:ph type="title"/>
          </p:nvPr>
        </p:nvSpPr>
        <p:spPr>
          <a:xfrm>
            <a:off x="584201" y="2331077"/>
            <a:ext cx="4362452" cy="2195848"/>
          </a:xfrm>
          <a:prstGeom prst="rect">
            <a:avLst/>
          </a:prstGeom>
        </p:spPr>
        <p:txBody>
          <a:bodyPr>
            <a:noAutofit/>
          </a:bodyPr>
          <a:lstStyle>
            <a:lvl1pPr>
              <a:defRPr>
                <a:solidFill>
                  <a:schemeClr val="tx1">
                    <a:lumMod val="85000"/>
                    <a:lumOff val="15000"/>
                  </a:schemeClr>
                </a:solidFill>
              </a:defRPr>
            </a:lvl1pPr>
          </a:lstStyle>
          <a:p>
            <a:r>
              <a:rPr lang="en-US" dirty="0"/>
              <a:t>Click to edit Master title style</a:t>
            </a:r>
            <a:endParaRPr lang="en-ID" dirty="0"/>
          </a:p>
        </p:txBody>
      </p:sp>
      <p:sp>
        <p:nvSpPr>
          <p:cNvPr id="9" name="Freeform: Shape 8">
            <a:extLst>
              <a:ext uri="{FF2B5EF4-FFF2-40B4-BE49-F238E27FC236}">
                <a16:creationId xmlns:a16="http://schemas.microsoft.com/office/drawing/2014/main" id="{91FA46AC-369F-A789-6C23-E8313F5511DB}"/>
              </a:ext>
            </a:extLst>
          </p:cNvPr>
          <p:cNvSpPr/>
          <p:nvPr userDrawn="1"/>
        </p:nvSpPr>
        <p:spPr>
          <a:xfrm flipV="1">
            <a:off x="0" y="5114925"/>
            <a:ext cx="1743077" cy="1743075"/>
          </a:xfrm>
          <a:custGeom>
            <a:avLst/>
            <a:gdLst>
              <a:gd name="connsiteX0" fmla="*/ 0 w 2267714"/>
              <a:gd name="connsiteY0" fmla="*/ 0 h 2267712"/>
              <a:gd name="connsiteX1" fmla="*/ 2263317 w 2267714"/>
              <a:gd name="connsiteY1" fmla="*/ 0 h 2267712"/>
              <a:gd name="connsiteX2" fmla="*/ 2267714 w 2267714"/>
              <a:gd name="connsiteY2" fmla="*/ 87089 h 2267712"/>
              <a:gd name="connsiteX3" fmla="*/ 87091 w 2267714"/>
              <a:gd name="connsiteY3" fmla="*/ 2267712 h 2267712"/>
              <a:gd name="connsiteX4" fmla="*/ 0 w 2267714"/>
              <a:gd name="connsiteY4" fmla="*/ 2263314 h 22677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67714" h="2267712">
                <a:moveTo>
                  <a:pt x="0" y="0"/>
                </a:moveTo>
                <a:lnTo>
                  <a:pt x="2263317" y="0"/>
                </a:lnTo>
                <a:lnTo>
                  <a:pt x="2267714" y="87089"/>
                </a:lnTo>
                <a:cubicBezTo>
                  <a:pt x="2267714" y="1291414"/>
                  <a:pt x="1291416" y="2267712"/>
                  <a:pt x="87091" y="2267712"/>
                </a:cubicBezTo>
                <a:lnTo>
                  <a:pt x="0" y="226331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11" name="Text Placeholder 7">
            <a:extLst>
              <a:ext uri="{FF2B5EF4-FFF2-40B4-BE49-F238E27FC236}">
                <a16:creationId xmlns:a16="http://schemas.microsoft.com/office/drawing/2014/main" id="{467FFE41-87BA-382B-FABF-2D6AE99DAC88}"/>
              </a:ext>
            </a:extLst>
          </p:cNvPr>
          <p:cNvSpPr>
            <a:spLocks noGrp="1"/>
          </p:cNvSpPr>
          <p:nvPr>
            <p:ph type="body" sz="quarter" idx="13"/>
          </p:nvPr>
        </p:nvSpPr>
        <p:spPr>
          <a:xfrm>
            <a:off x="6572679" y="1376535"/>
            <a:ext cx="5031946" cy="747251"/>
          </a:xfrm>
        </p:spPr>
        <p:txBody>
          <a:bodyPr anchor="ctr">
            <a:noAutofit/>
          </a:bodyPr>
          <a:lstStyle>
            <a:lvl1pPr>
              <a:lnSpc>
                <a:spcPct val="100000"/>
              </a:lnSpc>
              <a:spcBef>
                <a:spcPts val="0"/>
              </a:spcBef>
              <a:defRPr sz="1800"/>
            </a:lvl1pPr>
            <a:lvl2pPr>
              <a:spcBef>
                <a:spcPts val="400"/>
              </a:spcBef>
              <a:defRPr/>
            </a:lvl2pPr>
            <a:lvl3pPr>
              <a:spcBef>
                <a:spcPts val="400"/>
              </a:spcBef>
              <a:defRPr/>
            </a:lvl3pPr>
            <a:lvl4pPr>
              <a:spcBef>
                <a:spcPts val="400"/>
              </a:spcBef>
              <a:defRPr/>
            </a:lvl4pPr>
            <a:lvl5pPr>
              <a:spcBef>
                <a:spcPts val="400"/>
              </a:spcBef>
              <a:defRPr/>
            </a:lvl5pPr>
          </a:lstStyle>
          <a:p>
            <a:pPr lvl="0"/>
            <a:r>
              <a:rPr lang="en-US" dirty="0"/>
              <a:t>Click to edit Master text styles</a:t>
            </a:r>
          </a:p>
        </p:txBody>
      </p:sp>
      <p:sp>
        <p:nvSpPr>
          <p:cNvPr id="18" name="Text Placeholder 7">
            <a:extLst>
              <a:ext uri="{FF2B5EF4-FFF2-40B4-BE49-F238E27FC236}">
                <a16:creationId xmlns:a16="http://schemas.microsoft.com/office/drawing/2014/main" id="{AEE06FA4-0F97-6F61-C722-9F7239E2DC09}"/>
              </a:ext>
            </a:extLst>
          </p:cNvPr>
          <p:cNvSpPr>
            <a:spLocks noGrp="1"/>
          </p:cNvSpPr>
          <p:nvPr>
            <p:ph type="body" sz="quarter" idx="33"/>
          </p:nvPr>
        </p:nvSpPr>
        <p:spPr>
          <a:xfrm>
            <a:off x="6572679" y="2571746"/>
            <a:ext cx="5031946" cy="747251"/>
          </a:xfrm>
        </p:spPr>
        <p:txBody>
          <a:bodyPr anchor="ctr">
            <a:noAutofit/>
          </a:bodyPr>
          <a:lstStyle>
            <a:lvl1pPr>
              <a:lnSpc>
                <a:spcPct val="100000"/>
              </a:lnSpc>
              <a:spcBef>
                <a:spcPts val="0"/>
              </a:spcBef>
              <a:defRPr sz="1800"/>
            </a:lvl1pPr>
            <a:lvl2pPr>
              <a:spcBef>
                <a:spcPts val="400"/>
              </a:spcBef>
              <a:defRPr/>
            </a:lvl2pPr>
            <a:lvl3pPr>
              <a:spcBef>
                <a:spcPts val="400"/>
              </a:spcBef>
              <a:defRPr/>
            </a:lvl3pPr>
            <a:lvl4pPr>
              <a:spcBef>
                <a:spcPts val="400"/>
              </a:spcBef>
              <a:defRPr/>
            </a:lvl4pPr>
            <a:lvl5pPr>
              <a:spcBef>
                <a:spcPts val="400"/>
              </a:spcBef>
              <a:defRPr/>
            </a:lvl5pPr>
          </a:lstStyle>
          <a:p>
            <a:pPr lvl="0"/>
            <a:r>
              <a:rPr lang="en-US" dirty="0"/>
              <a:t>Click to edit Master text styles</a:t>
            </a:r>
          </a:p>
        </p:txBody>
      </p:sp>
      <p:sp>
        <p:nvSpPr>
          <p:cNvPr id="19" name="Text Placeholder 7">
            <a:extLst>
              <a:ext uri="{FF2B5EF4-FFF2-40B4-BE49-F238E27FC236}">
                <a16:creationId xmlns:a16="http://schemas.microsoft.com/office/drawing/2014/main" id="{1A2EC03D-0031-5439-382A-06A1EBCCF70B}"/>
              </a:ext>
            </a:extLst>
          </p:cNvPr>
          <p:cNvSpPr>
            <a:spLocks noGrp="1"/>
          </p:cNvSpPr>
          <p:nvPr>
            <p:ph type="body" sz="quarter" idx="36"/>
          </p:nvPr>
        </p:nvSpPr>
        <p:spPr>
          <a:xfrm>
            <a:off x="6572679" y="3538996"/>
            <a:ext cx="5031946" cy="747251"/>
          </a:xfrm>
        </p:spPr>
        <p:txBody>
          <a:bodyPr anchor="ctr">
            <a:noAutofit/>
          </a:bodyPr>
          <a:lstStyle>
            <a:lvl1pPr>
              <a:lnSpc>
                <a:spcPct val="100000"/>
              </a:lnSpc>
              <a:spcBef>
                <a:spcPts val="0"/>
              </a:spcBef>
              <a:defRPr sz="1800"/>
            </a:lvl1pPr>
            <a:lvl2pPr>
              <a:spcBef>
                <a:spcPts val="400"/>
              </a:spcBef>
              <a:defRPr/>
            </a:lvl2pPr>
            <a:lvl3pPr>
              <a:spcBef>
                <a:spcPts val="400"/>
              </a:spcBef>
              <a:defRPr/>
            </a:lvl3pPr>
            <a:lvl4pPr>
              <a:spcBef>
                <a:spcPts val="400"/>
              </a:spcBef>
              <a:defRPr/>
            </a:lvl4pPr>
            <a:lvl5pPr>
              <a:spcBef>
                <a:spcPts val="400"/>
              </a:spcBef>
              <a:defRPr/>
            </a:lvl5pPr>
          </a:lstStyle>
          <a:p>
            <a:pPr lvl="0"/>
            <a:r>
              <a:rPr lang="en-US" dirty="0"/>
              <a:t>Click to edit Master text styles</a:t>
            </a:r>
          </a:p>
        </p:txBody>
      </p:sp>
      <p:sp>
        <p:nvSpPr>
          <p:cNvPr id="20" name="Text Placeholder 7">
            <a:extLst>
              <a:ext uri="{FF2B5EF4-FFF2-40B4-BE49-F238E27FC236}">
                <a16:creationId xmlns:a16="http://schemas.microsoft.com/office/drawing/2014/main" id="{898D4D79-CC68-5105-005D-DD2DB9447915}"/>
              </a:ext>
            </a:extLst>
          </p:cNvPr>
          <p:cNvSpPr>
            <a:spLocks noGrp="1"/>
          </p:cNvSpPr>
          <p:nvPr>
            <p:ph type="body" sz="quarter" idx="39"/>
          </p:nvPr>
        </p:nvSpPr>
        <p:spPr>
          <a:xfrm>
            <a:off x="6572679" y="4730643"/>
            <a:ext cx="5031946" cy="747251"/>
          </a:xfrm>
        </p:spPr>
        <p:txBody>
          <a:bodyPr anchor="ctr">
            <a:noAutofit/>
          </a:bodyPr>
          <a:lstStyle>
            <a:lvl1pPr>
              <a:lnSpc>
                <a:spcPct val="100000"/>
              </a:lnSpc>
              <a:spcBef>
                <a:spcPts val="0"/>
              </a:spcBef>
              <a:defRPr sz="1800"/>
            </a:lvl1pPr>
            <a:lvl2pPr>
              <a:spcBef>
                <a:spcPts val="400"/>
              </a:spcBef>
              <a:defRPr/>
            </a:lvl2pPr>
            <a:lvl3pPr>
              <a:spcBef>
                <a:spcPts val="400"/>
              </a:spcBef>
              <a:defRPr/>
            </a:lvl3pPr>
            <a:lvl4pPr>
              <a:spcBef>
                <a:spcPts val="400"/>
              </a:spcBef>
              <a:defRPr/>
            </a:lvl4pPr>
            <a:lvl5pPr>
              <a:spcBef>
                <a:spcPts val="400"/>
              </a:spcBef>
              <a:defRPr/>
            </a:lvl5pPr>
          </a:lstStyle>
          <a:p>
            <a:pPr lvl="0"/>
            <a:r>
              <a:rPr lang="en-US" dirty="0"/>
              <a:t>Click to edit Master text styles</a:t>
            </a:r>
          </a:p>
        </p:txBody>
      </p:sp>
    </p:spTree>
    <p:extLst>
      <p:ext uri="{BB962C8B-B14F-4D97-AF65-F5344CB8AC3E}">
        <p14:creationId xmlns:p14="http://schemas.microsoft.com/office/powerpoint/2010/main" val="259125342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hank You S06V1">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BFAA4F31-FF90-45D7-B2DE-4071CF3B0D54}"/>
              </a:ext>
            </a:extLst>
          </p:cNvPr>
          <p:cNvSpPr/>
          <p:nvPr userDrawn="1"/>
        </p:nvSpPr>
        <p:spPr>
          <a:xfrm>
            <a:off x="0" y="0"/>
            <a:ext cx="3429000" cy="3428996"/>
          </a:xfrm>
          <a:custGeom>
            <a:avLst/>
            <a:gdLst>
              <a:gd name="connsiteX0" fmla="*/ 0 w 2267714"/>
              <a:gd name="connsiteY0" fmla="*/ 0 h 2267712"/>
              <a:gd name="connsiteX1" fmla="*/ 2263317 w 2267714"/>
              <a:gd name="connsiteY1" fmla="*/ 0 h 2267712"/>
              <a:gd name="connsiteX2" fmla="*/ 2267714 w 2267714"/>
              <a:gd name="connsiteY2" fmla="*/ 87089 h 2267712"/>
              <a:gd name="connsiteX3" fmla="*/ 87091 w 2267714"/>
              <a:gd name="connsiteY3" fmla="*/ 2267712 h 2267712"/>
              <a:gd name="connsiteX4" fmla="*/ 0 w 2267714"/>
              <a:gd name="connsiteY4" fmla="*/ 2263314 h 22677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67714" h="2267712">
                <a:moveTo>
                  <a:pt x="0" y="0"/>
                </a:moveTo>
                <a:lnTo>
                  <a:pt x="2263317" y="0"/>
                </a:lnTo>
                <a:lnTo>
                  <a:pt x="2267714" y="87089"/>
                </a:lnTo>
                <a:cubicBezTo>
                  <a:pt x="2267714" y="1291414"/>
                  <a:pt x="1291416" y="2267712"/>
                  <a:pt x="87091" y="2267712"/>
                </a:cubicBezTo>
                <a:lnTo>
                  <a:pt x="0" y="226331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 name="Title 1">
            <a:extLst>
              <a:ext uri="{FF2B5EF4-FFF2-40B4-BE49-F238E27FC236}">
                <a16:creationId xmlns:a16="http://schemas.microsoft.com/office/drawing/2014/main" id="{3282F00A-A605-DB2C-17E8-A269DC1DC81A}"/>
              </a:ext>
            </a:extLst>
          </p:cNvPr>
          <p:cNvSpPr>
            <a:spLocks noGrp="1"/>
          </p:cNvSpPr>
          <p:nvPr>
            <p:ph type="ctrTitle"/>
          </p:nvPr>
        </p:nvSpPr>
        <p:spPr>
          <a:xfrm>
            <a:off x="587379" y="584199"/>
            <a:ext cx="9577383" cy="3694093"/>
          </a:xfrm>
          <a:prstGeom prst="rect">
            <a:avLst/>
          </a:prstGeom>
        </p:spPr>
        <p:txBody>
          <a:bodyPr anchor="b">
            <a:noAutofit/>
          </a:bodyPr>
          <a:lstStyle>
            <a:lvl1pPr algn="l">
              <a:defRPr sz="4400">
                <a:solidFill>
                  <a:schemeClr val="tx1">
                    <a:lumMod val="85000"/>
                    <a:lumOff val="15000"/>
                  </a:schemeClr>
                </a:solidFill>
              </a:defRPr>
            </a:lvl1pPr>
          </a:lstStyle>
          <a:p>
            <a:r>
              <a:rPr lang="en-US" dirty="0"/>
              <a:t>Click to edit Master title style</a:t>
            </a:r>
            <a:endParaRPr lang="en-ID" dirty="0"/>
          </a:p>
        </p:txBody>
      </p:sp>
      <p:sp>
        <p:nvSpPr>
          <p:cNvPr id="5" name="Subtitle 2">
            <a:extLst>
              <a:ext uri="{FF2B5EF4-FFF2-40B4-BE49-F238E27FC236}">
                <a16:creationId xmlns:a16="http://schemas.microsoft.com/office/drawing/2014/main" id="{25FF4370-38BB-6E85-843A-8141988084D5}"/>
              </a:ext>
            </a:extLst>
          </p:cNvPr>
          <p:cNvSpPr>
            <a:spLocks noGrp="1"/>
          </p:cNvSpPr>
          <p:nvPr>
            <p:ph type="subTitle" idx="1"/>
          </p:nvPr>
        </p:nvSpPr>
        <p:spPr>
          <a:xfrm>
            <a:off x="587377" y="4386292"/>
            <a:ext cx="9577383" cy="1423958"/>
          </a:xfrm>
          <a:prstGeom prst="rect">
            <a:avLst/>
          </a:prstGeom>
        </p:spPr>
        <p:txBody>
          <a:bodyPr>
            <a:noAutofit/>
          </a:bodyPr>
          <a:lstStyle>
            <a:lvl1pPr marL="0" indent="0" algn="l">
              <a:lnSpc>
                <a:spcPct val="150000"/>
              </a:lnSpc>
              <a:buNone/>
              <a:defRPr sz="1800" b="0">
                <a:solidFill>
                  <a:schemeClr val="tx1">
                    <a:lumMod val="85000"/>
                    <a:lumOff val="15000"/>
                  </a:schemeClr>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Click to edit Master subtitle style</a:t>
            </a:r>
            <a:endParaRPr lang="en-ID" dirty="0"/>
          </a:p>
        </p:txBody>
      </p:sp>
      <p:sp>
        <p:nvSpPr>
          <p:cNvPr id="6" name="Rectangle 5">
            <a:extLst>
              <a:ext uri="{FF2B5EF4-FFF2-40B4-BE49-F238E27FC236}">
                <a16:creationId xmlns:a16="http://schemas.microsoft.com/office/drawing/2014/main" id="{C436FFF2-2DBB-1CD9-58EF-DC971AA99613}"/>
              </a:ext>
            </a:extLst>
          </p:cNvPr>
          <p:cNvSpPr/>
          <p:nvPr userDrawn="1"/>
        </p:nvSpPr>
        <p:spPr>
          <a:xfrm>
            <a:off x="587377" y="4278292"/>
            <a:ext cx="1550635" cy="108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en-GB"/>
          </a:p>
        </p:txBody>
      </p:sp>
    </p:spTree>
    <p:extLst>
      <p:ext uri="{BB962C8B-B14F-4D97-AF65-F5344CB8AC3E}">
        <p14:creationId xmlns:p14="http://schemas.microsoft.com/office/powerpoint/2010/main" val="279941304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hank You S06V2">
    <p:spTree>
      <p:nvGrpSpPr>
        <p:cNvPr id="1" name=""/>
        <p:cNvGrpSpPr/>
        <p:nvPr/>
      </p:nvGrpSpPr>
      <p:grpSpPr>
        <a:xfrm>
          <a:off x="0" y="0"/>
          <a:ext cx="0" cy="0"/>
          <a:chOff x="0" y="0"/>
          <a:chExt cx="0" cy="0"/>
        </a:xfrm>
      </p:grpSpPr>
      <p:sp>
        <p:nvSpPr>
          <p:cNvPr id="16" name="Freeform: Shape 15">
            <a:extLst>
              <a:ext uri="{FF2B5EF4-FFF2-40B4-BE49-F238E27FC236}">
                <a16:creationId xmlns:a16="http://schemas.microsoft.com/office/drawing/2014/main" id="{001FB9E8-FFD2-5B94-A9EC-C17430F2B27F}"/>
              </a:ext>
            </a:extLst>
          </p:cNvPr>
          <p:cNvSpPr/>
          <p:nvPr userDrawn="1"/>
        </p:nvSpPr>
        <p:spPr>
          <a:xfrm>
            <a:off x="0" y="1542920"/>
            <a:ext cx="1890476" cy="3772160"/>
          </a:xfrm>
          <a:custGeom>
            <a:avLst/>
            <a:gdLst>
              <a:gd name="connsiteX0" fmla="*/ 3776 w 1623776"/>
              <a:gd name="connsiteY0" fmla="*/ 0 h 3240000"/>
              <a:gd name="connsiteX1" fmla="*/ 0 w 1623776"/>
              <a:gd name="connsiteY1" fmla="*/ 191 h 3240000"/>
              <a:gd name="connsiteX2" fmla="*/ 0 w 1623776"/>
              <a:gd name="connsiteY2" fmla="*/ 3239810 h 3240000"/>
              <a:gd name="connsiteX3" fmla="*/ 3776 w 1623776"/>
              <a:gd name="connsiteY3" fmla="*/ 3240000 h 3240000"/>
              <a:gd name="connsiteX4" fmla="*/ 1623776 w 1623776"/>
              <a:gd name="connsiteY4" fmla="*/ 1620000 h 3240000"/>
              <a:gd name="connsiteX5" fmla="*/ 3776 w 1623776"/>
              <a:gd name="connsiteY5" fmla="*/ 0 h 32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23776" h="3240000">
                <a:moveTo>
                  <a:pt x="3776" y="0"/>
                </a:moveTo>
                <a:lnTo>
                  <a:pt x="0" y="191"/>
                </a:lnTo>
                <a:lnTo>
                  <a:pt x="0" y="3239810"/>
                </a:lnTo>
                <a:lnTo>
                  <a:pt x="3776" y="3240000"/>
                </a:lnTo>
                <a:cubicBezTo>
                  <a:pt x="898477" y="3240000"/>
                  <a:pt x="1623776" y="2514701"/>
                  <a:pt x="1623776" y="1620000"/>
                </a:cubicBezTo>
                <a:cubicBezTo>
                  <a:pt x="1623776" y="725299"/>
                  <a:pt x="898477" y="0"/>
                  <a:pt x="3776" y="0"/>
                </a:cubicBezTo>
                <a:close/>
              </a:path>
            </a:pathLst>
          </a:custGeom>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7BBEC518-0BEE-8EE2-B20F-6E73D5849DD7}"/>
              </a:ext>
            </a:extLst>
          </p:cNvPr>
          <p:cNvSpPr/>
          <p:nvPr userDrawn="1"/>
        </p:nvSpPr>
        <p:spPr>
          <a:xfrm flipH="1">
            <a:off x="10301524" y="1542920"/>
            <a:ext cx="1890476" cy="3772160"/>
          </a:xfrm>
          <a:custGeom>
            <a:avLst/>
            <a:gdLst>
              <a:gd name="connsiteX0" fmla="*/ 3776 w 1623776"/>
              <a:gd name="connsiteY0" fmla="*/ 0 h 3240000"/>
              <a:gd name="connsiteX1" fmla="*/ 0 w 1623776"/>
              <a:gd name="connsiteY1" fmla="*/ 191 h 3240000"/>
              <a:gd name="connsiteX2" fmla="*/ 0 w 1623776"/>
              <a:gd name="connsiteY2" fmla="*/ 3239810 h 3240000"/>
              <a:gd name="connsiteX3" fmla="*/ 3776 w 1623776"/>
              <a:gd name="connsiteY3" fmla="*/ 3240000 h 3240000"/>
              <a:gd name="connsiteX4" fmla="*/ 1623776 w 1623776"/>
              <a:gd name="connsiteY4" fmla="*/ 1620000 h 3240000"/>
              <a:gd name="connsiteX5" fmla="*/ 3776 w 1623776"/>
              <a:gd name="connsiteY5" fmla="*/ 0 h 32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23776" h="3240000">
                <a:moveTo>
                  <a:pt x="3776" y="0"/>
                </a:moveTo>
                <a:lnTo>
                  <a:pt x="0" y="191"/>
                </a:lnTo>
                <a:lnTo>
                  <a:pt x="0" y="3239810"/>
                </a:lnTo>
                <a:lnTo>
                  <a:pt x="3776" y="3240000"/>
                </a:lnTo>
                <a:cubicBezTo>
                  <a:pt x="898477" y="3240000"/>
                  <a:pt x="1623776" y="2514701"/>
                  <a:pt x="1623776" y="1620000"/>
                </a:cubicBezTo>
                <a:cubicBezTo>
                  <a:pt x="1623776" y="725299"/>
                  <a:pt x="898477" y="0"/>
                  <a:pt x="3776" y="0"/>
                </a:cubicBezTo>
                <a:close/>
              </a:path>
            </a:pathLst>
          </a:custGeom>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Title 1">
            <a:extLst>
              <a:ext uri="{FF2B5EF4-FFF2-40B4-BE49-F238E27FC236}">
                <a16:creationId xmlns:a16="http://schemas.microsoft.com/office/drawing/2014/main" id="{3282F00A-A605-DB2C-17E8-A269DC1DC81A}"/>
              </a:ext>
            </a:extLst>
          </p:cNvPr>
          <p:cNvSpPr>
            <a:spLocks noGrp="1"/>
          </p:cNvSpPr>
          <p:nvPr>
            <p:ph type="ctrTitle"/>
          </p:nvPr>
        </p:nvSpPr>
        <p:spPr>
          <a:xfrm>
            <a:off x="1320804" y="2005042"/>
            <a:ext cx="9577383" cy="1423958"/>
          </a:xfrm>
          <a:prstGeom prst="rect">
            <a:avLst/>
          </a:prstGeom>
        </p:spPr>
        <p:txBody>
          <a:bodyPr anchor="b">
            <a:noAutofit/>
          </a:bodyPr>
          <a:lstStyle>
            <a:lvl1pPr algn="ctr">
              <a:defRPr sz="4400">
                <a:solidFill>
                  <a:schemeClr val="tx1">
                    <a:lumMod val="85000"/>
                    <a:lumOff val="15000"/>
                  </a:schemeClr>
                </a:solidFill>
              </a:defRPr>
            </a:lvl1pPr>
          </a:lstStyle>
          <a:p>
            <a:r>
              <a:rPr lang="en-US" dirty="0"/>
              <a:t>Click to edit Master title style</a:t>
            </a:r>
            <a:endParaRPr lang="en-ID" dirty="0"/>
          </a:p>
        </p:txBody>
      </p:sp>
      <p:sp>
        <p:nvSpPr>
          <p:cNvPr id="5" name="Subtitle 2">
            <a:extLst>
              <a:ext uri="{FF2B5EF4-FFF2-40B4-BE49-F238E27FC236}">
                <a16:creationId xmlns:a16="http://schemas.microsoft.com/office/drawing/2014/main" id="{25FF4370-38BB-6E85-843A-8141988084D5}"/>
              </a:ext>
            </a:extLst>
          </p:cNvPr>
          <p:cNvSpPr>
            <a:spLocks noGrp="1"/>
          </p:cNvSpPr>
          <p:nvPr>
            <p:ph type="subTitle" idx="1"/>
          </p:nvPr>
        </p:nvSpPr>
        <p:spPr>
          <a:xfrm>
            <a:off x="1320804" y="3537000"/>
            <a:ext cx="9577383" cy="1423958"/>
          </a:xfrm>
          <a:prstGeom prst="rect">
            <a:avLst/>
          </a:prstGeom>
        </p:spPr>
        <p:txBody>
          <a:bodyPr>
            <a:noAutofit/>
          </a:bodyPr>
          <a:lstStyle>
            <a:lvl1pPr marL="0" indent="0" algn="ctr">
              <a:lnSpc>
                <a:spcPct val="150000"/>
              </a:lnSpc>
              <a:buNone/>
              <a:defRPr sz="1800" b="0">
                <a:solidFill>
                  <a:schemeClr val="tx1">
                    <a:lumMod val="85000"/>
                    <a:lumOff val="15000"/>
                  </a:schemeClr>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Click to edit Master subtitle style</a:t>
            </a:r>
            <a:endParaRPr lang="en-ID" dirty="0"/>
          </a:p>
        </p:txBody>
      </p:sp>
      <p:sp>
        <p:nvSpPr>
          <p:cNvPr id="6" name="Rectangle 5">
            <a:extLst>
              <a:ext uri="{FF2B5EF4-FFF2-40B4-BE49-F238E27FC236}">
                <a16:creationId xmlns:a16="http://schemas.microsoft.com/office/drawing/2014/main" id="{C436FFF2-2DBB-1CD9-58EF-DC971AA99613}"/>
              </a:ext>
            </a:extLst>
          </p:cNvPr>
          <p:cNvSpPr/>
          <p:nvPr userDrawn="1"/>
        </p:nvSpPr>
        <p:spPr>
          <a:xfrm>
            <a:off x="5334178" y="3429000"/>
            <a:ext cx="1550635" cy="108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en-GB"/>
          </a:p>
        </p:txBody>
      </p:sp>
    </p:spTree>
    <p:extLst>
      <p:ext uri="{BB962C8B-B14F-4D97-AF65-F5344CB8AC3E}">
        <p14:creationId xmlns:p14="http://schemas.microsoft.com/office/powerpoint/2010/main" val="1982415736"/>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hank You S06V3">
    <p:spTree>
      <p:nvGrpSpPr>
        <p:cNvPr id="1" name=""/>
        <p:cNvGrpSpPr/>
        <p:nvPr/>
      </p:nvGrpSpPr>
      <p:grpSpPr>
        <a:xfrm>
          <a:off x="0" y="0"/>
          <a:ext cx="0" cy="0"/>
          <a:chOff x="0" y="0"/>
          <a:chExt cx="0" cy="0"/>
        </a:xfrm>
      </p:grpSpPr>
      <p:sp>
        <p:nvSpPr>
          <p:cNvPr id="16" name="Freeform: Shape 15">
            <a:extLst>
              <a:ext uri="{FF2B5EF4-FFF2-40B4-BE49-F238E27FC236}">
                <a16:creationId xmlns:a16="http://schemas.microsoft.com/office/drawing/2014/main" id="{001FB9E8-FFD2-5B94-A9EC-C17430F2B27F}"/>
              </a:ext>
            </a:extLst>
          </p:cNvPr>
          <p:cNvSpPr/>
          <p:nvPr userDrawn="1"/>
        </p:nvSpPr>
        <p:spPr>
          <a:xfrm rot="5400000">
            <a:off x="5150762" y="-940842"/>
            <a:ext cx="1890476" cy="3772160"/>
          </a:xfrm>
          <a:custGeom>
            <a:avLst/>
            <a:gdLst>
              <a:gd name="connsiteX0" fmla="*/ 3776 w 1623776"/>
              <a:gd name="connsiteY0" fmla="*/ 0 h 3240000"/>
              <a:gd name="connsiteX1" fmla="*/ 0 w 1623776"/>
              <a:gd name="connsiteY1" fmla="*/ 191 h 3240000"/>
              <a:gd name="connsiteX2" fmla="*/ 0 w 1623776"/>
              <a:gd name="connsiteY2" fmla="*/ 3239810 h 3240000"/>
              <a:gd name="connsiteX3" fmla="*/ 3776 w 1623776"/>
              <a:gd name="connsiteY3" fmla="*/ 3240000 h 3240000"/>
              <a:gd name="connsiteX4" fmla="*/ 1623776 w 1623776"/>
              <a:gd name="connsiteY4" fmla="*/ 1620000 h 3240000"/>
              <a:gd name="connsiteX5" fmla="*/ 3776 w 1623776"/>
              <a:gd name="connsiteY5" fmla="*/ 0 h 32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23776" h="3240000">
                <a:moveTo>
                  <a:pt x="3776" y="0"/>
                </a:moveTo>
                <a:lnTo>
                  <a:pt x="0" y="191"/>
                </a:lnTo>
                <a:lnTo>
                  <a:pt x="0" y="3239810"/>
                </a:lnTo>
                <a:lnTo>
                  <a:pt x="3776" y="3240000"/>
                </a:lnTo>
                <a:cubicBezTo>
                  <a:pt x="898477" y="3240000"/>
                  <a:pt x="1623776" y="2514701"/>
                  <a:pt x="1623776" y="1620000"/>
                </a:cubicBezTo>
                <a:cubicBezTo>
                  <a:pt x="1623776" y="725299"/>
                  <a:pt x="898477" y="0"/>
                  <a:pt x="3776" y="0"/>
                </a:cubicBezTo>
                <a:close/>
              </a:path>
            </a:pathLst>
          </a:custGeom>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Title 1">
            <a:extLst>
              <a:ext uri="{FF2B5EF4-FFF2-40B4-BE49-F238E27FC236}">
                <a16:creationId xmlns:a16="http://schemas.microsoft.com/office/drawing/2014/main" id="{3282F00A-A605-DB2C-17E8-A269DC1DC81A}"/>
              </a:ext>
            </a:extLst>
          </p:cNvPr>
          <p:cNvSpPr>
            <a:spLocks noGrp="1"/>
          </p:cNvSpPr>
          <p:nvPr>
            <p:ph type="ctrTitle"/>
          </p:nvPr>
        </p:nvSpPr>
        <p:spPr>
          <a:xfrm>
            <a:off x="1320804" y="2005042"/>
            <a:ext cx="9577383" cy="1423958"/>
          </a:xfrm>
          <a:prstGeom prst="rect">
            <a:avLst/>
          </a:prstGeom>
        </p:spPr>
        <p:txBody>
          <a:bodyPr anchor="b">
            <a:noAutofit/>
          </a:bodyPr>
          <a:lstStyle>
            <a:lvl1pPr algn="ctr">
              <a:defRPr sz="4400">
                <a:solidFill>
                  <a:schemeClr val="tx1">
                    <a:lumMod val="85000"/>
                    <a:lumOff val="15000"/>
                  </a:schemeClr>
                </a:solidFill>
              </a:defRPr>
            </a:lvl1pPr>
          </a:lstStyle>
          <a:p>
            <a:r>
              <a:rPr lang="en-US" dirty="0"/>
              <a:t>Click to edit Master title style</a:t>
            </a:r>
            <a:endParaRPr lang="en-ID" dirty="0"/>
          </a:p>
        </p:txBody>
      </p:sp>
      <p:sp>
        <p:nvSpPr>
          <p:cNvPr id="5" name="Subtitle 2">
            <a:extLst>
              <a:ext uri="{FF2B5EF4-FFF2-40B4-BE49-F238E27FC236}">
                <a16:creationId xmlns:a16="http://schemas.microsoft.com/office/drawing/2014/main" id="{25FF4370-38BB-6E85-843A-8141988084D5}"/>
              </a:ext>
            </a:extLst>
          </p:cNvPr>
          <p:cNvSpPr>
            <a:spLocks noGrp="1"/>
          </p:cNvSpPr>
          <p:nvPr>
            <p:ph type="subTitle" idx="1"/>
          </p:nvPr>
        </p:nvSpPr>
        <p:spPr>
          <a:xfrm>
            <a:off x="1320804" y="3537000"/>
            <a:ext cx="9577383" cy="1423958"/>
          </a:xfrm>
          <a:prstGeom prst="rect">
            <a:avLst/>
          </a:prstGeom>
        </p:spPr>
        <p:txBody>
          <a:bodyPr>
            <a:noAutofit/>
          </a:bodyPr>
          <a:lstStyle>
            <a:lvl1pPr marL="0" indent="0" algn="ctr">
              <a:lnSpc>
                <a:spcPct val="150000"/>
              </a:lnSpc>
              <a:buNone/>
              <a:defRPr sz="1800" b="0">
                <a:solidFill>
                  <a:schemeClr val="tx1">
                    <a:lumMod val="85000"/>
                    <a:lumOff val="15000"/>
                  </a:schemeClr>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Click to edit Master subtitle style</a:t>
            </a:r>
            <a:endParaRPr lang="en-ID" dirty="0"/>
          </a:p>
        </p:txBody>
      </p:sp>
      <p:sp>
        <p:nvSpPr>
          <p:cNvPr id="6" name="Rectangle 5">
            <a:extLst>
              <a:ext uri="{FF2B5EF4-FFF2-40B4-BE49-F238E27FC236}">
                <a16:creationId xmlns:a16="http://schemas.microsoft.com/office/drawing/2014/main" id="{C436FFF2-2DBB-1CD9-58EF-DC971AA99613}"/>
              </a:ext>
            </a:extLst>
          </p:cNvPr>
          <p:cNvSpPr/>
          <p:nvPr userDrawn="1"/>
        </p:nvSpPr>
        <p:spPr>
          <a:xfrm>
            <a:off x="5334178" y="3429000"/>
            <a:ext cx="1550635" cy="108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en-GB"/>
          </a:p>
        </p:txBody>
      </p:sp>
    </p:spTree>
    <p:extLst>
      <p:ext uri="{BB962C8B-B14F-4D97-AF65-F5344CB8AC3E}">
        <p14:creationId xmlns:p14="http://schemas.microsoft.com/office/powerpoint/2010/main" val="382818831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 Text Box T20V1">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7902A1F-5F9E-F540-736E-4F5B6DB67E34}"/>
              </a:ext>
            </a:extLst>
          </p:cNvPr>
          <p:cNvSpPr/>
          <p:nvPr userDrawn="1"/>
        </p:nvSpPr>
        <p:spPr>
          <a:xfrm>
            <a:off x="7280546" y="469900"/>
            <a:ext cx="1672954" cy="180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2" name="Freeform: Shape 21">
            <a:extLst>
              <a:ext uri="{FF2B5EF4-FFF2-40B4-BE49-F238E27FC236}">
                <a16:creationId xmlns:a16="http://schemas.microsoft.com/office/drawing/2014/main" id="{EE6B5542-BB91-41A9-8B31-C8DE957623BD}"/>
              </a:ext>
            </a:extLst>
          </p:cNvPr>
          <p:cNvSpPr/>
          <p:nvPr userDrawn="1"/>
        </p:nvSpPr>
        <p:spPr>
          <a:xfrm>
            <a:off x="0" y="0"/>
            <a:ext cx="2267714" cy="2267712"/>
          </a:xfrm>
          <a:custGeom>
            <a:avLst/>
            <a:gdLst>
              <a:gd name="connsiteX0" fmla="*/ 0 w 2267714"/>
              <a:gd name="connsiteY0" fmla="*/ 0 h 2267712"/>
              <a:gd name="connsiteX1" fmla="*/ 2263317 w 2267714"/>
              <a:gd name="connsiteY1" fmla="*/ 0 h 2267712"/>
              <a:gd name="connsiteX2" fmla="*/ 2267714 w 2267714"/>
              <a:gd name="connsiteY2" fmla="*/ 87089 h 2267712"/>
              <a:gd name="connsiteX3" fmla="*/ 87091 w 2267714"/>
              <a:gd name="connsiteY3" fmla="*/ 2267712 h 2267712"/>
              <a:gd name="connsiteX4" fmla="*/ 0 w 2267714"/>
              <a:gd name="connsiteY4" fmla="*/ 2263314 h 22677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67714" h="2267712">
                <a:moveTo>
                  <a:pt x="0" y="0"/>
                </a:moveTo>
                <a:lnTo>
                  <a:pt x="2263317" y="0"/>
                </a:lnTo>
                <a:lnTo>
                  <a:pt x="2267714" y="87089"/>
                </a:lnTo>
                <a:cubicBezTo>
                  <a:pt x="2267714" y="1291414"/>
                  <a:pt x="1291416" y="2267712"/>
                  <a:pt x="87091" y="2267712"/>
                </a:cubicBezTo>
                <a:lnTo>
                  <a:pt x="0" y="2263314"/>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 name="Title 1">
            <a:extLst>
              <a:ext uri="{FF2B5EF4-FFF2-40B4-BE49-F238E27FC236}">
                <a16:creationId xmlns:a16="http://schemas.microsoft.com/office/drawing/2014/main" id="{4A01B5D6-A0BF-4F7A-8C00-4C190893142B}"/>
              </a:ext>
            </a:extLst>
          </p:cNvPr>
          <p:cNvSpPr>
            <a:spLocks noGrp="1"/>
          </p:cNvSpPr>
          <p:nvPr userDrawn="1">
            <p:ph type="title"/>
          </p:nvPr>
        </p:nvSpPr>
        <p:spPr>
          <a:xfrm>
            <a:off x="587374" y="584201"/>
            <a:ext cx="6143625" cy="2671064"/>
          </a:xfrm>
          <a:prstGeom prst="rect">
            <a:avLst/>
          </a:prstGeom>
        </p:spPr>
        <p:txBody>
          <a:bodyPr anchor="t">
            <a:noAutofit/>
          </a:bodyPr>
          <a:lstStyle>
            <a:lvl1pPr>
              <a:defRPr sz="4400">
                <a:solidFill>
                  <a:schemeClr val="tx1">
                    <a:lumMod val="85000"/>
                    <a:lumOff val="15000"/>
                  </a:schemeClr>
                </a:solidFill>
              </a:defRPr>
            </a:lvl1pPr>
          </a:lstStyle>
          <a:p>
            <a:r>
              <a:rPr lang="en-US" dirty="0"/>
              <a:t>Click to edit Master title style</a:t>
            </a:r>
            <a:endParaRPr lang="en-ID" dirty="0"/>
          </a:p>
        </p:txBody>
      </p:sp>
      <p:sp>
        <p:nvSpPr>
          <p:cNvPr id="4" name="Picture Placeholder 3">
            <a:extLst>
              <a:ext uri="{FF2B5EF4-FFF2-40B4-BE49-F238E27FC236}">
                <a16:creationId xmlns:a16="http://schemas.microsoft.com/office/drawing/2014/main" id="{CCF3D022-456B-AB70-7F0A-62D09A116C98}"/>
              </a:ext>
            </a:extLst>
          </p:cNvPr>
          <p:cNvSpPr>
            <a:spLocks noGrp="1"/>
          </p:cNvSpPr>
          <p:nvPr>
            <p:ph type="pic" sz="quarter" idx="12"/>
          </p:nvPr>
        </p:nvSpPr>
        <p:spPr>
          <a:xfrm>
            <a:off x="7405940" y="595109"/>
            <a:ext cx="4198686" cy="5678691"/>
          </a:xfrm>
          <a:solidFill>
            <a:schemeClr val="accent1">
              <a:lumMod val="20000"/>
              <a:lumOff val="80000"/>
            </a:schemeClr>
          </a:solidFill>
        </p:spPr>
        <p:txBody>
          <a:bodyPr/>
          <a:lstStyle/>
          <a:p>
            <a:endParaRPr lang="en-ID"/>
          </a:p>
        </p:txBody>
      </p:sp>
      <p:sp>
        <p:nvSpPr>
          <p:cNvPr id="8" name="Text Placeholder 2">
            <a:extLst>
              <a:ext uri="{FF2B5EF4-FFF2-40B4-BE49-F238E27FC236}">
                <a16:creationId xmlns:a16="http://schemas.microsoft.com/office/drawing/2014/main" id="{62C4CDD4-5CB3-EC9C-93D2-60B6515FB1C8}"/>
              </a:ext>
            </a:extLst>
          </p:cNvPr>
          <p:cNvSpPr>
            <a:spLocks noGrp="1"/>
          </p:cNvSpPr>
          <p:nvPr>
            <p:ph type="body" sz="quarter" idx="15"/>
          </p:nvPr>
        </p:nvSpPr>
        <p:spPr>
          <a:xfrm>
            <a:off x="587374" y="4181689"/>
            <a:ext cx="5508626" cy="2092110"/>
          </a:xfrm>
        </p:spPr>
        <p:txBody>
          <a:bodyPr>
            <a:noAutofit/>
          </a:bodyPr>
          <a:lstStyle>
            <a:lvl1pPr>
              <a:lnSpc>
                <a:spcPct val="100000"/>
              </a:lnSpc>
              <a:spcBef>
                <a:spcPts val="0"/>
              </a:spcBef>
              <a:defRPr sz="16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9" name="Text Placeholder 7">
            <a:extLst>
              <a:ext uri="{FF2B5EF4-FFF2-40B4-BE49-F238E27FC236}">
                <a16:creationId xmlns:a16="http://schemas.microsoft.com/office/drawing/2014/main" id="{896DF618-B764-8C81-0118-BACA0E6B0CED}"/>
              </a:ext>
            </a:extLst>
          </p:cNvPr>
          <p:cNvSpPr>
            <a:spLocks noGrp="1"/>
          </p:cNvSpPr>
          <p:nvPr>
            <p:ph type="body" sz="quarter" idx="16"/>
          </p:nvPr>
        </p:nvSpPr>
        <p:spPr>
          <a:xfrm>
            <a:off x="587374" y="3788111"/>
            <a:ext cx="5508626" cy="360000"/>
          </a:xfrm>
        </p:spPr>
        <p:txBody>
          <a:bodyPr anchor="b">
            <a:noAutofit/>
          </a:bodyPr>
          <a:lstStyle>
            <a:lvl1pPr>
              <a:lnSpc>
                <a:spcPct val="100000"/>
              </a:lnSpc>
              <a:spcBef>
                <a:spcPts val="0"/>
              </a:spcBef>
              <a:defRPr sz="1800"/>
            </a:lvl1pPr>
          </a:lstStyle>
          <a:p>
            <a:pPr lvl="0"/>
            <a:r>
              <a:rPr lang="en-GB" dirty="0"/>
              <a:t>Click to edit Master text styles</a:t>
            </a:r>
          </a:p>
        </p:txBody>
      </p:sp>
    </p:spTree>
    <p:extLst>
      <p:ext uri="{BB962C8B-B14F-4D97-AF65-F5344CB8AC3E}">
        <p14:creationId xmlns:p14="http://schemas.microsoft.com/office/powerpoint/2010/main" val="46842336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 Text Box T20V2">
    <p:spTree>
      <p:nvGrpSpPr>
        <p:cNvPr id="1" name=""/>
        <p:cNvGrpSpPr/>
        <p:nvPr/>
      </p:nvGrpSpPr>
      <p:grpSpPr>
        <a:xfrm>
          <a:off x="0" y="0"/>
          <a:ext cx="0" cy="0"/>
          <a:chOff x="0" y="0"/>
          <a:chExt cx="0" cy="0"/>
        </a:xfrm>
      </p:grpSpPr>
      <p:sp>
        <p:nvSpPr>
          <p:cNvPr id="5" name="Freeform: Shape 4">
            <a:extLst>
              <a:ext uri="{FF2B5EF4-FFF2-40B4-BE49-F238E27FC236}">
                <a16:creationId xmlns:a16="http://schemas.microsoft.com/office/drawing/2014/main" id="{7F31A4D2-E7FE-4037-BB0F-7F3541D21692}"/>
              </a:ext>
            </a:extLst>
          </p:cNvPr>
          <p:cNvSpPr/>
          <p:nvPr userDrawn="1"/>
        </p:nvSpPr>
        <p:spPr>
          <a:xfrm>
            <a:off x="0" y="0"/>
            <a:ext cx="5676900" cy="6858000"/>
          </a:xfrm>
          <a:custGeom>
            <a:avLst/>
            <a:gdLst>
              <a:gd name="connsiteX0" fmla="*/ 0 w 5676900"/>
              <a:gd name="connsiteY0" fmla="*/ 0 h 6858000"/>
              <a:gd name="connsiteX1" fmla="*/ 3870984 w 5676900"/>
              <a:gd name="connsiteY1" fmla="*/ 0 h 6858000"/>
              <a:gd name="connsiteX2" fmla="*/ 4006278 w 5676900"/>
              <a:gd name="connsiteY2" fmla="*/ 96210 h 6858000"/>
              <a:gd name="connsiteX3" fmla="*/ 5676900 w 5676900"/>
              <a:gd name="connsiteY3" fmla="*/ 3429000 h 6858000"/>
              <a:gd name="connsiteX4" fmla="*/ 4006278 w 5676900"/>
              <a:gd name="connsiteY4" fmla="*/ 6761790 h 6858000"/>
              <a:gd name="connsiteX5" fmla="*/ 3870983 w 5676900"/>
              <a:gd name="connsiteY5" fmla="*/ 6858000 h 6858000"/>
              <a:gd name="connsiteX6" fmla="*/ 0 w 567690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76900" h="6858000">
                <a:moveTo>
                  <a:pt x="0" y="0"/>
                </a:moveTo>
                <a:lnTo>
                  <a:pt x="3870984" y="0"/>
                </a:lnTo>
                <a:lnTo>
                  <a:pt x="4006278" y="96210"/>
                </a:lnTo>
                <a:cubicBezTo>
                  <a:pt x="5020449" y="854662"/>
                  <a:pt x="5676900" y="2065170"/>
                  <a:pt x="5676900" y="3429000"/>
                </a:cubicBezTo>
                <a:cubicBezTo>
                  <a:pt x="5676900" y="4792830"/>
                  <a:pt x="5020449" y="6003338"/>
                  <a:pt x="4006278" y="6761790"/>
                </a:cubicBezTo>
                <a:lnTo>
                  <a:pt x="3870983" y="6858000"/>
                </a:ln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 name="Title 1">
            <a:extLst>
              <a:ext uri="{FF2B5EF4-FFF2-40B4-BE49-F238E27FC236}">
                <a16:creationId xmlns:a16="http://schemas.microsoft.com/office/drawing/2014/main" id="{9853DE57-F9AC-4BE9-85B5-FE07DAEAADBC}"/>
              </a:ext>
            </a:extLst>
          </p:cNvPr>
          <p:cNvSpPr>
            <a:spLocks noGrp="1"/>
          </p:cNvSpPr>
          <p:nvPr>
            <p:ph type="title"/>
          </p:nvPr>
        </p:nvSpPr>
        <p:spPr>
          <a:xfrm>
            <a:off x="587375" y="1439997"/>
            <a:ext cx="3969385" cy="3978004"/>
          </a:xfrm>
          <a:prstGeom prst="rect">
            <a:avLst/>
          </a:prstGeom>
        </p:spPr>
        <p:txBody>
          <a:bodyPr anchor="ctr">
            <a:noAutofit/>
          </a:bodyPr>
          <a:lstStyle>
            <a:lvl1pPr>
              <a:defRPr>
                <a:solidFill>
                  <a:schemeClr val="tx1">
                    <a:lumMod val="85000"/>
                    <a:lumOff val="15000"/>
                  </a:schemeClr>
                </a:solidFill>
              </a:defRPr>
            </a:lvl1pPr>
          </a:lstStyle>
          <a:p>
            <a:r>
              <a:rPr lang="en-US" dirty="0"/>
              <a:t>Click to edit Master title style</a:t>
            </a:r>
            <a:endParaRPr lang="en-ID" dirty="0"/>
          </a:p>
        </p:txBody>
      </p:sp>
      <p:cxnSp>
        <p:nvCxnSpPr>
          <p:cNvPr id="4" name="Straight Connector 3">
            <a:extLst>
              <a:ext uri="{FF2B5EF4-FFF2-40B4-BE49-F238E27FC236}">
                <a16:creationId xmlns:a16="http://schemas.microsoft.com/office/drawing/2014/main" id="{DE788A7F-D472-23EE-5635-C37BC55DC2C0}"/>
              </a:ext>
            </a:extLst>
          </p:cNvPr>
          <p:cNvCxnSpPr>
            <a:cxnSpLocks/>
          </p:cNvCxnSpPr>
          <p:nvPr userDrawn="1"/>
        </p:nvCxnSpPr>
        <p:spPr>
          <a:xfrm flipH="1">
            <a:off x="11604625" y="3429000"/>
            <a:ext cx="587375"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Text Placeholder 2">
            <a:extLst>
              <a:ext uri="{FF2B5EF4-FFF2-40B4-BE49-F238E27FC236}">
                <a16:creationId xmlns:a16="http://schemas.microsoft.com/office/drawing/2014/main" id="{43DEE493-90BB-02BD-0CB7-B66627CD5D06}"/>
              </a:ext>
            </a:extLst>
          </p:cNvPr>
          <p:cNvSpPr>
            <a:spLocks noGrp="1"/>
          </p:cNvSpPr>
          <p:nvPr>
            <p:ph type="body" sz="quarter" idx="15"/>
          </p:nvPr>
        </p:nvSpPr>
        <p:spPr>
          <a:xfrm>
            <a:off x="6095999" y="2838166"/>
            <a:ext cx="5508626" cy="1791756"/>
          </a:xfrm>
        </p:spPr>
        <p:txBody>
          <a:bodyPr>
            <a:noAutofit/>
          </a:bodyPr>
          <a:lstStyle>
            <a:lvl1pPr>
              <a:lnSpc>
                <a:spcPct val="100000"/>
              </a:lnSpc>
              <a:spcBef>
                <a:spcPts val="0"/>
              </a:spcBef>
              <a:defRPr sz="16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11" name="Text Placeholder 7">
            <a:extLst>
              <a:ext uri="{FF2B5EF4-FFF2-40B4-BE49-F238E27FC236}">
                <a16:creationId xmlns:a16="http://schemas.microsoft.com/office/drawing/2014/main" id="{0C281B2A-29F6-C464-36B0-303B26A77A9F}"/>
              </a:ext>
            </a:extLst>
          </p:cNvPr>
          <p:cNvSpPr>
            <a:spLocks noGrp="1"/>
          </p:cNvSpPr>
          <p:nvPr>
            <p:ph type="body" sz="quarter" idx="16"/>
          </p:nvPr>
        </p:nvSpPr>
        <p:spPr>
          <a:xfrm>
            <a:off x="6095999" y="2444588"/>
            <a:ext cx="5508626" cy="360000"/>
          </a:xfrm>
        </p:spPr>
        <p:txBody>
          <a:bodyPr anchor="b">
            <a:noAutofit/>
          </a:bodyPr>
          <a:lstStyle>
            <a:lvl1pPr>
              <a:lnSpc>
                <a:spcPct val="100000"/>
              </a:lnSpc>
              <a:spcBef>
                <a:spcPts val="0"/>
              </a:spcBef>
              <a:defRPr sz="1800"/>
            </a:lvl1pPr>
          </a:lstStyle>
          <a:p>
            <a:pPr lvl="0"/>
            <a:r>
              <a:rPr lang="en-GB" dirty="0"/>
              <a:t>Click to edit Master text styles</a:t>
            </a:r>
          </a:p>
        </p:txBody>
      </p:sp>
    </p:spTree>
    <p:extLst>
      <p:ext uri="{BB962C8B-B14F-4D97-AF65-F5344CB8AC3E}">
        <p14:creationId xmlns:p14="http://schemas.microsoft.com/office/powerpoint/2010/main" val="130010465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7F3F5F-1128-45A7-411A-AD5A6A7B4888}"/>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E3E71676-E983-2C93-D56E-ED0EE5BB85E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901B0570-EA5A-CC2E-9C5A-A3555BFE6238}"/>
              </a:ext>
            </a:extLst>
          </p:cNvPr>
          <p:cNvSpPr>
            <a:spLocks noGrp="1"/>
          </p:cNvSpPr>
          <p:nvPr>
            <p:ph type="dt" sz="half" idx="10"/>
          </p:nvPr>
        </p:nvSpPr>
        <p:spPr/>
        <p:txBody>
          <a:bodyPr/>
          <a:lstStyle/>
          <a:p>
            <a:fld id="{716AE383-6E5A-47C3-B2FD-A5D6B8EA8E0A}" type="datetimeFigureOut">
              <a:rPr lang="es-EC" smtClean="0"/>
              <a:t>11/5/2025</a:t>
            </a:fld>
            <a:endParaRPr lang="es-EC"/>
          </a:p>
        </p:txBody>
      </p:sp>
      <p:sp>
        <p:nvSpPr>
          <p:cNvPr id="5" name="Marcador de pie de página 4">
            <a:extLst>
              <a:ext uri="{FF2B5EF4-FFF2-40B4-BE49-F238E27FC236}">
                <a16:creationId xmlns:a16="http://schemas.microsoft.com/office/drawing/2014/main" id="{3C69740E-3CEC-E15A-03DB-7B0FBE929007}"/>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BAF1A92A-F27F-2A1F-D9BC-1D57FA9CB3C0}"/>
              </a:ext>
            </a:extLst>
          </p:cNvPr>
          <p:cNvSpPr>
            <a:spLocks noGrp="1"/>
          </p:cNvSpPr>
          <p:nvPr>
            <p:ph type="sldNum" sz="quarter" idx="12"/>
          </p:nvPr>
        </p:nvSpPr>
        <p:spPr/>
        <p:txBody>
          <a:bodyPr/>
          <a:lstStyle/>
          <a:p>
            <a:fld id="{BE2999E0-0C24-439D-8E08-0672DCBD6065}" type="slidenum">
              <a:rPr lang="es-EC" smtClean="0"/>
              <a:t>‹Nº›</a:t>
            </a:fld>
            <a:endParaRPr lang="es-EC"/>
          </a:p>
        </p:txBody>
      </p:sp>
    </p:spTree>
    <p:extLst>
      <p:ext uri="{BB962C8B-B14F-4D97-AF65-F5344CB8AC3E}">
        <p14:creationId xmlns:p14="http://schemas.microsoft.com/office/powerpoint/2010/main" val="245129741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 Text Box T20V3">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C845FF2-E894-090A-2126-BD0A3AB17A9C}"/>
              </a:ext>
            </a:extLst>
          </p:cNvPr>
          <p:cNvSpPr/>
          <p:nvPr userDrawn="1"/>
        </p:nvSpPr>
        <p:spPr>
          <a:xfrm>
            <a:off x="6096000" y="4653800"/>
            <a:ext cx="1620000" cy="162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377" rtl="0" eaLnBrk="1" latinLnBrk="0" hangingPunct="1">
              <a:defRPr sz="1800" kern="1200">
                <a:solidFill>
                  <a:schemeClr val="lt1"/>
                </a:solidFill>
                <a:latin typeface="+mn-lt"/>
                <a:ea typeface="+mn-ea"/>
                <a:cs typeface="+mn-cs"/>
              </a:defRPr>
            </a:lvl1pPr>
            <a:lvl2pPr marL="457189" algn="l" defTabSz="914377" rtl="0" eaLnBrk="1" latinLnBrk="0" hangingPunct="1">
              <a:defRPr sz="1800" kern="1200">
                <a:solidFill>
                  <a:schemeClr val="lt1"/>
                </a:solidFill>
                <a:latin typeface="+mn-lt"/>
                <a:ea typeface="+mn-ea"/>
                <a:cs typeface="+mn-cs"/>
              </a:defRPr>
            </a:lvl2pPr>
            <a:lvl3pPr marL="914377" algn="l" defTabSz="914377" rtl="0" eaLnBrk="1" latinLnBrk="0" hangingPunct="1">
              <a:defRPr sz="1800" kern="1200">
                <a:solidFill>
                  <a:schemeClr val="lt1"/>
                </a:solidFill>
                <a:latin typeface="+mn-lt"/>
                <a:ea typeface="+mn-ea"/>
                <a:cs typeface="+mn-cs"/>
              </a:defRPr>
            </a:lvl3pPr>
            <a:lvl4pPr marL="1371566" algn="l" defTabSz="914377" rtl="0" eaLnBrk="1" latinLnBrk="0" hangingPunct="1">
              <a:defRPr sz="1800" kern="1200">
                <a:solidFill>
                  <a:schemeClr val="lt1"/>
                </a:solidFill>
                <a:latin typeface="+mn-lt"/>
                <a:ea typeface="+mn-ea"/>
                <a:cs typeface="+mn-cs"/>
              </a:defRPr>
            </a:lvl4pPr>
            <a:lvl5pPr marL="1828754" algn="l" defTabSz="914377" rtl="0" eaLnBrk="1" latinLnBrk="0" hangingPunct="1">
              <a:defRPr sz="1800" kern="1200">
                <a:solidFill>
                  <a:schemeClr val="lt1"/>
                </a:solidFill>
                <a:latin typeface="+mn-lt"/>
                <a:ea typeface="+mn-ea"/>
                <a:cs typeface="+mn-cs"/>
              </a:defRPr>
            </a:lvl5pPr>
            <a:lvl6pPr marL="2285943" algn="l" defTabSz="914377" rtl="0" eaLnBrk="1" latinLnBrk="0" hangingPunct="1">
              <a:defRPr sz="1800" kern="1200">
                <a:solidFill>
                  <a:schemeClr val="lt1"/>
                </a:solidFill>
                <a:latin typeface="+mn-lt"/>
                <a:ea typeface="+mn-ea"/>
                <a:cs typeface="+mn-cs"/>
              </a:defRPr>
            </a:lvl6pPr>
            <a:lvl7pPr marL="2743131" algn="l" defTabSz="914377" rtl="0" eaLnBrk="1" latinLnBrk="0" hangingPunct="1">
              <a:defRPr sz="1800" kern="1200">
                <a:solidFill>
                  <a:schemeClr val="lt1"/>
                </a:solidFill>
                <a:latin typeface="+mn-lt"/>
                <a:ea typeface="+mn-ea"/>
                <a:cs typeface="+mn-cs"/>
              </a:defRPr>
            </a:lvl7pPr>
            <a:lvl8pPr marL="3200320" algn="l" defTabSz="914377" rtl="0" eaLnBrk="1" latinLnBrk="0" hangingPunct="1">
              <a:defRPr sz="1800" kern="1200">
                <a:solidFill>
                  <a:schemeClr val="lt1"/>
                </a:solidFill>
                <a:latin typeface="+mn-lt"/>
                <a:ea typeface="+mn-ea"/>
                <a:cs typeface="+mn-cs"/>
              </a:defRPr>
            </a:lvl8pPr>
            <a:lvl9pPr marL="3657509" algn="l" defTabSz="914377" rtl="0" eaLnBrk="1" latinLnBrk="0" hangingPunct="1">
              <a:defRPr sz="1800" kern="1200">
                <a:solidFill>
                  <a:schemeClr val="lt1"/>
                </a:solidFill>
                <a:latin typeface="+mn-lt"/>
                <a:ea typeface="+mn-ea"/>
                <a:cs typeface="+mn-cs"/>
              </a:defRPr>
            </a:lvl9pPr>
          </a:lstStyle>
          <a:p>
            <a:pPr algn="ctr"/>
            <a:endParaRPr lang="en-ID"/>
          </a:p>
        </p:txBody>
      </p:sp>
      <p:sp>
        <p:nvSpPr>
          <p:cNvPr id="11" name="Rectangle 10">
            <a:extLst>
              <a:ext uri="{FF2B5EF4-FFF2-40B4-BE49-F238E27FC236}">
                <a16:creationId xmlns:a16="http://schemas.microsoft.com/office/drawing/2014/main" id="{518248D7-F70B-9F8E-EEB6-9CBB9125483A}"/>
              </a:ext>
            </a:extLst>
          </p:cNvPr>
          <p:cNvSpPr/>
          <p:nvPr userDrawn="1"/>
        </p:nvSpPr>
        <p:spPr>
          <a:xfrm>
            <a:off x="10572000" y="584200"/>
            <a:ext cx="1620000" cy="162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377" rtl="0" eaLnBrk="1" latinLnBrk="0" hangingPunct="1">
              <a:defRPr sz="1800" kern="1200">
                <a:solidFill>
                  <a:schemeClr val="lt1"/>
                </a:solidFill>
                <a:latin typeface="+mn-lt"/>
                <a:ea typeface="+mn-ea"/>
                <a:cs typeface="+mn-cs"/>
              </a:defRPr>
            </a:lvl1pPr>
            <a:lvl2pPr marL="457189" algn="l" defTabSz="914377" rtl="0" eaLnBrk="1" latinLnBrk="0" hangingPunct="1">
              <a:defRPr sz="1800" kern="1200">
                <a:solidFill>
                  <a:schemeClr val="lt1"/>
                </a:solidFill>
                <a:latin typeface="+mn-lt"/>
                <a:ea typeface="+mn-ea"/>
                <a:cs typeface="+mn-cs"/>
              </a:defRPr>
            </a:lvl2pPr>
            <a:lvl3pPr marL="914377" algn="l" defTabSz="914377" rtl="0" eaLnBrk="1" latinLnBrk="0" hangingPunct="1">
              <a:defRPr sz="1800" kern="1200">
                <a:solidFill>
                  <a:schemeClr val="lt1"/>
                </a:solidFill>
                <a:latin typeface="+mn-lt"/>
                <a:ea typeface="+mn-ea"/>
                <a:cs typeface="+mn-cs"/>
              </a:defRPr>
            </a:lvl3pPr>
            <a:lvl4pPr marL="1371566" algn="l" defTabSz="914377" rtl="0" eaLnBrk="1" latinLnBrk="0" hangingPunct="1">
              <a:defRPr sz="1800" kern="1200">
                <a:solidFill>
                  <a:schemeClr val="lt1"/>
                </a:solidFill>
                <a:latin typeface="+mn-lt"/>
                <a:ea typeface="+mn-ea"/>
                <a:cs typeface="+mn-cs"/>
              </a:defRPr>
            </a:lvl4pPr>
            <a:lvl5pPr marL="1828754" algn="l" defTabSz="914377" rtl="0" eaLnBrk="1" latinLnBrk="0" hangingPunct="1">
              <a:defRPr sz="1800" kern="1200">
                <a:solidFill>
                  <a:schemeClr val="lt1"/>
                </a:solidFill>
                <a:latin typeface="+mn-lt"/>
                <a:ea typeface="+mn-ea"/>
                <a:cs typeface="+mn-cs"/>
              </a:defRPr>
            </a:lvl5pPr>
            <a:lvl6pPr marL="2285943" algn="l" defTabSz="914377" rtl="0" eaLnBrk="1" latinLnBrk="0" hangingPunct="1">
              <a:defRPr sz="1800" kern="1200">
                <a:solidFill>
                  <a:schemeClr val="lt1"/>
                </a:solidFill>
                <a:latin typeface="+mn-lt"/>
                <a:ea typeface="+mn-ea"/>
                <a:cs typeface="+mn-cs"/>
              </a:defRPr>
            </a:lvl6pPr>
            <a:lvl7pPr marL="2743131" algn="l" defTabSz="914377" rtl="0" eaLnBrk="1" latinLnBrk="0" hangingPunct="1">
              <a:defRPr sz="1800" kern="1200">
                <a:solidFill>
                  <a:schemeClr val="lt1"/>
                </a:solidFill>
                <a:latin typeface="+mn-lt"/>
                <a:ea typeface="+mn-ea"/>
                <a:cs typeface="+mn-cs"/>
              </a:defRPr>
            </a:lvl7pPr>
            <a:lvl8pPr marL="3200320" algn="l" defTabSz="914377" rtl="0" eaLnBrk="1" latinLnBrk="0" hangingPunct="1">
              <a:defRPr sz="1800" kern="1200">
                <a:solidFill>
                  <a:schemeClr val="lt1"/>
                </a:solidFill>
                <a:latin typeface="+mn-lt"/>
                <a:ea typeface="+mn-ea"/>
                <a:cs typeface="+mn-cs"/>
              </a:defRPr>
            </a:lvl8pPr>
            <a:lvl9pPr marL="3657509" algn="l" defTabSz="914377" rtl="0" eaLnBrk="1" latinLnBrk="0" hangingPunct="1">
              <a:defRPr sz="1800" kern="1200">
                <a:solidFill>
                  <a:schemeClr val="lt1"/>
                </a:solidFill>
                <a:latin typeface="+mn-lt"/>
                <a:ea typeface="+mn-ea"/>
                <a:cs typeface="+mn-cs"/>
              </a:defRPr>
            </a:lvl9pPr>
          </a:lstStyle>
          <a:p>
            <a:pPr algn="ctr"/>
            <a:endParaRPr lang="en-ID"/>
          </a:p>
        </p:txBody>
      </p:sp>
      <p:sp>
        <p:nvSpPr>
          <p:cNvPr id="8" name="Freeform: Shape 7">
            <a:extLst>
              <a:ext uri="{FF2B5EF4-FFF2-40B4-BE49-F238E27FC236}">
                <a16:creationId xmlns:a16="http://schemas.microsoft.com/office/drawing/2014/main" id="{BFAA4F31-FF90-45D7-B2DE-4071CF3B0D54}"/>
              </a:ext>
            </a:extLst>
          </p:cNvPr>
          <p:cNvSpPr/>
          <p:nvPr userDrawn="1"/>
        </p:nvSpPr>
        <p:spPr>
          <a:xfrm>
            <a:off x="0" y="0"/>
            <a:ext cx="2267714" cy="2267712"/>
          </a:xfrm>
          <a:custGeom>
            <a:avLst/>
            <a:gdLst>
              <a:gd name="connsiteX0" fmla="*/ 0 w 2267714"/>
              <a:gd name="connsiteY0" fmla="*/ 0 h 2267712"/>
              <a:gd name="connsiteX1" fmla="*/ 2263317 w 2267714"/>
              <a:gd name="connsiteY1" fmla="*/ 0 h 2267712"/>
              <a:gd name="connsiteX2" fmla="*/ 2267714 w 2267714"/>
              <a:gd name="connsiteY2" fmla="*/ 87089 h 2267712"/>
              <a:gd name="connsiteX3" fmla="*/ 87091 w 2267714"/>
              <a:gd name="connsiteY3" fmla="*/ 2267712 h 2267712"/>
              <a:gd name="connsiteX4" fmla="*/ 0 w 2267714"/>
              <a:gd name="connsiteY4" fmla="*/ 2263314 h 22677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67714" h="2267712">
                <a:moveTo>
                  <a:pt x="0" y="0"/>
                </a:moveTo>
                <a:lnTo>
                  <a:pt x="2263317" y="0"/>
                </a:lnTo>
                <a:lnTo>
                  <a:pt x="2267714" y="87089"/>
                </a:lnTo>
                <a:cubicBezTo>
                  <a:pt x="2267714" y="1291414"/>
                  <a:pt x="1291416" y="2267712"/>
                  <a:pt x="87091" y="2267712"/>
                </a:cubicBezTo>
                <a:lnTo>
                  <a:pt x="0" y="226331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 name="Title 1">
            <a:extLst>
              <a:ext uri="{FF2B5EF4-FFF2-40B4-BE49-F238E27FC236}">
                <a16:creationId xmlns:a16="http://schemas.microsoft.com/office/drawing/2014/main" id="{210525E9-84FB-45C6-9CCA-A7C6F12B0446}"/>
              </a:ext>
            </a:extLst>
          </p:cNvPr>
          <p:cNvSpPr>
            <a:spLocks noGrp="1"/>
          </p:cNvSpPr>
          <p:nvPr>
            <p:ph type="title"/>
          </p:nvPr>
        </p:nvSpPr>
        <p:spPr>
          <a:xfrm>
            <a:off x="587375" y="900112"/>
            <a:ext cx="5057778" cy="1814807"/>
          </a:xfrm>
          <a:prstGeom prst="rect">
            <a:avLst/>
          </a:prstGeom>
        </p:spPr>
        <p:txBody>
          <a:bodyPr>
            <a:noAutofit/>
          </a:bodyPr>
          <a:lstStyle>
            <a:lvl1pPr>
              <a:defRPr>
                <a:solidFill>
                  <a:schemeClr val="tx1">
                    <a:lumMod val="85000"/>
                    <a:lumOff val="15000"/>
                  </a:schemeClr>
                </a:solidFill>
              </a:defRPr>
            </a:lvl1pPr>
          </a:lstStyle>
          <a:p>
            <a:r>
              <a:rPr lang="en-US" dirty="0"/>
              <a:t>Click to edit Master title style</a:t>
            </a:r>
            <a:endParaRPr lang="en-ID" dirty="0"/>
          </a:p>
        </p:txBody>
      </p:sp>
      <p:sp>
        <p:nvSpPr>
          <p:cNvPr id="10" name="Picture Placeholder 9">
            <a:extLst>
              <a:ext uri="{FF2B5EF4-FFF2-40B4-BE49-F238E27FC236}">
                <a16:creationId xmlns:a16="http://schemas.microsoft.com/office/drawing/2014/main" id="{A562162F-D0C3-47F5-A87A-C7A3A8F0B018}"/>
              </a:ext>
            </a:extLst>
          </p:cNvPr>
          <p:cNvSpPr>
            <a:spLocks noGrp="1"/>
          </p:cNvSpPr>
          <p:nvPr>
            <p:ph type="pic" sz="quarter" idx="10"/>
          </p:nvPr>
        </p:nvSpPr>
        <p:spPr>
          <a:xfrm>
            <a:off x="6221393" y="709593"/>
            <a:ext cx="5845212" cy="5438814"/>
          </a:xfrm>
          <a:prstGeom prst="rect">
            <a:avLst/>
          </a:prstGeom>
          <a:solidFill>
            <a:schemeClr val="accent1">
              <a:lumMod val="20000"/>
              <a:lumOff val="80000"/>
            </a:schemeClr>
          </a:solidFill>
        </p:spPr>
        <p:txBody>
          <a:bodyPr anchor="ctr"/>
          <a:lstStyle>
            <a:lvl1pPr algn="ctr">
              <a:defRPr sz="1200"/>
            </a:lvl1pPr>
          </a:lstStyle>
          <a:p>
            <a:endParaRPr lang="en-ID"/>
          </a:p>
        </p:txBody>
      </p:sp>
      <p:sp>
        <p:nvSpPr>
          <p:cNvPr id="6" name="Text Placeholder 2">
            <a:extLst>
              <a:ext uri="{FF2B5EF4-FFF2-40B4-BE49-F238E27FC236}">
                <a16:creationId xmlns:a16="http://schemas.microsoft.com/office/drawing/2014/main" id="{4443E52A-90EC-80C5-88BF-10459DA40465}"/>
              </a:ext>
            </a:extLst>
          </p:cNvPr>
          <p:cNvSpPr>
            <a:spLocks noGrp="1"/>
          </p:cNvSpPr>
          <p:nvPr>
            <p:ph type="body" sz="quarter" idx="15"/>
          </p:nvPr>
        </p:nvSpPr>
        <p:spPr>
          <a:xfrm>
            <a:off x="587374" y="3589785"/>
            <a:ext cx="5057777" cy="2684015"/>
          </a:xfrm>
        </p:spPr>
        <p:txBody>
          <a:bodyPr>
            <a:noAutofit/>
          </a:bodyPr>
          <a:lstStyle>
            <a:lvl1pPr>
              <a:lnSpc>
                <a:spcPct val="100000"/>
              </a:lnSpc>
              <a:spcBef>
                <a:spcPts val="0"/>
              </a:spcBef>
              <a:defRPr sz="16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7" name="Text Placeholder 7">
            <a:extLst>
              <a:ext uri="{FF2B5EF4-FFF2-40B4-BE49-F238E27FC236}">
                <a16:creationId xmlns:a16="http://schemas.microsoft.com/office/drawing/2014/main" id="{79046D40-397F-56DE-33B8-0A18D572032F}"/>
              </a:ext>
            </a:extLst>
          </p:cNvPr>
          <p:cNvSpPr>
            <a:spLocks noGrp="1"/>
          </p:cNvSpPr>
          <p:nvPr>
            <p:ph type="body" sz="quarter" idx="16"/>
          </p:nvPr>
        </p:nvSpPr>
        <p:spPr>
          <a:xfrm>
            <a:off x="587374" y="3196208"/>
            <a:ext cx="5057777" cy="360000"/>
          </a:xfrm>
        </p:spPr>
        <p:txBody>
          <a:bodyPr anchor="b">
            <a:noAutofit/>
          </a:bodyPr>
          <a:lstStyle>
            <a:lvl1pPr>
              <a:lnSpc>
                <a:spcPct val="100000"/>
              </a:lnSpc>
              <a:spcBef>
                <a:spcPts val="0"/>
              </a:spcBef>
              <a:defRPr sz="1800"/>
            </a:lvl1pPr>
          </a:lstStyle>
          <a:p>
            <a:pPr lvl="0"/>
            <a:r>
              <a:rPr lang="en-GB" dirty="0"/>
              <a:t>Click to edit Master text styles</a:t>
            </a:r>
          </a:p>
        </p:txBody>
      </p:sp>
    </p:spTree>
    <p:extLst>
      <p:ext uri="{BB962C8B-B14F-4D97-AF65-F5344CB8AC3E}">
        <p14:creationId xmlns:p14="http://schemas.microsoft.com/office/powerpoint/2010/main" val="364125466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 Text Box T20V4">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7EA15B4-D2EA-01A6-7B57-69B52E7EB0A2}"/>
              </a:ext>
            </a:extLst>
          </p:cNvPr>
          <p:cNvSpPr/>
          <p:nvPr userDrawn="1"/>
        </p:nvSpPr>
        <p:spPr>
          <a:xfrm>
            <a:off x="587375" y="4833800"/>
            <a:ext cx="1440000" cy="144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 name="Title 1">
            <a:extLst>
              <a:ext uri="{FF2B5EF4-FFF2-40B4-BE49-F238E27FC236}">
                <a16:creationId xmlns:a16="http://schemas.microsoft.com/office/drawing/2014/main" id="{9C4D1D2B-1803-7A82-2F23-2D10AA7F8253}"/>
              </a:ext>
            </a:extLst>
          </p:cNvPr>
          <p:cNvSpPr>
            <a:spLocks noGrp="1"/>
          </p:cNvSpPr>
          <p:nvPr>
            <p:ph type="title"/>
          </p:nvPr>
        </p:nvSpPr>
        <p:spPr>
          <a:xfrm>
            <a:off x="587375" y="584200"/>
            <a:ext cx="6915666" cy="2225675"/>
          </a:xfrm>
          <a:prstGeom prst="rect">
            <a:avLst/>
          </a:prstGeom>
        </p:spPr>
        <p:txBody>
          <a:bodyPr anchor="t">
            <a:noAutofit/>
          </a:bodyPr>
          <a:lstStyle>
            <a:lvl1pPr>
              <a:defRPr>
                <a:solidFill>
                  <a:schemeClr val="tx1">
                    <a:lumMod val="85000"/>
                    <a:lumOff val="15000"/>
                  </a:schemeClr>
                </a:solidFill>
              </a:defRPr>
            </a:lvl1pPr>
          </a:lstStyle>
          <a:p>
            <a:r>
              <a:rPr lang="en-US" dirty="0"/>
              <a:t>Click to edit Master title style</a:t>
            </a:r>
            <a:endParaRPr lang="en-ID" dirty="0"/>
          </a:p>
        </p:txBody>
      </p:sp>
      <p:sp>
        <p:nvSpPr>
          <p:cNvPr id="4" name="Picture Placeholder 3">
            <a:extLst>
              <a:ext uri="{FF2B5EF4-FFF2-40B4-BE49-F238E27FC236}">
                <a16:creationId xmlns:a16="http://schemas.microsoft.com/office/drawing/2014/main" id="{3D4C5CF9-10AA-8747-7064-6A925F453B05}"/>
              </a:ext>
            </a:extLst>
          </p:cNvPr>
          <p:cNvSpPr>
            <a:spLocks noGrp="1"/>
          </p:cNvSpPr>
          <p:nvPr>
            <p:ph type="pic" sz="quarter" idx="10"/>
          </p:nvPr>
        </p:nvSpPr>
        <p:spPr>
          <a:xfrm>
            <a:off x="712770" y="3095625"/>
            <a:ext cx="6790271" cy="3052782"/>
          </a:xfrm>
          <a:prstGeom prst="rect">
            <a:avLst/>
          </a:prstGeom>
          <a:solidFill>
            <a:schemeClr val="accent1">
              <a:lumMod val="20000"/>
              <a:lumOff val="80000"/>
            </a:schemeClr>
          </a:solidFill>
        </p:spPr>
        <p:txBody>
          <a:bodyPr anchor="ctr"/>
          <a:lstStyle>
            <a:lvl1pPr marL="0" indent="0" algn="ctr">
              <a:buNone/>
              <a:defRPr sz="1400"/>
            </a:lvl1pPr>
          </a:lstStyle>
          <a:p>
            <a:endParaRPr lang="en-ID"/>
          </a:p>
        </p:txBody>
      </p:sp>
      <p:sp>
        <p:nvSpPr>
          <p:cNvPr id="3" name="Text Placeholder 2">
            <a:extLst>
              <a:ext uri="{FF2B5EF4-FFF2-40B4-BE49-F238E27FC236}">
                <a16:creationId xmlns:a16="http://schemas.microsoft.com/office/drawing/2014/main" id="{21A76711-60BF-29B4-4B96-D64976870576}"/>
              </a:ext>
            </a:extLst>
          </p:cNvPr>
          <p:cNvSpPr>
            <a:spLocks noGrp="1"/>
          </p:cNvSpPr>
          <p:nvPr>
            <p:ph type="body" sz="quarter" idx="16"/>
          </p:nvPr>
        </p:nvSpPr>
        <p:spPr>
          <a:xfrm>
            <a:off x="8112125" y="977777"/>
            <a:ext cx="3492499" cy="5296023"/>
          </a:xfrm>
        </p:spPr>
        <p:txBody>
          <a:bodyPr>
            <a:noAutofit/>
          </a:bodyPr>
          <a:lstStyle>
            <a:lvl1pPr>
              <a:lnSpc>
                <a:spcPct val="100000"/>
              </a:lnSpc>
              <a:spcBef>
                <a:spcPts val="0"/>
              </a:spcBef>
              <a:defRPr sz="16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7" name="Text Placeholder 7">
            <a:extLst>
              <a:ext uri="{FF2B5EF4-FFF2-40B4-BE49-F238E27FC236}">
                <a16:creationId xmlns:a16="http://schemas.microsoft.com/office/drawing/2014/main" id="{777D93DB-2526-054C-8A3C-46AF86D40C19}"/>
              </a:ext>
            </a:extLst>
          </p:cNvPr>
          <p:cNvSpPr>
            <a:spLocks noGrp="1"/>
          </p:cNvSpPr>
          <p:nvPr>
            <p:ph type="body" sz="quarter" idx="17"/>
          </p:nvPr>
        </p:nvSpPr>
        <p:spPr>
          <a:xfrm>
            <a:off x="8112124" y="584200"/>
            <a:ext cx="3492499" cy="360000"/>
          </a:xfrm>
        </p:spPr>
        <p:txBody>
          <a:bodyPr anchor="b">
            <a:noAutofit/>
          </a:bodyPr>
          <a:lstStyle>
            <a:lvl1pPr>
              <a:lnSpc>
                <a:spcPct val="100000"/>
              </a:lnSpc>
              <a:spcBef>
                <a:spcPts val="0"/>
              </a:spcBef>
              <a:defRPr sz="1800"/>
            </a:lvl1pPr>
          </a:lstStyle>
          <a:p>
            <a:pPr lvl="0"/>
            <a:r>
              <a:rPr lang="en-GB" dirty="0"/>
              <a:t>Click to edit Master text styles</a:t>
            </a:r>
          </a:p>
        </p:txBody>
      </p:sp>
    </p:spTree>
    <p:extLst>
      <p:ext uri="{BB962C8B-B14F-4D97-AF65-F5344CB8AC3E}">
        <p14:creationId xmlns:p14="http://schemas.microsoft.com/office/powerpoint/2010/main" val="395127146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 Text Box T20V5">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id="{71230AE0-6C7F-4620-8410-EFE6D1DFE7CE}"/>
              </a:ext>
            </a:extLst>
          </p:cNvPr>
          <p:cNvSpPr/>
          <p:nvPr userDrawn="1"/>
        </p:nvSpPr>
        <p:spPr>
          <a:xfrm rot="10800000">
            <a:off x="5883268" y="549274"/>
            <a:ext cx="6308731" cy="6308725"/>
          </a:xfrm>
          <a:custGeom>
            <a:avLst/>
            <a:gdLst>
              <a:gd name="connsiteX0" fmla="*/ 0 w 2267714"/>
              <a:gd name="connsiteY0" fmla="*/ 0 h 2267712"/>
              <a:gd name="connsiteX1" fmla="*/ 2263317 w 2267714"/>
              <a:gd name="connsiteY1" fmla="*/ 0 h 2267712"/>
              <a:gd name="connsiteX2" fmla="*/ 2267714 w 2267714"/>
              <a:gd name="connsiteY2" fmla="*/ 87089 h 2267712"/>
              <a:gd name="connsiteX3" fmla="*/ 87091 w 2267714"/>
              <a:gd name="connsiteY3" fmla="*/ 2267712 h 2267712"/>
              <a:gd name="connsiteX4" fmla="*/ 0 w 2267714"/>
              <a:gd name="connsiteY4" fmla="*/ 2263314 h 22677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67714" h="2267712">
                <a:moveTo>
                  <a:pt x="0" y="0"/>
                </a:moveTo>
                <a:lnTo>
                  <a:pt x="2263317" y="0"/>
                </a:lnTo>
                <a:lnTo>
                  <a:pt x="2267714" y="87089"/>
                </a:lnTo>
                <a:cubicBezTo>
                  <a:pt x="2267714" y="1291414"/>
                  <a:pt x="1291416" y="2267712"/>
                  <a:pt x="87091" y="2267712"/>
                </a:cubicBezTo>
                <a:lnTo>
                  <a:pt x="0" y="2263314"/>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 name="Title 1">
            <a:extLst>
              <a:ext uri="{FF2B5EF4-FFF2-40B4-BE49-F238E27FC236}">
                <a16:creationId xmlns:a16="http://schemas.microsoft.com/office/drawing/2014/main" id="{510FE9F7-C154-4314-AE66-194623BD340D}"/>
              </a:ext>
            </a:extLst>
          </p:cNvPr>
          <p:cNvSpPr>
            <a:spLocks noGrp="1"/>
          </p:cNvSpPr>
          <p:nvPr>
            <p:ph type="title"/>
          </p:nvPr>
        </p:nvSpPr>
        <p:spPr>
          <a:xfrm>
            <a:off x="587375" y="584200"/>
            <a:ext cx="5219760" cy="2844800"/>
          </a:xfrm>
          <a:prstGeom prst="rect">
            <a:avLst/>
          </a:prstGeom>
        </p:spPr>
        <p:txBody>
          <a:bodyPr anchor="b">
            <a:noAutofit/>
          </a:bodyPr>
          <a:lstStyle>
            <a:lvl1pPr>
              <a:defRPr>
                <a:solidFill>
                  <a:schemeClr val="tx1">
                    <a:lumMod val="85000"/>
                    <a:lumOff val="15000"/>
                  </a:schemeClr>
                </a:solidFill>
              </a:defRPr>
            </a:lvl1pPr>
          </a:lstStyle>
          <a:p>
            <a:r>
              <a:rPr lang="en-US" dirty="0"/>
              <a:t>Click to edit Master title style</a:t>
            </a:r>
            <a:endParaRPr lang="en-ID" dirty="0"/>
          </a:p>
        </p:txBody>
      </p:sp>
      <p:sp>
        <p:nvSpPr>
          <p:cNvPr id="4" name="Text Placeholder 2">
            <a:extLst>
              <a:ext uri="{FF2B5EF4-FFF2-40B4-BE49-F238E27FC236}">
                <a16:creationId xmlns:a16="http://schemas.microsoft.com/office/drawing/2014/main" id="{0AB2C1EC-C05C-EA4B-8CF7-DAE9FE345334}"/>
              </a:ext>
            </a:extLst>
          </p:cNvPr>
          <p:cNvSpPr>
            <a:spLocks noGrp="1"/>
          </p:cNvSpPr>
          <p:nvPr>
            <p:ph type="body" sz="quarter" idx="20"/>
          </p:nvPr>
        </p:nvSpPr>
        <p:spPr>
          <a:xfrm>
            <a:off x="600142" y="4155959"/>
            <a:ext cx="5206993" cy="2117841"/>
          </a:xfrm>
        </p:spPr>
        <p:txBody>
          <a:bodyPr>
            <a:noAutofit/>
          </a:bodyPr>
          <a:lstStyle>
            <a:lvl1pPr>
              <a:lnSpc>
                <a:spcPct val="100000"/>
              </a:lnSpc>
              <a:spcBef>
                <a:spcPts val="0"/>
              </a:spcBef>
              <a:defRPr sz="16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7" name="Text Placeholder 7">
            <a:extLst>
              <a:ext uri="{FF2B5EF4-FFF2-40B4-BE49-F238E27FC236}">
                <a16:creationId xmlns:a16="http://schemas.microsoft.com/office/drawing/2014/main" id="{71481739-9446-ED24-B786-6841C785F46F}"/>
              </a:ext>
            </a:extLst>
          </p:cNvPr>
          <p:cNvSpPr>
            <a:spLocks noGrp="1"/>
          </p:cNvSpPr>
          <p:nvPr>
            <p:ph type="body" sz="quarter" idx="21"/>
          </p:nvPr>
        </p:nvSpPr>
        <p:spPr>
          <a:xfrm>
            <a:off x="600142" y="3762382"/>
            <a:ext cx="5206993" cy="360000"/>
          </a:xfrm>
        </p:spPr>
        <p:txBody>
          <a:bodyPr anchor="b">
            <a:noAutofit/>
          </a:bodyPr>
          <a:lstStyle>
            <a:lvl1pPr>
              <a:lnSpc>
                <a:spcPct val="100000"/>
              </a:lnSpc>
              <a:spcBef>
                <a:spcPts val="0"/>
              </a:spcBef>
              <a:defRPr sz="1800"/>
            </a:lvl1pPr>
          </a:lstStyle>
          <a:p>
            <a:pPr lvl="0"/>
            <a:r>
              <a:rPr lang="en-GB" dirty="0"/>
              <a:t>Click to edit Master text styles</a:t>
            </a:r>
          </a:p>
        </p:txBody>
      </p:sp>
    </p:spTree>
    <p:extLst>
      <p:ext uri="{BB962C8B-B14F-4D97-AF65-F5344CB8AC3E}">
        <p14:creationId xmlns:p14="http://schemas.microsoft.com/office/powerpoint/2010/main" val="223298673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2 Text Boxes T21V1">
    <p:spTree>
      <p:nvGrpSpPr>
        <p:cNvPr id="1" name=""/>
        <p:cNvGrpSpPr/>
        <p:nvPr/>
      </p:nvGrpSpPr>
      <p:grpSpPr>
        <a:xfrm>
          <a:off x="0" y="0"/>
          <a:ext cx="0" cy="0"/>
          <a:chOff x="0" y="0"/>
          <a:chExt cx="0" cy="0"/>
        </a:xfrm>
      </p:grpSpPr>
      <p:sp>
        <p:nvSpPr>
          <p:cNvPr id="6" name="Freeform: Shape 5">
            <a:extLst>
              <a:ext uri="{FF2B5EF4-FFF2-40B4-BE49-F238E27FC236}">
                <a16:creationId xmlns:a16="http://schemas.microsoft.com/office/drawing/2014/main" id="{F65C8F59-6373-4247-B614-4603147C6025}"/>
              </a:ext>
            </a:extLst>
          </p:cNvPr>
          <p:cNvSpPr/>
          <p:nvPr userDrawn="1"/>
        </p:nvSpPr>
        <p:spPr>
          <a:xfrm rot="16200000">
            <a:off x="0" y="4590287"/>
            <a:ext cx="2267714" cy="2267712"/>
          </a:xfrm>
          <a:custGeom>
            <a:avLst/>
            <a:gdLst>
              <a:gd name="connsiteX0" fmla="*/ 0 w 2267714"/>
              <a:gd name="connsiteY0" fmla="*/ 0 h 2267712"/>
              <a:gd name="connsiteX1" fmla="*/ 2263317 w 2267714"/>
              <a:gd name="connsiteY1" fmla="*/ 0 h 2267712"/>
              <a:gd name="connsiteX2" fmla="*/ 2267714 w 2267714"/>
              <a:gd name="connsiteY2" fmla="*/ 87089 h 2267712"/>
              <a:gd name="connsiteX3" fmla="*/ 87091 w 2267714"/>
              <a:gd name="connsiteY3" fmla="*/ 2267712 h 2267712"/>
              <a:gd name="connsiteX4" fmla="*/ 0 w 2267714"/>
              <a:gd name="connsiteY4" fmla="*/ 2263314 h 22677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67714" h="2267712">
                <a:moveTo>
                  <a:pt x="0" y="0"/>
                </a:moveTo>
                <a:lnTo>
                  <a:pt x="2263317" y="0"/>
                </a:lnTo>
                <a:lnTo>
                  <a:pt x="2267714" y="87089"/>
                </a:lnTo>
                <a:cubicBezTo>
                  <a:pt x="2267714" y="1291414"/>
                  <a:pt x="1291416" y="2267712"/>
                  <a:pt x="87091" y="2267712"/>
                </a:cubicBezTo>
                <a:lnTo>
                  <a:pt x="0" y="2263314"/>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7" name="Freeform: Shape 6">
            <a:extLst>
              <a:ext uri="{FF2B5EF4-FFF2-40B4-BE49-F238E27FC236}">
                <a16:creationId xmlns:a16="http://schemas.microsoft.com/office/drawing/2014/main" id="{5180D2B3-2055-4849-A37F-15C3430316B3}"/>
              </a:ext>
            </a:extLst>
          </p:cNvPr>
          <p:cNvSpPr/>
          <p:nvPr userDrawn="1"/>
        </p:nvSpPr>
        <p:spPr>
          <a:xfrm rot="5400000">
            <a:off x="9924287" y="1"/>
            <a:ext cx="2267714" cy="2267712"/>
          </a:xfrm>
          <a:custGeom>
            <a:avLst/>
            <a:gdLst>
              <a:gd name="connsiteX0" fmla="*/ 0 w 2267714"/>
              <a:gd name="connsiteY0" fmla="*/ 0 h 2267712"/>
              <a:gd name="connsiteX1" fmla="*/ 2263317 w 2267714"/>
              <a:gd name="connsiteY1" fmla="*/ 0 h 2267712"/>
              <a:gd name="connsiteX2" fmla="*/ 2267714 w 2267714"/>
              <a:gd name="connsiteY2" fmla="*/ 87089 h 2267712"/>
              <a:gd name="connsiteX3" fmla="*/ 87091 w 2267714"/>
              <a:gd name="connsiteY3" fmla="*/ 2267712 h 2267712"/>
              <a:gd name="connsiteX4" fmla="*/ 0 w 2267714"/>
              <a:gd name="connsiteY4" fmla="*/ 2263314 h 22677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67714" h="2267712">
                <a:moveTo>
                  <a:pt x="0" y="0"/>
                </a:moveTo>
                <a:lnTo>
                  <a:pt x="2263317" y="0"/>
                </a:lnTo>
                <a:lnTo>
                  <a:pt x="2267714" y="87089"/>
                </a:lnTo>
                <a:cubicBezTo>
                  <a:pt x="2267714" y="1291414"/>
                  <a:pt x="1291416" y="2267712"/>
                  <a:pt x="87091" y="2267712"/>
                </a:cubicBezTo>
                <a:lnTo>
                  <a:pt x="0" y="2263314"/>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12" name="Text Placeholder 2">
            <a:extLst>
              <a:ext uri="{FF2B5EF4-FFF2-40B4-BE49-F238E27FC236}">
                <a16:creationId xmlns:a16="http://schemas.microsoft.com/office/drawing/2014/main" id="{F9009176-C327-5E62-20C7-BD346F4580DD}"/>
              </a:ext>
            </a:extLst>
          </p:cNvPr>
          <p:cNvSpPr>
            <a:spLocks noGrp="1"/>
          </p:cNvSpPr>
          <p:nvPr>
            <p:ph type="body" sz="quarter" idx="15"/>
          </p:nvPr>
        </p:nvSpPr>
        <p:spPr>
          <a:xfrm>
            <a:off x="587375" y="4181689"/>
            <a:ext cx="4968000" cy="1791756"/>
          </a:xfrm>
        </p:spPr>
        <p:txBody>
          <a:bodyPr>
            <a:noAutofit/>
          </a:bodyPr>
          <a:lstStyle>
            <a:lvl1pPr>
              <a:lnSpc>
                <a:spcPct val="100000"/>
              </a:lnSpc>
              <a:spcBef>
                <a:spcPts val="0"/>
              </a:spcBef>
              <a:defRPr sz="16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13" name="Text Placeholder 7">
            <a:extLst>
              <a:ext uri="{FF2B5EF4-FFF2-40B4-BE49-F238E27FC236}">
                <a16:creationId xmlns:a16="http://schemas.microsoft.com/office/drawing/2014/main" id="{FF36DB10-1217-D9FB-5CEE-38EE84C8868F}"/>
              </a:ext>
            </a:extLst>
          </p:cNvPr>
          <p:cNvSpPr>
            <a:spLocks noGrp="1"/>
          </p:cNvSpPr>
          <p:nvPr>
            <p:ph type="body" sz="quarter" idx="16"/>
          </p:nvPr>
        </p:nvSpPr>
        <p:spPr>
          <a:xfrm>
            <a:off x="587375" y="3788111"/>
            <a:ext cx="4968000" cy="360000"/>
          </a:xfrm>
        </p:spPr>
        <p:txBody>
          <a:bodyPr anchor="b">
            <a:noAutofit/>
          </a:bodyPr>
          <a:lstStyle>
            <a:lvl1pPr>
              <a:lnSpc>
                <a:spcPct val="100000"/>
              </a:lnSpc>
              <a:spcBef>
                <a:spcPts val="0"/>
              </a:spcBef>
              <a:defRPr sz="1800"/>
            </a:lvl1pPr>
          </a:lstStyle>
          <a:p>
            <a:pPr lvl="0"/>
            <a:r>
              <a:rPr lang="en-GB" dirty="0"/>
              <a:t>Click to edit Master text styles</a:t>
            </a:r>
          </a:p>
        </p:txBody>
      </p:sp>
      <p:sp>
        <p:nvSpPr>
          <p:cNvPr id="2" name="Title 1">
            <a:extLst>
              <a:ext uri="{FF2B5EF4-FFF2-40B4-BE49-F238E27FC236}">
                <a16:creationId xmlns:a16="http://schemas.microsoft.com/office/drawing/2014/main" id="{A5A90C07-A319-0553-16DF-2A4B3E3B7E5C}"/>
              </a:ext>
            </a:extLst>
          </p:cNvPr>
          <p:cNvSpPr>
            <a:spLocks noGrp="1"/>
          </p:cNvSpPr>
          <p:nvPr>
            <p:ph type="title"/>
          </p:nvPr>
        </p:nvSpPr>
        <p:spPr>
          <a:xfrm>
            <a:off x="587374" y="584200"/>
            <a:ext cx="5508625" cy="2838824"/>
          </a:xfrm>
          <a:prstGeom prst="rect">
            <a:avLst/>
          </a:prstGeom>
        </p:spPr>
        <p:txBody>
          <a:bodyPr anchor="b">
            <a:noAutofit/>
          </a:bodyPr>
          <a:lstStyle>
            <a:lvl1pPr>
              <a:defRPr>
                <a:solidFill>
                  <a:schemeClr val="tx1">
                    <a:lumMod val="85000"/>
                    <a:lumOff val="15000"/>
                  </a:schemeClr>
                </a:solidFill>
              </a:defRPr>
            </a:lvl1pPr>
          </a:lstStyle>
          <a:p>
            <a:r>
              <a:rPr lang="en-US" dirty="0"/>
              <a:t>Click to edit Master title style</a:t>
            </a:r>
            <a:endParaRPr lang="en-ID" dirty="0"/>
          </a:p>
        </p:txBody>
      </p:sp>
      <p:sp>
        <p:nvSpPr>
          <p:cNvPr id="11" name="Text Placeholder 2">
            <a:extLst>
              <a:ext uri="{FF2B5EF4-FFF2-40B4-BE49-F238E27FC236}">
                <a16:creationId xmlns:a16="http://schemas.microsoft.com/office/drawing/2014/main" id="{41577631-ED01-247A-6047-C96131CB722A}"/>
              </a:ext>
            </a:extLst>
          </p:cNvPr>
          <p:cNvSpPr>
            <a:spLocks noGrp="1"/>
          </p:cNvSpPr>
          <p:nvPr>
            <p:ph type="body" sz="quarter" idx="17"/>
          </p:nvPr>
        </p:nvSpPr>
        <p:spPr>
          <a:xfrm>
            <a:off x="6635998" y="1091018"/>
            <a:ext cx="4968627" cy="1791756"/>
          </a:xfrm>
        </p:spPr>
        <p:txBody>
          <a:bodyPr>
            <a:noAutofit/>
          </a:bodyPr>
          <a:lstStyle>
            <a:lvl1pPr>
              <a:lnSpc>
                <a:spcPct val="100000"/>
              </a:lnSpc>
              <a:spcBef>
                <a:spcPts val="0"/>
              </a:spcBef>
              <a:defRPr sz="16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14" name="Text Placeholder 7">
            <a:extLst>
              <a:ext uri="{FF2B5EF4-FFF2-40B4-BE49-F238E27FC236}">
                <a16:creationId xmlns:a16="http://schemas.microsoft.com/office/drawing/2014/main" id="{8410FC1C-7F2B-89C0-4139-0DFA84856591}"/>
              </a:ext>
            </a:extLst>
          </p:cNvPr>
          <p:cNvSpPr>
            <a:spLocks noGrp="1"/>
          </p:cNvSpPr>
          <p:nvPr>
            <p:ph type="body" sz="quarter" idx="18"/>
          </p:nvPr>
        </p:nvSpPr>
        <p:spPr>
          <a:xfrm>
            <a:off x="6635999" y="697440"/>
            <a:ext cx="4968627" cy="360000"/>
          </a:xfrm>
        </p:spPr>
        <p:txBody>
          <a:bodyPr anchor="b">
            <a:noAutofit/>
          </a:bodyPr>
          <a:lstStyle>
            <a:lvl1pPr>
              <a:lnSpc>
                <a:spcPct val="100000"/>
              </a:lnSpc>
              <a:spcBef>
                <a:spcPts val="0"/>
              </a:spcBef>
              <a:defRPr sz="1800"/>
            </a:lvl1pPr>
          </a:lstStyle>
          <a:p>
            <a:pPr lvl="0"/>
            <a:r>
              <a:rPr lang="en-GB" dirty="0"/>
              <a:t>Click to edit Master text styles</a:t>
            </a:r>
          </a:p>
        </p:txBody>
      </p:sp>
      <p:sp>
        <p:nvSpPr>
          <p:cNvPr id="15" name="Rectangle 14">
            <a:extLst>
              <a:ext uri="{FF2B5EF4-FFF2-40B4-BE49-F238E27FC236}">
                <a16:creationId xmlns:a16="http://schemas.microsoft.com/office/drawing/2014/main" id="{5C845FF2-E894-090A-2126-BD0A3AB17A9C}"/>
              </a:ext>
            </a:extLst>
          </p:cNvPr>
          <p:cNvSpPr/>
          <p:nvPr userDrawn="1"/>
        </p:nvSpPr>
        <p:spPr>
          <a:xfrm>
            <a:off x="9075419" y="5067300"/>
            <a:ext cx="3116581" cy="17907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 name="Picture Placeholder 3">
            <a:extLst>
              <a:ext uri="{FF2B5EF4-FFF2-40B4-BE49-F238E27FC236}">
                <a16:creationId xmlns:a16="http://schemas.microsoft.com/office/drawing/2014/main" id="{473C1666-DC2E-4F60-98A5-80CDC7B1FFB1}"/>
              </a:ext>
            </a:extLst>
          </p:cNvPr>
          <p:cNvSpPr>
            <a:spLocks noGrp="1"/>
          </p:cNvSpPr>
          <p:nvPr>
            <p:ph type="pic" sz="quarter" idx="11"/>
          </p:nvPr>
        </p:nvSpPr>
        <p:spPr>
          <a:xfrm>
            <a:off x="6095999" y="3429000"/>
            <a:ext cx="5970608" cy="3303606"/>
          </a:xfrm>
          <a:prstGeom prst="rect">
            <a:avLst/>
          </a:prstGeom>
          <a:solidFill>
            <a:schemeClr val="accent1">
              <a:lumMod val="20000"/>
              <a:lumOff val="80000"/>
            </a:schemeClr>
          </a:solidFill>
        </p:spPr>
        <p:txBody>
          <a:bodyPr anchor="ctr"/>
          <a:lstStyle>
            <a:lvl1pPr marL="0" indent="0" algn="ctr">
              <a:buNone/>
              <a:defRPr sz="1200"/>
            </a:lvl1pPr>
          </a:lstStyle>
          <a:p>
            <a:endParaRPr lang="en-ID"/>
          </a:p>
        </p:txBody>
      </p:sp>
    </p:spTree>
    <p:extLst>
      <p:ext uri="{BB962C8B-B14F-4D97-AF65-F5344CB8AC3E}">
        <p14:creationId xmlns:p14="http://schemas.microsoft.com/office/powerpoint/2010/main" val="148749202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3 Text Boxes T22V1">
    <p:spTree>
      <p:nvGrpSpPr>
        <p:cNvPr id="1" name=""/>
        <p:cNvGrpSpPr/>
        <p:nvPr/>
      </p:nvGrpSpPr>
      <p:grpSpPr>
        <a:xfrm>
          <a:off x="0" y="0"/>
          <a:ext cx="0" cy="0"/>
          <a:chOff x="0" y="0"/>
          <a:chExt cx="0" cy="0"/>
        </a:xfrm>
      </p:grpSpPr>
      <p:sp>
        <p:nvSpPr>
          <p:cNvPr id="21" name="Freeform: Shape 20">
            <a:extLst>
              <a:ext uri="{FF2B5EF4-FFF2-40B4-BE49-F238E27FC236}">
                <a16:creationId xmlns:a16="http://schemas.microsoft.com/office/drawing/2014/main" id="{BA2527E0-94AA-C957-2E7B-4576A8C6BD96}"/>
              </a:ext>
            </a:extLst>
          </p:cNvPr>
          <p:cNvSpPr/>
          <p:nvPr userDrawn="1"/>
        </p:nvSpPr>
        <p:spPr>
          <a:xfrm rot="16200000" flipH="1">
            <a:off x="0" y="-1360"/>
            <a:ext cx="2946400" cy="2946400"/>
          </a:xfrm>
          <a:custGeom>
            <a:avLst/>
            <a:gdLst>
              <a:gd name="connsiteX0" fmla="*/ 0 w 2946400"/>
              <a:gd name="connsiteY0" fmla="*/ 0 h 2946400"/>
              <a:gd name="connsiteX1" fmla="*/ 2881601 w 2946400"/>
              <a:gd name="connsiteY1" fmla="*/ 0 h 2946400"/>
              <a:gd name="connsiteX2" fmla="*/ 2897635 w 2946400"/>
              <a:gd name="connsiteY2" fmla="*/ 62356 h 2946400"/>
              <a:gd name="connsiteX3" fmla="*/ 2946400 w 2946400"/>
              <a:gd name="connsiteY3" fmla="*/ 546100 h 2946400"/>
              <a:gd name="connsiteX4" fmla="*/ 546100 w 2946400"/>
              <a:gd name="connsiteY4" fmla="*/ 2946400 h 2946400"/>
              <a:gd name="connsiteX5" fmla="*/ 62356 w 2946400"/>
              <a:gd name="connsiteY5" fmla="*/ 2897635 h 2946400"/>
              <a:gd name="connsiteX6" fmla="*/ 0 w 2946400"/>
              <a:gd name="connsiteY6" fmla="*/ 2881601 h 2946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46400" h="2946400">
                <a:moveTo>
                  <a:pt x="0" y="0"/>
                </a:moveTo>
                <a:lnTo>
                  <a:pt x="2881601" y="0"/>
                </a:lnTo>
                <a:lnTo>
                  <a:pt x="2897635" y="62356"/>
                </a:lnTo>
                <a:cubicBezTo>
                  <a:pt x="2929609" y="218610"/>
                  <a:pt x="2946400" y="380394"/>
                  <a:pt x="2946400" y="546100"/>
                </a:cubicBezTo>
                <a:cubicBezTo>
                  <a:pt x="2946400" y="1871749"/>
                  <a:pt x="1871749" y="2946400"/>
                  <a:pt x="546100" y="2946400"/>
                </a:cubicBezTo>
                <a:cubicBezTo>
                  <a:pt x="380394" y="2946400"/>
                  <a:pt x="218610" y="2929609"/>
                  <a:pt x="62356" y="2897635"/>
                </a:cubicBezTo>
                <a:lnTo>
                  <a:pt x="0" y="28816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ID"/>
          </a:p>
        </p:txBody>
      </p:sp>
      <p:sp>
        <p:nvSpPr>
          <p:cNvPr id="9" name="Freeform: Shape 7">
            <a:extLst>
              <a:ext uri="{FF2B5EF4-FFF2-40B4-BE49-F238E27FC236}">
                <a16:creationId xmlns:a16="http://schemas.microsoft.com/office/drawing/2014/main" id="{AC37003A-ECD2-9271-8AB2-E1B377082716}"/>
              </a:ext>
            </a:extLst>
          </p:cNvPr>
          <p:cNvSpPr/>
          <p:nvPr userDrawn="1"/>
        </p:nvSpPr>
        <p:spPr>
          <a:xfrm>
            <a:off x="4079875" y="2945040"/>
            <a:ext cx="4032250" cy="3912960"/>
          </a:xfrm>
          <a:custGeom>
            <a:avLst/>
            <a:gdLst>
              <a:gd name="connsiteX0" fmla="*/ 198123 w 3893924"/>
              <a:gd name="connsiteY0" fmla="*/ 0 h 4046537"/>
              <a:gd name="connsiteX1" fmla="*/ 3695801 w 3893924"/>
              <a:gd name="connsiteY1" fmla="*/ 0 h 4046537"/>
              <a:gd name="connsiteX2" fmla="*/ 3893924 w 3893924"/>
              <a:gd name="connsiteY2" fmla="*/ 198123 h 4046537"/>
              <a:gd name="connsiteX3" fmla="*/ 3893924 w 3893924"/>
              <a:gd name="connsiteY3" fmla="*/ 4046537 h 4046537"/>
              <a:gd name="connsiteX4" fmla="*/ 0 w 3893924"/>
              <a:gd name="connsiteY4" fmla="*/ 4046537 h 4046537"/>
              <a:gd name="connsiteX5" fmla="*/ 0 w 3893924"/>
              <a:gd name="connsiteY5" fmla="*/ 198123 h 4046537"/>
              <a:gd name="connsiteX6" fmla="*/ 198123 w 3893924"/>
              <a:gd name="connsiteY6" fmla="*/ 0 h 4046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93924" h="4046537">
                <a:moveTo>
                  <a:pt x="198123" y="0"/>
                </a:moveTo>
                <a:lnTo>
                  <a:pt x="3695801" y="0"/>
                </a:lnTo>
                <a:cubicBezTo>
                  <a:pt x="3805221" y="0"/>
                  <a:pt x="3893924" y="88703"/>
                  <a:pt x="3893924" y="198123"/>
                </a:cubicBezTo>
                <a:lnTo>
                  <a:pt x="3893924" y="4046537"/>
                </a:lnTo>
                <a:lnTo>
                  <a:pt x="0" y="4046537"/>
                </a:lnTo>
                <a:lnTo>
                  <a:pt x="0" y="198123"/>
                </a:lnTo>
                <a:cubicBezTo>
                  <a:pt x="0" y="88703"/>
                  <a:pt x="88703" y="0"/>
                  <a:pt x="198123" y="0"/>
                </a:cubicBezTo>
                <a:close/>
              </a:path>
            </a:pathLst>
          </a:cu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cxnSp>
        <p:nvCxnSpPr>
          <p:cNvPr id="10" name="Straight Connector 9">
            <a:extLst>
              <a:ext uri="{FF2B5EF4-FFF2-40B4-BE49-F238E27FC236}">
                <a16:creationId xmlns:a16="http://schemas.microsoft.com/office/drawing/2014/main" id="{F44C63C5-B093-423F-EDE7-E256A8B7AD32}"/>
              </a:ext>
            </a:extLst>
          </p:cNvPr>
          <p:cNvCxnSpPr>
            <a:cxnSpLocks/>
          </p:cNvCxnSpPr>
          <p:nvPr userDrawn="1"/>
        </p:nvCxnSpPr>
        <p:spPr>
          <a:xfrm>
            <a:off x="6096000" y="0"/>
            <a:ext cx="0" cy="5842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Freeform: Shape 11">
            <a:extLst>
              <a:ext uri="{FF2B5EF4-FFF2-40B4-BE49-F238E27FC236}">
                <a16:creationId xmlns:a16="http://schemas.microsoft.com/office/drawing/2014/main" id="{DE13565E-CF99-419F-AEC7-A62AF2E65B11}"/>
              </a:ext>
            </a:extLst>
          </p:cNvPr>
          <p:cNvSpPr/>
          <p:nvPr userDrawn="1"/>
        </p:nvSpPr>
        <p:spPr>
          <a:xfrm rot="5400000">
            <a:off x="9245600" y="-1360"/>
            <a:ext cx="2946400" cy="2946400"/>
          </a:xfrm>
          <a:custGeom>
            <a:avLst/>
            <a:gdLst>
              <a:gd name="connsiteX0" fmla="*/ 0 w 2946400"/>
              <a:gd name="connsiteY0" fmla="*/ 0 h 2946400"/>
              <a:gd name="connsiteX1" fmla="*/ 2881601 w 2946400"/>
              <a:gd name="connsiteY1" fmla="*/ 0 h 2946400"/>
              <a:gd name="connsiteX2" fmla="*/ 2897635 w 2946400"/>
              <a:gd name="connsiteY2" fmla="*/ 62356 h 2946400"/>
              <a:gd name="connsiteX3" fmla="*/ 2946400 w 2946400"/>
              <a:gd name="connsiteY3" fmla="*/ 546100 h 2946400"/>
              <a:gd name="connsiteX4" fmla="*/ 546100 w 2946400"/>
              <a:gd name="connsiteY4" fmla="*/ 2946400 h 2946400"/>
              <a:gd name="connsiteX5" fmla="*/ 62356 w 2946400"/>
              <a:gd name="connsiteY5" fmla="*/ 2897635 h 2946400"/>
              <a:gd name="connsiteX6" fmla="*/ 0 w 2946400"/>
              <a:gd name="connsiteY6" fmla="*/ 2881601 h 2946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46400" h="2946400">
                <a:moveTo>
                  <a:pt x="0" y="0"/>
                </a:moveTo>
                <a:lnTo>
                  <a:pt x="2881601" y="0"/>
                </a:lnTo>
                <a:lnTo>
                  <a:pt x="2897635" y="62356"/>
                </a:lnTo>
                <a:cubicBezTo>
                  <a:pt x="2929609" y="218610"/>
                  <a:pt x="2946400" y="380394"/>
                  <a:pt x="2946400" y="546100"/>
                </a:cubicBezTo>
                <a:cubicBezTo>
                  <a:pt x="2946400" y="1871749"/>
                  <a:pt x="1871749" y="2946400"/>
                  <a:pt x="546100" y="2946400"/>
                </a:cubicBezTo>
                <a:cubicBezTo>
                  <a:pt x="380394" y="2946400"/>
                  <a:pt x="218610" y="2929609"/>
                  <a:pt x="62356" y="2897635"/>
                </a:cubicBezTo>
                <a:lnTo>
                  <a:pt x="0" y="28816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 name="Title 1">
            <a:extLst>
              <a:ext uri="{FF2B5EF4-FFF2-40B4-BE49-F238E27FC236}">
                <a16:creationId xmlns:a16="http://schemas.microsoft.com/office/drawing/2014/main" id="{DB5048C8-BEDD-47F9-820F-7FAF2CE3E757}"/>
              </a:ext>
            </a:extLst>
          </p:cNvPr>
          <p:cNvSpPr>
            <a:spLocks noGrp="1"/>
          </p:cNvSpPr>
          <p:nvPr>
            <p:ph type="title"/>
          </p:nvPr>
        </p:nvSpPr>
        <p:spPr>
          <a:xfrm>
            <a:off x="587377" y="584200"/>
            <a:ext cx="11017246" cy="1767170"/>
          </a:xfrm>
          <a:prstGeom prst="rect">
            <a:avLst/>
          </a:prstGeom>
        </p:spPr>
        <p:txBody>
          <a:bodyPr anchor="b">
            <a:noAutofit/>
          </a:bodyPr>
          <a:lstStyle>
            <a:lvl1pPr algn="ctr">
              <a:defRPr>
                <a:solidFill>
                  <a:schemeClr val="tx1">
                    <a:lumMod val="85000"/>
                    <a:lumOff val="15000"/>
                  </a:schemeClr>
                </a:solidFill>
              </a:defRPr>
            </a:lvl1pPr>
          </a:lstStyle>
          <a:p>
            <a:r>
              <a:rPr lang="en-US" dirty="0"/>
              <a:t>Click to edit Master title style</a:t>
            </a:r>
            <a:endParaRPr lang="en-ID" dirty="0"/>
          </a:p>
        </p:txBody>
      </p:sp>
      <p:sp>
        <p:nvSpPr>
          <p:cNvPr id="11" name="Text Placeholder 2">
            <a:extLst>
              <a:ext uri="{FF2B5EF4-FFF2-40B4-BE49-F238E27FC236}">
                <a16:creationId xmlns:a16="http://schemas.microsoft.com/office/drawing/2014/main" id="{B3D80DCF-CAC4-B510-50AD-54ADC9D71BE9}"/>
              </a:ext>
            </a:extLst>
          </p:cNvPr>
          <p:cNvSpPr>
            <a:spLocks noGrp="1"/>
          </p:cNvSpPr>
          <p:nvPr>
            <p:ph type="body" sz="quarter" idx="15"/>
          </p:nvPr>
        </p:nvSpPr>
        <p:spPr>
          <a:xfrm>
            <a:off x="587375" y="3626764"/>
            <a:ext cx="3182400" cy="2647036"/>
          </a:xfrm>
        </p:spPr>
        <p:txBody>
          <a:bodyPr>
            <a:noAutofit/>
          </a:bodyPr>
          <a:lstStyle>
            <a:lvl1pPr>
              <a:lnSpc>
                <a:spcPct val="100000"/>
              </a:lnSpc>
              <a:spcBef>
                <a:spcPts val="0"/>
              </a:spcBef>
              <a:defRPr sz="16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a:t>
            </a:r>
          </a:p>
        </p:txBody>
      </p:sp>
      <p:sp>
        <p:nvSpPr>
          <p:cNvPr id="14" name="Text Placeholder 7">
            <a:extLst>
              <a:ext uri="{FF2B5EF4-FFF2-40B4-BE49-F238E27FC236}">
                <a16:creationId xmlns:a16="http://schemas.microsoft.com/office/drawing/2014/main" id="{C731E03B-66F2-08AA-04BD-84B57915BAB9}"/>
              </a:ext>
            </a:extLst>
          </p:cNvPr>
          <p:cNvSpPr>
            <a:spLocks noGrp="1"/>
          </p:cNvSpPr>
          <p:nvPr>
            <p:ph type="body" sz="quarter" idx="20"/>
          </p:nvPr>
        </p:nvSpPr>
        <p:spPr>
          <a:xfrm>
            <a:off x="587376" y="3233186"/>
            <a:ext cx="3182400" cy="360000"/>
          </a:xfrm>
        </p:spPr>
        <p:txBody>
          <a:bodyPr anchor="b">
            <a:noAutofit/>
          </a:bodyPr>
          <a:lstStyle>
            <a:lvl1pPr>
              <a:lnSpc>
                <a:spcPct val="100000"/>
              </a:lnSpc>
              <a:spcBef>
                <a:spcPts val="0"/>
              </a:spcBef>
              <a:defRPr sz="1800"/>
            </a:lvl1pPr>
          </a:lstStyle>
          <a:p>
            <a:pPr lvl="0"/>
            <a:r>
              <a:rPr lang="en-GB" dirty="0"/>
              <a:t>Click to edit Master text</a:t>
            </a:r>
          </a:p>
        </p:txBody>
      </p:sp>
      <p:sp>
        <p:nvSpPr>
          <p:cNvPr id="18" name="Text Placeholder 2">
            <a:extLst>
              <a:ext uri="{FF2B5EF4-FFF2-40B4-BE49-F238E27FC236}">
                <a16:creationId xmlns:a16="http://schemas.microsoft.com/office/drawing/2014/main" id="{CE032C3F-0A3B-AAC7-3588-458B3449AB84}"/>
              </a:ext>
            </a:extLst>
          </p:cNvPr>
          <p:cNvSpPr>
            <a:spLocks noGrp="1"/>
          </p:cNvSpPr>
          <p:nvPr>
            <p:ph type="body" sz="quarter" idx="21"/>
          </p:nvPr>
        </p:nvSpPr>
        <p:spPr>
          <a:xfrm>
            <a:off x="8426568" y="3626764"/>
            <a:ext cx="3182400" cy="2647036"/>
          </a:xfrm>
        </p:spPr>
        <p:txBody>
          <a:bodyPr>
            <a:noAutofit/>
          </a:bodyPr>
          <a:lstStyle>
            <a:lvl1pPr>
              <a:lnSpc>
                <a:spcPct val="100000"/>
              </a:lnSpc>
              <a:spcBef>
                <a:spcPts val="0"/>
              </a:spcBef>
              <a:defRPr sz="16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a:t>
            </a:r>
          </a:p>
        </p:txBody>
      </p:sp>
      <p:sp>
        <p:nvSpPr>
          <p:cNvPr id="19" name="Text Placeholder 7">
            <a:extLst>
              <a:ext uri="{FF2B5EF4-FFF2-40B4-BE49-F238E27FC236}">
                <a16:creationId xmlns:a16="http://schemas.microsoft.com/office/drawing/2014/main" id="{00DB280F-8549-B946-7450-371D6645965F}"/>
              </a:ext>
            </a:extLst>
          </p:cNvPr>
          <p:cNvSpPr>
            <a:spLocks noGrp="1"/>
          </p:cNvSpPr>
          <p:nvPr>
            <p:ph type="body" sz="quarter" idx="22"/>
          </p:nvPr>
        </p:nvSpPr>
        <p:spPr>
          <a:xfrm>
            <a:off x="8426569" y="3233186"/>
            <a:ext cx="3182400" cy="360000"/>
          </a:xfrm>
        </p:spPr>
        <p:txBody>
          <a:bodyPr anchor="b">
            <a:noAutofit/>
          </a:bodyPr>
          <a:lstStyle>
            <a:lvl1pPr>
              <a:lnSpc>
                <a:spcPct val="100000"/>
              </a:lnSpc>
              <a:spcBef>
                <a:spcPts val="0"/>
              </a:spcBef>
              <a:defRPr sz="1800"/>
            </a:lvl1pPr>
          </a:lstStyle>
          <a:p>
            <a:pPr lvl="0"/>
            <a:r>
              <a:rPr lang="en-GB" dirty="0"/>
              <a:t>Click to edit Master text</a:t>
            </a:r>
          </a:p>
        </p:txBody>
      </p:sp>
      <p:sp>
        <p:nvSpPr>
          <p:cNvPr id="24" name="Text Placeholder 2">
            <a:extLst>
              <a:ext uri="{FF2B5EF4-FFF2-40B4-BE49-F238E27FC236}">
                <a16:creationId xmlns:a16="http://schemas.microsoft.com/office/drawing/2014/main" id="{4869377D-21D8-79DE-3928-53FCA3989A45}"/>
              </a:ext>
            </a:extLst>
          </p:cNvPr>
          <p:cNvSpPr>
            <a:spLocks noGrp="1"/>
          </p:cNvSpPr>
          <p:nvPr>
            <p:ph type="body" sz="quarter" idx="23"/>
          </p:nvPr>
        </p:nvSpPr>
        <p:spPr>
          <a:xfrm>
            <a:off x="4505248" y="3626764"/>
            <a:ext cx="3182400" cy="2647036"/>
          </a:xfrm>
        </p:spPr>
        <p:txBody>
          <a:bodyPr>
            <a:noAutofit/>
          </a:bodyPr>
          <a:lstStyle>
            <a:lvl1pPr algn="ctr">
              <a:lnSpc>
                <a:spcPct val="100000"/>
              </a:lnSpc>
              <a:spcBef>
                <a:spcPts val="0"/>
              </a:spcBef>
              <a:defRPr sz="1600" b="0">
                <a:solidFill>
                  <a:srgbClr val="010203"/>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a:t>
            </a:r>
          </a:p>
        </p:txBody>
      </p:sp>
      <p:sp>
        <p:nvSpPr>
          <p:cNvPr id="25" name="Text Placeholder 7">
            <a:extLst>
              <a:ext uri="{FF2B5EF4-FFF2-40B4-BE49-F238E27FC236}">
                <a16:creationId xmlns:a16="http://schemas.microsoft.com/office/drawing/2014/main" id="{A65C9EBC-BA39-D9E2-6EE3-8FCDBA3923A0}"/>
              </a:ext>
            </a:extLst>
          </p:cNvPr>
          <p:cNvSpPr>
            <a:spLocks noGrp="1"/>
          </p:cNvSpPr>
          <p:nvPr>
            <p:ph type="body" sz="quarter" idx="24"/>
          </p:nvPr>
        </p:nvSpPr>
        <p:spPr>
          <a:xfrm>
            <a:off x="4506972" y="3233186"/>
            <a:ext cx="3182400" cy="360000"/>
          </a:xfrm>
        </p:spPr>
        <p:txBody>
          <a:bodyPr anchor="b">
            <a:noAutofit/>
          </a:bodyPr>
          <a:lstStyle>
            <a:lvl1pPr algn="ctr">
              <a:lnSpc>
                <a:spcPct val="100000"/>
              </a:lnSpc>
              <a:spcBef>
                <a:spcPts val="0"/>
              </a:spcBef>
              <a:defRPr sz="1800">
                <a:solidFill>
                  <a:srgbClr val="010203"/>
                </a:solidFill>
              </a:defRPr>
            </a:lvl1pPr>
          </a:lstStyle>
          <a:p>
            <a:pPr lvl="0"/>
            <a:r>
              <a:rPr lang="en-GB" dirty="0"/>
              <a:t>Click to edit Master text</a:t>
            </a:r>
          </a:p>
        </p:txBody>
      </p:sp>
    </p:spTree>
    <p:extLst>
      <p:ext uri="{BB962C8B-B14F-4D97-AF65-F5344CB8AC3E}">
        <p14:creationId xmlns:p14="http://schemas.microsoft.com/office/powerpoint/2010/main" val="155343556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3 Text Boxes T22V2">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2ED0F9B-1932-6896-466C-D64BA828EC15}"/>
              </a:ext>
            </a:extLst>
          </p:cNvPr>
          <p:cNvSpPr/>
          <p:nvPr userDrawn="1"/>
        </p:nvSpPr>
        <p:spPr>
          <a:xfrm>
            <a:off x="6096001" y="3429000"/>
            <a:ext cx="6096000" cy="3429000"/>
          </a:xfrm>
          <a:prstGeom prst="rect">
            <a:avLst/>
          </a:prstGeom>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dirty="0"/>
          </a:p>
        </p:txBody>
      </p:sp>
      <p:sp>
        <p:nvSpPr>
          <p:cNvPr id="2" name="Title 1">
            <a:extLst>
              <a:ext uri="{FF2B5EF4-FFF2-40B4-BE49-F238E27FC236}">
                <a16:creationId xmlns:a16="http://schemas.microsoft.com/office/drawing/2014/main" id="{788C0BAD-62F8-8DBF-08BD-F3D4D231474E}"/>
              </a:ext>
            </a:extLst>
          </p:cNvPr>
          <p:cNvSpPr>
            <a:spLocks noGrp="1"/>
          </p:cNvSpPr>
          <p:nvPr>
            <p:ph type="title"/>
          </p:nvPr>
        </p:nvSpPr>
        <p:spPr>
          <a:xfrm>
            <a:off x="587375" y="584200"/>
            <a:ext cx="5222875" cy="2511419"/>
          </a:xfrm>
          <a:prstGeom prst="rect">
            <a:avLst/>
          </a:prstGeom>
        </p:spPr>
        <p:txBody>
          <a:bodyPr anchor="ctr">
            <a:noAutofit/>
          </a:bodyPr>
          <a:lstStyle>
            <a:lvl1pPr algn="l">
              <a:defRPr>
                <a:solidFill>
                  <a:schemeClr val="tx1">
                    <a:lumMod val="85000"/>
                    <a:lumOff val="15000"/>
                  </a:schemeClr>
                </a:solidFill>
              </a:defRPr>
            </a:lvl1pPr>
          </a:lstStyle>
          <a:p>
            <a:r>
              <a:rPr lang="en-US" dirty="0"/>
              <a:t>Click to edit Master title style</a:t>
            </a:r>
            <a:endParaRPr lang="en-ID" dirty="0"/>
          </a:p>
        </p:txBody>
      </p:sp>
      <p:cxnSp>
        <p:nvCxnSpPr>
          <p:cNvPr id="7" name="Straight Connector 6">
            <a:extLst>
              <a:ext uri="{FF2B5EF4-FFF2-40B4-BE49-F238E27FC236}">
                <a16:creationId xmlns:a16="http://schemas.microsoft.com/office/drawing/2014/main" id="{D5453C8F-F0F1-1099-79AA-AF1ACBB99C77}"/>
              </a:ext>
            </a:extLst>
          </p:cNvPr>
          <p:cNvCxnSpPr>
            <a:cxnSpLocks/>
          </p:cNvCxnSpPr>
          <p:nvPr userDrawn="1"/>
        </p:nvCxnSpPr>
        <p:spPr>
          <a:xfrm flipH="1">
            <a:off x="0" y="3429000"/>
            <a:ext cx="6220047"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F122764C-29F8-352B-1FEF-C94B5FF717FB}"/>
              </a:ext>
            </a:extLst>
          </p:cNvPr>
          <p:cNvCxnSpPr>
            <a:cxnSpLocks/>
          </p:cNvCxnSpPr>
          <p:nvPr userDrawn="1"/>
        </p:nvCxnSpPr>
        <p:spPr>
          <a:xfrm flipV="1">
            <a:off x="6096001" y="0"/>
            <a:ext cx="0" cy="34290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5" name="Text Placeholder 2">
            <a:extLst>
              <a:ext uri="{FF2B5EF4-FFF2-40B4-BE49-F238E27FC236}">
                <a16:creationId xmlns:a16="http://schemas.microsoft.com/office/drawing/2014/main" id="{21DA4D24-A82B-1EC3-5880-D95826B5ABB0}"/>
              </a:ext>
            </a:extLst>
          </p:cNvPr>
          <p:cNvSpPr>
            <a:spLocks noGrp="1"/>
          </p:cNvSpPr>
          <p:nvPr>
            <p:ph type="body" sz="quarter" idx="18"/>
          </p:nvPr>
        </p:nvSpPr>
        <p:spPr>
          <a:xfrm>
            <a:off x="6394517" y="977777"/>
            <a:ext cx="5210103" cy="2117841"/>
          </a:xfrm>
        </p:spPr>
        <p:txBody>
          <a:bodyPr>
            <a:noAutofit/>
          </a:bodyPr>
          <a:lstStyle>
            <a:lvl1pPr>
              <a:lnSpc>
                <a:spcPct val="100000"/>
              </a:lnSpc>
              <a:spcBef>
                <a:spcPts val="0"/>
              </a:spcBef>
              <a:defRPr sz="16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6" name="Text Placeholder 7">
            <a:extLst>
              <a:ext uri="{FF2B5EF4-FFF2-40B4-BE49-F238E27FC236}">
                <a16:creationId xmlns:a16="http://schemas.microsoft.com/office/drawing/2014/main" id="{0C0CBB3E-1B00-966A-5016-421CD316FDEE}"/>
              </a:ext>
            </a:extLst>
          </p:cNvPr>
          <p:cNvSpPr>
            <a:spLocks noGrp="1"/>
          </p:cNvSpPr>
          <p:nvPr>
            <p:ph type="body" sz="quarter" idx="19"/>
          </p:nvPr>
        </p:nvSpPr>
        <p:spPr>
          <a:xfrm>
            <a:off x="6394517" y="584200"/>
            <a:ext cx="5210103" cy="360000"/>
          </a:xfrm>
        </p:spPr>
        <p:txBody>
          <a:bodyPr anchor="b">
            <a:noAutofit/>
          </a:bodyPr>
          <a:lstStyle>
            <a:lvl1pPr>
              <a:lnSpc>
                <a:spcPct val="100000"/>
              </a:lnSpc>
              <a:spcBef>
                <a:spcPts val="0"/>
              </a:spcBef>
              <a:defRPr sz="1800"/>
            </a:lvl1pPr>
          </a:lstStyle>
          <a:p>
            <a:pPr lvl="0"/>
            <a:r>
              <a:rPr lang="en-GB" dirty="0"/>
              <a:t>Click to edit Master text styles</a:t>
            </a:r>
          </a:p>
        </p:txBody>
      </p:sp>
      <p:sp>
        <p:nvSpPr>
          <p:cNvPr id="14" name="Text Placeholder 2">
            <a:extLst>
              <a:ext uri="{FF2B5EF4-FFF2-40B4-BE49-F238E27FC236}">
                <a16:creationId xmlns:a16="http://schemas.microsoft.com/office/drawing/2014/main" id="{D74804A8-CECC-36EF-9245-B4C9B09C3D28}"/>
              </a:ext>
            </a:extLst>
          </p:cNvPr>
          <p:cNvSpPr>
            <a:spLocks noGrp="1"/>
          </p:cNvSpPr>
          <p:nvPr>
            <p:ph type="body" sz="quarter" idx="20"/>
          </p:nvPr>
        </p:nvSpPr>
        <p:spPr>
          <a:xfrm>
            <a:off x="600142" y="4155959"/>
            <a:ext cx="5206993" cy="2117841"/>
          </a:xfrm>
        </p:spPr>
        <p:txBody>
          <a:bodyPr>
            <a:noAutofit/>
          </a:bodyPr>
          <a:lstStyle>
            <a:lvl1pPr>
              <a:lnSpc>
                <a:spcPct val="100000"/>
              </a:lnSpc>
              <a:spcBef>
                <a:spcPts val="0"/>
              </a:spcBef>
              <a:defRPr sz="16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15" name="Text Placeholder 7">
            <a:extLst>
              <a:ext uri="{FF2B5EF4-FFF2-40B4-BE49-F238E27FC236}">
                <a16:creationId xmlns:a16="http://schemas.microsoft.com/office/drawing/2014/main" id="{DA40AA69-F8B7-00B4-3A15-AF9512DFEFF2}"/>
              </a:ext>
            </a:extLst>
          </p:cNvPr>
          <p:cNvSpPr>
            <a:spLocks noGrp="1"/>
          </p:cNvSpPr>
          <p:nvPr>
            <p:ph type="body" sz="quarter" idx="21"/>
          </p:nvPr>
        </p:nvSpPr>
        <p:spPr>
          <a:xfrm>
            <a:off x="600142" y="3762382"/>
            <a:ext cx="5206993" cy="360000"/>
          </a:xfrm>
        </p:spPr>
        <p:txBody>
          <a:bodyPr anchor="b">
            <a:noAutofit/>
          </a:bodyPr>
          <a:lstStyle>
            <a:lvl1pPr>
              <a:lnSpc>
                <a:spcPct val="100000"/>
              </a:lnSpc>
              <a:spcBef>
                <a:spcPts val="0"/>
              </a:spcBef>
              <a:defRPr sz="1800"/>
            </a:lvl1pPr>
          </a:lstStyle>
          <a:p>
            <a:pPr lvl="0"/>
            <a:r>
              <a:rPr lang="en-GB" dirty="0"/>
              <a:t>Click to edit Master text styles</a:t>
            </a:r>
          </a:p>
        </p:txBody>
      </p:sp>
      <p:sp>
        <p:nvSpPr>
          <p:cNvPr id="16" name="Text Placeholder 2">
            <a:extLst>
              <a:ext uri="{FF2B5EF4-FFF2-40B4-BE49-F238E27FC236}">
                <a16:creationId xmlns:a16="http://schemas.microsoft.com/office/drawing/2014/main" id="{BF6C9534-0126-D1C4-DE6F-D695D5BE1C9F}"/>
              </a:ext>
            </a:extLst>
          </p:cNvPr>
          <p:cNvSpPr>
            <a:spLocks noGrp="1"/>
          </p:cNvSpPr>
          <p:nvPr>
            <p:ph type="body" sz="quarter" idx="22"/>
          </p:nvPr>
        </p:nvSpPr>
        <p:spPr>
          <a:xfrm>
            <a:off x="6394517" y="4155959"/>
            <a:ext cx="5210103" cy="2117841"/>
          </a:xfrm>
        </p:spPr>
        <p:txBody>
          <a:bodyPr>
            <a:noAutofit/>
          </a:bodyPr>
          <a:lstStyle>
            <a:lvl1pPr>
              <a:lnSpc>
                <a:spcPct val="100000"/>
              </a:lnSpc>
              <a:spcBef>
                <a:spcPts val="0"/>
              </a:spcBef>
              <a:defRPr sz="1600" b="0">
                <a:solidFill>
                  <a:srgbClr val="010203"/>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17" name="Text Placeholder 7">
            <a:extLst>
              <a:ext uri="{FF2B5EF4-FFF2-40B4-BE49-F238E27FC236}">
                <a16:creationId xmlns:a16="http://schemas.microsoft.com/office/drawing/2014/main" id="{146BCF7E-1FFF-1586-0E11-756A0AEA2FBC}"/>
              </a:ext>
            </a:extLst>
          </p:cNvPr>
          <p:cNvSpPr>
            <a:spLocks noGrp="1"/>
          </p:cNvSpPr>
          <p:nvPr>
            <p:ph type="body" sz="quarter" idx="23"/>
          </p:nvPr>
        </p:nvSpPr>
        <p:spPr>
          <a:xfrm>
            <a:off x="6394517" y="3762382"/>
            <a:ext cx="5210103" cy="360000"/>
          </a:xfrm>
        </p:spPr>
        <p:txBody>
          <a:bodyPr>
            <a:noAutofit/>
          </a:bodyPr>
          <a:lstStyle>
            <a:lvl1pPr>
              <a:lnSpc>
                <a:spcPct val="100000"/>
              </a:lnSpc>
              <a:spcBef>
                <a:spcPts val="0"/>
              </a:spcBef>
              <a:defRPr sz="1800">
                <a:solidFill>
                  <a:srgbClr val="010203"/>
                </a:solidFill>
              </a:defRPr>
            </a:lvl1pPr>
          </a:lstStyle>
          <a:p>
            <a:pPr lvl="0"/>
            <a:r>
              <a:rPr lang="en-GB" dirty="0"/>
              <a:t>Click to edit Master text styles</a:t>
            </a:r>
          </a:p>
        </p:txBody>
      </p:sp>
    </p:spTree>
    <p:extLst>
      <p:ext uri="{BB962C8B-B14F-4D97-AF65-F5344CB8AC3E}">
        <p14:creationId xmlns:p14="http://schemas.microsoft.com/office/powerpoint/2010/main" val="264418410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4 Text Boxes T23V1">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B9842E2F-4C64-0E74-4D16-99C3A8A51175}"/>
              </a:ext>
            </a:extLst>
          </p:cNvPr>
          <p:cNvSpPr/>
          <p:nvPr userDrawn="1"/>
        </p:nvSpPr>
        <p:spPr>
          <a:xfrm>
            <a:off x="0" y="1693861"/>
            <a:ext cx="6096000" cy="2289969"/>
          </a:xfrm>
          <a:prstGeom prst="rect">
            <a:avLst/>
          </a:prstGeom>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dirty="0"/>
          </a:p>
        </p:txBody>
      </p:sp>
      <p:sp>
        <p:nvSpPr>
          <p:cNvPr id="9" name="Title 1">
            <a:extLst>
              <a:ext uri="{FF2B5EF4-FFF2-40B4-BE49-F238E27FC236}">
                <a16:creationId xmlns:a16="http://schemas.microsoft.com/office/drawing/2014/main" id="{E5E79941-DE5E-C49A-2E3F-8786F2E2CBD7}"/>
              </a:ext>
            </a:extLst>
          </p:cNvPr>
          <p:cNvSpPr>
            <a:spLocks noGrp="1"/>
          </p:cNvSpPr>
          <p:nvPr>
            <p:ph type="title"/>
          </p:nvPr>
        </p:nvSpPr>
        <p:spPr>
          <a:xfrm>
            <a:off x="587375" y="584200"/>
            <a:ext cx="11017250" cy="1109663"/>
          </a:xfrm>
          <a:prstGeom prst="rect">
            <a:avLst/>
          </a:prstGeom>
        </p:spPr>
        <p:txBody>
          <a:bodyPr>
            <a:noAutofit/>
          </a:bodyPr>
          <a:lstStyle>
            <a:lvl1pPr>
              <a:defRPr>
                <a:solidFill>
                  <a:schemeClr val="tx1">
                    <a:lumMod val="85000"/>
                    <a:lumOff val="15000"/>
                  </a:schemeClr>
                </a:solidFill>
              </a:defRPr>
            </a:lvl1pPr>
          </a:lstStyle>
          <a:p>
            <a:r>
              <a:rPr lang="en-US" dirty="0"/>
              <a:t>Click to edit Master title style</a:t>
            </a:r>
            <a:endParaRPr lang="en-ID" dirty="0"/>
          </a:p>
        </p:txBody>
      </p:sp>
      <p:sp>
        <p:nvSpPr>
          <p:cNvPr id="10" name="Rectangle 9">
            <a:extLst>
              <a:ext uri="{FF2B5EF4-FFF2-40B4-BE49-F238E27FC236}">
                <a16:creationId xmlns:a16="http://schemas.microsoft.com/office/drawing/2014/main" id="{8967631E-11F6-C168-7F46-9A8BA7C52082}"/>
              </a:ext>
            </a:extLst>
          </p:cNvPr>
          <p:cNvSpPr/>
          <p:nvPr userDrawn="1"/>
        </p:nvSpPr>
        <p:spPr>
          <a:xfrm>
            <a:off x="6096001" y="3983830"/>
            <a:ext cx="6096000" cy="2289969"/>
          </a:xfrm>
          <a:prstGeom prst="rect">
            <a:avLst/>
          </a:prstGeom>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dirty="0"/>
          </a:p>
        </p:txBody>
      </p:sp>
      <p:sp>
        <p:nvSpPr>
          <p:cNvPr id="11" name="Text Placeholder 2">
            <a:extLst>
              <a:ext uri="{FF2B5EF4-FFF2-40B4-BE49-F238E27FC236}">
                <a16:creationId xmlns:a16="http://schemas.microsoft.com/office/drawing/2014/main" id="{B35CB980-CB8E-681A-AE69-8E319B4D8188}"/>
              </a:ext>
            </a:extLst>
          </p:cNvPr>
          <p:cNvSpPr>
            <a:spLocks noGrp="1"/>
          </p:cNvSpPr>
          <p:nvPr>
            <p:ph type="body" sz="quarter" idx="20"/>
          </p:nvPr>
        </p:nvSpPr>
        <p:spPr>
          <a:xfrm>
            <a:off x="600142" y="4527033"/>
            <a:ext cx="5206993" cy="1597141"/>
          </a:xfrm>
        </p:spPr>
        <p:txBody>
          <a:bodyPr>
            <a:noAutofit/>
          </a:bodyPr>
          <a:lstStyle>
            <a:lvl1pPr>
              <a:lnSpc>
                <a:spcPct val="100000"/>
              </a:lnSpc>
              <a:spcBef>
                <a:spcPts val="0"/>
              </a:spcBef>
              <a:defRPr sz="16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12" name="Text Placeholder 7">
            <a:extLst>
              <a:ext uri="{FF2B5EF4-FFF2-40B4-BE49-F238E27FC236}">
                <a16:creationId xmlns:a16="http://schemas.microsoft.com/office/drawing/2014/main" id="{72F95759-011C-7FF5-0929-4FF7AAE1A221}"/>
              </a:ext>
            </a:extLst>
          </p:cNvPr>
          <p:cNvSpPr>
            <a:spLocks noGrp="1"/>
          </p:cNvSpPr>
          <p:nvPr>
            <p:ph type="body" sz="quarter" idx="21"/>
          </p:nvPr>
        </p:nvSpPr>
        <p:spPr>
          <a:xfrm>
            <a:off x="600142" y="4133456"/>
            <a:ext cx="5206993" cy="360000"/>
          </a:xfrm>
        </p:spPr>
        <p:txBody>
          <a:bodyPr anchor="b">
            <a:noAutofit/>
          </a:bodyPr>
          <a:lstStyle>
            <a:lvl1pPr>
              <a:lnSpc>
                <a:spcPct val="100000"/>
              </a:lnSpc>
              <a:spcBef>
                <a:spcPts val="0"/>
              </a:spcBef>
              <a:defRPr sz="1800"/>
            </a:lvl1pPr>
          </a:lstStyle>
          <a:p>
            <a:pPr lvl="0"/>
            <a:r>
              <a:rPr lang="en-GB" dirty="0"/>
              <a:t>Click to edit Master text styles</a:t>
            </a:r>
          </a:p>
        </p:txBody>
      </p:sp>
      <p:sp>
        <p:nvSpPr>
          <p:cNvPr id="13" name="Text Placeholder 2">
            <a:extLst>
              <a:ext uri="{FF2B5EF4-FFF2-40B4-BE49-F238E27FC236}">
                <a16:creationId xmlns:a16="http://schemas.microsoft.com/office/drawing/2014/main" id="{C1640860-2340-E5BF-C39E-7045920AC1C6}"/>
              </a:ext>
            </a:extLst>
          </p:cNvPr>
          <p:cNvSpPr>
            <a:spLocks noGrp="1"/>
          </p:cNvSpPr>
          <p:nvPr>
            <p:ph type="body" sz="quarter" idx="22"/>
          </p:nvPr>
        </p:nvSpPr>
        <p:spPr>
          <a:xfrm>
            <a:off x="6394517" y="4527033"/>
            <a:ext cx="5210103" cy="1597141"/>
          </a:xfrm>
        </p:spPr>
        <p:txBody>
          <a:bodyPr>
            <a:noAutofit/>
          </a:bodyPr>
          <a:lstStyle>
            <a:lvl1pPr>
              <a:lnSpc>
                <a:spcPct val="100000"/>
              </a:lnSpc>
              <a:spcBef>
                <a:spcPts val="0"/>
              </a:spcBef>
              <a:defRPr sz="1600" b="0">
                <a:solidFill>
                  <a:srgbClr val="262626"/>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18" name="Text Placeholder 7">
            <a:extLst>
              <a:ext uri="{FF2B5EF4-FFF2-40B4-BE49-F238E27FC236}">
                <a16:creationId xmlns:a16="http://schemas.microsoft.com/office/drawing/2014/main" id="{EEA79C68-E711-A6D9-5D20-F4838EB69364}"/>
              </a:ext>
            </a:extLst>
          </p:cNvPr>
          <p:cNvSpPr>
            <a:spLocks noGrp="1"/>
          </p:cNvSpPr>
          <p:nvPr>
            <p:ph type="body" sz="quarter" idx="23"/>
          </p:nvPr>
        </p:nvSpPr>
        <p:spPr>
          <a:xfrm>
            <a:off x="6394517" y="4133456"/>
            <a:ext cx="5210103" cy="360000"/>
          </a:xfrm>
        </p:spPr>
        <p:txBody>
          <a:bodyPr>
            <a:noAutofit/>
          </a:bodyPr>
          <a:lstStyle>
            <a:lvl1pPr>
              <a:lnSpc>
                <a:spcPct val="100000"/>
              </a:lnSpc>
              <a:spcBef>
                <a:spcPts val="0"/>
              </a:spcBef>
              <a:defRPr sz="1800">
                <a:solidFill>
                  <a:srgbClr val="262626"/>
                </a:solidFill>
              </a:defRPr>
            </a:lvl1pPr>
          </a:lstStyle>
          <a:p>
            <a:pPr lvl="0"/>
            <a:r>
              <a:rPr lang="en-GB" dirty="0"/>
              <a:t>Click to edit Master text styles</a:t>
            </a:r>
          </a:p>
        </p:txBody>
      </p:sp>
      <p:sp>
        <p:nvSpPr>
          <p:cNvPr id="27" name="Text Placeholder 2">
            <a:extLst>
              <a:ext uri="{FF2B5EF4-FFF2-40B4-BE49-F238E27FC236}">
                <a16:creationId xmlns:a16="http://schemas.microsoft.com/office/drawing/2014/main" id="{73644F04-6245-0ADC-5269-B6052F3DD178}"/>
              </a:ext>
            </a:extLst>
          </p:cNvPr>
          <p:cNvSpPr>
            <a:spLocks noGrp="1"/>
          </p:cNvSpPr>
          <p:nvPr>
            <p:ph type="body" sz="quarter" idx="24"/>
          </p:nvPr>
        </p:nvSpPr>
        <p:spPr>
          <a:xfrm>
            <a:off x="600142" y="2237064"/>
            <a:ext cx="5206993" cy="1597141"/>
          </a:xfrm>
        </p:spPr>
        <p:txBody>
          <a:bodyPr>
            <a:noAutofit/>
          </a:bodyPr>
          <a:lstStyle>
            <a:lvl1pPr>
              <a:lnSpc>
                <a:spcPct val="100000"/>
              </a:lnSpc>
              <a:spcBef>
                <a:spcPts val="0"/>
              </a:spcBef>
              <a:defRPr sz="1600" b="0">
                <a:solidFill>
                  <a:srgbClr val="262626"/>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28" name="Text Placeholder 7">
            <a:extLst>
              <a:ext uri="{FF2B5EF4-FFF2-40B4-BE49-F238E27FC236}">
                <a16:creationId xmlns:a16="http://schemas.microsoft.com/office/drawing/2014/main" id="{4A59112C-5BAC-8919-157A-2EADF25AA225}"/>
              </a:ext>
            </a:extLst>
          </p:cNvPr>
          <p:cNvSpPr>
            <a:spLocks noGrp="1"/>
          </p:cNvSpPr>
          <p:nvPr>
            <p:ph type="body" sz="quarter" idx="25"/>
          </p:nvPr>
        </p:nvSpPr>
        <p:spPr>
          <a:xfrm>
            <a:off x="600142" y="1843487"/>
            <a:ext cx="5206993" cy="360000"/>
          </a:xfrm>
        </p:spPr>
        <p:txBody>
          <a:bodyPr anchor="b">
            <a:noAutofit/>
          </a:bodyPr>
          <a:lstStyle>
            <a:lvl1pPr>
              <a:lnSpc>
                <a:spcPct val="100000"/>
              </a:lnSpc>
              <a:spcBef>
                <a:spcPts val="0"/>
              </a:spcBef>
              <a:defRPr sz="1800">
                <a:solidFill>
                  <a:srgbClr val="262626"/>
                </a:solidFill>
              </a:defRPr>
            </a:lvl1pPr>
          </a:lstStyle>
          <a:p>
            <a:pPr lvl="0"/>
            <a:r>
              <a:rPr lang="en-GB" dirty="0"/>
              <a:t>Click to edit Master text styles</a:t>
            </a:r>
          </a:p>
        </p:txBody>
      </p:sp>
      <p:sp>
        <p:nvSpPr>
          <p:cNvPr id="29" name="Text Placeholder 2">
            <a:extLst>
              <a:ext uri="{FF2B5EF4-FFF2-40B4-BE49-F238E27FC236}">
                <a16:creationId xmlns:a16="http://schemas.microsoft.com/office/drawing/2014/main" id="{7151F00F-6557-7362-3EFE-F9A5EDF47378}"/>
              </a:ext>
            </a:extLst>
          </p:cNvPr>
          <p:cNvSpPr>
            <a:spLocks noGrp="1"/>
          </p:cNvSpPr>
          <p:nvPr>
            <p:ph type="body" sz="quarter" idx="26"/>
          </p:nvPr>
        </p:nvSpPr>
        <p:spPr>
          <a:xfrm>
            <a:off x="6394517" y="2237064"/>
            <a:ext cx="5210103" cy="1597141"/>
          </a:xfrm>
        </p:spPr>
        <p:txBody>
          <a:bodyPr>
            <a:noAutofit/>
          </a:bodyPr>
          <a:lstStyle>
            <a:lvl1pPr>
              <a:lnSpc>
                <a:spcPct val="100000"/>
              </a:lnSpc>
              <a:spcBef>
                <a:spcPts val="0"/>
              </a:spcBef>
              <a:defRPr sz="16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30" name="Text Placeholder 7">
            <a:extLst>
              <a:ext uri="{FF2B5EF4-FFF2-40B4-BE49-F238E27FC236}">
                <a16:creationId xmlns:a16="http://schemas.microsoft.com/office/drawing/2014/main" id="{CEC0AC7C-12B1-4024-23F6-11AF30A1644D}"/>
              </a:ext>
            </a:extLst>
          </p:cNvPr>
          <p:cNvSpPr>
            <a:spLocks noGrp="1"/>
          </p:cNvSpPr>
          <p:nvPr>
            <p:ph type="body" sz="quarter" idx="27"/>
          </p:nvPr>
        </p:nvSpPr>
        <p:spPr>
          <a:xfrm>
            <a:off x="6394517" y="1843487"/>
            <a:ext cx="5210103" cy="360000"/>
          </a:xfrm>
        </p:spPr>
        <p:txBody>
          <a:bodyPr>
            <a:noAutofit/>
          </a:bodyPr>
          <a:lstStyle>
            <a:lvl1pPr>
              <a:lnSpc>
                <a:spcPct val="100000"/>
              </a:lnSpc>
              <a:spcBef>
                <a:spcPts val="0"/>
              </a:spcBef>
              <a:defRPr sz="1800"/>
            </a:lvl1pPr>
          </a:lstStyle>
          <a:p>
            <a:pPr lvl="0"/>
            <a:r>
              <a:rPr lang="en-GB" dirty="0"/>
              <a:t>Click to edit Master text styles</a:t>
            </a:r>
          </a:p>
        </p:txBody>
      </p:sp>
    </p:spTree>
    <p:extLst>
      <p:ext uri="{BB962C8B-B14F-4D97-AF65-F5344CB8AC3E}">
        <p14:creationId xmlns:p14="http://schemas.microsoft.com/office/powerpoint/2010/main" val="105596071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able with Contents C40V1">
    <p:spTree>
      <p:nvGrpSpPr>
        <p:cNvPr id="1" name=""/>
        <p:cNvGrpSpPr/>
        <p:nvPr/>
      </p:nvGrpSpPr>
      <p:grpSpPr>
        <a:xfrm>
          <a:off x="0" y="0"/>
          <a:ext cx="0" cy="0"/>
          <a:chOff x="0" y="0"/>
          <a:chExt cx="0" cy="0"/>
        </a:xfrm>
      </p:grpSpPr>
      <p:sp>
        <p:nvSpPr>
          <p:cNvPr id="21" name="Freeform: Shape 20">
            <a:extLst>
              <a:ext uri="{FF2B5EF4-FFF2-40B4-BE49-F238E27FC236}">
                <a16:creationId xmlns:a16="http://schemas.microsoft.com/office/drawing/2014/main" id="{BA2527E0-94AA-C957-2E7B-4576A8C6BD96}"/>
              </a:ext>
            </a:extLst>
          </p:cNvPr>
          <p:cNvSpPr/>
          <p:nvPr userDrawn="1"/>
        </p:nvSpPr>
        <p:spPr>
          <a:xfrm rot="16200000" flipH="1">
            <a:off x="0" y="-1360"/>
            <a:ext cx="2946400" cy="2946400"/>
          </a:xfrm>
          <a:custGeom>
            <a:avLst/>
            <a:gdLst>
              <a:gd name="connsiteX0" fmla="*/ 0 w 2946400"/>
              <a:gd name="connsiteY0" fmla="*/ 0 h 2946400"/>
              <a:gd name="connsiteX1" fmla="*/ 2881601 w 2946400"/>
              <a:gd name="connsiteY1" fmla="*/ 0 h 2946400"/>
              <a:gd name="connsiteX2" fmla="*/ 2897635 w 2946400"/>
              <a:gd name="connsiteY2" fmla="*/ 62356 h 2946400"/>
              <a:gd name="connsiteX3" fmla="*/ 2946400 w 2946400"/>
              <a:gd name="connsiteY3" fmla="*/ 546100 h 2946400"/>
              <a:gd name="connsiteX4" fmla="*/ 546100 w 2946400"/>
              <a:gd name="connsiteY4" fmla="*/ 2946400 h 2946400"/>
              <a:gd name="connsiteX5" fmla="*/ 62356 w 2946400"/>
              <a:gd name="connsiteY5" fmla="*/ 2897635 h 2946400"/>
              <a:gd name="connsiteX6" fmla="*/ 0 w 2946400"/>
              <a:gd name="connsiteY6" fmla="*/ 2881601 h 2946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46400" h="2946400">
                <a:moveTo>
                  <a:pt x="0" y="0"/>
                </a:moveTo>
                <a:lnTo>
                  <a:pt x="2881601" y="0"/>
                </a:lnTo>
                <a:lnTo>
                  <a:pt x="2897635" y="62356"/>
                </a:lnTo>
                <a:cubicBezTo>
                  <a:pt x="2929609" y="218610"/>
                  <a:pt x="2946400" y="380394"/>
                  <a:pt x="2946400" y="546100"/>
                </a:cubicBezTo>
                <a:cubicBezTo>
                  <a:pt x="2946400" y="1871749"/>
                  <a:pt x="1871749" y="2946400"/>
                  <a:pt x="546100" y="2946400"/>
                </a:cubicBezTo>
                <a:cubicBezTo>
                  <a:pt x="380394" y="2946400"/>
                  <a:pt x="218610" y="2929609"/>
                  <a:pt x="62356" y="2897635"/>
                </a:cubicBezTo>
                <a:lnTo>
                  <a:pt x="0" y="28816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ID"/>
          </a:p>
        </p:txBody>
      </p:sp>
      <p:cxnSp>
        <p:nvCxnSpPr>
          <p:cNvPr id="10" name="Straight Connector 9">
            <a:extLst>
              <a:ext uri="{FF2B5EF4-FFF2-40B4-BE49-F238E27FC236}">
                <a16:creationId xmlns:a16="http://schemas.microsoft.com/office/drawing/2014/main" id="{F44C63C5-B093-423F-EDE7-E256A8B7AD32}"/>
              </a:ext>
            </a:extLst>
          </p:cNvPr>
          <p:cNvCxnSpPr>
            <a:cxnSpLocks/>
          </p:cNvCxnSpPr>
          <p:nvPr userDrawn="1"/>
        </p:nvCxnSpPr>
        <p:spPr>
          <a:xfrm>
            <a:off x="6096000" y="0"/>
            <a:ext cx="0" cy="5842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Freeform: Shape 11">
            <a:extLst>
              <a:ext uri="{FF2B5EF4-FFF2-40B4-BE49-F238E27FC236}">
                <a16:creationId xmlns:a16="http://schemas.microsoft.com/office/drawing/2014/main" id="{DE13565E-CF99-419F-AEC7-A62AF2E65B11}"/>
              </a:ext>
            </a:extLst>
          </p:cNvPr>
          <p:cNvSpPr/>
          <p:nvPr userDrawn="1"/>
        </p:nvSpPr>
        <p:spPr>
          <a:xfrm rot="5400000">
            <a:off x="9245600" y="-1360"/>
            <a:ext cx="2946400" cy="2946400"/>
          </a:xfrm>
          <a:custGeom>
            <a:avLst/>
            <a:gdLst>
              <a:gd name="connsiteX0" fmla="*/ 0 w 2946400"/>
              <a:gd name="connsiteY0" fmla="*/ 0 h 2946400"/>
              <a:gd name="connsiteX1" fmla="*/ 2881601 w 2946400"/>
              <a:gd name="connsiteY1" fmla="*/ 0 h 2946400"/>
              <a:gd name="connsiteX2" fmla="*/ 2897635 w 2946400"/>
              <a:gd name="connsiteY2" fmla="*/ 62356 h 2946400"/>
              <a:gd name="connsiteX3" fmla="*/ 2946400 w 2946400"/>
              <a:gd name="connsiteY3" fmla="*/ 546100 h 2946400"/>
              <a:gd name="connsiteX4" fmla="*/ 546100 w 2946400"/>
              <a:gd name="connsiteY4" fmla="*/ 2946400 h 2946400"/>
              <a:gd name="connsiteX5" fmla="*/ 62356 w 2946400"/>
              <a:gd name="connsiteY5" fmla="*/ 2897635 h 2946400"/>
              <a:gd name="connsiteX6" fmla="*/ 0 w 2946400"/>
              <a:gd name="connsiteY6" fmla="*/ 2881601 h 2946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46400" h="2946400">
                <a:moveTo>
                  <a:pt x="0" y="0"/>
                </a:moveTo>
                <a:lnTo>
                  <a:pt x="2881601" y="0"/>
                </a:lnTo>
                <a:lnTo>
                  <a:pt x="2897635" y="62356"/>
                </a:lnTo>
                <a:cubicBezTo>
                  <a:pt x="2929609" y="218610"/>
                  <a:pt x="2946400" y="380394"/>
                  <a:pt x="2946400" y="546100"/>
                </a:cubicBezTo>
                <a:cubicBezTo>
                  <a:pt x="2946400" y="1871749"/>
                  <a:pt x="1871749" y="2946400"/>
                  <a:pt x="546100" y="2946400"/>
                </a:cubicBezTo>
                <a:cubicBezTo>
                  <a:pt x="380394" y="2946400"/>
                  <a:pt x="218610" y="2929609"/>
                  <a:pt x="62356" y="2897635"/>
                </a:cubicBezTo>
                <a:lnTo>
                  <a:pt x="0" y="28816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 name="Title 1">
            <a:extLst>
              <a:ext uri="{FF2B5EF4-FFF2-40B4-BE49-F238E27FC236}">
                <a16:creationId xmlns:a16="http://schemas.microsoft.com/office/drawing/2014/main" id="{DB5048C8-BEDD-47F9-820F-7FAF2CE3E757}"/>
              </a:ext>
            </a:extLst>
          </p:cNvPr>
          <p:cNvSpPr>
            <a:spLocks noGrp="1"/>
          </p:cNvSpPr>
          <p:nvPr>
            <p:ph type="title"/>
          </p:nvPr>
        </p:nvSpPr>
        <p:spPr>
          <a:xfrm>
            <a:off x="587377" y="584200"/>
            <a:ext cx="11017246" cy="1101725"/>
          </a:xfrm>
          <a:prstGeom prst="rect">
            <a:avLst/>
          </a:prstGeom>
        </p:spPr>
        <p:txBody>
          <a:bodyPr anchor="b">
            <a:noAutofit/>
          </a:bodyPr>
          <a:lstStyle>
            <a:lvl1pPr algn="ctr">
              <a:defRPr>
                <a:solidFill>
                  <a:schemeClr val="tx1">
                    <a:lumMod val="85000"/>
                    <a:lumOff val="15000"/>
                  </a:schemeClr>
                </a:solidFill>
              </a:defRPr>
            </a:lvl1pPr>
          </a:lstStyle>
          <a:p>
            <a:r>
              <a:rPr lang="en-US" dirty="0"/>
              <a:t>Click to edit Master title style</a:t>
            </a:r>
            <a:endParaRPr lang="en-ID" dirty="0"/>
          </a:p>
        </p:txBody>
      </p:sp>
      <p:sp>
        <p:nvSpPr>
          <p:cNvPr id="5" name="Table Placeholder 4">
            <a:extLst>
              <a:ext uri="{FF2B5EF4-FFF2-40B4-BE49-F238E27FC236}">
                <a16:creationId xmlns:a16="http://schemas.microsoft.com/office/drawing/2014/main" id="{D72417D9-BC42-3B90-31C4-4BDEF67F3FD2}"/>
              </a:ext>
            </a:extLst>
          </p:cNvPr>
          <p:cNvSpPr>
            <a:spLocks noGrp="1"/>
          </p:cNvSpPr>
          <p:nvPr>
            <p:ph type="tbl" sz="quarter" idx="10"/>
          </p:nvPr>
        </p:nvSpPr>
        <p:spPr>
          <a:xfrm>
            <a:off x="587375" y="2945039"/>
            <a:ext cx="11017250" cy="3065235"/>
          </a:xfrm>
          <a:solidFill>
            <a:schemeClr val="accent1">
              <a:lumMod val="20000"/>
              <a:lumOff val="80000"/>
            </a:schemeClr>
          </a:solidFill>
        </p:spPr>
        <p:txBody>
          <a:bodyPr vert="horz" lIns="91440" tIns="45720" rIns="91440" bIns="45720" rtlCol="0" anchor="t">
            <a:normAutofit/>
          </a:bodyPr>
          <a:lstStyle>
            <a:lvl1pPr>
              <a:defRPr lang="en-GB"/>
            </a:lvl1pPr>
          </a:lstStyle>
          <a:p>
            <a:pPr lvl="0" algn="ctr"/>
            <a:endParaRPr lang="en-GB"/>
          </a:p>
        </p:txBody>
      </p:sp>
      <p:sp>
        <p:nvSpPr>
          <p:cNvPr id="3" name="Text Placeholder 7">
            <a:extLst>
              <a:ext uri="{FF2B5EF4-FFF2-40B4-BE49-F238E27FC236}">
                <a16:creationId xmlns:a16="http://schemas.microsoft.com/office/drawing/2014/main" id="{E00E4767-969E-B7EC-6EB7-D9077ACDC51C}"/>
              </a:ext>
            </a:extLst>
          </p:cNvPr>
          <p:cNvSpPr>
            <a:spLocks noGrp="1"/>
          </p:cNvSpPr>
          <p:nvPr>
            <p:ph type="body" sz="quarter" idx="16"/>
          </p:nvPr>
        </p:nvSpPr>
        <p:spPr>
          <a:xfrm>
            <a:off x="587374" y="1775482"/>
            <a:ext cx="11017251" cy="1101724"/>
          </a:xfrm>
        </p:spPr>
        <p:txBody>
          <a:bodyPr anchor="t">
            <a:noAutofit/>
          </a:bodyPr>
          <a:lstStyle>
            <a:lvl1pPr>
              <a:lnSpc>
                <a:spcPct val="100000"/>
              </a:lnSpc>
              <a:spcBef>
                <a:spcPts val="0"/>
              </a:spcBef>
              <a:defRPr sz="1600" b="0"/>
            </a:lvl1pPr>
          </a:lstStyle>
          <a:p>
            <a:pPr marL="0" marR="0" lvl="0" indent="0" algn="l" defTabSz="914377" rtl="0" eaLnBrk="1" fontAlgn="auto" latinLnBrk="0" hangingPunct="1">
              <a:lnSpc>
                <a:spcPct val="100000"/>
              </a:lnSpc>
              <a:spcBef>
                <a:spcPts val="0"/>
              </a:spcBef>
              <a:spcAft>
                <a:spcPts val="0"/>
              </a:spcAft>
              <a:buClrTx/>
              <a:buSzTx/>
              <a:buFont typeface="Arial" panose="020B0604020202020204" pitchFamily="34" charset="0"/>
              <a:buNone/>
              <a:tabLst/>
              <a:defRPr/>
            </a:pPr>
            <a:r>
              <a:rPr lang="en-GB" dirty="0"/>
              <a:t>Click to edit Master text styles</a:t>
            </a:r>
          </a:p>
        </p:txBody>
      </p:sp>
    </p:spTree>
    <p:extLst>
      <p:ext uri="{BB962C8B-B14F-4D97-AF65-F5344CB8AC3E}">
        <p14:creationId xmlns:p14="http://schemas.microsoft.com/office/powerpoint/2010/main" val="3408994056"/>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2 Radial Bars C41V1">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BFAA4F31-FF90-45D7-B2DE-4071CF3B0D54}"/>
              </a:ext>
            </a:extLst>
          </p:cNvPr>
          <p:cNvSpPr/>
          <p:nvPr userDrawn="1"/>
        </p:nvSpPr>
        <p:spPr>
          <a:xfrm>
            <a:off x="0" y="0"/>
            <a:ext cx="2267714" cy="2267712"/>
          </a:xfrm>
          <a:custGeom>
            <a:avLst/>
            <a:gdLst>
              <a:gd name="connsiteX0" fmla="*/ 0 w 2267714"/>
              <a:gd name="connsiteY0" fmla="*/ 0 h 2267712"/>
              <a:gd name="connsiteX1" fmla="*/ 2263317 w 2267714"/>
              <a:gd name="connsiteY1" fmla="*/ 0 h 2267712"/>
              <a:gd name="connsiteX2" fmla="*/ 2267714 w 2267714"/>
              <a:gd name="connsiteY2" fmla="*/ 87089 h 2267712"/>
              <a:gd name="connsiteX3" fmla="*/ 87091 w 2267714"/>
              <a:gd name="connsiteY3" fmla="*/ 2267712 h 2267712"/>
              <a:gd name="connsiteX4" fmla="*/ 0 w 2267714"/>
              <a:gd name="connsiteY4" fmla="*/ 2263314 h 22677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67714" h="2267712">
                <a:moveTo>
                  <a:pt x="0" y="0"/>
                </a:moveTo>
                <a:lnTo>
                  <a:pt x="2263317" y="0"/>
                </a:lnTo>
                <a:lnTo>
                  <a:pt x="2267714" y="87089"/>
                </a:lnTo>
                <a:cubicBezTo>
                  <a:pt x="2267714" y="1291414"/>
                  <a:pt x="1291416" y="2267712"/>
                  <a:pt x="87091" y="2267712"/>
                </a:cubicBezTo>
                <a:lnTo>
                  <a:pt x="0" y="226331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 name="Title 1">
            <a:extLst>
              <a:ext uri="{FF2B5EF4-FFF2-40B4-BE49-F238E27FC236}">
                <a16:creationId xmlns:a16="http://schemas.microsoft.com/office/drawing/2014/main" id="{210525E9-84FB-45C6-9CCA-A7C6F12B0446}"/>
              </a:ext>
            </a:extLst>
          </p:cNvPr>
          <p:cNvSpPr>
            <a:spLocks noGrp="1"/>
          </p:cNvSpPr>
          <p:nvPr>
            <p:ph type="title"/>
          </p:nvPr>
        </p:nvSpPr>
        <p:spPr>
          <a:xfrm>
            <a:off x="587375" y="584200"/>
            <a:ext cx="9577388" cy="1109663"/>
          </a:xfrm>
          <a:prstGeom prst="rect">
            <a:avLst/>
          </a:prstGeom>
        </p:spPr>
        <p:txBody>
          <a:bodyPr>
            <a:noAutofit/>
          </a:bodyPr>
          <a:lstStyle>
            <a:lvl1pPr>
              <a:defRPr>
                <a:solidFill>
                  <a:schemeClr val="tx1">
                    <a:lumMod val="85000"/>
                    <a:lumOff val="15000"/>
                  </a:schemeClr>
                </a:solidFill>
              </a:defRPr>
            </a:lvl1pPr>
          </a:lstStyle>
          <a:p>
            <a:r>
              <a:rPr lang="en-US" dirty="0"/>
              <a:t>Click to edit Master title style</a:t>
            </a:r>
            <a:endParaRPr lang="en-ID" dirty="0"/>
          </a:p>
        </p:txBody>
      </p:sp>
      <p:sp>
        <p:nvSpPr>
          <p:cNvPr id="5" name="Oval 4">
            <a:extLst>
              <a:ext uri="{FF2B5EF4-FFF2-40B4-BE49-F238E27FC236}">
                <a16:creationId xmlns:a16="http://schemas.microsoft.com/office/drawing/2014/main" id="{895DC55D-FE90-0290-DEC1-253948C6DBFA}"/>
              </a:ext>
            </a:extLst>
          </p:cNvPr>
          <p:cNvSpPr/>
          <p:nvPr userDrawn="1"/>
        </p:nvSpPr>
        <p:spPr>
          <a:xfrm>
            <a:off x="5305354" y="2267712"/>
            <a:ext cx="1581292" cy="1581292"/>
          </a:xfrm>
          <a:prstGeom prst="ellipse">
            <a:avLst/>
          </a:prstGeom>
          <a:noFill/>
          <a:ln w="76200">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 Placeholder 14">
            <a:extLst>
              <a:ext uri="{FF2B5EF4-FFF2-40B4-BE49-F238E27FC236}">
                <a16:creationId xmlns:a16="http://schemas.microsoft.com/office/drawing/2014/main" id="{F5BC1A33-4444-08A7-4E25-7052C1EEAD09}"/>
              </a:ext>
            </a:extLst>
          </p:cNvPr>
          <p:cNvSpPr>
            <a:spLocks noGrp="1"/>
          </p:cNvSpPr>
          <p:nvPr>
            <p:ph type="body" sz="quarter" idx="34" hasCustomPrompt="1"/>
          </p:nvPr>
        </p:nvSpPr>
        <p:spPr>
          <a:xfrm>
            <a:off x="5305354" y="2267712"/>
            <a:ext cx="1581292" cy="1581292"/>
          </a:xfrm>
          <a:prstGeom prst="arc">
            <a:avLst>
              <a:gd name="adj1" fmla="val 16200000"/>
              <a:gd name="adj2" fmla="val 13391445"/>
            </a:avLst>
          </a:prstGeom>
          <a:noFill/>
          <a:ln w="762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lvl1pPr algn="ctr">
              <a:defRPr lang="en-GB" sz="1000" dirty="0">
                <a:solidFill>
                  <a:sysClr val="windowText" lastClr="000000"/>
                </a:solidFill>
              </a:defRPr>
            </a:lvl1pPr>
          </a:lstStyle>
          <a:p>
            <a:pPr lvl="0" algn="ctr" defTabSz="914400"/>
            <a:r>
              <a:rPr lang="en-US" dirty="0"/>
              <a:t> </a:t>
            </a:r>
            <a:endParaRPr lang="en-GB" dirty="0"/>
          </a:p>
        </p:txBody>
      </p:sp>
      <p:sp>
        <p:nvSpPr>
          <p:cNvPr id="13" name="Text Placeholder 6">
            <a:extLst>
              <a:ext uri="{FF2B5EF4-FFF2-40B4-BE49-F238E27FC236}">
                <a16:creationId xmlns:a16="http://schemas.microsoft.com/office/drawing/2014/main" id="{B64E6BE1-7E83-5142-86F9-75A00030EFE1}"/>
              </a:ext>
            </a:extLst>
          </p:cNvPr>
          <p:cNvSpPr>
            <a:spLocks noGrp="1"/>
          </p:cNvSpPr>
          <p:nvPr>
            <p:ph type="body" sz="quarter" idx="35" hasCustomPrompt="1"/>
          </p:nvPr>
        </p:nvSpPr>
        <p:spPr>
          <a:xfrm>
            <a:off x="5466420" y="2688017"/>
            <a:ext cx="1259160" cy="760184"/>
          </a:xfrm>
        </p:spPr>
        <p:txBody>
          <a:bodyPr anchor="ctr">
            <a:noAutofit/>
          </a:bodyPr>
          <a:lstStyle>
            <a:lvl1pPr marL="0" indent="0" algn="ctr">
              <a:lnSpc>
                <a:spcPct val="100000"/>
              </a:lnSpc>
              <a:spcBef>
                <a:spcPts val="0"/>
              </a:spcBef>
              <a:buNone/>
              <a:defRPr sz="2800" b="1">
                <a:solidFill>
                  <a:schemeClr val="tx1"/>
                </a:solidFill>
                <a:latin typeface="+mj-lt"/>
              </a:defRPr>
            </a:lvl1pPr>
          </a:lstStyle>
          <a:p>
            <a:pPr lvl="0"/>
            <a:r>
              <a:rPr lang="en-US" dirty="0"/>
              <a:t>xx%</a:t>
            </a:r>
          </a:p>
        </p:txBody>
      </p:sp>
      <p:sp>
        <p:nvSpPr>
          <p:cNvPr id="21" name="Picture Placeholder 11">
            <a:extLst>
              <a:ext uri="{FF2B5EF4-FFF2-40B4-BE49-F238E27FC236}">
                <a16:creationId xmlns:a16="http://schemas.microsoft.com/office/drawing/2014/main" id="{09E28D40-CD72-8B36-1C50-BD42514ACA41}"/>
              </a:ext>
            </a:extLst>
          </p:cNvPr>
          <p:cNvSpPr>
            <a:spLocks noGrp="1"/>
          </p:cNvSpPr>
          <p:nvPr>
            <p:ph type="pic" sz="quarter" idx="18"/>
          </p:nvPr>
        </p:nvSpPr>
        <p:spPr>
          <a:xfrm>
            <a:off x="587375" y="2373595"/>
            <a:ext cx="3492500" cy="3900205"/>
          </a:xfrm>
        </p:spPr>
        <p:txBody>
          <a:bodyPr/>
          <a:lstStyle/>
          <a:p>
            <a:endParaRPr lang="en-US"/>
          </a:p>
        </p:txBody>
      </p:sp>
      <p:sp>
        <p:nvSpPr>
          <p:cNvPr id="22" name="Text Placeholder 2">
            <a:extLst>
              <a:ext uri="{FF2B5EF4-FFF2-40B4-BE49-F238E27FC236}">
                <a16:creationId xmlns:a16="http://schemas.microsoft.com/office/drawing/2014/main" id="{4443E52A-90EC-80C5-88BF-10459DA40465}"/>
              </a:ext>
            </a:extLst>
          </p:cNvPr>
          <p:cNvSpPr>
            <a:spLocks noGrp="1"/>
          </p:cNvSpPr>
          <p:nvPr>
            <p:ph type="body" sz="quarter" idx="15"/>
          </p:nvPr>
        </p:nvSpPr>
        <p:spPr>
          <a:xfrm>
            <a:off x="4555404" y="4428813"/>
            <a:ext cx="3081194" cy="1844987"/>
          </a:xfrm>
        </p:spPr>
        <p:txBody>
          <a:bodyPr>
            <a:noAutofit/>
          </a:bodyPr>
          <a:lstStyle>
            <a:lvl1pPr algn="ctr">
              <a:lnSpc>
                <a:spcPct val="100000"/>
              </a:lnSpc>
              <a:spcBef>
                <a:spcPts val="0"/>
              </a:spcBef>
              <a:defRPr sz="16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23" name="Text Placeholder 7">
            <a:extLst>
              <a:ext uri="{FF2B5EF4-FFF2-40B4-BE49-F238E27FC236}">
                <a16:creationId xmlns:a16="http://schemas.microsoft.com/office/drawing/2014/main" id="{79046D40-397F-56DE-33B8-0A18D572032F}"/>
              </a:ext>
            </a:extLst>
          </p:cNvPr>
          <p:cNvSpPr>
            <a:spLocks noGrp="1"/>
          </p:cNvSpPr>
          <p:nvPr>
            <p:ph type="body" sz="quarter" idx="16"/>
          </p:nvPr>
        </p:nvSpPr>
        <p:spPr>
          <a:xfrm>
            <a:off x="4555404" y="4035236"/>
            <a:ext cx="3081194" cy="360000"/>
          </a:xfrm>
        </p:spPr>
        <p:txBody>
          <a:bodyPr anchor="ctr">
            <a:noAutofit/>
          </a:bodyPr>
          <a:lstStyle>
            <a:lvl1pPr algn="ctr">
              <a:lnSpc>
                <a:spcPct val="100000"/>
              </a:lnSpc>
              <a:spcBef>
                <a:spcPts val="0"/>
              </a:spcBef>
              <a:defRPr sz="1800"/>
            </a:lvl1pPr>
          </a:lstStyle>
          <a:p>
            <a:pPr lvl="0"/>
            <a:r>
              <a:rPr lang="en-GB" dirty="0"/>
              <a:t>Click to edit Master text</a:t>
            </a:r>
          </a:p>
        </p:txBody>
      </p:sp>
      <p:sp>
        <p:nvSpPr>
          <p:cNvPr id="24" name="Oval 23">
            <a:extLst>
              <a:ext uri="{FF2B5EF4-FFF2-40B4-BE49-F238E27FC236}">
                <a16:creationId xmlns:a16="http://schemas.microsoft.com/office/drawing/2014/main" id="{68BDADA2-A31E-C596-5303-7AF5AC56FB56}"/>
              </a:ext>
            </a:extLst>
          </p:cNvPr>
          <p:cNvSpPr/>
          <p:nvPr userDrawn="1"/>
        </p:nvSpPr>
        <p:spPr>
          <a:xfrm>
            <a:off x="9273381" y="2267712"/>
            <a:ext cx="1581292" cy="1581292"/>
          </a:xfrm>
          <a:prstGeom prst="ellipse">
            <a:avLst/>
          </a:prstGeom>
          <a:noFill/>
          <a:ln w="76200">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Text Placeholder 14">
            <a:extLst>
              <a:ext uri="{FF2B5EF4-FFF2-40B4-BE49-F238E27FC236}">
                <a16:creationId xmlns:a16="http://schemas.microsoft.com/office/drawing/2014/main" id="{59379889-5F46-9825-3E2B-783579B61258}"/>
              </a:ext>
            </a:extLst>
          </p:cNvPr>
          <p:cNvSpPr>
            <a:spLocks noGrp="1"/>
          </p:cNvSpPr>
          <p:nvPr>
            <p:ph type="body" sz="quarter" idx="36" hasCustomPrompt="1"/>
          </p:nvPr>
        </p:nvSpPr>
        <p:spPr>
          <a:xfrm>
            <a:off x="9273381" y="2267712"/>
            <a:ext cx="1581292" cy="1581292"/>
          </a:xfrm>
          <a:prstGeom prst="arc">
            <a:avLst>
              <a:gd name="adj1" fmla="val 16200000"/>
              <a:gd name="adj2" fmla="val 13391445"/>
            </a:avLst>
          </a:prstGeom>
          <a:noFill/>
          <a:ln w="762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lvl1pPr algn="ctr">
              <a:defRPr lang="en-GB" sz="1000" dirty="0">
                <a:solidFill>
                  <a:sysClr val="windowText" lastClr="000000"/>
                </a:solidFill>
              </a:defRPr>
            </a:lvl1pPr>
          </a:lstStyle>
          <a:p>
            <a:pPr lvl="0" algn="ctr" defTabSz="914400"/>
            <a:r>
              <a:rPr lang="en-US" dirty="0"/>
              <a:t> </a:t>
            </a:r>
            <a:endParaRPr lang="en-GB" dirty="0"/>
          </a:p>
        </p:txBody>
      </p:sp>
      <p:sp>
        <p:nvSpPr>
          <p:cNvPr id="26" name="Text Placeholder 6">
            <a:extLst>
              <a:ext uri="{FF2B5EF4-FFF2-40B4-BE49-F238E27FC236}">
                <a16:creationId xmlns:a16="http://schemas.microsoft.com/office/drawing/2014/main" id="{192675E0-A157-1DB1-76B7-E36B844A8A79}"/>
              </a:ext>
            </a:extLst>
          </p:cNvPr>
          <p:cNvSpPr>
            <a:spLocks noGrp="1"/>
          </p:cNvSpPr>
          <p:nvPr>
            <p:ph type="body" sz="quarter" idx="37" hasCustomPrompt="1"/>
          </p:nvPr>
        </p:nvSpPr>
        <p:spPr>
          <a:xfrm>
            <a:off x="9434447" y="2688017"/>
            <a:ext cx="1259160" cy="760184"/>
          </a:xfrm>
        </p:spPr>
        <p:txBody>
          <a:bodyPr anchor="ctr">
            <a:noAutofit/>
          </a:bodyPr>
          <a:lstStyle>
            <a:lvl1pPr marL="0" indent="0" algn="ctr">
              <a:lnSpc>
                <a:spcPct val="100000"/>
              </a:lnSpc>
              <a:spcBef>
                <a:spcPts val="0"/>
              </a:spcBef>
              <a:buNone/>
              <a:defRPr sz="2800" b="1">
                <a:solidFill>
                  <a:schemeClr val="tx1"/>
                </a:solidFill>
                <a:latin typeface="+mj-lt"/>
              </a:defRPr>
            </a:lvl1pPr>
          </a:lstStyle>
          <a:p>
            <a:pPr lvl="0"/>
            <a:r>
              <a:rPr lang="en-US" dirty="0"/>
              <a:t>xx%</a:t>
            </a:r>
          </a:p>
        </p:txBody>
      </p:sp>
      <p:sp>
        <p:nvSpPr>
          <p:cNvPr id="27" name="Text Placeholder 2">
            <a:extLst>
              <a:ext uri="{FF2B5EF4-FFF2-40B4-BE49-F238E27FC236}">
                <a16:creationId xmlns:a16="http://schemas.microsoft.com/office/drawing/2014/main" id="{5657699A-4D76-232F-35AA-822257620E4A}"/>
              </a:ext>
            </a:extLst>
          </p:cNvPr>
          <p:cNvSpPr>
            <a:spLocks noGrp="1"/>
          </p:cNvSpPr>
          <p:nvPr>
            <p:ph type="body" sz="quarter" idx="38"/>
          </p:nvPr>
        </p:nvSpPr>
        <p:spPr>
          <a:xfrm>
            <a:off x="8523431" y="4428813"/>
            <a:ext cx="3081194" cy="1844987"/>
          </a:xfrm>
        </p:spPr>
        <p:txBody>
          <a:bodyPr>
            <a:noAutofit/>
          </a:bodyPr>
          <a:lstStyle>
            <a:lvl1pPr algn="ctr">
              <a:lnSpc>
                <a:spcPct val="100000"/>
              </a:lnSpc>
              <a:spcBef>
                <a:spcPts val="0"/>
              </a:spcBef>
              <a:defRPr sz="16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28" name="Text Placeholder 7">
            <a:extLst>
              <a:ext uri="{FF2B5EF4-FFF2-40B4-BE49-F238E27FC236}">
                <a16:creationId xmlns:a16="http://schemas.microsoft.com/office/drawing/2014/main" id="{B898056B-04CF-E373-91A8-977126C674B6}"/>
              </a:ext>
            </a:extLst>
          </p:cNvPr>
          <p:cNvSpPr>
            <a:spLocks noGrp="1"/>
          </p:cNvSpPr>
          <p:nvPr>
            <p:ph type="body" sz="quarter" idx="39"/>
          </p:nvPr>
        </p:nvSpPr>
        <p:spPr>
          <a:xfrm>
            <a:off x="8523431" y="4035236"/>
            <a:ext cx="3081194" cy="360000"/>
          </a:xfrm>
        </p:spPr>
        <p:txBody>
          <a:bodyPr anchor="ctr">
            <a:noAutofit/>
          </a:bodyPr>
          <a:lstStyle>
            <a:lvl1pPr algn="ctr">
              <a:lnSpc>
                <a:spcPct val="100000"/>
              </a:lnSpc>
              <a:spcBef>
                <a:spcPts val="0"/>
              </a:spcBef>
              <a:defRPr sz="1800"/>
            </a:lvl1pPr>
          </a:lstStyle>
          <a:p>
            <a:pPr lvl="0"/>
            <a:r>
              <a:rPr lang="en-GB" dirty="0"/>
              <a:t>Click to edit Master text</a:t>
            </a:r>
          </a:p>
        </p:txBody>
      </p:sp>
    </p:spTree>
    <p:extLst>
      <p:ext uri="{BB962C8B-B14F-4D97-AF65-F5344CB8AC3E}">
        <p14:creationId xmlns:p14="http://schemas.microsoft.com/office/powerpoint/2010/main" val="247883036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3 Radial Bars C42V1">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BFAA4F31-FF90-45D7-B2DE-4071CF3B0D54}"/>
              </a:ext>
            </a:extLst>
          </p:cNvPr>
          <p:cNvSpPr/>
          <p:nvPr userDrawn="1"/>
        </p:nvSpPr>
        <p:spPr>
          <a:xfrm>
            <a:off x="0" y="0"/>
            <a:ext cx="2267714" cy="2267712"/>
          </a:xfrm>
          <a:custGeom>
            <a:avLst/>
            <a:gdLst>
              <a:gd name="connsiteX0" fmla="*/ 0 w 2267714"/>
              <a:gd name="connsiteY0" fmla="*/ 0 h 2267712"/>
              <a:gd name="connsiteX1" fmla="*/ 2263317 w 2267714"/>
              <a:gd name="connsiteY1" fmla="*/ 0 h 2267712"/>
              <a:gd name="connsiteX2" fmla="*/ 2267714 w 2267714"/>
              <a:gd name="connsiteY2" fmla="*/ 87089 h 2267712"/>
              <a:gd name="connsiteX3" fmla="*/ 87091 w 2267714"/>
              <a:gd name="connsiteY3" fmla="*/ 2267712 h 2267712"/>
              <a:gd name="connsiteX4" fmla="*/ 0 w 2267714"/>
              <a:gd name="connsiteY4" fmla="*/ 2263314 h 22677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67714" h="2267712">
                <a:moveTo>
                  <a:pt x="0" y="0"/>
                </a:moveTo>
                <a:lnTo>
                  <a:pt x="2263317" y="0"/>
                </a:lnTo>
                <a:lnTo>
                  <a:pt x="2267714" y="87089"/>
                </a:lnTo>
                <a:cubicBezTo>
                  <a:pt x="2267714" y="1291414"/>
                  <a:pt x="1291416" y="2267712"/>
                  <a:pt x="87091" y="2267712"/>
                </a:cubicBezTo>
                <a:lnTo>
                  <a:pt x="0" y="226331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 name="Title 1">
            <a:extLst>
              <a:ext uri="{FF2B5EF4-FFF2-40B4-BE49-F238E27FC236}">
                <a16:creationId xmlns:a16="http://schemas.microsoft.com/office/drawing/2014/main" id="{210525E9-84FB-45C6-9CCA-A7C6F12B0446}"/>
              </a:ext>
            </a:extLst>
          </p:cNvPr>
          <p:cNvSpPr>
            <a:spLocks noGrp="1"/>
          </p:cNvSpPr>
          <p:nvPr>
            <p:ph type="title"/>
          </p:nvPr>
        </p:nvSpPr>
        <p:spPr>
          <a:xfrm>
            <a:off x="587375" y="584200"/>
            <a:ext cx="9577388" cy="1109663"/>
          </a:xfrm>
          <a:prstGeom prst="rect">
            <a:avLst/>
          </a:prstGeom>
        </p:spPr>
        <p:txBody>
          <a:bodyPr>
            <a:noAutofit/>
          </a:bodyPr>
          <a:lstStyle>
            <a:lvl1pPr>
              <a:defRPr>
                <a:solidFill>
                  <a:schemeClr val="tx1">
                    <a:lumMod val="85000"/>
                    <a:lumOff val="15000"/>
                  </a:schemeClr>
                </a:solidFill>
              </a:defRPr>
            </a:lvl1pPr>
          </a:lstStyle>
          <a:p>
            <a:r>
              <a:rPr lang="en-US" dirty="0"/>
              <a:t>Click to edit Master title style</a:t>
            </a:r>
            <a:endParaRPr lang="en-ID" dirty="0"/>
          </a:p>
        </p:txBody>
      </p:sp>
      <p:sp>
        <p:nvSpPr>
          <p:cNvPr id="5" name="Oval 4">
            <a:extLst>
              <a:ext uri="{FF2B5EF4-FFF2-40B4-BE49-F238E27FC236}">
                <a16:creationId xmlns:a16="http://schemas.microsoft.com/office/drawing/2014/main" id="{895DC55D-FE90-0290-DEC1-253948C6DBFA}"/>
              </a:ext>
            </a:extLst>
          </p:cNvPr>
          <p:cNvSpPr/>
          <p:nvPr userDrawn="1"/>
        </p:nvSpPr>
        <p:spPr>
          <a:xfrm>
            <a:off x="5305354" y="2267712"/>
            <a:ext cx="1581292" cy="1581292"/>
          </a:xfrm>
          <a:prstGeom prst="ellipse">
            <a:avLst/>
          </a:prstGeom>
          <a:noFill/>
          <a:ln w="76200">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normAutofit/>
          </a:bodyPr>
          <a:lstStyle/>
          <a:p>
            <a:pPr algn="ctr"/>
            <a:endParaRPr lang="en-GB"/>
          </a:p>
        </p:txBody>
      </p:sp>
      <p:sp>
        <p:nvSpPr>
          <p:cNvPr id="12" name="Text Placeholder 14">
            <a:extLst>
              <a:ext uri="{FF2B5EF4-FFF2-40B4-BE49-F238E27FC236}">
                <a16:creationId xmlns:a16="http://schemas.microsoft.com/office/drawing/2014/main" id="{F5BC1A33-4444-08A7-4E25-7052C1EEAD09}"/>
              </a:ext>
            </a:extLst>
          </p:cNvPr>
          <p:cNvSpPr>
            <a:spLocks noGrp="1"/>
          </p:cNvSpPr>
          <p:nvPr>
            <p:ph type="body" sz="quarter" idx="34" hasCustomPrompt="1"/>
          </p:nvPr>
        </p:nvSpPr>
        <p:spPr>
          <a:xfrm>
            <a:off x="5305354" y="2267712"/>
            <a:ext cx="1581292" cy="1581292"/>
          </a:xfrm>
          <a:prstGeom prst="arc">
            <a:avLst>
              <a:gd name="adj1" fmla="val 16200000"/>
              <a:gd name="adj2" fmla="val 13391445"/>
            </a:avLst>
          </a:prstGeom>
          <a:noFill/>
          <a:ln w="762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normAutofit/>
          </a:bodyPr>
          <a:lstStyle>
            <a:lvl1pPr algn="ctr">
              <a:defRPr lang="en-GB" sz="1000" dirty="0">
                <a:solidFill>
                  <a:sysClr val="windowText" lastClr="000000"/>
                </a:solidFill>
              </a:defRPr>
            </a:lvl1pPr>
          </a:lstStyle>
          <a:p>
            <a:pPr lvl="0" algn="ctr" defTabSz="914400"/>
            <a:r>
              <a:rPr lang="en-US" dirty="0"/>
              <a:t> </a:t>
            </a:r>
            <a:endParaRPr lang="en-GB" dirty="0"/>
          </a:p>
        </p:txBody>
      </p:sp>
      <p:sp>
        <p:nvSpPr>
          <p:cNvPr id="13" name="Text Placeholder 6">
            <a:extLst>
              <a:ext uri="{FF2B5EF4-FFF2-40B4-BE49-F238E27FC236}">
                <a16:creationId xmlns:a16="http://schemas.microsoft.com/office/drawing/2014/main" id="{B64E6BE1-7E83-5142-86F9-75A00030EFE1}"/>
              </a:ext>
            </a:extLst>
          </p:cNvPr>
          <p:cNvSpPr>
            <a:spLocks noGrp="1"/>
          </p:cNvSpPr>
          <p:nvPr>
            <p:ph type="body" sz="quarter" idx="35" hasCustomPrompt="1"/>
          </p:nvPr>
        </p:nvSpPr>
        <p:spPr>
          <a:xfrm>
            <a:off x="5466420" y="2688017"/>
            <a:ext cx="1259160" cy="760184"/>
          </a:xfrm>
        </p:spPr>
        <p:txBody>
          <a:bodyPr anchor="ctr">
            <a:noAutofit/>
          </a:bodyPr>
          <a:lstStyle>
            <a:lvl1pPr marL="0" indent="0" algn="ctr">
              <a:lnSpc>
                <a:spcPct val="100000"/>
              </a:lnSpc>
              <a:spcBef>
                <a:spcPts val="0"/>
              </a:spcBef>
              <a:buNone/>
              <a:defRPr sz="2800" b="1">
                <a:solidFill>
                  <a:schemeClr val="tx1"/>
                </a:solidFill>
                <a:latin typeface="+mj-lt"/>
              </a:defRPr>
            </a:lvl1pPr>
          </a:lstStyle>
          <a:p>
            <a:pPr lvl="0"/>
            <a:r>
              <a:rPr lang="en-US" dirty="0"/>
              <a:t>xx%</a:t>
            </a:r>
          </a:p>
        </p:txBody>
      </p:sp>
      <p:sp>
        <p:nvSpPr>
          <p:cNvPr id="22" name="Text Placeholder 2">
            <a:extLst>
              <a:ext uri="{FF2B5EF4-FFF2-40B4-BE49-F238E27FC236}">
                <a16:creationId xmlns:a16="http://schemas.microsoft.com/office/drawing/2014/main" id="{4443E52A-90EC-80C5-88BF-10459DA40465}"/>
              </a:ext>
            </a:extLst>
          </p:cNvPr>
          <p:cNvSpPr>
            <a:spLocks noGrp="1"/>
          </p:cNvSpPr>
          <p:nvPr>
            <p:ph type="body" sz="quarter" idx="15"/>
          </p:nvPr>
        </p:nvSpPr>
        <p:spPr>
          <a:xfrm>
            <a:off x="4555404" y="4428813"/>
            <a:ext cx="3081194" cy="1844987"/>
          </a:xfrm>
        </p:spPr>
        <p:txBody>
          <a:bodyPr>
            <a:noAutofit/>
          </a:bodyPr>
          <a:lstStyle>
            <a:lvl1pPr algn="ctr">
              <a:lnSpc>
                <a:spcPct val="100000"/>
              </a:lnSpc>
              <a:spcBef>
                <a:spcPts val="0"/>
              </a:spcBef>
              <a:defRPr sz="16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23" name="Text Placeholder 7">
            <a:extLst>
              <a:ext uri="{FF2B5EF4-FFF2-40B4-BE49-F238E27FC236}">
                <a16:creationId xmlns:a16="http://schemas.microsoft.com/office/drawing/2014/main" id="{79046D40-397F-56DE-33B8-0A18D572032F}"/>
              </a:ext>
            </a:extLst>
          </p:cNvPr>
          <p:cNvSpPr>
            <a:spLocks noGrp="1"/>
          </p:cNvSpPr>
          <p:nvPr>
            <p:ph type="body" sz="quarter" idx="16"/>
          </p:nvPr>
        </p:nvSpPr>
        <p:spPr>
          <a:xfrm>
            <a:off x="4555404" y="4035236"/>
            <a:ext cx="3081194" cy="360000"/>
          </a:xfrm>
        </p:spPr>
        <p:txBody>
          <a:bodyPr anchor="ctr">
            <a:noAutofit/>
          </a:bodyPr>
          <a:lstStyle>
            <a:lvl1pPr algn="ctr">
              <a:lnSpc>
                <a:spcPct val="100000"/>
              </a:lnSpc>
              <a:spcBef>
                <a:spcPts val="0"/>
              </a:spcBef>
              <a:defRPr sz="1800"/>
            </a:lvl1pPr>
          </a:lstStyle>
          <a:p>
            <a:pPr lvl="0"/>
            <a:r>
              <a:rPr lang="en-GB" dirty="0"/>
              <a:t>Click to edit Master text</a:t>
            </a:r>
          </a:p>
        </p:txBody>
      </p:sp>
      <p:sp>
        <p:nvSpPr>
          <p:cNvPr id="24" name="Oval 23">
            <a:extLst>
              <a:ext uri="{FF2B5EF4-FFF2-40B4-BE49-F238E27FC236}">
                <a16:creationId xmlns:a16="http://schemas.microsoft.com/office/drawing/2014/main" id="{68BDADA2-A31E-C596-5303-7AF5AC56FB56}"/>
              </a:ext>
            </a:extLst>
          </p:cNvPr>
          <p:cNvSpPr/>
          <p:nvPr userDrawn="1"/>
        </p:nvSpPr>
        <p:spPr>
          <a:xfrm>
            <a:off x="9273381" y="2267712"/>
            <a:ext cx="1581292" cy="1581292"/>
          </a:xfrm>
          <a:prstGeom prst="ellipse">
            <a:avLst/>
          </a:prstGeom>
          <a:noFill/>
          <a:ln w="76200">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normAutofit/>
          </a:bodyPr>
          <a:lstStyle/>
          <a:p>
            <a:pPr algn="ctr"/>
            <a:endParaRPr lang="en-GB"/>
          </a:p>
        </p:txBody>
      </p:sp>
      <p:sp>
        <p:nvSpPr>
          <p:cNvPr id="25" name="Text Placeholder 14">
            <a:extLst>
              <a:ext uri="{FF2B5EF4-FFF2-40B4-BE49-F238E27FC236}">
                <a16:creationId xmlns:a16="http://schemas.microsoft.com/office/drawing/2014/main" id="{59379889-5F46-9825-3E2B-783579B61258}"/>
              </a:ext>
            </a:extLst>
          </p:cNvPr>
          <p:cNvSpPr>
            <a:spLocks noGrp="1"/>
          </p:cNvSpPr>
          <p:nvPr>
            <p:ph type="body" sz="quarter" idx="36" hasCustomPrompt="1"/>
          </p:nvPr>
        </p:nvSpPr>
        <p:spPr>
          <a:xfrm>
            <a:off x="9273381" y="2267712"/>
            <a:ext cx="1581292" cy="1581292"/>
          </a:xfrm>
          <a:prstGeom prst="arc">
            <a:avLst>
              <a:gd name="adj1" fmla="val 16200000"/>
              <a:gd name="adj2" fmla="val 13391445"/>
            </a:avLst>
          </a:prstGeom>
          <a:noFill/>
          <a:ln w="762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normAutofit/>
          </a:bodyPr>
          <a:lstStyle>
            <a:lvl1pPr algn="ctr">
              <a:defRPr lang="en-GB" sz="1000" dirty="0">
                <a:solidFill>
                  <a:sysClr val="windowText" lastClr="000000"/>
                </a:solidFill>
              </a:defRPr>
            </a:lvl1pPr>
          </a:lstStyle>
          <a:p>
            <a:pPr lvl="0" algn="ctr" defTabSz="914400"/>
            <a:r>
              <a:rPr lang="en-US" dirty="0"/>
              <a:t> </a:t>
            </a:r>
            <a:endParaRPr lang="en-GB" dirty="0"/>
          </a:p>
        </p:txBody>
      </p:sp>
      <p:sp>
        <p:nvSpPr>
          <p:cNvPr id="26" name="Text Placeholder 6">
            <a:extLst>
              <a:ext uri="{FF2B5EF4-FFF2-40B4-BE49-F238E27FC236}">
                <a16:creationId xmlns:a16="http://schemas.microsoft.com/office/drawing/2014/main" id="{192675E0-A157-1DB1-76B7-E36B844A8A79}"/>
              </a:ext>
            </a:extLst>
          </p:cNvPr>
          <p:cNvSpPr>
            <a:spLocks noGrp="1"/>
          </p:cNvSpPr>
          <p:nvPr>
            <p:ph type="body" sz="quarter" idx="37" hasCustomPrompt="1"/>
          </p:nvPr>
        </p:nvSpPr>
        <p:spPr>
          <a:xfrm>
            <a:off x="9434447" y="2688017"/>
            <a:ext cx="1259160" cy="760184"/>
          </a:xfrm>
        </p:spPr>
        <p:txBody>
          <a:bodyPr anchor="ctr">
            <a:noAutofit/>
          </a:bodyPr>
          <a:lstStyle>
            <a:lvl1pPr marL="0" indent="0" algn="ctr">
              <a:lnSpc>
                <a:spcPct val="100000"/>
              </a:lnSpc>
              <a:spcBef>
                <a:spcPts val="0"/>
              </a:spcBef>
              <a:buNone/>
              <a:defRPr sz="2800" b="1">
                <a:solidFill>
                  <a:schemeClr val="tx1"/>
                </a:solidFill>
                <a:latin typeface="+mj-lt"/>
              </a:defRPr>
            </a:lvl1pPr>
          </a:lstStyle>
          <a:p>
            <a:pPr lvl="0"/>
            <a:r>
              <a:rPr lang="en-US" dirty="0"/>
              <a:t>xx%</a:t>
            </a:r>
          </a:p>
        </p:txBody>
      </p:sp>
      <p:sp>
        <p:nvSpPr>
          <p:cNvPr id="27" name="Text Placeholder 2">
            <a:extLst>
              <a:ext uri="{FF2B5EF4-FFF2-40B4-BE49-F238E27FC236}">
                <a16:creationId xmlns:a16="http://schemas.microsoft.com/office/drawing/2014/main" id="{5657699A-4D76-232F-35AA-822257620E4A}"/>
              </a:ext>
            </a:extLst>
          </p:cNvPr>
          <p:cNvSpPr>
            <a:spLocks noGrp="1"/>
          </p:cNvSpPr>
          <p:nvPr>
            <p:ph type="body" sz="quarter" idx="38"/>
          </p:nvPr>
        </p:nvSpPr>
        <p:spPr>
          <a:xfrm>
            <a:off x="8523431" y="4428813"/>
            <a:ext cx="3081194" cy="1844987"/>
          </a:xfrm>
        </p:spPr>
        <p:txBody>
          <a:bodyPr>
            <a:noAutofit/>
          </a:bodyPr>
          <a:lstStyle>
            <a:lvl1pPr algn="ctr">
              <a:lnSpc>
                <a:spcPct val="100000"/>
              </a:lnSpc>
              <a:spcBef>
                <a:spcPts val="0"/>
              </a:spcBef>
              <a:defRPr sz="16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28" name="Text Placeholder 7">
            <a:extLst>
              <a:ext uri="{FF2B5EF4-FFF2-40B4-BE49-F238E27FC236}">
                <a16:creationId xmlns:a16="http://schemas.microsoft.com/office/drawing/2014/main" id="{B898056B-04CF-E373-91A8-977126C674B6}"/>
              </a:ext>
            </a:extLst>
          </p:cNvPr>
          <p:cNvSpPr>
            <a:spLocks noGrp="1"/>
          </p:cNvSpPr>
          <p:nvPr>
            <p:ph type="body" sz="quarter" idx="39"/>
          </p:nvPr>
        </p:nvSpPr>
        <p:spPr>
          <a:xfrm>
            <a:off x="8523431" y="4035236"/>
            <a:ext cx="3081194" cy="360000"/>
          </a:xfrm>
        </p:spPr>
        <p:txBody>
          <a:bodyPr anchor="ctr">
            <a:noAutofit/>
          </a:bodyPr>
          <a:lstStyle>
            <a:lvl1pPr algn="ctr">
              <a:lnSpc>
                <a:spcPct val="100000"/>
              </a:lnSpc>
              <a:spcBef>
                <a:spcPts val="0"/>
              </a:spcBef>
              <a:defRPr sz="1800"/>
            </a:lvl1pPr>
          </a:lstStyle>
          <a:p>
            <a:pPr lvl="0"/>
            <a:r>
              <a:rPr lang="en-GB" dirty="0"/>
              <a:t>Click to edit Master text</a:t>
            </a:r>
          </a:p>
        </p:txBody>
      </p:sp>
      <p:sp>
        <p:nvSpPr>
          <p:cNvPr id="3" name="Oval 2">
            <a:extLst>
              <a:ext uri="{FF2B5EF4-FFF2-40B4-BE49-F238E27FC236}">
                <a16:creationId xmlns:a16="http://schemas.microsoft.com/office/drawing/2014/main" id="{9A778C70-B67E-C6E8-E825-6DB759DE14C0}"/>
              </a:ext>
            </a:extLst>
          </p:cNvPr>
          <p:cNvSpPr/>
          <p:nvPr userDrawn="1"/>
        </p:nvSpPr>
        <p:spPr>
          <a:xfrm>
            <a:off x="1337325" y="2267712"/>
            <a:ext cx="1581292" cy="1581292"/>
          </a:xfrm>
          <a:prstGeom prst="ellipse">
            <a:avLst/>
          </a:prstGeom>
          <a:noFill/>
          <a:ln w="76200">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normAutofit/>
          </a:bodyPr>
          <a:lstStyle/>
          <a:p>
            <a:pPr algn="ctr"/>
            <a:endParaRPr lang="en-GB"/>
          </a:p>
        </p:txBody>
      </p:sp>
      <p:sp>
        <p:nvSpPr>
          <p:cNvPr id="4" name="Text Placeholder 14">
            <a:extLst>
              <a:ext uri="{FF2B5EF4-FFF2-40B4-BE49-F238E27FC236}">
                <a16:creationId xmlns:a16="http://schemas.microsoft.com/office/drawing/2014/main" id="{1FAF180D-8574-DD58-2386-64B458E9BD2D}"/>
              </a:ext>
            </a:extLst>
          </p:cNvPr>
          <p:cNvSpPr>
            <a:spLocks noGrp="1"/>
          </p:cNvSpPr>
          <p:nvPr>
            <p:ph type="body" sz="quarter" idx="40" hasCustomPrompt="1"/>
          </p:nvPr>
        </p:nvSpPr>
        <p:spPr>
          <a:xfrm>
            <a:off x="1337325" y="2267712"/>
            <a:ext cx="1581292" cy="1581292"/>
          </a:xfrm>
          <a:prstGeom prst="arc">
            <a:avLst>
              <a:gd name="adj1" fmla="val 16200000"/>
              <a:gd name="adj2" fmla="val 13391445"/>
            </a:avLst>
          </a:prstGeom>
          <a:noFill/>
          <a:ln w="762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normAutofit/>
          </a:bodyPr>
          <a:lstStyle>
            <a:lvl1pPr algn="ctr">
              <a:defRPr lang="en-GB" sz="1000" dirty="0">
                <a:solidFill>
                  <a:sysClr val="windowText" lastClr="000000"/>
                </a:solidFill>
              </a:defRPr>
            </a:lvl1pPr>
          </a:lstStyle>
          <a:p>
            <a:pPr lvl="0" algn="ctr" defTabSz="914400"/>
            <a:r>
              <a:rPr lang="en-US" dirty="0"/>
              <a:t> </a:t>
            </a:r>
            <a:endParaRPr lang="en-GB" dirty="0"/>
          </a:p>
        </p:txBody>
      </p:sp>
      <p:sp>
        <p:nvSpPr>
          <p:cNvPr id="6" name="Text Placeholder 6">
            <a:extLst>
              <a:ext uri="{FF2B5EF4-FFF2-40B4-BE49-F238E27FC236}">
                <a16:creationId xmlns:a16="http://schemas.microsoft.com/office/drawing/2014/main" id="{40252BFD-F22D-9976-9DA1-FF8CA7442053}"/>
              </a:ext>
            </a:extLst>
          </p:cNvPr>
          <p:cNvSpPr>
            <a:spLocks noGrp="1"/>
          </p:cNvSpPr>
          <p:nvPr>
            <p:ph type="body" sz="quarter" idx="41" hasCustomPrompt="1"/>
          </p:nvPr>
        </p:nvSpPr>
        <p:spPr>
          <a:xfrm>
            <a:off x="1498391" y="2688017"/>
            <a:ext cx="1259160" cy="760184"/>
          </a:xfrm>
        </p:spPr>
        <p:txBody>
          <a:bodyPr anchor="ctr">
            <a:noAutofit/>
          </a:bodyPr>
          <a:lstStyle>
            <a:lvl1pPr marL="0" indent="0" algn="ctr">
              <a:lnSpc>
                <a:spcPct val="100000"/>
              </a:lnSpc>
              <a:spcBef>
                <a:spcPts val="0"/>
              </a:spcBef>
              <a:buNone/>
              <a:defRPr sz="2800" b="1">
                <a:solidFill>
                  <a:schemeClr val="tx1"/>
                </a:solidFill>
                <a:latin typeface="+mj-lt"/>
              </a:defRPr>
            </a:lvl1pPr>
          </a:lstStyle>
          <a:p>
            <a:pPr lvl="0"/>
            <a:r>
              <a:rPr lang="en-US" dirty="0"/>
              <a:t>xx%</a:t>
            </a:r>
          </a:p>
        </p:txBody>
      </p:sp>
      <p:sp>
        <p:nvSpPr>
          <p:cNvPr id="7" name="Text Placeholder 2">
            <a:extLst>
              <a:ext uri="{FF2B5EF4-FFF2-40B4-BE49-F238E27FC236}">
                <a16:creationId xmlns:a16="http://schemas.microsoft.com/office/drawing/2014/main" id="{E06DC8DE-FD88-EBF9-E0DC-AEFF618B54DC}"/>
              </a:ext>
            </a:extLst>
          </p:cNvPr>
          <p:cNvSpPr>
            <a:spLocks noGrp="1"/>
          </p:cNvSpPr>
          <p:nvPr>
            <p:ph type="body" sz="quarter" idx="42"/>
          </p:nvPr>
        </p:nvSpPr>
        <p:spPr>
          <a:xfrm>
            <a:off x="587375" y="4428813"/>
            <a:ext cx="3081194" cy="1844987"/>
          </a:xfrm>
        </p:spPr>
        <p:txBody>
          <a:bodyPr>
            <a:noAutofit/>
          </a:bodyPr>
          <a:lstStyle>
            <a:lvl1pPr algn="ctr">
              <a:lnSpc>
                <a:spcPct val="100000"/>
              </a:lnSpc>
              <a:spcBef>
                <a:spcPts val="0"/>
              </a:spcBef>
              <a:defRPr sz="16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9" name="Text Placeholder 7">
            <a:extLst>
              <a:ext uri="{FF2B5EF4-FFF2-40B4-BE49-F238E27FC236}">
                <a16:creationId xmlns:a16="http://schemas.microsoft.com/office/drawing/2014/main" id="{47CB07A5-AB94-CAD6-50E4-2849A7C55824}"/>
              </a:ext>
            </a:extLst>
          </p:cNvPr>
          <p:cNvSpPr>
            <a:spLocks noGrp="1"/>
          </p:cNvSpPr>
          <p:nvPr>
            <p:ph type="body" sz="quarter" idx="43"/>
          </p:nvPr>
        </p:nvSpPr>
        <p:spPr>
          <a:xfrm>
            <a:off x="587375" y="4035236"/>
            <a:ext cx="3081194" cy="360000"/>
          </a:xfrm>
        </p:spPr>
        <p:txBody>
          <a:bodyPr anchor="ctr">
            <a:noAutofit/>
          </a:bodyPr>
          <a:lstStyle>
            <a:lvl1pPr algn="ctr">
              <a:lnSpc>
                <a:spcPct val="100000"/>
              </a:lnSpc>
              <a:spcBef>
                <a:spcPts val="0"/>
              </a:spcBef>
              <a:defRPr sz="1800"/>
            </a:lvl1pPr>
          </a:lstStyle>
          <a:p>
            <a:pPr lvl="0"/>
            <a:r>
              <a:rPr lang="en-GB" dirty="0"/>
              <a:t>Click to edit Master text</a:t>
            </a:r>
          </a:p>
        </p:txBody>
      </p:sp>
    </p:spTree>
    <p:extLst>
      <p:ext uri="{BB962C8B-B14F-4D97-AF65-F5344CB8AC3E}">
        <p14:creationId xmlns:p14="http://schemas.microsoft.com/office/powerpoint/2010/main" val="156686726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2DEFA13-6409-74A1-000E-4F825E92731C}"/>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DF2F407A-9757-AC39-996C-DB8965AF1A18}"/>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contenido 3">
            <a:extLst>
              <a:ext uri="{FF2B5EF4-FFF2-40B4-BE49-F238E27FC236}">
                <a16:creationId xmlns:a16="http://schemas.microsoft.com/office/drawing/2014/main" id="{A46CF55F-9747-3BA0-869A-A78CA33692B6}"/>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Marcador de fecha 4">
            <a:extLst>
              <a:ext uri="{FF2B5EF4-FFF2-40B4-BE49-F238E27FC236}">
                <a16:creationId xmlns:a16="http://schemas.microsoft.com/office/drawing/2014/main" id="{218E64E1-CE74-542F-4235-97E80DE6A29E}"/>
              </a:ext>
            </a:extLst>
          </p:cNvPr>
          <p:cNvSpPr>
            <a:spLocks noGrp="1"/>
          </p:cNvSpPr>
          <p:nvPr>
            <p:ph type="dt" sz="half" idx="10"/>
          </p:nvPr>
        </p:nvSpPr>
        <p:spPr/>
        <p:txBody>
          <a:bodyPr/>
          <a:lstStyle/>
          <a:p>
            <a:fld id="{716AE383-6E5A-47C3-B2FD-A5D6B8EA8E0A}" type="datetimeFigureOut">
              <a:rPr lang="es-EC" smtClean="0"/>
              <a:t>11/5/2025</a:t>
            </a:fld>
            <a:endParaRPr lang="es-EC"/>
          </a:p>
        </p:txBody>
      </p:sp>
      <p:sp>
        <p:nvSpPr>
          <p:cNvPr id="6" name="Marcador de pie de página 5">
            <a:extLst>
              <a:ext uri="{FF2B5EF4-FFF2-40B4-BE49-F238E27FC236}">
                <a16:creationId xmlns:a16="http://schemas.microsoft.com/office/drawing/2014/main" id="{671FC9F6-AEF1-B4EA-67AC-12A54EE2BBBE}"/>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9AE0489D-3FAD-1AE4-0CFD-59B0BCF16C58}"/>
              </a:ext>
            </a:extLst>
          </p:cNvPr>
          <p:cNvSpPr>
            <a:spLocks noGrp="1"/>
          </p:cNvSpPr>
          <p:nvPr>
            <p:ph type="sldNum" sz="quarter" idx="12"/>
          </p:nvPr>
        </p:nvSpPr>
        <p:spPr/>
        <p:txBody>
          <a:bodyPr/>
          <a:lstStyle/>
          <a:p>
            <a:fld id="{BE2999E0-0C24-439D-8E08-0672DCBD6065}" type="slidenum">
              <a:rPr lang="es-EC" smtClean="0"/>
              <a:t>‹Nº›</a:t>
            </a:fld>
            <a:endParaRPr lang="es-EC"/>
          </a:p>
        </p:txBody>
      </p:sp>
    </p:spTree>
    <p:extLst>
      <p:ext uri="{BB962C8B-B14F-4D97-AF65-F5344CB8AC3E}">
        <p14:creationId xmlns:p14="http://schemas.microsoft.com/office/powerpoint/2010/main" val="182939963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4 Radial Bars C43V1">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BFAA4F31-FF90-45D7-B2DE-4071CF3B0D54}"/>
              </a:ext>
            </a:extLst>
          </p:cNvPr>
          <p:cNvSpPr/>
          <p:nvPr userDrawn="1"/>
        </p:nvSpPr>
        <p:spPr>
          <a:xfrm>
            <a:off x="0" y="0"/>
            <a:ext cx="2267714" cy="2267712"/>
          </a:xfrm>
          <a:custGeom>
            <a:avLst/>
            <a:gdLst>
              <a:gd name="connsiteX0" fmla="*/ 0 w 2267714"/>
              <a:gd name="connsiteY0" fmla="*/ 0 h 2267712"/>
              <a:gd name="connsiteX1" fmla="*/ 2263317 w 2267714"/>
              <a:gd name="connsiteY1" fmla="*/ 0 h 2267712"/>
              <a:gd name="connsiteX2" fmla="*/ 2267714 w 2267714"/>
              <a:gd name="connsiteY2" fmla="*/ 87089 h 2267712"/>
              <a:gd name="connsiteX3" fmla="*/ 87091 w 2267714"/>
              <a:gd name="connsiteY3" fmla="*/ 2267712 h 2267712"/>
              <a:gd name="connsiteX4" fmla="*/ 0 w 2267714"/>
              <a:gd name="connsiteY4" fmla="*/ 2263314 h 22677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67714" h="2267712">
                <a:moveTo>
                  <a:pt x="0" y="0"/>
                </a:moveTo>
                <a:lnTo>
                  <a:pt x="2263317" y="0"/>
                </a:lnTo>
                <a:lnTo>
                  <a:pt x="2267714" y="87089"/>
                </a:lnTo>
                <a:cubicBezTo>
                  <a:pt x="2267714" y="1291414"/>
                  <a:pt x="1291416" y="2267712"/>
                  <a:pt x="87091" y="2267712"/>
                </a:cubicBezTo>
                <a:lnTo>
                  <a:pt x="0" y="226331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 name="Title 1">
            <a:extLst>
              <a:ext uri="{FF2B5EF4-FFF2-40B4-BE49-F238E27FC236}">
                <a16:creationId xmlns:a16="http://schemas.microsoft.com/office/drawing/2014/main" id="{210525E9-84FB-45C6-9CCA-A7C6F12B0446}"/>
              </a:ext>
            </a:extLst>
          </p:cNvPr>
          <p:cNvSpPr>
            <a:spLocks noGrp="1"/>
          </p:cNvSpPr>
          <p:nvPr>
            <p:ph type="title"/>
          </p:nvPr>
        </p:nvSpPr>
        <p:spPr>
          <a:xfrm>
            <a:off x="587375" y="584200"/>
            <a:ext cx="9577388" cy="1109663"/>
          </a:xfrm>
          <a:prstGeom prst="rect">
            <a:avLst/>
          </a:prstGeom>
        </p:spPr>
        <p:txBody>
          <a:bodyPr>
            <a:noAutofit/>
          </a:bodyPr>
          <a:lstStyle>
            <a:lvl1pPr>
              <a:defRPr>
                <a:solidFill>
                  <a:schemeClr val="tx1">
                    <a:lumMod val="85000"/>
                    <a:lumOff val="15000"/>
                  </a:schemeClr>
                </a:solidFill>
              </a:defRPr>
            </a:lvl1pPr>
          </a:lstStyle>
          <a:p>
            <a:r>
              <a:rPr lang="en-US" dirty="0"/>
              <a:t>Click to edit Master title style</a:t>
            </a:r>
            <a:endParaRPr lang="en-ID" dirty="0"/>
          </a:p>
        </p:txBody>
      </p:sp>
      <p:sp>
        <p:nvSpPr>
          <p:cNvPr id="3" name="Oval 2">
            <a:extLst>
              <a:ext uri="{FF2B5EF4-FFF2-40B4-BE49-F238E27FC236}">
                <a16:creationId xmlns:a16="http://schemas.microsoft.com/office/drawing/2014/main" id="{9A778C70-B67E-C6E8-E825-6DB759DE14C0}"/>
              </a:ext>
            </a:extLst>
          </p:cNvPr>
          <p:cNvSpPr/>
          <p:nvPr userDrawn="1"/>
        </p:nvSpPr>
        <p:spPr>
          <a:xfrm>
            <a:off x="1236591" y="2267712"/>
            <a:ext cx="1581292" cy="1581292"/>
          </a:xfrm>
          <a:prstGeom prst="ellipse">
            <a:avLst/>
          </a:prstGeom>
          <a:noFill/>
          <a:ln w="76200">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 Placeholder 14">
            <a:extLst>
              <a:ext uri="{FF2B5EF4-FFF2-40B4-BE49-F238E27FC236}">
                <a16:creationId xmlns:a16="http://schemas.microsoft.com/office/drawing/2014/main" id="{1FAF180D-8574-DD58-2386-64B458E9BD2D}"/>
              </a:ext>
            </a:extLst>
          </p:cNvPr>
          <p:cNvSpPr>
            <a:spLocks noGrp="1"/>
          </p:cNvSpPr>
          <p:nvPr>
            <p:ph type="body" sz="quarter" idx="40" hasCustomPrompt="1"/>
          </p:nvPr>
        </p:nvSpPr>
        <p:spPr>
          <a:xfrm>
            <a:off x="1236591" y="2267712"/>
            <a:ext cx="1581292" cy="1581292"/>
          </a:xfrm>
          <a:prstGeom prst="arc">
            <a:avLst>
              <a:gd name="adj1" fmla="val 16200000"/>
              <a:gd name="adj2" fmla="val 13391445"/>
            </a:avLst>
          </a:prstGeom>
          <a:noFill/>
          <a:ln w="762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lvl1pPr algn="ctr">
              <a:defRPr lang="en-GB" sz="1000" dirty="0">
                <a:solidFill>
                  <a:sysClr val="windowText" lastClr="000000"/>
                </a:solidFill>
              </a:defRPr>
            </a:lvl1pPr>
          </a:lstStyle>
          <a:p>
            <a:pPr lvl="0" algn="ctr" defTabSz="914400"/>
            <a:r>
              <a:rPr lang="en-US" dirty="0"/>
              <a:t> </a:t>
            </a:r>
            <a:endParaRPr lang="en-GB" dirty="0"/>
          </a:p>
        </p:txBody>
      </p:sp>
      <p:sp>
        <p:nvSpPr>
          <p:cNvPr id="6" name="Text Placeholder 6">
            <a:extLst>
              <a:ext uri="{FF2B5EF4-FFF2-40B4-BE49-F238E27FC236}">
                <a16:creationId xmlns:a16="http://schemas.microsoft.com/office/drawing/2014/main" id="{40252BFD-F22D-9976-9DA1-FF8CA7442053}"/>
              </a:ext>
            </a:extLst>
          </p:cNvPr>
          <p:cNvSpPr>
            <a:spLocks noGrp="1"/>
          </p:cNvSpPr>
          <p:nvPr>
            <p:ph type="body" sz="quarter" idx="41" hasCustomPrompt="1"/>
          </p:nvPr>
        </p:nvSpPr>
        <p:spPr>
          <a:xfrm>
            <a:off x="1397657" y="2688017"/>
            <a:ext cx="1259160" cy="760184"/>
          </a:xfrm>
        </p:spPr>
        <p:txBody>
          <a:bodyPr anchor="ctr">
            <a:noAutofit/>
          </a:bodyPr>
          <a:lstStyle>
            <a:lvl1pPr marL="0" indent="0" algn="ctr">
              <a:lnSpc>
                <a:spcPct val="100000"/>
              </a:lnSpc>
              <a:spcBef>
                <a:spcPts val="0"/>
              </a:spcBef>
              <a:buNone/>
              <a:defRPr sz="2800" b="1">
                <a:solidFill>
                  <a:schemeClr val="tx1"/>
                </a:solidFill>
                <a:latin typeface="+mj-lt"/>
              </a:defRPr>
            </a:lvl1pPr>
          </a:lstStyle>
          <a:p>
            <a:pPr lvl="0"/>
            <a:r>
              <a:rPr lang="en-US" dirty="0"/>
              <a:t>xx%</a:t>
            </a:r>
          </a:p>
        </p:txBody>
      </p:sp>
      <p:sp>
        <p:nvSpPr>
          <p:cNvPr id="7" name="Text Placeholder 2">
            <a:extLst>
              <a:ext uri="{FF2B5EF4-FFF2-40B4-BE49-F238E27FC236}">
                <a16:creationId xmlns:a16="http://schemas.microsoft.com/office/drawing/2014/main" id="{E06DC8DE-FD88-EBF9-E0DC-AEFF618B54DC}"/>
              </a:ext>
            </a:extLst>
          </p:cNvPr>
          <p:cNvSpPr>
            <a:spLocks noGrp="1"/>
          </p:cNvSpPr>
          <p:nvPr>
            <p:ph type="body" sz="quarter" idx="42"/>
          </p:nvPr>
        </p:nvSpPr>
        <p:spPr>
          <a:xfrm>
            <a:off x="984250" y="4624525"/>
            <a:ext cx="2085975" cy="1649275"/>
          </a:xfrm>
        </p:spPr>
        <p:txBody>
          <a:bodyPr>
            <a:noAutofit/>
          </a:bodyPr>
          <a:lstStyle>
            <a:lvl1pPr algn="ctr">
              <a:lnSpc>
                <a:spcPct val="100000"/>
              </a:lnSpc>
              <a:spcBef>
                <a:spcPts val="0"/>
              </a:spcBef>
              <a:defRPr sz="16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9" name="Text Placeholder 7">
            <a:extLst>
              <a:ext uri="{FF2B5EF4-FFF2-40B4-BE49-F238E27FC236}">
                <a16:creationId xmlns:a16="http://schemas.microsoft.com/office/drawing/2014/main" id="{47CB07A5-AB94-CAD6-50E4-2849A7C55824}"/>
              </a:ext>
            </a:extLst>
          </p:cNvPr>
          <p:cNvSpPr>
            <a:spLocks noGrp="1"/>
          </p:cNvSpPr>
          <p:nvPr>
            <p:ph type="body" sz="quarter" idx="43"/>
          </p:nvPr>
        </p:nvSpPr>
        <p:spPr>
          <a:xfrm>
            <a:off x="984250" y="4035235"/>
            <a:ext cx="2085975" cy="555053"/>
          </a:xfrm>
        </p:spPr>
        <p:txBody>
          <a:bodyPr anchor="ctr">
            <a:noAutofit/>
          </a:bodyPr>
          <a:lstStyle>
            <a:lvl1pPr algn="ctr">
              <a:lnSpc>
                <a:spcPct val="100000"/>
              </a:lnSpc>
              <a:spcBef>
                <a:spcPts val="0"/>
              </a:spcBef>
              <a:defRPr sz="1800"/>
            </a:lvl1pPr>
          </a:lstStyle>
          <a:p>
            <a:pPr lvl="0"/>
            <a:r>
              <a:rPr lang="en-GB" dirty="0"/>
              <a:t>Click to edit Master text</a:t>
            </a:r>
          </a:p>
        </p:txBody>
      </p:sp>
      <p:sp>
        <p:nvSpPr>
          <p:cNvPr id="40" name="Oval 39">
            <a:extLst>
              <a:ext uri="{FF2B5EF4-FFF2-40B4-BE49-F238E27FC236}">
                <a16:creationId xmlns:a16="http://schemas.microsoft.com/office/drawing/2014/main" id="{778BAB24-BCD9-0F2E-02D8-37A6DD2B8692}"/>
              </a:ext>
            </a:extLst>
          </p:cNvPr>
          <p:cNvSpPr/>
          <p:nvPr userDrawn="1"/>
        </p:nvSpPr>
        <p:spPr>
          <a:xfrm>
            <a:off x="3949629" y="2267712"/>
            <a:ext cx="1581292" cy="1581292"/>
          </a:xfrm>
          <a:prstGeom prst="ellipse">
            <a:avLst/>
          </a:prstGeom>
          <a:noFill/>
          <a:ln w="76200">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Text Placeholder 14">
            <a:extLst>
              <a:ext uri="{FF2B5EF4-FFF2-40B4-BE49-F238E27FC236}">
                <a16:creationId xmlns:a16="http://schemas.microsoft.com/office/drawing/2014/main" id="{06A63DEE-D852-FC1B-5235-4154E0F210A6}"/>
              </a:ext>
            </a:extLst>
          </p:cNvPr>
          <p:cNvSpPr>
            <a:spLocks noGrp="1"/>
          </p:cNvSpPr>
          <p:nvPr>
            <p:ph type="body" sz="quarter" idx="44" hasCustomPrompt="1"/>
          </p:nvPr>
        </p:nvSpPr>
        <p:spPr>
          <a:xfrm>
            <a:off x="3949629" y="2267712"/>
            <a:ext cx="1581292" cy="1581292"/>
          </a:xfrm>
          <a:prstGeom prst="arc">
            <a:avLst>
              <a:gd name="adj1" fmla="val 16200000"/>
              <a:gd name="adj2" fmla="val 13391445"/>
            </a:avLst>
          </a:prstGeom>
          <a:noFill/>
          <a:ln w="762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lvl1pPr algn="ctr">
              <a:defRPr lang="en-GB" sz="1000" dirty="0">
                <a:solidFill>
                  <a:sysClr val="windowText" lastClr="000000"/>
                </a:solidFill>
              </a:defRPr>
            </a:lvl1pPr>
          </a:lstStyle>
          <a:p>
            <a:pPr lvl="0" algn="ctr" defTabSz="914400"/>
            <a:r>
              <a:rPr lang="en-US" dirty="0"/>
              <a:t> </a:t>
            </a:r>
            <a:endParaRPr lang="en-GB" dirty="0"/>
          </a:p>
        </p:txBody>
      </p:sp>
      <p:sp>
        <p:nvSpPr>
          <p:cNvPr id="42" name="Text Placeholder 6">
            <a:extLst>
              <a:ext uri="{FF2B5EF4-FFF2-40B4-BE49-F238E27FC236}">
                <a16:creationId xmlns:a16="http://schemas.microsoft.com/office/drawing/2014/main" id="{C179AEB9-9495-D9A5-CE8D-673DFEA8A34D}"/>
              </a:ext>
            </a:extLst>
          </p:cNvPr>
          <p:cNvSpPr>
            <a:spLocks noGrp="1"/>
          </p:cNvSpPr>
          <p:nvPr>
            <p:ph type="body" sz="quarter" idx="45" hasCustomPrompt="1"/>
          </p:nvPr>
        </p:nvSpPr>
        <p:spPr>
          <a:xfrm>
            <a:off x="4110695" y="2688017"/>
            <a:ext cx="1259160" cy="760184"/>
          </a:xfrm>
        </p:spPr>
        <p:txBody>
          <a:bodyPr anchor="ctr">
            <a:noAutofit/>
          </a:bodyPr>
          <a:lstStyle>
            <a:lvl1pPr marL="0" indent="0" algn="ctr">
              <a:lnSpc>
                <a:spcPct val="100000"/>
              </a:lnSpc>
              <a:spcBef>
                <a:spcPts val="0"/>
              </a:spcBef>
              <a:buNone/>
              <a:defRPr sz="2800" b="1">
                <a:solidFill>
                  <a:schemeClr val="tx1"/>
                </a:solidFill>
                <a:latin typeface="+mj-lt"/>
              </a:defRPr>
            </a:lvl1pPr>
          </a:lstStyle>
          <a:p>
            <a:pPr lvl="0"/>
            <a:r>
              <a:rPr lang="en-US" dirty="0"/>
              <a:t>xx%</a:t>
            </a:r>
          </a:p>
        </p:txBody>
      </p:sp>
      <p:sp>
        <p:nvSpPr>
          <p:cNvPr id="43" name="Text Placeholder 2">
            <a:extLst>
              <a:ext uri="{FF2B5EF4-FFF2-40B4-BE49-F238E27FC236}">
                <a16:creationId xmlns:a16="http://schemas.microsoft.com/office/drawing/2014/main" id="{C26054F8-3E46-246B-859C-A1CC6CA7B5D9}"/>
              </a:ext>
            </a:extLst>
          </p:cNvPr>
          <p:cNvSpPr>
            <a:spLocks noGrp="1"/>
          </p:cNvSpPr>
          <p:nvPr>
            <p:ph type="body" sz="quarter" idx="46"/>
          </p:nvPr>
        </p:nvSpPr>
        <p:spPr>
          <a:xfrm>
            <a:off x="3697288" y="4624525"/>
            <a:ext cx="2085975" cy="1649275"/>
          </a:xfrm>
        </p:spPr>
        <p:txBody>
          <a:bodyPr>
            <a:noAutofit/>
          </a:bodyPr>
          <a:lstStyle>
            <a:lvl1pPr algn="ctr">
              <a:lnSpc>
                <a:spcPct val="100000"/>
              </a:lnSpc>
              <a:spcBef>
                <a:spcPts val="0"/>
              </a:spcBef>
              <a:defRPr sz="16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44" name="Text Placeholder 7">
            <a:extLst>
              <a:ext uri="{FF2B5EF4-FFF2-40B4-BE49-F238E27FC236}">
                <a16:creationId xmlns:a16="http://schemas.microsoft.com/office/drawing/2014/main" id="{9E6A74E6-A4FF-E48E-7C7F-F16BF4EBB9A0}"/>
              </a:ext>
            </a:extLst>
          </p:cNvPr>
          <p:cNvSpPr>
            <a:spLocks noGrp="1"/>
          </p:cNvSpPr>
          <p:nvPr>
            <p:ph type="body" sz="quarter" idx="47"/>
          </p:nvPr>
        </p:nvSpPr>
        <p:spPr>
          <a:xfrm>
            <a:off x="3697288" y="4035235"/>
            <a:ext cx="2085975" cy="555053"/>
          </a:xfrm>
        </p:spPr>
        <p:txBody>
          <a:bodyPr anchor="ctr">
            <a:noAutofit/>
          </a:bodyPr>
          <a:lstStyle>
            <a:lvl1pPr algn="ctr">
              <a:lnSpc>
                <a:spcPct val="100000"/>
              </a:lnSpc>
              <a:spcBef>
                <a:spcPts val="0"/>
              </a:spcBef>
              <a:defRPr sz="1800"/>
            </a:lvl1pPr>
          </a:lstStyle>
          <a:p>
            <a:pPr lvl="0"/>
            <a:r>
              <a:rPr lang="en-GB" dirty="0"/>
              <a:t>Click to edit Master text</a:t>
            </a:r>
          </a:p>
        </p:txBody>
      </p:sp>
      <p:sp>
        <p:nvSpPr>
          <p:cNvPr id="45" name="Oval 44">
            <a:extLst>
              <a:ext uri="{FF2B5EF4-FFF2-40B4-BE49-F238E27FC236}">
                <a16:creationId xmlns:a16="http://schemas.microsoft.com/office/drawing/2014/main" id="{BF3E8C06-FD30-9266-E675-220541FF8BBF}"/>
              </a:ext>
            </a:extLst>
          </p:cNvPr>
          <p:cNvSpPr/>
          <p:nvPr userDrawn="1"/>
        </p:nvSpPr>
        <p:spPr>
          <a:xfrm>
            <a:off x="6662667" y="2267712"/>
            <a:ext cx="1581292" cy="1581292"/>
          </a:xfrm>
          <a:prstGeom prst="ellipse">
            <a:avLst/>
          </a:prstGeom>
          <a:noFill/>
          <a:ln w="76200">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Text Placeholder 14">
            <a:extLst>
              <a:ext uri="{FF2B5EF4-FFF2-40B4-BE49-F238E27FC236}">
                <a16:creationId xmlns:a16="http://schemas.microsoft.com/office/drawing/2014/main" id="{A7D42206-BCAF-AC60-8CA3-7628656E3BB0}"/>
              </a:ext>
            </a:extLst>
          </p:cNvPr>
          <p:cNvSpPr>
            <a:spLocks noGrp="1"/>
          </p:cNvSpPr>
          <p:nvPr>
            <p:ph type="body" sz="quarter" idx="48" hasCustomPrompt="1"/>
          </p:nvPr>
        </p:nvSpPr>
        <p:spPr>
          <a:xfrm>
            <a:off x="6662667" y="2267712"/>
            <a:ext cx="1581292" cy="1581292"/>
          </a:xfrm>
          <a:prstGeom prst="arc">
            <a:avLst>
              <a:gd name="adj1" fmla="val 16200000"/>
              <a:gd name="adj2" fmla="val 13391445"/>
            </a:avLst>
          </a:prstGeom>
          <a:noFill/>
          <a:ln w="762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lvl1pPr algn="ctr">
              <a:defRPr lang="en-GB" sz="1000" dirty="0">
                <a:solidFill>
                  <a:sysClr val="windowText" lastClr="000000"/>
                </a:solidFill>
              </a:defRPr>
            </a:lvl1pPr>
          </a:lstStyle>
          <a:p>
            <a:pPr lvl="0" algn="ctr" defTabSz="914400"/>
            <a:r>
              <a:rPr lang="en-US" dirty="0"/>
              <a:t> </a:t>
            </a:r>
            <a:endParaRPr lang="en-GB" dirty="0"/>
          </a:p>
        </p:txBody>
      </p:sp>
      <p:sp>
        <p:nvSpPr>
          <p:cNvPr id="47" name="Text Placeholder 6">
            <a:extLst>
              <a:ext uri="{FF2B5EF4-FFF2-40B4-BE49-F238E27FC236}">
                <a16:creationId xmlns:a16="http://schemas.microsoft.com/office/drawing/2014/main" id="{4AFB2D63-B2E6-B655-C2EF-18BE4612C3F6}"/>
              </a:ext>
            </a:extLst>
          </p:cNvPr>
          <p:cNvSpPr>
            <a:spLocks noGrp="1"/>
          </p:cNvSpPr>
          <p:nvPr>
            <p:ph type="body" sz="quarter" idx="49" hasCustomPrompt="1"/>
          </p:nvPr>
        </p:nvSpPr>
        <p:spPr>
          <a:xfrm>
            <a:off x="6823733" y="2688017"/>
            <a:ext cx="1259160" cy="760184"/>
          </a:xfrm>
        </p:spPr>
        <p:txBody>
          <a:bodyPr anchor="ctr">
            <a:noAutofit/>
          </a:bodyPr>
          <a:lstStyle>
            <a:lvl1pPr marL="0" indent="0" algn="ctr">
              <a:lnSpc>
                <a:spcPct val="100000"/>
              </a:lnSpc>
              <a:spcBef>
                <a:spcPts val="0"/>
              </a:spcBef>
              <a:buNone/>
              <a:defRPr sz="2800" b="1">
                <a:solidFill>
                  <a:schemeClr val="tx1"/>
                </a:solidFill>
                <a:latin typeface="+mj-lt"/>
              </a:defRPr>
            </a:lvl1pPr>
          </a:lstStyle>
          <a:p>
            <a:pPr lvl="0"/>
            <a:r>
              <a:rPr lang="en-US" dirty="0"/>
              <a:t>xx%</a:t>
            </a:r>
          </a:p>
        </p:txBody>
      </p:sp>
      <p:sp>
        <p:nvSpPr>
          <p:cNvPr id="48" name="Text Placeholder 2">
            <a:extLst>
              <a:ext uri="{FF2B5EF4-FFF2-40B4-BE49-F238E27FC236}">
                <a16:creationId xmlns:a16="http://schemas.microsoft.com/office/drawing/2014/main" id="{EC38127D-4578-2AF6-2A6E-D45746A4731C}"/>
              </a:ext>
            </a:extLst>
          </p:cNvPr>
          <p:cNvSpPr>
            <a:spLocks noGrp="1"/>
          </p:cNvSpPr>
          <p:nvPr>
            <p:ph type="body" sz="quarter" idx="50"/>
          </p:nvPr>
        </p:nvSpPr>
        <p:spPr>
          <a:xfrm>
            <a:off x="6410326" y="4624525"/>
            <a:ext cx="2085975" cy="1649275"/>
          </a:xfrm>
        </p:spPr>
        <p:txBody>
          <a:bodyPr>
            <a:noAutofit/>
          </a:bodyPr>
          <a:lstStyle>
            <a:lvl1pPr algn="ctr">
              <a:lnSpc>
                <a:spcPct val="100000"/>
              </a:lnSpc>
              <a:spcBef>
                <a:spcPts val="0"/>
              </a:spcBef>
              <a:defRPr sz="16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49" name="Text Placeholder 7">
            <a:extLst>
              <a:ext uri="{FF2B5EF4-FFF2-40B4-BE49-F238E27FC236}">
                <a16:creationId xmlns:a16="http://schemas.microsoft.com/office/drawing/2014/main" id="{245DF0D5-8F3B-EE5E-6705-ADA4C9032A8C}"/>
              </a:ext>
            </a:extLst>
          </p:cNvPr>
          <p:cNvSpPr>
            <a:spLocks noGrp="1"/>
          </p:cNvSpPr>
          <p:nvPr>
            <p:ph type="body" sz="quarter" idx="51"/>
          </p:nvPr>
        </p:nvSpPr>
        <p:spPr>
          <a:xfrm>
            <a:off x="6410326" y="4035235"/>
            <a:ext cx="2085975" cy="555053"/>
          </a:xfrm>
        </p:spPr>
        <p:txBody>
          <a:bodyPr anchor="ctr">
            <a:noAutofit/>
          </a:bodyPr>
          <a:lstStyle>
            <a:lvl1pPr algn="ctr">
              <a:lnSpc>
                <a:spcPct val="100000"/>
              </a:lnSpc>
              <a:spcBef>
                <a:spcPts val="0"/>
              </a:spcBef>
              <a:defRPr sz="1800"/>
            </a:lvl1pPr>
          </a:lstStyle>
          <a:p>
            <a:pPr lvl="0"/>
            <a:r>
              <a:rPr lang="en-GB" dirty="0"/>
              <a:t>Click to edit Master text</a:t>
            </a:r>
          </a:p>
        </p:txBody>
      </p:sp>
      <p:sp>
        <p:nvSpPr>
          <p:cNvPr id="50" name="Oval 49">
            <a:extLst>
              <a:ext uri="{FF2B5EF4-FFF2-40B4-BE49-F238E27FC236}">
                <a16:creationId xmlns:a16="http://schemas.microsoft.com/office/drawing/2014/main" id="{C7A5C0EF-7B7C-77F3-2AEA-4965195A1272}"/>
              </a:ext>
            </a:extLst>
          </p:cNvPr>
          <p:cNvSpPr/>
          <p:nvPr userDrawn="1"/>
        </p:nvSpPr>
        <p:spPr>
          <a:xfrm>
            <a:off x="9375706" y="2267712"/>
            <a:ext cx="1581292" cy="1581292"/>
          </a:xfrm>
          <a:prstGeom prst="ellipse">
            <a:avLst/>
          </a:prstGeom>
          <a:noFill/>
          <a:ln w="76200">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 name="Text Placeholder 14">
            <a:extLst>
              <a:ext uri="{FF2B5EF4-FFF2-40B4-BE49-F238E27FC236}">
                <a16:creationId xmlns:a16="http://schemas.microsoft.com/office/drawing/2014/main" id="{F695F20A-2F4D-D15A-2F3D-1BF058885680}"/>
              </a:ext>
            </a:extLst>
          </p:cNvPr>
          <p:cNvSpPr>
            <a:spLocks noGrp="1"/>
          </p:cNvSpPr>
          <p:nvPr>
            <p:ph type="body" sz="quarter" idx="52" hasCustomPrompt="1"/>
          </p:nvPr>
        </p:nvSpPr>
        <p:spPr>
          <a:xfrm>
            <a:off x="9375706" y="2267712"/>
            <a:ext cx="1581292" cy="1581292"/>
          </a:xfrm>
          <a:prstGeom prst="arc">
            <a:avLst>
              <a:gd name="adj1" fmla="val 16200000"/>
              <a:gd name="adj2" fmla="val 13391445"/>
            </a:avLst>
          </a:prstGeom>
          <a:noFill/>
          <a:ln w="762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lvl1pPr algn="ctr">
              <a:defRPr lang="en-GB" sz="1000" dirty="0">
                <a:solidFill>
                  <a:sysClr val="windowText" lastClr="000000"/>
                </a:solidFill>
              </a:defRPr>
            </a:lvl1pPr>
          </a:lstStyle>
          <a:p>
            <a:pPr lvl="0" algn="ctr" defTabSz="914400"/>
            <a:r>
              <a:rPr lang="en-US" dirty="0"/>
              <a:t> </a:t>
            </a:r>
            <a:endParaRPr lang="en-GB" dirty="0"/>
          </a:p>
        </p:txBody>
      </p:sp>
      <p:sp>
        <p:nvSpPr>
          <p:cNvPr id="52" name="Text Placeholder 6">
            <a:extLst>
              <a:ext uri="{FF2B5EF4-FFF2-40B4-BE49-F238E27FC236}">
                <a16:creationId xmlns:a16="http://schemas.microsoft.com/office/drawing/2014/main" id="{87C637B7-53F5-48F0-4238-00D643E998BF}"/>
              </a:ext>
            </a:extLst>
          </p:cNvPr>
          <p:cNvSpPr>
            <a:spLocks noGrp="1"/>
          </p:cNvSpPr>
          <p:nvPr>
            <p:ph type="body" sz="quarter" idx="53" hasCustomPrompt="1"/>
          </p:nvPr>
        </p:nvSpPr>
        <p:spPr>
          <a:xfrm>
            <a:off x="9536772" y="2688017"/>
            <a:ext cx="1259160" cy="760184"/>
          </a:xfrm>
        </p:spPr>
        <p:txBody>
          <a:bodyPr anchor="ctr">
            <a:noAutofit/>
          </a:bodyPr>
          <a:lstStyle>
            <a:lvl1pPr marL="0" indent="0" algn="ctr">
              <a:lnSpc>
                <a:spcPct val="100000"/>
              </a:lnSpc>
              <a:spcBef>
                <a:spcPts val="0"/>
              </a:spcBef>
              <a:buNone/>
              <a:defRPr sz="2800" b="1">
                <a:solidFill>
                  <a:schemeClr val="tx1"/>
                </a:solidFill>
                <a:latin typeface="+mj-lt"/>
              </a:defRPr>
            </a:lvl1pPr>
          </a:lstStyle>
          <a:p>
            <a:pPr lvl="0"/>
            <a:r>
              <a:rPr lang="en-US" dirty="0"/>
              <a:t>xx%</a:t>
            </a:r>
          </a:p>
        </p:txBody>
      </p:sp>
      <p:sp>
        <p:nvSpPr>
          <p:cNvPr id="53" name="Text Placeholder 2">
            <a:extLst>
              <a:ext uri="{FF2B5EF4-FFF2-40B4-BE49-F238E27FC236}">
                <a16:creationId xmlns:a16="http://schemas.microsoft.com/office/drawing/2014/main" id="{50547154-6265-5D9D-04FC-8426CC8F7A75}"/>
              </a:ext>
            </a:extLst>
          </p:cNvPr>
          <p:cNvSpPr>
            <a:spLocks noGrp="1"/>
          </p:cNvSpPr>
          <p:nvPr>
            <p:ph type="body" sz="quarter" idx="54"/>
          </p:nvPr>
        </p:nvSpPr>
        <p:spPr>
          <a:xfrm>
            <a:off x="9123365" y="4624525"/>
            <a:ext cx="2085975" cy="1649275"/>
          </a:xfrm>
        </p:spPr>
        <p:txBody>
          <a:bodyPr>
            <a:noAutofit/>
          </a:bodyPr>
          <a:lstStyle>
            <a:lvl1pPr algn="ctr">
              <a:lnSpc>
                <a:spcPct val="100000"/>
              </a:lnSpc>
              <a:spcBef>
                <a:spcPts val="0"/>
              </a:spcBef>
              <a:defRPr sz="16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54" name="Text Placeholder 7">
            <a:extLst>
              <a:ext uri="{FF2B5EF4-FFF2-40B4-BE49-F238E27FC236}">
                <a16:creationId xmlns:a16="http://schemas.microsoft.com/office/drawing/2014/main" id="{DB2FA132-8BF6-ADB1-94EE-8F5F96D7999F}"/>
              </a:ext>
            </a:extLst>
          </p:cNvPr>
          <p:cNvSpPr>
            <a:spLocks noGrp="1"/>
          </p:cNvSpPr>
          <p:nvPr>
            <p:ph type="body" sz="quarter" idx="55"/>
          </p:nvPr>
        </p:nvSpPr>
        <p:spPr>
          <a:xfrm>
            <a:off x="9123365" y="4035235"/>
            <a:ext cx="2085975" cy="555053"/>
          </a:xfrm>
        </p:spPr>
        <p:txBody>
          <a:bodyPr anchor="ctr">
            <a:noAutofit/>
          </a:bodyPr>
          <a:lstStyle>
            <a:lvl1pPr algn="ctr">
              <a:lnSpc>
                <a:spcPct val="100000"/>
              </a:lnSpc>
              <a:spcBef>
                <a:spcPts val="0"/>
              </a:spcBef>
              <a:defRPr sz="1800"/>
            </a:lvl1pPr>
          </a:lstStyle>
          <a:p>
            <a:pPr lvl="0"/>
            <a:r>
              <a:rPr lang="en-GB" dirty="0"/>
              <a:t>Click to edit Master text</a:t>
            </a:r>
          </a:p>
        </p:txBody>
      </p:sp>
    </p:spTree>
    <p:extLst>
      <p:ext uri="{BB962C8B-B14F-4D97-AF65-F5344CB8AC3E}">
        <p14:creationId xmlns:p14="http://schemas.microsoft.com/office/powerpoint/2010/main" val="176081629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1 Chart C44V1">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BFAA4F31-FF90-45D7-B2DE-4071CF3B0D54}"/>
              </a:ext>
            </a:extLst>
          </p:cNvPr>
          <p:cNvSpPr/>
          <p:nvPr userDrawn="1"/>
        </p:nvSpPr>
        <p:spPr>
          <a:xfrm>
            <a:off x="0" y="0"/>
            <a:ext cx="2267714" cy="2267712"/>
          </a:xfrm>
          <a:custGeom>
            <a:avLst/>
            <a:gdLst>
              <a:gd name="connsiteX0" fmla="*/ 0 w 2267714"/>
              <a:gd name="connsiteY0" fmla="*/ 0 h 2267712"/>
              <a:gd name="connsiteX1" fmla="*/ 2263317 w 2267714"/>
              <a:gd name="connsiteY1" fmla="*/ 0 h 2267712"/>
              <a:gd name="connsiteX2" fmla="*/ 2267714 w 2267714"/>
              <a:gd name="connsiteY2" fmla="*/ 87089 h 2267712"/>
              <a:gd name="connsiteX3" fmla="*/ 87091 w 2267714"/>
              <a:gd name="connsiteY3" fmla="*/ 2267712 h 2267712"/>
              <a:gd name="connsiteX4" fmla="*/ 0 w 2267714"/>
              <a:gd name="connsiteY4" fmla="*/ 2263314 h 22677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67714" h="2267712">
                <a:moveTo>
                  <a:pt x="0" y="0"/>
                </a:moveTo>
                <a:lnTo>
                  <a:pt x="2263317" y="0"/>
                </a:lnTo>
                <a:lnTo>
                  <a:pt x="2267714" y="87089"/>
                </a:lnTo>
                <a:cubicBezTo>
                  <a:pt x="2267714" y="1291414"/>
                  <a:pt x="1291416" y="2267712"/>
                  <a:pt x="87091" y="2267712"/>
                </a:cubicBezTo>
                <a:lnTo>
                  <a:pt x="0" y="226331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10" name="Chart Placeholder 9">
            <a:extLst>
              <a:ext uri="{FF2B5EF4-FFF2-40B4-BE49-F238E27FC236}">
                <a16:creationId xmlns:a16="http://schemas.microsoft.com/office/drawing/2014/main" id="{4099BF1E-F740-EFF5-2D78-2C4E63DBD8F2}"/>
              </a:ext>
            </a:extLst>
          </p:cNvPr>
          <p:cNvSpPr>
            <a:spLocks noGrp="1"/>
          </p:cNvSpPr>
          <p:nvPr>
            <p:ph type="chart" sz="quarter" idx="10"/>
          </p:nvPr>
        </p:nvSpPr>
        <p:spPr>
          <a:xfrm>
            <a:off x="587374" y="1841501"/>
            <a:ext cx="4989177" cy="4432300"/>
          </a:xfrm>
        </p:spPr>
        <p:txBody>
          <a:bodyPr/>
          <a:lstStyle>
            <a:lvl1pPr>
              <a:defRPr sz="1800"/>
            </a:lvl1pPr>
          </a:lstStyle>
          <a:p>
            <a:endParaRPr lang="en-GB"/>
          </a:p>
        </p:txBody>
      </p:sp>
      <p:sp>
        <p:nvSpPr>
          <p:cNvPr id="14" name="Title 1">
            <a:extLst>
              <a:ext uri="{FF2B5EF4-FFF2-40B4-BE49-F238E27FC236}">
                <a16:creationId xmlns:a16="http://schemas.microsoft.com/office/drawing/2014/main" id="{7A2780FE-F448-1CAA-F4AB-6322ACBEEEA1}"/>
              </a:ext>
            </a:extLst>
          </p:cNvPr>
          <p:cNvSpPr>
            <a:spLocks noGrp="1"/>
          </p:cNvSpPr>
          <p:nvPr>
            <p:ph type="title"/>
          </p:nvPr>
        </p:nvSpPr>
        <p:spPr>
          <a:xfrm>
            <a:off x="587375" y="584200"/>
            <a:ext cx="11017250" cy="1109663"/>
          </a:xfrm>
          <a:prstGeom prst="rect">
            <a:avLst/>
          </a:prstGeom>
        </p:spPr>
        <p:txBody>
          <a:bodyPr>
            <a:noAutofit/>
          </a:bodyPr>
          <a:lstStyle>
            <a:lvl1pPr>
              <a:defRPr>
                <a:solidFill>
                  <a:schemeClr val="tx1">
                    <a:lumMod val="85000"/>
                    <a:lumOff val="15000"/>
                  </a:schemeClr>
                </a:solidFill>
              </a:defRPr>
            </a:lvl1pPr>
          </a:lstStyle>
          <a:p>
            <a:r>
              <a:rPr lang="en-US" dirty="0"/>
              <a:t>Click to edit Master title style</a:t>
            </a:r>
            <a:endParaRPr lang="en-ID" dirty="0"/>
          </a:p>
        </p:txBody>
      </p:sp>
      <p:sp>
        <p:nvSpPr>
          <p:cNvPr id="16" name="Text Placeholder 2">
            <a:extLst>
              <a:ext uri="{FF2B5EF4-FFF2-40B4-BE49-F238E27FC236}">
                <a16:creationId xmlns:a16="http://schemas.microsoft.com/office/drawing/2014/main" id="{6750AE0B-6325-0880-3985-0B362EB4EC23}"/>
              </a:ext>
            </a:extLst>
          </p:cNvPr>
          <p:cNvSpPr>
            <a:spLocks noGrp="1"/>
          </p:cNvSpPr>
          <p:nvPr>
            <p:ph type="body" sz="quarter" idx="42"/>
          </p:nvPr>
        </p:nvSpPr>
        <p:spPr>
          <a:xfrm>
            <a:off x="6615448" y="2430791"/>
            <a:ext cx="4989177" cy="3843009"/>
          </a:xfrm>
        </p:spPr>
        <p:txBody>
          <a:bodyPr>
            <a:noAutofit/>
          </a:bodyPr>
          <a:lstStyle>
            <a:lvl1pPr algn="l">
              <a:lnSpc>
                <a:spcPct val="100000"/>
              </a:lnSpc>
              <a:spcBef>
                <a:spcPts val="0"/>
              </a:spcBef>
              <a:defRPr sz="16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17" name="Text Placeholder 7">
            <a:extLst>
              <a:ext uri="{FF2B5EF4-FFF2-40B4-BE49-F238E27FC236}">
                <a16:creationId xmlns:a16="http://schemas.microsoft.com/office/drawing/2014/main" id="{C847BB10-E64A-01BA-96E0-446F8048D63A}"/>
              </a:ext>
            </a:extLst>
          </p:cNvPr>
          <p:cNvSpPr>
            <a:spLocks noGrp="1"/>
          </p:cNvSpPr>
          <p:nvPr>
            <p:ph type="body" sz="quarter" idx="43"/>
          </p:nvPr>
        </p:nvSpPr>
        <p:spPr>
          <a:xfrm>
            <a:off x="6615448" y="1841501"/>
            <a:ext cx="4989177" cy="555053"/>
          </a:xfrm>
        </p:spPr>
        <p:txBody>
          <a:bodyPr anchor="ctr">
            <a:noAutofit/>
          </a:bodyPr>
          <a:lstStyle>
            <a:lvl1pPr algn="l">
              <a:lnSpc>
                <a:spcPct val="100000"/>
              </a:lnSpc>
              <a:spcBef>
                <a:spcPts val="0"/>
              </a:spcBef>
              <a:defRPr sz="1800"/>
            </a:lvl1pPr>
          </a:lstStyle>
          <a:p>
            <a:pPr lvl="0"/>
            <a:r>
              <a:rPr lang="en-GB" dirty="0"/>
              <a:t>Click to edit Master text styles</a:t>
            </a:r>
          </a:p>
        </p:txBody>
      </p:sp>
    </p:spTree>
    <p:extLst>
      <p:ext uri="{BB962C8B-B14F-4D97-AF65-F5344CB8AC3E}">
        <p14:creationId xmlns:p14="http://schemas.microsoft.com/office/powerpoint/2010/main" val="188407755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1 Chart C44V2">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BFAA4F31-FF90-45D7-B2DE-4071CF3B0D54}"/>
              </a:ext>
            </a:extLst>
          </p:cNvPr>
          <p:cNvSpPr/>
          <p:nvPr userDrawn="1"/>
        </p:nvSpPr>
        <p:spPr>
          <a:xfrm>
            <a:off x="0" y="0"/>
            <a:ext cx="2267714" cy="2267712"/>
          </a:xfrm>
          <a:custGeom>
            <a:avLst/>
            <a:gdLst>
              <a:gd name="connsiteX0" fmla="*/ 0 w 2267714"/>
              <a:gd name="connsiteY0" fmla="*/ 0 h 2267712"/>
              <a:gd name="connsiteX1" fmla="*/ 2263317 w 2267714"/>
              <a:gd name="connsiteY1" fmla="*/ 0 h 2267712"/>
              <a:gd name="connsiteX2" fmla="*/ 2267714 w 2267714"/>
              <a:gd name="connsiteY2" fmla="*/ 87089 h 2267712"/>
              <a:gd name="connsiteX3" fmla="*/ 87091 w 2267714"/>
              <a:gd name="connsiteY3" fmla="*/ 2267712 h 2267712"/>
              <a:gd name="connsiteX4" fmla="*/ 0 w 2267714"/>
              <a:gd name="connsiteY4" fmla="*/ 2263314 h 22677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67714" h="2267712">
                <a:moveTo>
                  <a:pt x="0" y="0"/>
                </a:moveTo>
                <a:lnTo>
                  <a:pt x="2263317" y="0"/>
                </a:lnTo>
                <a:lnTo>
                  <a:pt x="2267714" y="87089"/>
                </a:lnTo>
                <a:cubicBezTo>
                  <a:pt x="2267714" y="1291414"/>
                  <a:pt x="1291416" y="2267712"/>
                  <a:pt x="87091" y="2267712"/>
                </a:cubicBezTo>
                <a:lnTo>
                  <a:pt x="0" y="226331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14" name="Title 1">
            <a:extLst>
              <a:ext uri="{FF2B5EF4-FFF2-40B4-BE49-F238E27FC236}">
                <a16:creationId xmlns:a16="http://schemas.microsoft.com/office/drawing/2014/main" id="{7A2780FE-F448-1CAA-F4AB-6322ACBEEEA1}"/>
              </a:ext>
            </a:extLst>
          </p:cNvPr>
          <p:cNvSpPr>
            <a:spLocks noGrp="1"/>
          </p:cNvSpPr>
          <p:nvPr>
            <p:ph type="title"/>
          </p:nvPr>
        </p:nvSpPr>
        <p:spPr>
          <a:xfrm>
            <a:off x="587375" y="584200"/>
            <a:ext cx="11017250" cy="1109663"/>
          </a:xfrm>
          <a:prstGeom prst="rect">
            <a:avLst/>
          </a:prstGeom>
        </p:spPr>
        <p:txBody>
          <a:bodyPr>
            <a:noAutofit/>
          </a:bodyPr>
          <a:lstStyle>
            <a:lvl1pPr>
              <a:defRPr>
                <a:solidFill>
                  <a:schemeClr val="tx1">
                    <a:lumMod val="85000"/>
                    <a:lumOff val="15000"/>
                  </a:schemeClr>
                </a:solidFill>
              </a:defRPr>
            </a:lvl1pPr>
          </a:lstStyle>
          <a:p>
            <a:r>
              <a:rPr lang="en-US" dirty="0"/>
              <a:t>Click to edit Master title style</a:t>
            </a:r>
            <a:endParaRPr lang="en-ID" dirty="0"/>
          </a:p>
        </p:txBody>
      </p:sp>
      <p:sp>
        <p:nvSpPr>
          <p:cNvPr id="3" name="Text Placeholder 2">
            <a:extLst>
              <a:ext uri="{FF2B5EF4-FFF2-40B4-BE49-F238E27FC236}">
                <a16:creationId xmlns:a16="http://schemas.microsoft.com/office/drawing/2014/main" id="{15384C95-58CF-D9AD-04F6-95250EE70593}"/>
              </a:ext>
            </a:extLst>
          </p:cNvPr>
          <p:cNvSpPr>
            <a:spLocks noGrp="1"/>
          </p:cNvSpPr>
          <p:nvPr>
            <p:ph type="body" sz="quarter" idx="42"/>
          </p:nvPr>
        </p:nvSpPr>
        <p:spPr>
          <a:xfrm>
            <a:off x="587375" y="2430791"/>
            <a:ext cx="4989177" cy="3843009"/>
          </a:xfrm>
        </p:spPr>
        <p:txBody>
          <a:bodyPr>
            <a:noAutofit/>
          </a:bodyPr>
          <a:lstStyle>
            <a:lvl1pPr algn="l">
              <a:lnSpc>
                <a:spcPct val="100000"/>
              </a:lnSpc>
              <a:spcBef>
                <a:spcPts val="0"/>
              </a:spcBef>
              <a:defRPr sz="16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4" name="Text Placeholder 7">
            <a:extLst>
              <a:ext uri="{FF2B5EF4-FFF2-40B4-BE49-F238E27FC236}">
                <a16:creationId xmlns:a16="http://schemas.microsoft.com/office/drawing/2014/main" id="{B705262B-16D3-9368-0455-0085EF2562BB}"/>
              </a:ext>
            </a:extLst>
          </p:cNvPr>
          <p:cNvSpPr>
            <a:spLocks noGrp="1"/>
          </p:cNvSpPr>
          <p:nvPr>
            <p:ph type="body" sz="quarter" idx="43"/>
          </p:nvPr>
        </p:nvSpPr>
        <p:spPr>
          <a:xfrm>
            <a:off x="587375" y="1841501"/>
            <a:ext cx="4989177" cy="555053"/>
          </a:xfrm>
        </p:spPr>
        <p:txBody>
          <a:bodyPr anchor="ctr">
            <a:noAutofit/>
          </a:bodyPr>
          <a:lstStyle>
            <a:lvl1pPr algn="l">
              <a:lnSpc>
                <a:spcPct val="100000"/>
              </a:lnSpc>
              <a:spcBef>
                <a:spcPts val="0"/>
              </a:spcBef>
              <a:defRPr sz="1800"/>
            </a:lvl1pPr>
          </a:lstStyle>
          <a:p>
            <a:pPr lvl="0"/>
            <a:r>
              <a:rPr lang="en-GB" dirty="0"/>
              <a:t>Click to edit Master text styles</a:t>
            </a:r>
          </a:p>
        </p:txBody>
      </p:sp>
      <p:sp>
        <p:nvSpPr>
          <p:cNvPr id="5" name="Chart Placeholder 9">
            <a:extLst>
              <a:ext uri="{FF2B5EF4-FFF2-40B4-BE49-F238E27FC236}">
                <a16:creationId xmlns:a16="http://schemas.microsoft.com/office/drawing/2014/main" id="{CF992C63-9282-3D86-45C6-3F2F2992C28C}"/>
              </a:ext>
            </a:extLst>
          </p:cNvPr>
          <p:cNvSpPr>
            <a:spLocks noGrp="1"/>
          </p:cNvSpPr>
          <p:nvPr>
            <p:ph type="chart" sz="quarter" idx="10"/>
          </p:nvPr>
        </p:nvSpPr>
        <p:spPr>
          <a:xfrm>
            <a:off x="6615448" y="1841501"/>
            <a:ext cx="4989177" cy="4432300"/>
          </a:xfrm>
        </p:spPr>
        <p:txBody>
          <a:bodyPr/>
          <a:lstStyle>
            <a:lvl1pPr>
              <a:defRPr sz="1800"/>
            </a:lvl1pPr>
          </a:lstStyle>
          <a:p>
            <a:endParaRPr lang="en-GB"/>
          </a:p>
        </p:txBody>
      </p:sp>
    </p:spTree>
    <p:extLst>
      <p:ext uri="{BB962C8B-B14F-4D97-AF65-F5344CB8AC3E}">
        <p14:creationId xmlns:p14="http://schemas.microsoft.com/office/powerpoint/2010/main" val="357893407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imeline I60V1">
    <p:spTree>
      <p:nvGrpSpPr>
        <p:cNvPr id="1" name=""/>
        <p:cNvGrpSpPr/>
        <p:nvPr/>
      </p:nvGrpSpPr>
      <p:grpSpPr>
        <a:xfrm>
          <a:off x="0" y="0"/>
          <a:ext cx="0" cy="0"/>
          <a:chOff x="0" y="0"/>
          <a:chExt cx="0" cy="0"/>
        </a:xfrm>
      </p:grpSpPr>
      <p:sp>
        <p:nvSpPr>
          <p:cNvPr id="46" name="Text Placeholder 45">
            <a:extLst>
              <a:ext uri="{FF2B5EF4-FFF2-40B4-BE49-F238E27FC236}">
                <a16:creationId xmlns:a16="http://schemas.microsoft.com/office/drawing/2014/main" id="{9C165DBB-437B-30AE-1592-356DBF0F0AA9}"/>
              </a:ext>
            </a:extLst>
          </p:cNvPr>
          <p:cNvSpPr>
            <a:spLocks noGrp="1"/>
          </p:cNvSpPr>
          <p:nvPr>
            <p:ph type="body" sz="quarter" idx="50" hasCustomPrompt="1"/>
          </p:nvPr>
        </p:nvSpPr>
        <p:spPr>
          <a:xfrm flipV="1">
            <a:off x="4444295" y="3464107"/>
            <a:ext cx="518532" cy="518532"/>
          </a:xfrm>
          <a:custGeom>
            <a:avLst/>
            <a:gdLst>
              <a:gd name="connsiteX0" fmla="*/ 0 w 518532"/>
              <a:gd name="connsiteY0" fmla="*/ 0 h 518532"/>
              <a:gd name="connsiteX1" fmla="*/ 517527 w 518532"/>
              <a:gd name="connsiteY1" fmla="*/ 0 h 518532"/>
              <a:gd name="connsiteX2" fmla="*/ 518532 w 518532"/>
              <a:gd name="connsiteY2" fmla="*/ 19914 h 518532"/>
              <a:gd name="connsiteX3" fmla="*/ 19914 w 518532"/>
              <a:gd name="connsiteY3" fmla="*/ 518532 h 518532"/>
              <a:gd name="connsiteX4" fmla="*/ 0 w 518532"/>
              <a:gd name="connsiteY4" fmla="*/ 517526 h 5185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8532" h="518532">
                <a:moveTo>
                  <a:pt x="0" y="0"/>
                </a:moveTo>
                <a:lnTo>
                  <a:pt x="517527" y="0"/>
                </a:lnTo>
                <a:lnTo>
                  <a:pt x="518532" y="19914"/>
                </a:lnTo>
                <a:cubicBezTo>
                  <a:pt x="518532" y="295293"/>
                  <a:pt x="295293" y="518532"/>
                  <a:pt x="19914" y="518532"/>
                </a:cubicBezTo>
                <a:lnTo>
                  <a:pt x="0" y="517526"/>
                </a:lnTo>
                <a:close/>
              </a:path>
            </a:pathLst>
          </a:custGeom>
          <a:solidFill>
            <a:schemeClr val="accent1"/>
          </a:solidFill>
        </p:spPr>
        <p:txBody>
          <a:bodyPr wrap="square" anchor="ctr">
            <a:noAutofit/>
          </a:bodyPr>
          <a:lstStyle>
            <a:lvl1pPr algn="l">
              <a:lnSpc>
                <a:spcPct val="100000"/>
              </a:lnSpc>
              <a:spcBef>
                <a:spcPts val="0"/>
              </a:spcBef>
              <a:defRPr sz="1000">
                <a:solidFill>
                  <a:schemeClr val="accent1">
                    <a:alpha val="0"/>
                  </a:schemeClr>
                </a:solidFill>
              </a:defRPr>
            </a:lvl1pPr>
          </a:lstStyle>
          <a:p>
            <a:pPr lvl="0"/>
            <a:r>
              <a:rPr lang="en-GB" dirty="0"/>
              <a:t>.</a:t>
            </a:r>
          </a:p>
        </p:txBody>
      </p:sp>
      <p:sp>
        <p:nvSpPr>
          <p:cNvPr id="3" name="Freeform: Shape 2">
            <a:extLst>
              <a:ext uri="{FF2B5EF4-FFF2-40B4-BE49-F238E27FC236}">
                <a16:creationId xmlns:a16="http://schemas.microsoft.com/office/drawing/2014/main" id="{F3E5D277-4339-C4D1-A41A-BB7B87063406}"/>
              </a:ext>
            </a:extLst>
          </p:cNvPr>
          <p:cNvSpPr/>
          <p:nvPr userDrawn="1"/>
        </p:nvSpPr>
        <p:spPr>
          <a:xfrm>
            <a:off x="0" y="0"/>
            <a:ext cx="2267714" cy="2267712"/>
          </a:xfrm>
          <a:custGeom>
            <a:avLst/>
            <a:gdLst>
              <a:gd name="connsiteX0" fmla="*/ 0 w 2267714"/>
              <a:gd name="connsiteY0" fmla="*/ 0 h 2267712"/>
              <a:gd name="connsiteX1" fmla="*/ 2263317 w 2267714"/>
              <a:gd name="connsiteY1" fmla="*/ 0 h 2267712"/>
              <a:gd name="connsiteX2" fmla="*/ 2267714 w 2267714"/>
              <a:gd name="connsiteY2" fmla="*/ 87089 h 2267712"/>
              <a:gd name="connsiteX3" fmla="*/ 87091 w 2267714"/>
              <a:gd name="connsiteY3" fmla="*/ 2267712 h 2267712"/>
              <a:gd name="connsiteX4" fmla="*/ 0 w 2267714"/>
              <a:gd name="connsiteY4" fmla="*/ 2263314 h 22677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67714" h="2267712">
                <a:moveTo>
                  <a:pt x="0" y="0"/>
                </a:moveTo>
                <a:lnTo>
                  <a:pt x="2263317" y="0"/>
                </a:lnTo>
                <a:lnTo>
                  <a:pt x="2267714" y="87089"/>
                </a:lnTo>
                <a:cubicBezTo>
                  <a:pt x="2267714" y="1291414"/>
                  <a:pt x="1291416" y="2267712"/>
                  <a:pt x="87091" y="2267712"/>
                </a:cubicBezTo>
                <a:lnTo>
                  <a:pt x="0" y="226331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 name="Title 1">
            <a:extLst>
              <a:ext uri="{FF2B5EF4-FFF2-40B4-BE49-F238E27FC236}">
                <a16:creationId xmlns:a16="http://schemas.microsoft.com/office/drawing/2014/main" id="{C260620B-EC8A-78D9-76D4-E4DE28BCEDED}"/>
              </a:ext>
            </a:extLst>
          </p:cNvPr>
          <p:cNvSpPr>
            <a:spLocks noGrp="1"/>
          </p:cNvSpPr>
          <p:nvPr>
            <p:ph type="title"/>
          </p:nvPr>
        </p:nvSpPr>
        <p:spPr>
          <a:xfrm>
            <a:off x="587375" y="584200"/>
            <a:ext cx="9577388" cy="1109663"/>
          </a:xfrm>
          <a:prstGeom prst="rect">
            <a:avLst/>
          </a:prstGeom>
        </p:spPr>
        <p:txBody>
          <a:bodyPr>
            <a:noAutofit/>
          </a:bodyPr>
          <a:lstStyle>
            <a:lvl1pPr>
              <a:defRPr>
                <a:solidFill>
                  <a:schemeClr val="tx1">
                    <a:lumMod val="85000"/>
                    <a:lumOff val="15000"/>
                  </a:schemeClr>
                </a:solidFill>
              </a:defRPr>
            </a:lvl1pPr>
          </a:lstStyle>
          <a:p>
            <a:r>
              <a:rPr lang="en-US" dirty="0"/>
              <a:t>Click to edit Master title style</a:t>
            </a:r>
            <a:endParaRPr lang="en-ID" dirty="0"/>
          </a:p>
        </p:txBody>
      </p:sp>
      <p:sp>
        <p:nvSpPr>
          <p:cNvPr id="48" name="Text Placeholder 47">
            <a:extLst>
              <a:ext uri="{FF2B5EF4-FFF2-40B4-BE49-F238E27FC236}">
                <a16:creationId xmlns:a16="http://schemas.microsoft.com/office/drawing/2014/main" id="{43BF1845-C70F-D3A9-7F86-DD4539DA6801}"/>
              </a:ext>
            </a:extLst>
          </p:cNvPr>
          <p:cNvSpPr>
            <a:spLocks noGrp="1"/>
          </p:cNvSpPr>
          <p:nvPr>
            <p:ph type="body" sz="quarter" idx="52" hasCustomPrompt="1"/>
          </p:nvPr>
        </p:nvSpPr>
        <p:spPr>
          <a:xfrm>
            <a:off x="584200" y="3983831"/>
            <a:ext cx="518532" cy="518532"/>
          </a:xfrm>
          <a:custGeom>
            <a:avLst/>
            <a:gdLst>
              <a:gd name="connsiteX0" fmla="*/ 0 w 518532"/>
              <a:gd name="connsiteY0" fmla="*/ 0 h 518532"/>
              <a:gd name="connsiteX1" fmla="*/ 517527 w 518532"/>
              <a:gd name="connsiteY1" fmla="*/ 0 h 518532"/>
              <a:gd name="connsiteX2" fmla="*/ 518532 w 518532"/>
              <a:gd name="connsiteY2" fmla="*/ 19914 h 518532"/>
              <a:gd name="connsiteX3" fmla="*/ 19914 w 518532"/>
              <a:gd name="connsiteY3" fmla="*/ 518532 h 518532"/>
              <a:gd name="connsiteX4" fmla="*/ 0 w 518532"/>
              <a:gd name="connsiteY4" fmla="*/ 517526 h 5185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8532" h="518532">
                <a:moveTo>
                  <a:pt x="0" y="0"/>
                </a:moveTo>
                <a:lnTo>
                  <a:pt x="517527" y="0"/>
                </a:lnTo>
                <a:lnTo>
                  <a:pt x="518532" y="19914"/>
                </a:lnTo>
                <a:cubicBezTo>
                  <a:pt x="518532" y="295293"/>
                  <a:pt x="295293" y="518532"/>
                  <a:pt x="19914" y="518532"/>
                </a:cubicBezTo>
                <a:lnTo>
                  <a:pt x="0" y="517526"/>
                </a:lnTo>
                <a:close/>
              </a:path>
            </a:pathLst>
          </a:custGeom>
          <a:solidFill>
            <a:schemeClr val="accent1"/>
          </a:solidFill>
        </p:spPr>
        <p:txBody>
          <a:bodyPr wrap="square" anchor="ctr">
            <a:noAutofit/>
          </a:bodyPr>
          <a:lstStyle>
            <a:lvl1pPr algn="l">
              <a:lnSpc>
                <a:spcPct val="100000"/>
              </a:lnSpc>
              <a:spcBef>
                <a:spcPts val="0"/>
              </a:spcBef>
              <a:defRPr sz="1000">
                <a:solidFill>
                  <a:schemeClr val="accent1">
                    <a:alpha val="0"/>
                  </a:schemeClr>
                </a:solidFill>
              </a:defRPr>
            </a:lvl1pPr>
          </a:lstStyle>
          <a:p>
            <a:pPr lvl="0"/>
            <a:r>
              <a:rPr lang="en-GB" dirty="0"/>
              <a:t>.</a:t>
            </a:r>
          </a:p>
        </p:txBody>
      </p:sp>
      <p:cxnSp>
        <p:nvCxnSpPr>
          <p:cNvPr id="9" name="Straight Connector 8">
            <a:extLst>
              <a:ext uri="{FF2B5EF4-FFF2-40B4-BE49-F238E27FC236}">
                <a16:creationId xmlns:a16="http://schemas.microsoft.com/office/drawing/2014/main" id="{CCD9C32B-94BC-820A-0BB0-3632D8B64185}"/>
              </a:ext>
            </a:extLst>
          </p:cNvPr>
          <p:cNvCxnSpPr>
            <a:cxnSpLocks/>
          </p:cNvCxnSpPr>
          <p:nvPr userDrawn="1"/>
        </p:nvCxnSpPr>
        <p:spPr>
          <a:xfrm>
            <a:off x="587375" y="3983235"/>
            <a:ext cx="11604625"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Text Placeholder 2">
            <a:extLst>
              <a:ext uri="{FF2B5EF4-FFF2-40B4-BE49-F238E27FC236}">
                <a16:creationId xmlns:a16="http://schemas.microsoft.com/office/drawing/2014/main" id="{D6C56DE8-B888-CF16-9037-81D79DF3294B}"/>
              </a:ext>
            </a:extLst>
          </p:cNvPr>
          <p:cNvSpPr>
            <a:spLocks noGrp="1"/>
          </p:cNvSpPr>
          <p:nvPr>
            <p:ph type="body" sz="quarter" idx="42"/>
          </p:nvPr>
        </p:nvSpPr>
        <p:spPr>
          <a:xfrm>
            <a:off x="1043723" y="4978635"/>
            <a:ext cx="2820175" cy="1130707"/>
          </a:xfrm>
        </p:spPr>
        <p:txBody>
          <a:bodyPr>
            <a:noAutofit/>
          </a:bodyPr>
          <a:lstStyle>
            <a:lvl1pPr algn="l">
              <a:lnSpc>
                <a:spcPct val="100000"/>
              </a:lnSpc>
              <a:spcBef>
                <a:spcPts val="0"/>
              </a:spcBef>
              <a:defRPr sz="16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13" name="Text Placeholder 7">
            <a:extLst>
              <a:ext uri="{FF2B5EF4-FFF2-40B4-BE49-F238E27FC236}">
                <a16:creationId xmlns:a16="http://schemas.microsoft.com/office/drawing/2014/main" id="{6983499A-72B1-5BC3-FD8C-B9704ECFED19}"/>
              </a:ext>
            </a:extLst>
          </p:cNvPr>
          <p:cNvSpPr>
            <a:spLocks noGrp="1"/>
          </p:cNvSpPr>
          <p:nvPr>
            <p:ph type="body" sz="quarter" idx="43"/>
          </p:nvPr>
        </p:nvSpPr>
        <p:spPr>
          <a:xfrm>
            <a:off x="1043723" y="4389345"/>
            <a:ext cx="2820175" cy="555053"/>
          </a:xfrm>
        </p:spPr>
        <p:txBody>
          <a:bodyPr anchor="ctr">
            <a:noAutofit/>
          </a:bodyPr>
          <a:lstStyle>
            <a:lvl1pPr algn="l">
              <a:lnSpc>
                <a:spcPct val="100000"/>
              </a:lnSpc>
              <a:spcBef>
                <a:spcPts val="0"/>
              </a:spcBef>
              <a:defRPr sz="1800"/>
            </a:lvl1pPr>
          </a:lstStyle>
          <a:p>
            <a:pPr lvl="0"/>
            <a:r>
              <a:rPr lang="en-GB" dirty="0"/>
              <a:t>Click to edit Master text styles</a:t>
            </a:r>
          </a:p>
        </p:txBody>
      </p:sp>
      <p:sp>
        <p:nvSpPr>
          <p:cNvPr id="37" name="Text Placeholder 2">
            <a:extLst>
              <a:ext uri="{FF2B5EF4-FFF2-40B4-BE49-F238E27FC236}">
                <a16:creationId xmlns:a16="http://schemas.microsoft.com/office/drawing/2014/main" id="{40FA32C2-ECB9-01C0-2085-0D6FE2A9C9A3}"/>
              </a:ext>
            </a:extLst>
          </p:cNvPr>
          <p:cNvSpPr>
            <a:spLocks noGrp="1"/>
          </p:cNvSpPr>
          <p:nvPr>
            <p:ph type="body" sz="quarter" idx="44"/>
          </p:nvPr>
        </p:nvSpPr>
        <p:spPr>
          <a:xfrm>
            <a:off x="4905909" y="2411089"/>
            <a:ext cx="2820175" cy="1130707"/>
          </a:xfrm>
        </p:spPr>
        <p:txBody>
          <a:bodyPr>
            <a:noAutofit/>
          </a:bodyPr>
          <a:lstStyle>
            <a:lvl1pPr algn="l">
              <a:lnSpc>
                <a:spcPct val="100000"/>
              </a:lnSpc>
              <a:spcBef>
                <a:spcPts val="0"/>
              </a:spcBef>
              <a:defRPr sz="16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38" name="Text Placeholder 7">
            <a:extLst>
              <a:ext uri="{FF2B5EF4-FFF2-40B4-BE49-F238E27FC236}">
                <a16:creationId xmlns:a16="http://schemas.microsoft.com/office/drawing/2014/main" id="{7E5ECC16-C0BD-C38C-5F0F-9A984C32189D}"/>
              </a:ext>
            </a:extLst>
          </p:cNvPr>
          <p:cNvSpPr>
            <a:spLocks noGrp="1"/>
          </p:cNvSpPr>
          <p:nvPr>
            <p:ph type="body" sz="quarter" idx="45"/>
          </p:nvPr>
        </p:nvSpPr>
        <p:spPr>
          <a:xfrm>
            <a:off x="4905909" y="1821799"/>
            <a:ext cx="2820175" cy="555053"/>
          </a:xfrm>
        </p:spPr>
        <p:txBody>
          <a:bodyPr anchor="ctr">
            <a:noAutofit/>
          </a:bodyPr>
          <a:lstStyle>
            <a:lvl1pPr algn="l">
              <a:lnSpc>
                <a:spcPct val="100000"/>
              </a:lnSpc>
              <a:spcBef>
                <a:spcPts val="0"/>
              </a:spcBef>
              <a:defRPr sz="1800"/>
            </a:lvl1pPr>
          </a:lstStyle>
          <a:p>
            <a:pPr lvl="0"/>
            <a:r>
              <a:rPr lang="en-GB" dirty="0"/>
              <a:t>Click to edit Master text styles</a:t>
            </a:r>
          </a:p>
        </p:txBody>
      </p:sp>
      <p:sp>
        <p:nvSpPr>
          <p:cNvPr id="49" name="Text Placeholder 48">
            <a:extLst>
              <a:ext uri="{FF2B5EF4-FFF2-40B4-BE49-F238E27FC236}">
                <a16:creationId xmlns:a16="http://schemas.microsoft.com/office/drawing/2014/main" id="{E7CD07FC-BEE5-C23C-D7A7-8ED39AC7E675}"/>
              </a:ext>
            </a:extLst>
          </p:cNvPr>
          <p:cNvSpPr>
            <a:spLocks noGrp="1"/>
          </p:cNvSpPr>
          <p:nvPr>
            <p:ph type="body" sz="quarter" idx="53" hasCustomPrompt="1"/>
          </p:nvPr>
        </p:nvSpPr>
        <p:spPr>
          <a:xfrm>
            <a:off x="8304390" y="3983831"/>
            <a:ext cx="518532" cy="518532"/>
          </a:xfrm>
          <a:custGeom>
            <a:avLst/>
            <a:gdLst>
              <a:gd name="connsiteX0" fmla="*/ 0 w 518532"/>
              <a:gd name="connsiteY0" fmla="*/ 0 h 518532"/>
              <a:gd name="connsiteX1" fmla="*/ 517527 w 518532"/>
              <a:gd name="connsiteY1" fmla="*/ 0 h 518532"/>
              <a:gd name="connsiteX2" fmla="*/ 518532 w 518532"/>
              <a:gd name="connsiteY2" fmla="*/ 19914 h 518532"/>
              <a:gd name="connsiteX3" fmla="*/ 19914 w 518532"/>
              <a:gd name="connsiteY3" fmla="*/ 518532 h 518532"/>
              <a:gd name="connsiteX4" fmla="*/ 0 w 518532"/>
              <a:gd name="connsiteY4" fmla="*/ 517526 h 5185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8532" h="518532">
                <a:moveTo>
                  <a:pt x="0" y="0"/>
                </a:moveTo>
                <a:lnTo>
                  <a:pt x="517527" y="0"/>
                </a:lnTo>
                <a:lnTo>
                  <a:pt x="518532" y="19914"/>
                </a:lnTo>
                <a:cubicBezTo>
                  <a:pt x="518532" y="295293"/>
                  <a:pt x="295293" y="518532"/>
                  <a:pt x="19914" y="518532"/>
                </a:cubicBezTo>
                <a:lnTo>
                  <a:pt x="0" y="517526"/>
                </a:lnTo>
                <a:close/>
              </a:path>
            </a:pathLst>
          </a:custGeom>
          <a:solidFill>
            <a:schemeClr val="accent1"/>
          </a:solidFill>
        </p:spPr>
        <p:txBody>
          <a:bodyPr wrap="square" anchor="ctr">
            <a:noAutofit/>
          </a:bodyPr>
          <a:lstStyle>
            <a:lvl1pPr algn="l">
              <a:lnSpc>
                <a:spcPct val="100000"/>
              </a:lnSpc>
              <a:spcBef>
                <a:spcPts val="0"/>
              </a:spcBef>
              <a:defRPr sz="1000">
                <a:solidFill>
                  <a:schemeClr val="accent1">
                    <a:alpha val="0"/>
                  </a:schemeClr>
                </a:solidFill>
              </a:defRPr>
            </a:lvl1pPr>
          </a:lstStyle>
          <a:p>
            <a:pPr lvl="0"/>
            <a:r>
              <a:rPr lang="en-GB" dirty="0"/>
              <a:t>.</a:t>
            </a:r>
          </a:p>
        </p:txBody>
      </p:sp>
      <p:sp>
        <p:nvSpPr>
          <p:cNvPr id="40" name="Text Placeholder 2">
            <a:extLst>
              <a:ext uri="{FF2B5EF4-FFF2-40B4-BE49-F238E27FC236}">
                <a16:creationId xmlns:a16="http://schemas.microsoft.com/office/drawing/2014/main" id="{B5A0C650-B2EC-1462-DD7F-EF336135C60B}"/>
              </a:ext>
            </a:extLst>
          </p:cNvPr>
          <p:cNvSpPr>
            <a:spLocks noGrp="1"/>
          </p:cNvSpPr>
          <p:nvPr>
            <p:ph type="body" sz="quarter" idx="46"/>
          </p:nvPr>
        </p:nvSpPr>
        <p:spPr>
          <a:xfrm>
            <a:off x="8768095" y="4978635"/>
            <a:ext cx="2820175" cy="1130707"/>
          </a:xfrm>
        </p:spPr>
        <p:txBody>
          <a:bodyPr>
            <a:noAutofit/>
          </a:bodyPr>
          <a:lstStyle>
            <a:lvl1pPr algn="l">
              <a:lnSpc>
                <a:spcPct val="100000"/>
              </a:lnSpc>
              <a:spcBef>
                <a:spcPts val="0"/>
              </a:spcBef>
              <a:defRPr sz="16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41" name="Text Placeholder 7">
            <a:extLst>
              <a:ext uri="{FF2B5EF4-FFF2-40B4-BE49-F238E27FC236}">
                <a16:creationId xmlns:a16="http://schemas.microsoft.com/office/drawing/2014/main" id="{76AA9E70-E993-385C-8939-6195974DEB48}"/>
              </a:ext>
            </a:extLst>
          </p:cNvPr>
          <p:cNvSpPr>
            <a:spLocks noGrp="1"/>
          </p:cNvSpPr>
          <p:nvPr>
            <p:ph type="body" sz="quarter" idx="47"/>
          </p:nvPr>
        </p:nvSpPr>
        <p:spPr>
          <a:xfrm>
            <a:off x="8768095" y="4389345"/>
            <a:ext cx="2820175" cy="555053"/>
          </a:xfrm>
        </p:spPr>
        <p:txBody>
          <a:bodyPr anchor="ctr">
            <a:noAutofit/>
          </a:bodyPr>
          <a:lstStyle>
            <a:lvl1pPr algn="l">
              <a:lnSpc>
                <a:spcPct val="100000"/>
              </a:lnSpc>
              <a:spcBef>
                <a:spcPts val="0"/>
              </a:spcBef>
              <a:defRPr sz="1800"/>
            </a:lvl1pPr>
          </a:lstStyle>
          <a:p>
            <a:pPr lvl="0"/>
            <a:r>
              <a:rPr lang="en-GB" dirty="0"/>
              <a:t>Click to edit Master text styles</a:t>
            </a:r>
          </a:p>
        </p:txBody>
      </p:sp>
      <p:sp>
        <p:nvSpPr>
          <p:cNvPr id="54" name="Text Placeholder 7">
            <a:extLst>
              <a:ext uri="{FF2B5EF4-FFF2-40B4-BE49-F238E27FC236}">
                <a16:creationId xmlns:a16="http://schemas.microsoft.com/office/drawing/2014/main" id="{968F3835-9C63-EF19-32BD-25CE27F15DBC}"/>
              </a:ext>
            </a:extLst>
          </p:cNvPr>
          <p:cNvSpPr>
            <a:spLocks noGrp="1"/>
          </p:cNvSpPr>
          <p:nvPr>
            <p:ph type="body" sz="quarter" idx="54" hasCustomPrompt="1"/>
          </p:nvPr>
        </p:nvSpPr>
        <p:spPr>
          <a:xfrm>
            <a:off x="498629" y="3685157"/>
            <a:ext cx="1423369" cy="247321"/>
          </a:xfrm>
        </p:spPr>
        <p:txBody>
          <a:bodyPr anchor="ctr">
            <a:noAutofit/>
          </a:bodyPr>
          <a:lstStyle>
            <a:lvl1pPr algn="l">
              <a:lnSpc>
                <a:spcPct val="100000"/>
              </a:lnSpc>
              <a:spcBef>
                <a:spcPts val="0"/>
              </a:spcBef>
              <a:defRPr sz="1700"/>
            </a:lvl1pPr>
          </a:lstStyle>
          <a:p>
            <a:pPr lvl="0"/>
            <a:r>
              <a:rPr lang="en-GB" dirty="0"/>
              <a:t>Milestone</a:t>
            </a:r>
          </a:p>
        </p:txBody>
      </p:sp>
      <p:sp>
        <p:nvSpPr>
          <p:cNvPr id="56" name="Text Placeholder 7">
            <a:extLst>
              <a:ext uri="{FF2B5EF4-FFF2-40B4-BE49-F238E27FC236}">
                <a16:creationId xmlns:a16="http://schemas.microsoft.com/office/drawing/2014/main" id="{6D393204-B169-7564-05A9-D4B6395A4C67}"/>
              </a:ext>
            </a:extLst>
          </p:cNvPr>
          <p:cNvSpPr>
            <a:spLocks noGrp="1"/>
          </p:cNvSpPr>
          <p:nvPr>
            <p:ph type="body" sz="quarter" idx="55" hasCustomPrompt="1"/>
          </p:nvPr>
        </p:nvSpPr>
        <p:spPr>
          <a:xfrm>
            <a:off x="8209682" y="3685157"/>
            <a:ext cx="1423369" cy="247321"/>
          </a:xfrm>
        </p:spPr>
        <p:txBody>
          <a:bodyPr anchor="ctr">
            <a:noAutofit/>
          </a:bodyPr>
          <a:lstStyle>
            <a:lvl1pPr algn="l">
              <a:lnSpc>
                <a:spcPct val="100000"/>
              </a:lnSpc>
              <a:spcBef>
                <a:spcPts val="0"/>
              </a:spcBef>
              <a:defRPr sz="1700"/>
            </a:lvl1pPr>
          </a:lstStyle>
          <a:p>
            <a:pPr lvl="0"/>
            <a:r>
              <a:rPr lang="en-GB" dirty="0"/>
              <a:t>Milestone</a:t>
            </a:r>
          </a:p>
        </p:txBody>
      </p:sp>
      <p:sp>
        <p:nvSpPr>
          <p:cNvPr id="57" name="Text Placeholder 7">
            <a:extLst>
              <a:ext uri="{FF2B5EF4-FFF2-40B4-BE49-F238E27FC236}">
                <a16:creationId xmlns:a16="http://schemas.microsoft.com/office/drawing/2014/main" id="{B65B4364-2A6B-8EB7-227E-EFFD61F3A139}"/>
              </a:ext>
            </a:extLst>
          </p:cNvPr>
          <p:cNvSpPr>
            <a:spLocks noGrp="1"/>
          </p:cNvSpPr>
          <p:nvPr>
            <p:ph type="body" sz="quarter" idx="56" hasCustomPrompt="1"/>
          </p:nvPr>
        </p:nvSpPr>
        <p:spPr>
          <a:xfrm>
            <a:off x="4354156" y="4033992"/>
            <a:ext cx="1423369" cy="247321"/>
          </a:xfrm>
        </p:spPr>
        <p:txBody>
          <a:bodyPr anchor="ctr">
            <a:noAutofit/>
          </a:bodyPr>
          <a:lstStyle>
            <a:lvl1pPr algn="l">
              <a:lnSpc>
                <a:spcPct val="100000"/>
              </a:lnSpc>
              <a:spcBef>
                <a:spcPts val="0"/>
              </a:spcBef>
              <a:defRPr sz="1700"/>
            </a:lvl1pPr>
          </a:lstStyle>
          <a:p>
            <a:pPr lvl="0"/>
            <a:r>
              <a:rPr lang="en-GB" dirty="0"/>
              <a:t>Milestone</a:t>
            </a:r>
          </a:p>
        </p:txBody>
      </p:sp>
    </p:spTree>
    <p:extLst>
      <p:ext uri="{BB962C8B-B14F-4D97-AF65-F5344CB8AC3E}">
        <p14:creationId xmlns:p14="http://schemas.microsoft.com/office/powerpoint/2010/main" val="43617075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imeline I60V2">
    <p:spTree>
      <p:nvGrpSpPr>
        <p:cNvPr id="1" name=""/>
        <p:cNvGrpSpPr/>
        <p:nvPr/>
      </p:nvGrpSpPr>
      <p:grpSpPr>
        <a:xfrm>
          <a:off x="0" y="0"/>
          <a:ext cx="0" cy="0"/>
          <a:chOff x="0" y="0"/>
          <a:chExt cx="0" cy="0"/>
        </a:xfrm>
      </p:grpSpPr>
      <p:sp>
        <p:nvSpPr>
          <p:cNvPr id="46" name="Text Placeholder 45">
            <a:extLst>
              <a:ext uri="{FF2B5EF4-FFF2-40B4-BE49-F238E27FC236}">
                <a16:creationId xmlns:a16="http://schemas.microsoft.com/office/drawing/2014/main" id="{9C165DBB-437B-30AE-1592-356DBF0F0AA9}"/>
              </a:ext>
            </a:extLst>
          </p:cNvPr>
          <p:cNvSpPr>
            <a:spLocks noGrp="1"/>
          </p:cNvSpPr>
          <p:nvPr>
            <p:ph type="body" sz="quarter" idx="50" hasCustomPrompt="1"/>
          </p:nvPr>
        </p:nvSpPr>
        <p:spPr>
          <a:xfrm flipV="1">
            <a:off x="3345366" y="3464107"/>
            <a:ext cx="518532" cy="518532"/>
          </a:xfrm>
          <a:custGeom>
            <a:avLst/>
            <a:gdLst>
              <a:gd name="connsiteX0" fmla="*/ 0 w 518532"/>
              <a:gd name="connsiteY0" fmla="*/ 0 h 518532"/>
              <a:gd name="connsiteX1" fmla="*/ 517527 w 518532"/>
              <a:gd name="connsiteY1" fmla="*/ 0 h 518532"/>
              <a:gd name="connsiteX2" fmla="*/ 518532 w 518532"/>
              <a:gd name="connsiteY2" fmla="*/ 19914 h 518532"/>
              <a:gd name="connsiteX3" fmla="*/ 19914 w 518532"/>
              <a:gd name="connsiteY3" fmla="*/ 518532 h 518532"/>
              <a:gd name="connsiteX4" fmla="*/ 0 w 518532"/>
              <a:gd name="connsiteY4" fmla="*/ 517526 h 5185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8532" h="518532">
                <a:moveTo>
                  <a:pt x="0" y="0"/>
                </a:moveTo>
                <a:lnTo>
                  <a:pt x="517527" y="0"/>
                </a:lnTo>
                <a:lnTo>
                  <a:pt x="518532" y="19914"/>
                </a:lnTo>
                <a:cubicBezTo>
                  <a:pt x="518532" y="295293"/>
                  <a:pt x="295293" y="518532"/>
                  <a:pt x="19914" y="518532"/>
                </a:cubicBezTo>
                <a:lnTo>
                  <a:pt x="0" y="517526"/>
                </a:lnTo>
                <a:close/>
              </a:path>
            </a:pathLst>
          </a:custGeom>
          <a:solidFill>
            <a:schemeClr val="accent1"/>
          </a:solidFill>
        </p:spPr>
        <p:txBody>
          <a:bodyPr wrap="square" anchor="ctr">
            <a:noAutofit/>
          </a:bodyPr>
          <a:lstStyle>
            <a:lvl1pPr algn="l">
              <a:lnSpc>
                <a:spcPct val="100000"/>
              </a:lnSpc>
              <a:spcBef>
                <a:spcPts val="0"/>
              </a:spcBef>
              <a:defRPr sz="1000">
                <a:solidFill>
                  <a:schemeClr val="accent1">
                    <a:alpha val="0"/>
                  </a:schemeClr>
                </a:solidFill>
              </a:defRPr>
            </a:lvl1pPr>
          </a:lstStyle>
          <a:p>
            <a:pPr lvl="0"/>
            <a:r>
              <a:rPr lang="en-GB" dirty="0"/>
              <a:t>.</a:t>
            </a:r>
          </a:p>
        </p:txBody>
      </p:sp>
      <p:sp>
        <p:nvSpPr>
          <p:cNvPr id="3" name="Freeform: Shape 2">
            <a:extLst>
              <a:ext uri="{FF2B5EF4-FFF2-40B4-BE49-F238E27FC236}">
                <a16:creationId xmlns:a16="http://schemas.microsoft.com/office/drawing/2014/main" id="{F3E5D277-4339-C4D1-A41A-BB7B87063406}"/>
              </a:ext>
            </a:extLst>
          </p:cNvPr>
          <p:cNvSpPr/>
          <p:nvPr userDrawn="1"/>
        </p:nvSpPr>
        <p:spPr>
          <a:xfrm>
            <a:off x="0" y="0"/>
            <a:ext cx="2267714" cy="2267712"/>
          </a:xfrm>
          <a:custGeom>
            <a:avLst/>
            <a:gdLst>
              <a:gd name="connsiteX0" fmla="*/ 0 w 2267714"/>
              <a:gd name="connsiteY0" fmla="*/ 0 h 2267712"/>
              <a:gd name="connsiteX1" fmla="*/ 2263317 w 2267714"/>
              <a:gd name="connsiteY1" fmla="*/ 0 h 2267712"/>
              <a:gd name="connsiteX2" fmla="*/ 2267714 w 2267714"/>
              <a:gd name="connsiteY2" fmla="*/ 87089 h 2267712"/>
              <a:gd name="connsiteX3" fmla="*/ 87091 w 2267714"/>
              <a:gd name="connsiteY3" fmla="*/ 2267712 h 2267712"/>
              <a:gd name="connsiteX4" fmla="*/ 0 w 2267714"/>
              <a:gd name="connsiteY4" fmla="*/ 2263314 h 22677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67714" h="2267712">
                <a:moveTo>
                  <a:pt x="0" y="0"/>
                </a:moveTo>
                <a:lnTo>
                  <a:pt x="2263317" y="0"/>
                </a:lnTo>
                <a:lnTo>
                  <a:pt x="2267714" y="87089"/>
                </a:lnTo>
                <a:cubicBezTo>
                  <a:pt x="2267714" y="1291414"/>
                  <a:pt x="1291416" y="2267712"/>
                  <a:pt x="87091" y="2267712"/>
                </a:cubicBezTo>
                <a:lnTo>
                  <a:pt x="0" y="226331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 name="Title 1">
            <a:extLst>
              <a:ext uri="{FF2B5EF4-FFF2-40B4-BE49-F238E27FC236}">
                <a16:creationId xmlns:a16="http://schemas.microsoft.com/office/drawing/2014/main" id="{C260620B-EC8A-78D9-76D4-E4DE28BCEDED}"/>
              </a:ext>
            </a:extLst>
          </p:cNvPr>
          <p:cNvSpPr>
            <a:spLocks noGrp="1"/>
          </p:cNvSpPr>
          <p:nvPr>
            <p:ph type="title"/>
          </p:nvPr>
        </p:nvSpPr>
        <p:spPr>
          <a:xfrm>
            <a:off x="587375" y="584200"/>
            <a:ext cx="9577388" cy="1109663"/>
          </a:xfrm>
          <a:prstGeom prst="rect">
            <a:avLst/>
          </a:prstGeom>
        </p:spPr>
        <p:txBody>
          <a:bodyPr>
            <a:noAutofit/>
          </a:bodyPr>
          <a:lstStyle>
            <a:lvl1pPr>
              <a:defRPr>
                <a:solidFill>
                  <a:schemeClr val="tx1">
                    <a:lumMod val="85000"/>
                    <a:lumOff val="15000"/>
                  </a:schemeClr>
                </a:solidFill>
              </a:defRPr>
            </a:lvl1pPr>
          </a:lstStyle>
          <a:p>
            <a:r>
              <a:rPr lang="en-US" dirty="0"/>
              <a:t>Click to edit Master title style</a:t>
            </a:r>
            <a:endParaRPr lang="en-ID" dirty="0"/>
          </a:p>
        </p:txBody>
      </p:sp>
      <p:sp>
        <p:nvSpPr>
          <p:cNvPr id="48" name="Text Placeholder 47">
            <a:extLst>
              <a:ext uri="{FF2B5EF4-FFF2-40B4-BE49-F238E27FC236}">
                <a16:creationId xmlns:a16="http://schemas.microsoft.com/office/drawing/2014/main" id="{43BF1845-C70F-D3A9-7F86-DD4539DA6801}"/>
              </a:ext>
            </a:extLst>
          </p:cNvPr>
          <p:cNvSpPr>
            <a:spLocks noGrp="1"/>
          </p:cNvSpPr>
          <p:nvPr>
            <p:ph type="body" sz="quarter" idx="52" hasCustomPrompt="1"/>
          </p:nvPr>
        </p:nvSpPr>
        <p:spPr>
          <a:xfrm>
            <a:off x="584200" y="3983831"/>
            <a:ext cx="518532" cy="518532"/>
          </a:xfrm>
          <a:custGeom>
            <a:avLst/>
            <a:gdLst>
              <a:gd name="connsiteX0" fmla="*/ 0 w 518532"/>
              <a:gd name="connsiteY0" fmla="*/ 0 h 518532"/>
              <a:gd name="connsiteX1" fmla="*/ 517527 w 518532"/>
              <a:gd name="connsiteY1" fmla="*/ 0 h 518532"/>
              <a:gd name="connsiteX2" fmla="*/ 518532 w 518532"/>
              <a:gd name="connsiteY2" fmla="*/ 19914 h 518532"/>
              <a:gd name="connsiteX3" fmla="*/ 19914 w 518532"/>
              <a:gd name="connsiteY3" fmla="*/ 518532 h 518532"/>
              <a:gd name="connsiteX4" fmla="*/ 0 w 518532"/>
              <a:gd name="connsiteY4" fmla="*/ 517526 h 5185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8532" h="518532">
                <a:moveTo>
                  <a:pt x="0" y="0"/>
                </a:moveTo>
                <a:lnTo>
                  <a:pt x="517527" y="0"/>
                </a:lnTo>
                <a:lnTo>
                  <a:pt x="518532" y="19914"/>
                </a:lnTo>
                <a:cubicBezTo>
                  <a:pt x="518532" y="295293"/>
                  <a:pt x="295293" y="518532"/>
                  <a:pt x="19914" y="518532"/>
                </a:cubicBezTo>
                <a:lnTo>
                  <a:pt x="0" y="517526"/>
                </a:lnTo>
                <a:close/>
              </a:path>
            </a:pathLst>
          </a:custGeom>
          <a:solidFill>
            <a:schemeClr val="accent1"/>
          </a:solidFill>
        </p:spPr>
        <p:txBody>
          <a:bodyPr wrap="square" anchor="ctr">
            <a:noAutofit/>
          </a:bodyPr>
          <a:lstStyle>
            <a:lvl1pPr algn="l">
              <a:lnSpc>
                <a:spcPct val="100000"/>
              </a:lnSpc>
              <a:spcBef>
                <a:spcPts val="0"/>
              </a:spcBef>
              <a:defRPr sz="1000">
                <a:solidFill>
                  <a:schemeClr val="accent1">
                    <a:alpha val="0"/>
                  </a:schemeClr>
                </a:solidFill>
              </a:defRPr>
            </a:lvl1pPr>
          </a:lstStyle>
          <a:p>
            <a:pPr lvl="0"/>
            <a:r>
              <a:rPr lang="en-GB" dirty="0"/>
              <a:t>.</a:t>
            </a:r>
          </a:p>
        </p:txBody>
      </p:sp>
      <p:cxnSp>
        <p:nvCxnSpPr>
          <p:cNvPr id="9" name="Straight Connector 8">
            <a:extLst>
              <a:ext uri="{FF2B5EF4-FFF2-40B4-BE49-F238E27FC236}">
                <a16:creationId xmlns:a16="http://schemas.microsoft.com/office/drawing/2014/main" id="{CCD9C32B-94BC-820A-0BB0-3632D8B64185}"/>
              </a:ext>
            </a:extLst>
          </p:cNvPr>
          <p:cNvCxnSpPr>
            <a:cxnSpLocks/>
          </p:cNvCxnSpPr>
          <p:nvPr userDrawn="1"/>
        </p:nvCxnSpPr>
        <p:spPr>
          <a:xfrm>
            <a:off x="587375" y="3983235"/>
            <a:ext cx="11604625"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Text Placeholder 2">
            <a:extLst>
              <a:ext uri="{FF2B5EF4-FFF2-40B4-BE49-F238E27FC236}">
                <a16:creationId xmlns:a16="http://schemas.microsoft.com/office/drawing/2014/main" id="{D6C56DE8-B888-CF16-9037-81D79DF3294B}"/>
              </a:ext>
            </a:extLst>
          </p:cNvPr>
          <p:cNvSpPr>
            <a:spLocks noGrp="1"/>
          </p:cNvSpPr>
          <p:nvPr>
            <p:ph type="body" sz="quarter" idx="42"/>
          </p:nvPr>
        </p:nvSpPr>
        <p:spPr>
          <a:xfrm>
            <a:off x="1043723" y="4978635"/>
            <a:ext cx="2153037" cy="1130707"/>
          </a:xfrm>
        </p:spPr>
        <p:txBody>
          <a:bodyPr>
            <a:noAutofit/>
          </a:bodyPr>
          <a:lstStyle>
            <a:lvl1pPr algn="l">
              <a:lnSpc>
                <a:spcPct val="100000"/>
              </a:lnSpc>
              <a:spcBef>
                <a:spcPts val="0"/>
              </a:spcBef>
              <a:defRPr sz="16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13" name="Text Placeholder 7">
            <a:extLst>
              <a:ext uri="{FF2B5EF4-FFF2-40B4-BE49-F238E27FC236}">
                <a16:creationId xmlns:a16="http://schemas.microsoft.com/office/drawing/2014/main" id="{6983499A-72B1-5BC3-FD8C-B9704ECFED19}"/>
              </a:ext>
            </a:extLst>
          </p:cNvPr>
          <p:cNvSpPr>
            <a:spLocks noGrp="1"/>
          </p:cNvSpPr>
          <p:nvPr>
            <p:ph type="body" sz="quarter" idx="43"/>
          </p:nvPr>
        </p:nvSpPr>
        <p:spPr>
          <a:xfrm>
            <a:off x="1043723" y="4389345"/>
            <a:ext cx="2153037" cy="555053"/>
          </a:xfrm>
        </p:spPr>
        <p:txBody>
          <a:bodyPr anchor="ctr">
            <a:noAutofit/>
          </a:bodyPr>
          <a:lstStyle>
            <a:lvl1pPr algn="l">
              <a:lnSpc>
                <a:spcPct val="100000"/>
              </a:lnSpc>
              <a:spcBef>
                <a:spcPts val="0"/>
              </a:spcBef>
              <a:defRPr sz="1800"/>
            </a:lvl1pPr>
          </a:lstStyle>
          <a:p>
            <a:pPr lvl="0"/>
            <a:r>
              <a:rPr lang="en-GB" dirty="0"/>
              <a:t>Click to edit Master text styles</a:t>
            </a:r>
          </a:p>
        </p:txBody>
      </p:sp>
      <p:sp>
        <p:nvSpPr>
          <p:cNvPr id="37" name="Text Placeholder 2">
            <a:extLst>
              <a:ext uri="{FF2B5EF4-FFF2-40B4-BE49-F238E27FC236}">
                <a16:creationId xmlns:a16="http://schemas.microsoft.com/office/drawing/2014/main" id="{40FA32C2-ECB9-01C0-2085-0D6FE2A9C9A3}"/>
              </a:ext>
            </a:extLst>
          </p:cNvPr>
          <p:cNvSpPr>
            <a:spLocks noGrp="1"/>
          </p:cNvSpPr>
          <p:nvPr>
            <p:ph type="body" sz="quarter" idx="44"/>
          </p:nvPr>
        </p:nvSpPr>
        <p:spPr>
          <a:xfrm>
            <a:off x="3801714" y="2411089"/>
            <a:ext cx="2153037" cy="1130707"/>
          </a:xfrm>
        </p:spPr>
        <p:txBody>
          <a:bodyPr>
            <a:noAutofit/>
          </a:bodyPr>
          <a:lstStyle>
            <a:lvl1pPr algn="l">
              <a:lnSpc>
                <a:spcPct val="100000"/>
              </a:lnSpc>
              <a:spcBef>
                <a:spcPts val="0"/>
              </a:spcBef>
              <a:defRPr sz="16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38" name="Text Placeholder 7">
            <a:extLst>
              <a:ext uri="{FF2B5EF4-FFF2-40B4-BE49-F238E27FC236}">
                <a16:creationId xmlns:a16="http://schemas.microsoft.com/office/drawing/2014/main" id="{7E5ECC16-C0BD-C38C-5F0F-9A984C32189D}"/>
              </a:ext>
            </a:extLst>
          </p:cNvPr>
          <p:cNvSpPr>
            <a:spLocks noGrp="1"/>
          </p:cNvSpPr>
          <p:nvPr>
            <p:ph type="body" sz="quarter" idx="45"/>
          </p:nvPr>
        </p:nvSpPr>
        <p:spPr>
          <a:xfrm>
            <a:off x="3801714" y="1821799"/>
            <a:ext cx="2153037" cy="555053"/>
          </a:xfrm>
        </p:spPr>
        <p:txBody>
          <a:bodyPr anchor="ctr">
            <a:noAutofit/>
          </a:bodyPr>
          <a:lstStyle>
            <a:lvl1pPr algn="l">
              <a:lnSpc>
                <a:spcPct val="100000"/>
              </a:lnSpc>
              <a:spcBef>
                <a:spcPts val="0"/>
              </a:spcBef>
              <a:defRPr sz="1800"/>
            </a:lvl1pPr>
          </a:lstStyle>
          <a:p>
            <a:pPr lvl="0"/>
            <a:r>
              <a:rPr lang="en-GB" dirty="0"/>
              <a:t>Click to edit Master text styles</a:t>
            </a:r>
          </a:p>
        </p:txBody>
      </p:sp>
      <p:sp>
        <p:nvSpPr>
          <p:cNvPr id="49" name="Text Placeholder 48">
            <a:extLst>
              <a:ext uri="{FF2B5EF4-FFF2-40B4-BE49-F238E27FC236}">
                <a16:creationId xmlns:a16="http://schemas.microsoft.com/office/drawing/2014/main" id="{E7CD07FC-BEE5-C23C-D7A7-8ED39AC7E675}"/>
              </a:ext>
            </a:extLst>
          </p:cNvPr>
          <p:cNvSpPr>
            <a:spLocks noGrp="1"/>
          </p:cNvSpPr>
          <p:nvPr>
            <p:ph type="body" sz="quarter" idx="53" hasCustomPrompt="1"/>
          </p:nvPr>
        </p:nvSpPr>
        <p:spPr>
          <a:xfrm>
            <a:off x="6096000" y="3983831"/>
            <a:ext cx="518532" cy="518532"/>
          </a:xfrm>
          <a:custGeom>
            <a:avLst/>
            <a:gdLst>
              <a:gd name="connsiteX0" fmla="*/ 0 w 518532"/>
              <a:gd name="connsiteY0" fmla="*/ 0 h 518532"/>
              <a:gd name="connsiteX1" fmla="*/ 517527 w 518532"/>
              <a:gd name="connsiteY1" fmla="*/ 0 h 518532"/>
              <a:gd name="connsiteX2" fmla="*/ 518532 w 518532"/>
              <a:gd name="connsiteY2" fmla="*/ 19914 h 518532"/>
              <a:gd name="connsiteX3" fmla="*/ 19914 w 518532"/>
              <a:gd name="connsiteY3" fmla="*/ 518532 h 518532"/>
              <a:gd name="connsiteX4" fmla="*/ 0 w 518532"/>
              <a:gd name="connsiteY4" fmla="*/ 517526 h 5185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8532" h="518532">
                <a:moveTo>
                  <a:pt x="0" y="0"/>
                </a:moveTo>
                <a:lnTo>
                  <a:pt x="517527" y="0"/>
                </a:lnTo>
                <a:lnTo>
                  <a:pt x="518532" y="19914"/>
                </a:lnTo>
                <a:cubicBezTo>
                  <a:pt x="518532" y="295293"/>
                  <a:pt x="295293" y="518532"/>
                  <a:pt x="19914" y="518532"/>
                </a:cubicBezTo>
                <a:lnTo>
                  <a:pt x="0" y="517526"/>
                </a:lnTo>
                <a:close/>
              </a:path>
            </a:pathLst>
          </a:custGeom>
          <a:solidFill>
            <a:schemeClr val="accent1"/>
          </a:solidFill>
        </p:spPr>
        <p:txBody>
          <a:bodyPr wrap="square" anchor="ctr">
            <a:noAutofit/>
          </a:bodyPr>
          <a:lstStyle>
            <a:lvl1pPr algn="l">
              <a:lnSpc>
                <a:spcPct val="100000"/>
              </a:lnSpc>
              <a:spcBef>
                <a:spcPts val="0"/>
              </a:spcBef>
              <a:defRPr sz="1000">
                <a:solidFill>
                  <a:schemeClr val="accent1">
                    <a:alpha val="0"/>
                  </a:schemeClr>
                </a:solidFill>
              </a:defRPr>
            </a:lvl1pPr>
          </a:lstStyle>
          <a:p>
            <a:pPr lvl="0"/>
            <a:r>
              <a:rPr lang="en-GB" dirty="0"/>
              <a:t>.</a:t>
            </a:r>
          </a:p>
        </p:txBody>
      </p:sp>
      <p:sp>
        <p:nvSpPr>
          <p:cNvPr id="40" name="Text Placeholder 2">
            <a:extLst>
              <a:ext uri="{FF2B5EF4-FFF2-40B4-BE49-F238E27FC236}">
                <a16:creationId xmlns:a16="http://schemas.microsoft.com/office/drawing/2014/main" id="{B5A0C650-B2EC-1462-DD7F-EF336135C60B}"/>
              </a:ext>
            </a:extLst>
          </p:cNvPr>
          <p:cNvSpPr>
            <a:spLocks noGrp="1"/>
          </p:cNvSpPr>
          <p:nvPr>
            <p:ph type="body" sz="quarter" idx="46"/>
          </p:nvPr>
        </p:nvSpPr>
        <p:spPr>
          <a:xfrm>
            <a:off x="6559705" y="4978635"/>
            <a:ext cx="2153037" cy="1130707"/>
          </a:xfrm>
        </p:spPr>
        <p:txBody>
          <a:bodyPr>
            <a:noAutofit/>
          </a:bodyPr>
          <a:lstStyle>
            <a:lvl1pPr algn="l">
              <a:lnSpc>
                <a:spcPct val="100000"/>
              </a:lnSpc>
              <a:spcBef>
                <a:spcPts val="0"/>
              </a:spcBef>
              <a:defRPr sz="16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41" name="Text Placeholder 7">
            <a:extLst>
              <a:ext uri="{FF2B5EF4-FFF2-40B4-BE49-F238E27FC236}">
                <a16:creationId xmlns:a16="http://schemas.microsoft.com/office/drawing/2014/main" id="{76AA9E70-E993-385C-8939-6195974DEB48}"/>
              </a:ext>
            </a:extLst>
          </p:cNvPr>
          <p:cNvSpPr>
            <a:spLocks noGrp="1"/>
          </p:cNvSpPr>
          <p:nvPr>
            <p:ph type="body" sz="quarter" idx="47"/>
          </p:nvPr>
        </p:nvSpPr>
        <p:spPr>
          <a:xfrm>
            <a:off x="6559705" y="4389345"/>
            <a:ext cx="2153037" cy="555053"/>
          </a:xfrm>
        </p:spPr>
        <p:txBody>
          <a:bodyPr anchor="ctr">
            <a:noAutofit/>
          </a:bodyPr>
          <a:lstStyle>
            <a:lvl1pPr algn="l">
              <a:lnSpc>
                <a:spcPct val="100000"/>
              </a:lnSpc>
              <a:spcBef>
                <a:spcPts val="0"/>
              </a:spcBef>
              <a:defRPr sz="1800"/>
            </a:lvl1pPr>
          </a:lstStyle>
          <a:p>
            <a:pPr lvl="0"/>
            <a:r>
              <a:rPr lang="en-GB" dirty="0"/>
              <a:t>Click to edit Master text styles</a:t>
            </a:r>
          </a:p>
        </p:txBody>
      </p:sp>
      <p:sp>
        <p:nvSpPr>
          <p:cNvPr id="47" name="Text Placeholder 46">
            <a:extLst>
              <a:ext uri="{FF2B5EF4-FFF2-40B4-BE49-F238E27FC236}">
                <a16:creationId xmlns:a16="http://schemas.microsoft.com/office/drawing/2014/main" id="{506A403F-1651-8AC4-7236-7BCD5B70207D}"/>
              </a:ext>
            </a:extLst>
          </p:cNvPr>
          <p:cNvSpPr>
            <a:spLocks noGrp="1"/>
          </p:cNvSpPr>
          <p:nvPr>
            <p:ph type="body" sz="quarter" idx="51" hasCustomPrompt="1"/>
          </p:nvPr>
        </p:nvSpPr>
        <p:spPr>
          <a:xfrm flipV="1">
            <a:off x="8851900" y="3464107"/>
            <a:ext cx="518532" cy="518532"/>
          </a:xfrm>
          <a:custGeom>
            <a:avLst/>
            <a:gdLst>
              <a:gd name="connsiteX0" fmla="*/ 0 w 518532"/>
              <a:gd name="connsiteY0" fmla="*/ 0 h 518532"/>
              <a:gd name="connsiteX1" fmla="*/ 517527 w 518532"/>
              <a:gd name="connsiteY1" fmla="*/ 0 h 518532"/>
              <a:gd name="connsiteX2" fmla="*/ 518532 w 518532"/>
              <a:gd name="connsiteY2" fmla="*/ 19914 h 518532"/>
              <a:gd name="connsiteX3" fmla="*/ 19914 w 518532"/>
              <a:gd name="connsiteY3" fmla="*/ 518532 h 518532"/>
              <a:gd name="connsiteX4" fmla="*/ 0 w 518532"/>
              <a:gd name="connsiteY4" fmla="*/ 517526 h 5185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8532" h="518532">
                <a:moveTo>
                  <a:pt x="0" y="0"/>
                </a:moveTo>
                <a:lnTo>
                  <a:pt x="517527" y="0"/>
                </a:lnTo>
                <a:lnTo>
                  <a:pt x="518532" y="19914"/>
                </a:lnTo>
                <a:cubicBezTo>
                  <a:pt x="518532" y="295293"/>
                  <a:pt x="295293" y="518532"/>
                  <a:pt x="19914" y="518532"/>
                </a:cubicBezTo>
                <a:lnTo>
                  <a:pt x="0" y="517526"/>
                </a:lnTo>
                <a:close/>
              </a:path>
            </a:pathLst>
          </a:custGeom>
          <a:solidFill>
            <a:schemeClr val="accent1"/>
          </a:solidFill>
        </p:spPr>
        <p:txBody>
          <a:bodyPr wrap="square" anchor="ctr">
            <a:noAutofit/>
          </a:bodyPr>
          <a:lstStyle>
            <a:lvl1pPr algn="l">
              <a:lnSpc>
                <a:spcPct val="100000"/>
              </a:lnSpc>
              <a:spcBef>
                <a:spcPts val="0"/>
              </a:spcBef>
              <a:defRPr sz="1000">
                <a:solidFill>
                  <a:schemeClr val="accent1">
                    <a:alpha val="0"/>
                  </a:schemeClr>
                </a:solidFill>
              </a:defRPr>
            </a:lvl1pPr>
          </a:lstStyle>
          <a:p>
            <a:pPr lvl="0"/>
            <a:r>
              <a:rPr lang="en-GB" dirty="0"/>
              <a:t>.</a:t>
            </a:r>
          </a:p>
        </p:txBody>
      </p:sp>
      <p:sp>
        <p:nvSpPr>
          <p:cNvPr id="43" name="Text Placeholder 2">
            <a:extLst>
              <a:ext uri="{FF2B5EF4-FFF2-40B4-BE49-F238E27FC236}">
                <a16:creationId xmlns:a16="http://schemas.microsoft.com/office/drawing/2014/main" id="{0528D71F-F463-1C75-3146-12A57AE60B1B}"/>
              </a:ext>
            </a:extLst>
          </p:cNvPr>
          <p:cNvSpPr>
            <a:spLocks noGrp="1"/>
          </p:cNvSpPr>
          <p:nvPr>
            <p:ph type="body" sz="quarter" idx="48"/>
          </p:nvPr>
        </p:nvSpPr>
        <p:spPr>
          <a:xfrm>
            <a:off x="9317696" y="2411089"/>
            <a:ext cx="2153037" cy="1130707"/>
          </a:xfrm>
        </p:spPr>
        <p:txBody>
          <a:bodyPr>
            <a:noAutofit/>
          </a:bodyPr>
          <a:lstStyle>
            <a:lvl1pPr algn="l">
              <a:lnSpc>
                <a:spcPct val="100000"/>
              </a:lnSpc>
              <a:spcBef>
                <a:spcPts val="0"/>
              </a:spcBef>
              <a:defRPr sz="16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44" name="Text Placeholder 7">
            <a:extLst>
              <a:ext uri="{FF2B5EF4-FFF2-40B4-BE49-F238E27FC236}">
                <a16:creationId xmlns:a16="http://schemas.microsoft.com/office/drawing/2014/main" id="{9574E517-0C7C-19C0-93A2-742DB2310880}"/>
              </a:ext>
            </a:extLst>
          </p:cNvPr>
          <p:cNvSpPr>
            <a:spLocks noGrp="1"/>
          </p:cNvSpPr>
          <p:nvPr>
            <p:ph type="body" sz="quarter" idx="49"/>
          </p:nvPr>
        </p:nvSpPr>
        <p:spPr>
          <a:xfrm>
            <a:off x="9317696" y="1821799"/>
            <a:ext cx="2153037" cy="555053"/>
          </a:xfrm>
        </p:spPr>
        <p:txBody>
          <a:bodyPr anchor="ctr">
            <a:noAutofit/>
          </a:bodyPr>
          <a:lstStyle>
            <a:lvl1pPr algn="l">
              <a:lnSpc>
                <a:spcPct val="100000"/>
              </a:lnSpc>
              <a:spcBef>
                <a:spcPts val="0"/>
              </a:spcBef>
              <a:defRPr sz="1800"/>
            </a:lvl1pPr>
          </a:lstStyle>
          <a:p>
            <a:pPr lvl="0"/>
            <a:r>
              <a:rPr lang="en-GB" dirty="0"/>
              <a:t>Click to edit Master text styles</a:t>
            </a:r>
          </a:p>
        </p:txBody>
      </p:sp>
      <p:sp>
        <p:nvSpPr>
          <p:cNvPr id="54" name="Text Placeholder 7">
            <a:extLst>
              <a:ext uri="{FF2B5EF4-FFF2-40B4-BE49-F238E27FC236}">
                <a16:creationId xmlns:a16="http://schemas.microsoft.com/office/drawing/2014/main" id="{968F3835-9C63-EF19-32BD-25CE27F15DBC}"/>
              </a:ext>
            </a:extLst>
          </p:cNvPr>
          <p:cNvSpPr>
            <a:spLocks noGrp="1"/>
          </p:cNvSpPr>
          <p:nvPr>
            <p:ph type="body" sz="quarter" idx="54" hasCustomPrompt="1"/>
          </p:nvPr>
        </p:nvSpPr>
        <p:spPr>
          <a:xfrm>
            <a:off x="498629" y="3685157"/>
            <a:ext cx="1423369" cy="247321"/>
          </a:xfrm>
        </p:spPr>
        <p:txBody>
          <a:bodyPr anchor="ctr">
            <a:noAutofit/>
          </a:bodyPr>
          <a:lstStyle>
            <a:lvl1pPr algn="l">
              <a:lnSpc>
                <a:spcPct val="100000"/>
              </a:lnSpc>
              <a:spcBef>
                <a:spcPts val="0"/>
              </a:spcBef>
              <a:defRPr sz="1700"/>
            </a:lvl1pPr>
          </a:lstStyle>
          <a:p>
            <a:pPr lvl="0"/>
            <a:r>
              <a:rPr lang="en-GB" dirty="0"/>
              <a:t>Milestone</a:t>
            </a:r>
          </a:p>
        </p:txBody>
      </p:sp>
      <p:sp>
        <p:nvSpPr>
          <p:cNvPr id="56" name="Text Placeholder 7">
            <a:extLst>
              <a:ext uri="{FF2B5EF4-FFF2-40B4-BE49-F238E27FC236}">
                <a16:creationId xmlns:a16="http://schemas.microsoft.com/office/drawing/2014/main" id="{6D393204-B169-7564-05A9-D4B6395A4C67}"/>
              </a:ext>
            </a:extLst>
          </p:cNvPr>
          <p:cNvSpPr>
            <a:spLocks noGrp="1"/>
          </p:cNvSpPr>
          <p:nvPr>
            <p:ph type="body" sz="quarter" idx="55" hasCustomPrompt="1"/>
          </p:nvPr>
        </p:nvSpPr>
        <p:spPr>
          <a:xfrm>
            <a:off x="6001292" y="3685157"/>
            <a:ext cx="1423369" cy="247321"/>
          </a:xfrm>
        </p:spPr>
        <p:txBody>
          <a:bodyPr anchor="ctr">
            <a:noAutofit/>
          </a:bodyPr>
          <a:lstStyle>
            <a:lvl1pPr algn="l">
              <a:lnSpc>
                <a:spcPct val="100000"/>
              </a:lnSpc>
              <a:spcBef>
                <a:spcPts val="0"/>
              </a:spcBef>
              <a:defRPr sz="1700"/>
            </a:lvl1pPr>
          </a:lstStyle>
          <a:p>
            <a:pPr lvl="0"/>
            <a:r>
              <a:rPr lang="en-GB" dirty="0"/>
              <a:t>Milestone</a:t>
            </a:r>
          </a:p>
        </p:txBody>
      </p:sp>
      <p:sp>
        <p:nvSpPr>
          <p:cNvPr id="57" name="Text Placeholder 7">
            <a:extLst>
              <a:ext uri="{FF2B5EF4-FFF2-40B4-BE49-F238E27FC236}">
                <a16:creationId xmlns:a16="http://schemas.microsoft.com/office/drawing/2014/main" id="{B65B4364-2A6B-8EB7-227E-EFFD61F3A139}"/>
              </a:ext>
            </a:extLst>
          </p:cNvPr>
          <p:cNvSpPr>
            <a:spLocks noGrp="1"/>
          </p:cNvSpPr>
          <p:nvPr>
            <p:ph type="body" sz="quarter" idx="56" hasCustomPrompt="1"/>
          </p:nvPr>
        </p:nvSpPr>
        <p:spPr>
          <a:xfrm>
            <a:off x="3243069" y="4033992"/>
            <a:ext cx="1423369" cy="247321"/>
          </a:xfrm>
        </p:spPr>
        <p:txBody>
          <a:bodyPr anchor="ctr">
            <a:noAutofit/>
          </a:bodyPr>
          <a:lstStyle>
            <a:lvl1pPr algn="l">
              <a:lnSpc>
                <a:spcPct val="100000"/>
              </a:lnSpc>
              <a:spcBef>
                <a:spcPts val="0"/>
              </a:spcBef>
              <a:defRPr sz="1700"/>
            </a:lvl1pPr>
          </a:lstStyle>
          <a:p>
            <a:pPr lvl="0"/>
            <a:r>
              <a:rPr lang="en-GB" dirty="0"/>
              <a:t>Milestone</a:t>
            </a:r>
          </a:p>
        </p:txBody>
      </p:sp>
      <p:sp>
        <p:nvSpPr>
          <p:cNvPr id="58" name="Text Placeholder 7">
            <a:extLst>
              <a:ext uri="{FF2B5EF4-FFF2-40B4-BE49-F238E27FC236}">
                <a16:creationId xmlns:a16="http://schemas.microsoft.com/office/drawing/2014/main" id="{456A4840-E555-4BD3-A5F3-EEB0AFC19F67}"/>
              </a:ext>
            </a:extLst>
          </p:cNvPr>
          <p:cNvSpPr>
            <a:spLocks noGrp="1"/>
          </p:cNvSpPr>
          <p:nvPr>
            <p:ph type="body" sz="quarter" idx="57" hasCustomPrompt="1"/>
          </p:nvPr>
        </p:nvSpPr>
        <p:spPr>
          <a:xfrm>
            <a:off x="8741394" y="4033992"/>
            <a:ext cx="1423369" cy="247321"/>
          </a:xfrm>
        </p:spPr>
        <p:txBody>
          <a:bodyPr anchor="ctr">
            <a:noAutofit/>
          </a:bodyPr>
          <a:lstStyle>
            <a:lvl1pPr algn="l">
              <a:lnSpc>
                <a:spcPct val="100000"/>
              </a:lnSpc>
              <a:spcBef>
                <a:spcPts val="0"/>
              </a:spcBef>
              <a:defRPr sz="1700"/>
            </a:lvl1pPr>
          </a:lstStyle>
          <a:p>
            <a:pPr lvl="0"/>
            <a:r>
              <a:rPr lang="en-GB" dirty="0"/>
              <a:t>Milestone</a:t>
            </a:r>
          </a:p>
        </p:txBody>
      </p:sp>
    </p:spTree>
    <p:extLst>
      <p:ext uri="{BB962C8B-B14F-4D97-AF65-F5344CB8AC3E}">
        <p14:creationId xmlns:p14="http://schemas.microsoft.com/office/powerpoint/2010/main" val="1057909296"/>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imeline I60V3">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id="{F3E5D277-4339-C4D1-A41A-BB7B87063406}"/>
              </a:ext>
            </a:extLst>
          </p:cNvPr>
          <p:cNvSpPr/>
          <p:nvPr userDrawn="1"/>
        </p:nvSpPr>
        <p:spPr>
          <a:xfrm>
            <a:off x="0" y="0"/>
            <a:ext cx="2267714" cy="2267712"/>
          </a:xfrm>
          <a:custGeom>
            <a:avLst/>
            <a:gdLst>
              <a:gd name="connsiteX0" fmla="*/ 0 w 2267714"/>
              <a:gd name="connsiteY0" fmla="*/ 0 h 2267712"/>
              <a:gd name="connsiteX1" fmla="*/ 2263317 w 2267714"/>
              <a:gd name="connsiteY1" fmla="*/ 0 h 2267712"/>
              <a:gd name="connsiteX2" fmla="*/ 2267714 w 2267714"/>
              <a:gd name="connsiteY2" fmla="*/ 87089 h 2267712"/>
              <a:gd name="connsiteX3" fmla="*/ 87091 w 2267714"/>
              <a:gd name="connsiteY3" fmla="*/ 2267712 h 2267712"/>
              <a:gd name="connsiteX4" fmla="*/ 0 w 2267714"/>
              <a:gd name="connsiteY4" fmla="*/ 2263314 h 22677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67714" h="2267712">
                <a:moveTo>
                  <a:pt x="0" y="0"/>
                </a:moveTo>
                <a:lnTo>
                  <a:pt x="2263317" y="0"/>
                </a:lnTo>
                <a:lnTo>
                  <a:pt x="2267714" y="87089"/>
                </a:lnTo>
                <a:cubicBezTo>
                  <a:pt x="2267714" y="1291414"/>
                  <a:pt x="1291416" y="2267712"/>
                  <a:pt x="87091" y="2267712"/>
                </a:cubicBezTo>
                <a:lnTo>
                  <a:pt x="0" y="226331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 name="Title 1">
            <a:extLst>
              <a:ext uri="{FF2B5EF4-FFF2-40B4-BE49-F238E27FC236}">
                <a16:creationId xmlns:a16="http://schemas.microsoft.com/office/drawing/2014/main" id="{C260620B-EC8A-78D9-76D4-E4DE28BCEDED}"/>
              </a:ext>
            </a:extLst>
          </p:cNvPr>
          <p:cNvSpPr>
            <a:spLocks noGrp="1"/>
          </p:cNvSpPr>
          <p:nvPr>
            <p:ph type="title"/>
          </p:nvPr>
        </p:nvSpPr>
        <p:spPr>
          <a:xfrm>
            <a:off x="587375" y="584200"/>
            <a:ext cx="9577388" cy="1109663"/>
          </a:xfrm>
          <a:prstGeom prst="rect">
            <a:avLst/>
          </a:prstGeom>
        </p:spPr>
        <p:txBody>
          <a:bodyPr>
            <a:noAutofit/>
          </a:bodyPr>
          <a:lstStyle>
            <a:lvl1pPr>
              <a:defRPr>
                <a:solidFill>
                  <a:schemeClr val="tx1">
                    <a:lumMod val="85000"/>
                    <a:lumOff val="15000"/>
                  </a:schemeClr>
                </a:solidFill>
              </a:defRPr>
            </a:lvl1pPr>
          </a:lstStyle>
          <a:p>
            <a:r>
              <a:rPr lang="en-US" dirty="0"/>
              <a:t>Click to edit Master title style</a:t>
            </a:r>
            <a:endParaRPr lang="en-ID" dirty="0"/>
          </a:p>
        </p:txBody>
      </p:sp>
      <p:sp>
        <p:nvSpPr>
          <p:cNvPr id="48" name="Text Placeholder 47">
            <a:extLst>
              <a:ext uri="{FF2B5EF4-FFF2-40B4-BE49-F238E27FC236}">
                <a16:creationId xmlns:a16="http://schemas.microsoft.com/office/drawing/2014/main" id="{43BF1845-C70F-D3A9-7F86-DD4539DA6801}"/>
              </a:ext>
            </a:extLst>
          </p:cNvPr>
          <p:cNvSpPr>
            <a:spLocks noGrp="1"/>
          </p:cNvSpPr>
          <p:nvPr>
            <p:ph type="body" sz="quarter" idx="52" hasCustomPrompt="1"/>
          </p:nvPr>
        </p:nvSpPr>
        <p:spPr>
          <a:xfrm>
            <a:off x="584200" y="3983831"/>
            <a:ext cx="518532" cy="518532"/>
          </a:xfrm>
          <a:custGeom>
            <a:avLst/>
            <a:gdLst>
              <a:gd name="connsiteX0" fmla="*/ 0 w 518532"/>
              <a:gd name="connsiteY0" fmla="*/ 0 h 518532"/>
              <a:gd name="connsiteX1" fmla="*/ 517527 w 518532"/>
              <a:gd name="connsiteY1" fmla="*/ 0 h 518532"/>
              <a:gd name="connsiteX2" fmla="*/ 518532 w 518532"/>
              <a:gd name="connsiteY2" fmla="*/ 19914 h 518532"/>
              <a:gd name="connsiteX3" fmla="*/ 19914 w 518532"/>
              <a:gd name="connsiteY3" fmla="*/ 518532 h 518532"/>
              <a:gd name="connsiteX4" fmla="*/ 0 w 518532"/>
              <a:gd name="connsiteY4" fmla="*/ 517526 h 5185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8532" h="518532">
                <a:moveTo>
                  <a:pt x="0" y="0"/>
                </a:moveTo>
                <a:lnTo>
                  <a:pt x="517527" y="0"/>
                </a:lnTo>
                <a:lnTo>
                  <a:pt x="518532" y="19914"/>
                </a:lnTo>
                <a:cubicBezTo>
                  <a:pt x="518532" y="295293"/>
                  <a:pt x="295293" y="518532"/>
                  <a:pt x="19914" y="518532"/>
                </a:cubicBezTo>
                <a:lnTo>
                  <a:pt x="0" y="517526"/>
                </a:lnTo>
                <a:close/>
              </a:path>
            </a:pathLst>
          </a:custGeom>
          <a:solidFill>
            <a:schemeClr val="accent1"/>
          </a:solidFill>
        </p:spPr>
        <p:txBody>
          <a:bodyPr wrap="square" anchor="ctr">
            <a:noAutofit/>
          </a:bodyPr>
          <a:lstStyle>
            <a:lvl1pPr algn="l">
              <a:lnSpc>
                <a:spcPct val="100000"/>
              </a:lnSpc>
              <a:spcBef>
                <a:spcPts val="0"/>
              </a:spcBef>
              <a:defRPr sz="1000">
                <a:solidFill>
                  <a:schemeClr val="accent1">
                    <a:alpha val="0"/>
                  </a:schemeClr>
                </a:solidFill>
              </a:defRPr>
            </a:lvl1pPr>
          </a:lstStyle>
          <a:p>
            <a:pPr lvl="0"/>
            <a:r>
              <a:rPr lang="en-GB" dirty="0"/>
              <a:t>.</a:t>
            </a:r>
          </a:p>
        </p:txBody>
      </p:sp>
      <p:cxnSp>
        <p:nvCxnSpPr>
          <p:cNvPr id="9" name="Straight Connector 8">
            <a:extLst>
              <a:ext uri="{FF2B5EF4-FFF2-40B4-BE49-F238E27FC236}">
                <a16:creationId xmlns:a16="http://schemas.microsoft.com/office/drawing/2014/main" id="{CCD9C32B-94BC-820A-0BB0-3632D8B64185}"/>
              </a:ext>
            </a:extLst>
          </p:cNvPr>
          <p:cNvCxnSpPr>
            <a:cxnSpLocks/>
          </p:cNvCxnSpPr>
          <p:nvPr userDrawn="1"/>
        </p:nvCxnSpPr>
        <p:spPr>
          <a:xfrm>
            <a:off x="587375" y="3983235"/>
            <a:ext cx="11604625"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Text Placeholder 2">
            <a:extLst>
              <a:ext uri="{FF2B5EF4-FFF2-40B4-BE49-F238E27FC236}">
                <a16:creationId xmlns:a16="http://schemas.microsoft.com/office/drawing/2014/main" id="{D6C56DE8-B888-CF16-9037-81D79DF3294B}"/>
              </a:ext>
            </a:extLst>
          </p:cNvPr>
          <p:cNvSpPr>
            <a:spLocks noGrp="1"/>
          </p:cNvSpPr>
          <p:nvPr>
            <p:ph type="body" sz="quarter" idx="42"/>
          </p:nvPr>
        </p:nvSpPr>
        <p:spPr>
          <a:xfrm>
            <a:off x="1043723" y="4978635"/>
            <a:ext cx="2080477" cy="1130707"/>
          </a:xfrm>
        </p:spPr>
        <p:txBody>
          <a:bodyPr>
            <a:noAutofit/>
          </a:bodyPr>
          <a:lstStyle>
            <a:lvl1pPr algn="l">
              <a:lnSpc>
                <a:spcPct val="100000"/>
              </a:lnSpc>
              <a:spcBef>
                <a:spcPts val="0"/>
              </a:spcBef>
              <a:defRPr sz="12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13" name="Text Placeholder 7">
            <a:extLst>
              <a:ext uri="{FF2B5EF4-FFF2-40B4-BE49-F238E27FC236}">
                <a16:creationId xmlns:a16="http://schemas.microsoft.com/office/drawing/2014/main" id="{6983499A-72B1-5BC3-FD8C-B9704ECFED19}"/>
              </a:ext>
            </a:extLst>
          </p:cNvPr>
          <p:cNvSpPr>
            <a:spLocks noGrp="1"/>
          </p:cNvSpPr>
          <p:nvPr>
            <p:ph type="body" sz="quarter" idx="43"/>
          </p:nvPr>
        </p:nvSpPr>
        <p:spPr>
          <a:xfrm>
            <a:off x="1043723" y="4389345"/>
            <a:ext cx="2080477" cy="555053"/>
          </a:xfrm>
        </p:spPr>
        <p:txBody>
          <a:bodyPr anchor="ctr">
            <a:noAutofit/>
          </a:bodyPr>
          <a:lstStyle>
            <a:lvl1pPr algn="l">
              <a:lnSpc>
                <a:spcPct val="100000"/>
              </a:lnSpc>
              <a:spcBef>
                <a:spcPts val="0"/>
              </a:spcBef>
              <a:defRPr sz="1400"/>
            </a:lvl1pPr>
          </a:lstStyle>
          <a:p>
            <a:pPr lvl="0"/>
            <a:r>
              <a:rPr lang="en-GB" dirty="0"/>
              <a:t>Click to edit Master text styles</a:t>
            </a:r>
          </a:p>
        </p:txBody>
      </p:sp>
      <p:sp>
        <p:nvSpPr>
          <p:cNvPr id="54" name="Text Placeholder 7">
            <a:extLst>
              <a:ext uri="{FF2B5EF4-FFF2-40B4-BE49-F238E27FC236}">
                <a16:creationId xmlns:a16="http://schemas.microsoft.com/office/drawing/2014/main" id="{968F3835-9C63-EF19-32BD-25CE27F15DBC}"/>
              </a:ext>
            </a:extLst>
          </p:cNvPr>
          <p:cNvSpPr>
            <a:spLocks noGrp="1"/>
          </p:cNvSpPr>
          <p:nvPr>
            <p:ph type="body" sz="quarter" idx="54" hasCustomPrompt="1"/>
          </p:nvPr>
        </p:nvSpPr>
        <p:spPr>
          <a:xfrm>
            <a:off x="498629" y="3685157"/>
            <a:ext cx="1423369" cy="247321"/>
          </a:xfrm>
        </p:spPr>
        <p:txBody>
          <a:bodyPr anchor="ctr">
            <a:noAutofit/>
          </a:bodyPr>
          <a:lstStyle>
            <a:lvl1pPr algn="l">
              <a:lnSpc>
                <a:spcPct val="100000"/>
              </a:lnSpc>
              <a:spcBef>
                <a:spcPts val="0"/>
              </a:spcBef>
              <a:defRPr sz="1300"/>
            </a:lvl1pPr>
          </a:lstStyle>
          <a:p>
            <a:pPr lvl="0"/>
            <a:r>
              <a:rPr lang="en-GB" dirty="0"/>
              <a:t>Milestone</a:t>
            </a:r>
          </a:p>
        </p:txBody>
      </p:sp>
      <p:sp>
        <p:nvSpPr>
          <p:cNvPr id="19" name="Text Placeholder 47">
            <a:extLst>
              <a:ext uri="{FF2B5EF4-FFF2-40B4-BE49-F238E27FC236}">
                <a16:creationId xmlns:a16="http://schemas.microsoft.com/office/drawing/2014/main" id="{72E4454B-6912-4B12-82E3-98EF663FEDEF}"/>
              </a:ext>
            </a:extLst>
          </p:cNvPr>
          <p:cNvSpPr>
            <a:spLocks noGrp="1"/>
          </p:cNvSpPr>
          <p:nvPr>
            <p:ph type="body" sz="quarter" idx="55" hasCustomPrompt="1"/>
          </p:nvPr>
        </p:nvSpPr>
        <p:spPr>
          <a:xfrm flipV="1">
            <a:off x="2704306" y="3465002"/>
            <a:ext cx="518532" cy="518532"/>
          </a:xfrm>
          <a:custGeom>
            <a:avLst/>
            <a:gdLst>
              <a:gd name="connsiteX0" fmla="*/ 0 w 518532"/>
              <a:gd name="connsiteY0" fmla="*/ 0 h 518532"/>
              <a:gd name="connsiteX1" fmla="*/ 517527 w 518532"/>
              <a:gd name="connsiteY1" fmla="*/ 0 h 518532"/>
              <a:gd name="connsiteX2" fmla="*/ 518532 w 518532"/>
              <a:gd name="connsiteY2" fmla="*/ 19914 h 518532"/>
              <a:gd name="connsiteX3" fmla="*/ 19914 w 518532"/>
              <a:gd name="connsiteY3" fmla="*/ 518532 h 518532"/>
              <a:gd name="connsiteX4" fmla="*/ 0 w 518532"/>
              <a:gd name="connsiteY4" fmla="*/ 517526 h 5185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8532" h="518532">
                <a:moveTo>
                  <a:pt x="0" y="0"/>
                </a:moveTo>
                <a:lnTo>
                  <a:pt x="517527" y="0"/>
                </a:lnTo>
                <a:lnTo>
                  <a:pt x="518532" y="19914"/>
                </a:lnTo>
                <a:cubicBezTo>
                  <a:pt x="518532" y="295293"/>
                  <a:pt x="295293" y="518532"/>
                  <a:pt x="19914" y="518532"/>
                </a:cubicBezTo>
                <a:lnTo>
                  <a:pt x="0" y="517526"/>
                </a:lnTo>
                <a:close/>
              </a:path>
            </a:pathLst>
          </a:custGeom>
          <a:solidFill>
            <a:schemeClr val="accent1"/>
          </a:solidFill>
        </p:spPr>
        <p:txBody>
          <a:bodyPr wrap="square" anchor="ctr">
            <a:noAutofit/>
          </a:bodyPr>
          <a:lstStyle>
            <a:lvl1pPr algn="l">
              <a:lnSpc>
                <a:spcPct val="100000"/>
              </a:lnSpc>
              <a:spcBef>
                <a:spcPts val="0"/>
              </a:spcBef>
              <a:defRPr sz="1000">
                <a:solidFill>
                  <a:schemeClr val="accent1">
                    <a:alpha val="0"/>
                  </a:schemeClr>
                </a:solidFill>
              </a:defRPr>
            </a:lvl1pPr>
          </a:lstStyle>
          <a:p>
            <a:pPr lvl="0"/>
            <a:r>
              <a:rPr lang="en-GB" dirty="0"/>
              <a:t>.</a:t>
            </a:r>
          </a:p>
        </p:txBody>
      </p:sp>
      <p:sp>
        <p:nvSpPr>
          <p:cNvPr id="20" name="Text Placeholder 2">
            <a:extLst>
              <a:ext uri="{FF2B5EF4-FFF2-40B4-BE49-F238E27FC236}">
                <a16:creationId xmlns:a16="http://schemas.microsoft.com/office/drawing/2014/main" id="{04E2E80F-1B2F-88AE-C92E-79C258F3F488}"/>
              </a:ext>
            </a:extLst>
          </p:cNvPr>
          <p:cNvSpPr>
            <a:spLocks noGrp="1"/>
          </p:cNvSpPr>
          <p:nvPr>
            <p:ph type="body" sz="quarter" idx="56"/>
          </p:nvPr>
        </p:nvSpPr>
        <p:spPr>
          <a:xfrm>
            <a:off x="3163829" y="2408812"/>
            <a:ext cx="2080477" cy="1130707"/>
          </a:xfrm>
        </p:spPr>
        <p:txBody>
          <a:bodyPr>
            <a:noAutofit/>
          </a:bodyPr>
          <a:lstStyle>
            <a:lvl1pPr algn="l">
              <a:lnSpc>
                <a:spcPct val="100000"/>
              </a:lnSpc>
              <a:spcBef>
                <a:spcPts val="0"/>
              </a:spcBef>
              <a:defRPr sz="12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21" name="Text Placeholder 7">
            <a:extLst>
              <a:ext uri="{FF2B5EF4-FFF2-40B4-BE49-F238E27FC236}">
                <a16:creationId xmlns:a16="http://schemas.microsoft.com/office/drawing/2014/main" id="{7FE20C2F-4314-0B5A-ED4E-4C05F43672A1}"/>
              </a:ext>
            </a:extLst>
          </p:cNvPr>
          <p:cNvSpPr>
            <a:spLocks noGrp="1"/>
          </p:cNvSpPr>
          <p:nvPr>
            <p:ph type="body" sz="quarter" idx="57"/>
          </p:nvPr>
        </p:nvSpPr>
        <p:spPr>
          <a:xfrm>
            <a:off x="3163829" y="1819522"/>
            <a:ext cx="2080477" cy="555053"/>
          </a:xfrm>
        </p:spPr>
        <p:txBody>
          <a:bodyPr anchor="ctr">
            <a:noAutofit/>
          </a:bodyPr>
          <a:lstStyle>
            <a:lvl1pPr algn="l">
              <a:lnSpc>
                <a:spcPct val="100000"/>
              </a:lnSpc>
              <a:spcBef>
                <a:spcPts val="0"/>
              </a:spcBef>
              <a:defRPr sz="1400"/>
            </a:lvl1pPr>
          </a:lstStyle>
          <a:p>
            <a:pPr lvl="0"/>
            <a:r>
              <a:rPr lang="en-GB" dirty="0"/>
              <a:t>Click to edit Master text styles</a:t>
            </a:r>
          </a:p>
        </p:txBody>
      </p:sp>
      <p:sp>
        <p:nvSpPr>
          <p:cNvPr id="22" name="Text Placeholder 7">
            <a:extLst>
              <a:ext uri="{FF2B5EF4-FFF2-40B4-BE49-F238E27FC236}">
                <a16:creationId xmlns:a16="http://schemas.microsoft.com/office/drawing/2014/main" id="{D5FD22D6-439E-1D09-A92E-183CE574EAE2}"/>
              </a:ext>
            </a:extLst>
          </p:cNvPr>
          <p:cNvSpPr>
            <a:spLocks noGrp="1"/>
          </p:cNvSpPr>
          <p:nvPr>
            <p:ph type="body" sz="quarter" idx="58" hasCustomPrompt="1"/>
          </p:nvPr>
        </p:nvSpPr>
        <p:spPr>
          <a:xfrm>
            <a:off x="2618735" y="4029835"/>
            <a:ext cx="1423369" cy="247321"/>
          </a:xfrm>
        </p:spPr>
        <p:txBody>
          <a:bodyPr anchor="ctr">
            <a:noAutofit/>
          </a:bodyPr>
          <a:lstStyle>
            <a:lvl1pPr algn="l">
              <a:lnSpc>
                <a:spcPct val="100000"/>
              </a:lnSpc>
              <a:spcBef>
                <a:spcPts val="0"/>
              </a:spcBef>
              <a:defRPr sz="1300"/>
            </a:lvl1pPr>
          </a:lstStyle>
          <a:p>
            <a:pPr lvl="0"/>
            <a:r>
              <a:rPr lang="en-GB" dirty="0"/>
              <a:t>Milestone</a:t>
            </a:r>
          </a:p>
        </p:txBody>
      </p:sp>
      <p:sp>
        <p:nvSpPr>
          <p:cNvPr id="23" name="Text Placeholder 47">
            <a:extLst>
              <a:ext uri="{FF2B5EF4-FFF2-40B4-BE49-F238E27FC236}">
                <a16:creationId xmlns:a16="http://schemas.microsoft.com/office/drawing/2014/main" id="{31AD4637-A7BB-6FF9-EC20-D1847BBBF339}"/>
              </a:ext>
            </a:extLst>
          </p:cNvPr>
          <p:cNvSpPr>
            <a:spLocks noGrp="1"/>
          </p:cNvSpPr>
          <p:nvPr>
            <p:ph type="body" sz="quarter" idx="59" hasCustomPrompt="1"/>
          </p:nvPr>
        </p:nvSpPr>
        <p:spPr>
          <a:xfrm>
            <a:off x="4824412" y="3983831"/>
            <a:ext cx="518532" cy="518532"/>
          </a:xfrm>
          <a:custGeom>
            <a:avLst/>
            <a:gdLst>
              <a:gd name="connsiteX0" fmla="*/ 0 w 518532"/>
              <a:gd name="connsiteY0" fmla="*/ 0 h 518532"/>
              <a:gd name="connsiteX1" fmla="*/ 517527 w 518532"/>
              <a:gd name="connsiteY1" fmla="*/ 0 h 518532"/>
              <a:gd name="connsiteX2" fmla="*/ 518532 w 518532"/>
              <a:gd name="connsiteY2" fmla="*/ 19914 h 518532"/>
              <a:gd name="connsiteX3" fmla="*/ 19914 w 518532"/>
              <a:gd name="connsiteY3" fmla="*/ 518532 h 518532"/>
              <a:gd name="connsiteX4" fmla="*/ 0 w 518532"/>
              <a:gd name="connsiteY4" fmla="*/ 517526 h 5185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8532" h="518532">
                <a:moveTo>
                  <a:pt x="0" y="0"/>
                </a:moveTo>
                <a:lnTo>
                  <a:pt x="517527" y="0"/>
                </a:lnTo>
                <a:lnTo>
                  <a:pt x="518532" y="19914"/>
                </a:lnTo>
                <a:cubicBezTo>
                  <a:pt x="518532" y="295293"/>
                  <a:pt x="295293" y="518532"/>
                  <a:pt x="19914" y="518532"/>
                </a:cubicBezTo>
                <a:lnTo>
                  <a:pt x="0" y="517526"/>
                </a:lnTo>
                <a:close/>
              </a:path>
            </a:pathLst>
          </a:custGeom>
          <a:solidFill>
            <a:schemeClr val="accent1"/>
          </a:solidFill>
        </p:spPr>
        <p:txBody>
          <a:bodyPr wrap="square" anchor="ctr">
            <a:noAutofit/>
          </a:bodyPr>
          <a:lstStyle>
            <a:lvl1pPr algn="l">
              <a:lnSpc>
                <a:spcPct val="100000"/>
              </a:lnSpc>
              <a:spcBef>
                <a:spcPts val="0"/>
              </a:spcBef>
              <a:defRPr sz="1000">
                <a:solidFill>
                  <a:schemeClr val="accent1">
                    <a:alpha val="0"/>
                  </a:schemeClr>
                </a:solidFill>
              </a:defRPr>
            </a:lvl1pPr>
          </a:lstStyle>
          <a:p>
            <a:pPr lvl="0"/>
            <a:r>
              <a:rPr lang="en-GB" dirty="0"/>
              <a:t>.</a:t>
            </a:r>
          </a:p>
        </p:txBody>
      </p:sp>
      <p:sp>
        <p:nvSpPr>
          <p:cNvPr id="24" name="Text Placeholder 2">
            <a:extLst>
              <a:ext uri="{FF2B5EF4-FFF2-40B4-BE49-F238E27FC236}">
                <a16:creationId xmlns:a16="http://schemas.microsoft.com/office/drawing/2014/main" id="{C064D0D6-096B-838B-DB46-50B30F03DE48}"/>
              </a:ext>
            </a:extLst>
          </p:cNvPr>
          <p:cNvSpPr>
            <a:spLocks noGrp="1"/>
          </p:cNvSpPr>
          <p:nvPr>
            <p:ph type="body" sz="quarter" idx="60"/>
          </p:nvPr>
        </p:nvSpPr>
        <p:spPr>
          <a:xfrm>
            <a:off x="5283935" y="4978635"/>
            <a:ext cx="2080477" cy="1130707"/>
          </a:xfrm>
        </p:spPr>
        <p:txBody>
          <a:bodyPr>
            <a:noAutofit/>
          </a:bodyPr>
          <a:lstStyle>
            <a:lvl1pPr algn="l">
              <a:lnSpc>
                <a:spcPct val="100000"/>
              </a:lnSpc>
              <a:spcBef>
                <a:spcPts val="0"/>
              </a:spcBef>
              <a:defRPr sz="12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25" name="Text Placeholder 7">
            <a:extLst>
              <a:ext uri="{FF2B5EF4-FFF2-40B4-BE49-F238E27FC236}">
                <a16:creationId xmlns:a16="http://schemas.microsoft.com/office/drawing/2014/main" id="{282F753F-FF5D-0450-A281-ED3C7B55DB3E}"/>
              </a:ext>
            </a:extLst>
          </p:cNvPr>
          <p:cNvSpPr>
            <a:spLocks noGrp="1"/>
          </p:cNvSpPr>
          <p:nvPr>
            <p:ph type="body" sz="quarter" idx="61"/>
          </p:nvPr>
        </p:nvSpPr>
        <p:spPr>
          <a:xfrm>
            <a:off x="5283935" y="4389345"/>
            <a:ext cx="2080477" cy="555053"/>
          </a:xfrm>
        </p:spPr>
        <p:txBody>
          <a:bodyPr anchor="ctr">
            <a:noAutofit/>
          </a:bodyPr>
          <a:lstStyle>
            <a:lvl1pPr algn="l">
              <a:lnSpc>
                <a:spcPct val="100000"/>
              </a:lnSpc>
              <a:spcBef>
                <a:spcPts val="0"/>
              </a:spcBef>
              <a:defRPr sz="1400"/>
            </a:lvl1pPr>
          </a:lstStyle>
          <a:p>
            <a:pPr lvl="0"/>
            <a:r>
              <a:rPr lang="en-GB" dirty="0"/>
              <a:t>Click to edit Master text styles</a:t>
            </a:r>
          </a:p>
        </p:txBody>
      </p:sp>
      <p:sp>
        <p:nvSpPr>
          <p:cNvPr id="26" name="Text Placeholder 7">
            <a:extLst>
              <a:ext uri="{FF2B5EF4-FFF2-40B4-BE49-F238E27FC236}">
                <a16:creationId xmlns:a16="http://schemas.microsoft.com/office/drawing/2014/main" id="{4F49E5AA-B8A9-1718-2831-23C48850A374}"/>
              </a:ext>
            </a:extLst>
          </p:cNvPr>
          <p:cNvSpPr>
            <a:spLocks noGrp="1"/>
          </p:cNvSpPr>
          <p:nvPr>
            <p:ph type="body" sz="quarter" idx="62" hasCustomPrompt="1"/>
          </p:nvPr>
        </p:nvSpPr>
        <p:spPr>
          <a:xfrm>
            <a:off x="4738841" y="3685157"/>
            <a:ext cx="1423369" cy="247321"/>
          </a:xfrm>
        </p:spPr>
        <p:txBody>
          <a:bodyPr anchor="ctr">
            <a:noAutofit/>
          </a:bodyPr>
          <a:lstStyle>
            <a:lvl1pPr algn="l">
              <a:lnSpc>
                <a:spcPct val="100000"/>
              </a:lnSpc>
              <a:spcBef>
                <a:spcPts val="0"/>
              </a:spcBef>
              <a:defRPr sz="1300"/>
            </a:lvl1pPr>
          </a:lstStyle>
          <a:p>
            <a:pPr lvl="0"/>
            <a:r>
              <a:rPr lang="en-GB" dirty="0"/>
              <a:t>Milestone</a:t>
            </a:r>
          </a:p>
        </p:txBody>
      </p:sp>
      <p:sp>
        <p:nvSpPr>
          <p:cNvPr id="27" name="Text Placeholder 47">
            <a:extLst>
              <a:ext uri="{FF2B5EF4-FFF2-40B4-BE49-F238E27FC236}">
                <a16:creationId xmlns:a16="http://schemas.microsoft.com/office/drawing/2014/main" id="{093F9A11-8B4B-FB2B-BB7D-14D314A70981}"/>
              </a:ext>
            </a:extLst>
          </p:cNvPr>
          <p:cNvSpPr>
            <a:spLocks noGrp="1"/>
          </p:cNvSpPr>
          <p:nvPr>
            <p:ph type="body" sz="quarter" idx="63" hasCustomPrompt="1"/>
          </p:nvPr>
        </p:nvSpPr>
        <p:spPr>
          <a:xfrm flipV="1">
            <a:off x="6944518" y="3465002"/>
            <a:ext cx="518532" cy="518532"/>
          </a:xfrm>
          <a:custGeom>
            <a:avLst/>
            <a:gdLst>
              <a:gd name="connsiteX0" fmla="*/ 0 w 518532"/>
              <a:gd name="connsiteY0" fmla="*/ 0 h 518532"/>
              <a:gd name="connsiteX1" fmla="*/ 517527 w 518532"/>
              <a:gd name="connsiteY1" fmla="*/ 0 h 518532"/>
              <a:gd name="connsiteX2" fmla="*/ 518532 w 518532"/>
              <a:gd name="connsiteY2" fmla="*/ 19914 h 518532"/>
              <a:gd name="connsiteX3" fmla="*/ 19914 w 518532"/>
              <a:gd name="connsiteY3" fmla="*/ 518532 h 518532"/>
              <a:gd name="connsiteX4" fmla="*/ 0 w 518532"/>
              <a:gd name="connsiteY4" fmla="*/ 517526 h 5185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8532" h="518532">
                <a:moveTo>
                  <a:pt x="0" y="0"/>
                </a:moveTo>
                <a:lnTo>
                  <a:pt x="517527" y="0"/>
                </a:lnTo>
                <a:lnTo>
                  <a:pt x="518532" y="19914"/>
                </a:lnTo>
                <a:cubicBezTo>
                  <a:pt x="518532" y="295293"/>
                  <a:pt x="295293" y="518532"/>
                  <a:pt x="19914" y="518532"/>
                </a:cubicBezTo>
                <a:lnTo>
                  <a:pt x="0" y="517526"/>
                </a:lnTo>
                <a:close/>
              </a:path>
            </a:pathLst>
          </a:custGeom>
          <a:solidFill>
            <a:schemeClr val="accent1"/>
          </a:solidFill>
        </p:spPr>
        <p:txBody>
          <a:bodyPr wrap="square" anchor="ctr">
            <a:noAutofit/>
          </a:bodyPr>
          <a:lstStyle>
            <a:lvl1pPr algn="l">
              <a:lnSpc>
                <a:spcPct val="100000"/>
              </a:lnSpc>
              <a:spcBef>
                <a:spcPts val="0"/>
              </a:spcBef>
              <a:defRPr sz="1000">
                <a:solidFill>
                  <a:schemeClr val="accent1">
                    <a:alpha val="0"/>
                  </a:schemeClr>
                </a:solidFill>
              </a:defRPr>
            </a:lvl1pPr>
          </a:lstStyle>
          <a:p>
            <a:pPr lvl="0"/>
            <a:r>
              <a:rPr lang="en-GB" dirty="0"/>
              <a:t>.</a:t>
            </a:r>
          </a:p>
        </p:txBody>
      </p:sp>
      <p:sp>
        <p:nvSpPr>
          <p:cNvPr id="28" name="Text Placeholder 2">
            <a:extLst>
              <a:ext uri="{FF2B5EF4-FFF2-40B4-BE49-F238E27FC236}">
                <a16:creationId xmlns:a16="http://schemas.microsoft.com/office/drawing/2014/main" id="{DA662180-FDF9-FEA4-9C7C-480184E3C296}"/>
              </a:ext>
            </a:extLst>
          </p:cNvPr>
          <p:cNvSpPr>
            <a:spLocks noGrp="1"/>
          </p:cNvSpPr>
          <p:nvPr>
            <p:ph type="body" sz="quarter" idx="64"/>
          </p:nvPr>
        </p:nvSpPr>
        <p:spPr>
          <a:xfrm>
            <a:off x="7404041" y="2408812"/>
            <a:ext cx="2080477" cy="1130707"/>
          </a:xfrm>
        </p:spPr>
        <p:txBody>
          <a:bodyPr>
            <a:noAutofit/>
          </a:bodyPr>
          <a:lstStyle>
            <a:lvl1pPr algn="l">
              <a:lnSpc>
                <a:spcPct val="100000"/>
              </a:lnSpc>
              <a:spcBef>
                <a:spcPts val="0"/>
              </a:spcBef>
              <a:defRPr sz="12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29" name="Text Placeholder 7">
            <a:extLst>
              <a:ext uri="{FF2B5EF4-FFF2-40B4-BE49-F238E27FC236}">
                <a16:creationId xmlns:a16="http://schemas.microsoft.com/office/drawing/2014/main" id="{B903A240-654B-31E0-F63D-80BD104BB6A1}"/>
              </a:ext>
            </a:extLst>
          </p:cNvPr>
          <p:cNvSpPr>
            <a:spLocks noGrp="1"/>
          </p:cNvSpPr>
          <p:nvPr>
            <p:ph type="body" sz="quarter" idx="65"/>
          </p:nvPr>
        </p:nvSpPr>
        <p:spPr>
          <a:xfrm>
            <a:off x="7404041" y="1819522"/>
            <a:ext cx="2080477" cy="555053"/>
          </a:xfrm>
        </p:spPr>
        <p:txBody>
          <a:bodyPr anchor="ctr">
            <a:noAutofit/>
          </a:bodyPr>
          <a:lstStyle>
            <a:lvl1pPr algn="l">
              <a:lnSpc>
                <a:spcPct val="100000"/>
              </a:lnSpc>
              <a:spcBef>
                <a:spcPts val="0"/>
              </a:spcBef>
              <a:defRPr sz="1400"/>
            </a:lvl1pPr>
          </a:lstStyle>
          <a:p>
            <a:pPr lvl="0"/>
            <a:r>
              <a:rPr lang="en-GB" dirty="0"/>
              <a:t>Click to edit Master text styles</a:t>
            </a:r>
          </a:p>
        </p:txBody>
      </p:sp>
      <p:sp>
        <p:nvSpPr>
          <p:cNvPr id="30" name="Text Placeholder 7">
            <a:extLst>
              <a:ext uri="{FF2B5EF4-FFF2-40B4-BE49-F238E27FC236}">
                <a16:creationId xmlns:a16="http://schemas.microsoft.com/office/drawing/2014/main" id="{E08FDC21-966C-C46C-B522-AD5DFCE594B2}"/>
              </a:ext>
            </a:extLst>
          </p:cNvPr>
          <p:cNvSpPr>
            <a:spLocks noGrp="1"/>
          </p:cNvSpPr>
          <p:nvPr>
            <p:ph type="body" sz="quarter" idx="66" hasCustomPrompt="1"/>
          </p:nvPr>
        </p:nvSpPr>
        <p:spPr>
          <a:xfrm>
            <a:off x="6858947" y="4029835"/>
            <a:ext cx="1423369" cy="247321"/>
          </a:xfrm>
        </p:spPr>
        <p:txBody>
          <a:bodyPr anchor="ctr">
            <a:noAutofit/>
          </a:bodyPr>
          <a:lstStyle>
            <a:lvl1pPr algn="l">
              <a:lnSpc>
                <a:spcPct val="100000"/>
              </a:lnSpc>
              <a:spcBef>
                <a:spcPts val="0"/>
              </a:spcBef>
              <a:defRPr sz="1300"/>
            </a:lvl1pPr>
          </a:lstStyle>
          <a:p>
            <a:pPr lvl="0"/>
            <a:r>
              <a:rPr lang="en-GB" dirty="0"/>
              <a:t>Milestone</a:t>
            </a:r>
          </a:p>
        </p:txBody>
      </p:sp>
      <p:sp>
        <p:nvSpPr>
          <p:cNvPr id="31" name="Text Placeholder 47">
            <a:extLst>
              <a:ext uri="{FF2B5EF4-FFF2-40B4-BE49-F238E27FC236}">
                <a16:creationId xmlns:a16="http://schemas.microsoft.com/office/drawing/2014/main" id="{893A8C3D-17B0-8FD8-654E-AA3F93471A8A}"/>
              </a:ext>
            </a:extLst>
          </p:cNvPr>
          <p:cNvSpPr>
            <a:spLocks noGrp="1"/>
          </p:cNvSpPr>
          <p:nvPr>
            <p:ph type="body" sz="quarter" idx="67" hasCustomPrompt="1"/>
          </p:nvPr>
        </p:nvSpPr>
        <p:spPr>
          <a:xfrm>
            <a:off x="9064625" y="3983831"/>
            <a:ext cx="518532" cy="518532"/>
          </a:xfrm>
          <a:custGeom>
            <a:avLst/>
            <a:gdLst>
              <a:gd name="connsiteX0" fmla="*/ 0 w 518532"/>
              <a:gd name="connsiteY0" fmla="*/ 0 h 518532"/>
              <a:gd name="connsiteX1" fmla="*/ 517527 w 518532"/>
              <a:gd name="connsiteY1" fmla="*/ 0 h 518532"/>
              <a:gd name="connsiteX2" fmla="*/ 518532 w 518532"/>
              <a:gd name="connsiteY2" fmla="*/ 19914 h 518532"/>
              <a:gd name="connsiteX3" fmla="*/ 19914 w 518532"/>
              <a:gd name="connsiteY3" fmla="*/ 518532 h 518532"/>
              <a:gd name="connsiteX4" fmla="*/ 0 w 518532"/>
              <a:gd name="connsiteY4" fmla="*/ 517526 h 5185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8532" h="518532">
                <a:moveTo>
                  <a:pt x="0" y="0"/>
                </a:moveTo>
                <a:lnTo>
                  <a:pt x="517527" y="0"/>
                </a:lnTo>
                <a:lnTo>
                  <a:pt x="518532" y="19914"/>
                </a:lnTo>
                <a:cubicBezTo>
                  <a:pt x="518532" y="295293"/>
                  <a:pt x="295293" y="518532"/>
                  <a:pt x="19914" y="518532"/>
                </a:cubicBezTo>
                <a:lnTo>
                  <a:pt x="0" y="517526"/>
                </a:lnTo>
                <a:close/>
              </a:path>
            </a:pathLst>
          </a:custGeom>
          <a:solidFill>
            <a:schemeClr val="accent1"/>
          </a:solidFill>
        </p:spPr>
        <p:txBody>
          <a:bodyPr wrap="square" anchor="ctr">
            <a:noAutofit/>
          </a:bodyPr>
          <a:lstStyle>
            <a:lvl1pPr algn="l">
              <a:lnSpc>
                <a:spcPct val="100000"/>
              </a:lnSpc>
              <a:spcBef>
                <a:spcPts val="0"/>
              </a:spcBef>
              <a:defRPr sz="1000">
                <a:solidFill>
                  <a:schemeClr val="accent1">
                    <a:alpha val="0"/>
                  </a:schemeClr>
                </a:solidFill>
              </a:defRPr>
            </a:lvl1pPr>
          </a:lstStyle>
          <a:p>
            <a:pPr lvl="0"/>
            <a:r>
              <a:rPr lang="en-GB" dirty="0"/>
              <a:t>.</a:t>
            </a:r>
          </a:p>
        </p:txBody>
      </p:sp>
      <p:sp>
        <p:nvSpPr>
          <p:cNvPr id="32" name="Text Placeholder 2">
            <a:extLst>
              <a:ext uri="{FF2B5EF4-FFF2-40B4-BE49-F238E27FC236}">
                <a16:creationId xmlns:a16="http://schemas.microsoft.com/office/drawing/2014/main" id="{502647E7-BA95-36DF-70DA-6CCD76FCD05C}"/>
              </a:ext>
            </a:extLst>
          </p:cNvPr>
          <p:cNvSpPr>
            <a:spLocks noGrp="1"/>
          </p:cNvSpPr>
          <p:nvPr>
            <p:ph type="body" sz="quarter" idx="68"/>
          </p:nvPr>
        </p:nvSpPr>
        <p:spPr>
          <a:xfrm>
            <a:off x="9524148" y="4978635"/>
            <a:ext cx="2080477" cy="1130707"/>
          </a:xfrm>
        </p:spPr>
        <p:txBody>
          <a:bodyPr>
            <a:noAutofit/>
          </a:bodyPr>
          <a:lstStyle>
            <a:lvl1pPr algn="l">
              <a:lnSpc>
                <a:spcPct val="100000"/>
              </a:lnSpc>
              <a:spcBef>
                <a:spcPts val="0"/>
              </a:spcBef>
              <a:defRPr sz="12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33" name="Text Placeholder 7">
            <a:extLst>
              <a:ext uri="{FF2B5EF4-FFF2-40B4-BE49-F238E27FC236}">
                <a16:creationId xmlns:a16="http://schemas.microsoft.com/office/drawing/2014/main" id="{5CDBA108-0FB1-0060-40A8-967116B79801}"/>
              </a:ext>
            </a:extLst>
          </p:cNvPr>
          <p:cNvSpPr>
            <a:spLocks noGrp="1"/>
          </p:cNvSpPr>
          <p:nvPr>
            <p:ph type="body" sz="quarter" idx="69"/>
          </p:nvPr>
        </p:nvSpPr>
        <p:spPr>
          <a:xfrm>
            <a:off x="9524148" y="4389345"/>
            <a:ext cx="2080477" cy="555053"/>
          </a:xfrm>
        </p:spPr>
        <p:txBody>
          <a:bodyPr anchor="ctr">
            <a:noAutofit/>
          </a:bodyPr>
          <a:lstStyle>
            <a:lvl1pPr algn="l">
              <a:lnSpc>
                <a:spcPct val="100000"/>
              </a:lnSpc>
              <a:spcBef>
                <a:spcPts val="0"/>
              </a:spcBef>
              <a:defRPr sz="1400"/>
            </a:lvl1pPr>
          </a:lstStyle>
          <a:p>
            <a:pPr lvl="0"/>
            <a:r>
              <a:rPr lang="en-GB" dirty="0"/>
              <a:t>Click to edit Master text styles</a:t>
            </a:r>
          </a:p>
        </p:txBody>
      </p:sp>
      <p:sp>
        <p:nvSpPr>
          <p:cNvPr id="34" name="Text Placeholder 7">
            <a:extLst>
              <a:ext uri="{FF2B5EF4-FFF2-40B4-BE49-F238E27FC236}">
                <a16:creationId xmlns:a16="http://schemas.microsoft.com/office/drawing/2014/main" id="{85182D71-A88A-F6D5-89B8-5AF7B6911798}"/>
              </a:ext>
            </a:extLst>
          </p:cNvPr>
          <p:cNvSpPr>
            <a:spLocks noGrp="1"/>
          </p:cNvSpPr>
          <p:nvPr>
            <p:ph type="body" sz="quarter" idx="70" hasCustomPrompt="1"/>
          </p:nvPr>
        </p:nvSpPr>
        <p:spPr>
          <a:xfrm>
            <a:off x="8979054" y="3685157"/>
            <a:ext cx="1423369" cy="247321"/>
          </a:xfrm>
        </p:spPr>
        <p:txBody>
          <a:bodyPr anchor="ctr">
            <a:noAutofit/>
          </a:bodyPr>
          <a:lstStyle>
            <a:lvl1pPr algn="l">
              <a:lnSpc>
                <a:spcPct val="100000"/>
              </a:lnSpc>
              <a:spcBef>
                <a:spcPts val="0"/>
              </a:spcBef>
              <a:defRPr sz="1300"/>
            </a:lvl1pPr>
          </a:lstStyle>
          <a:p>
            <a:pPr lvl="0"/>
            <a:r>
              <a:rPr lang="en-GB" dirty="0"/>
              <a:t>Milestone</a:t>
            </a:r>
          </a:p>
        </p:txBody>
      </p:sp>
    </p:spTree>
    <p:extLst>
      <p:ext uri="{BB962C8B-B14F-4D97-AF65-F5344CB8AC3E}">
        <p14:creationId xmlns:p14="http://schemas.microsoft.com/office/powerpoint/2010/main" val="215902827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Timeline I60V4">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id="{F3E5D277-4339-C4D1-A41A-BB7B87063406}"/>
              </a:ext>
            </a:extLst>
          </p:cNvPr>
          <p:cNvSpPr/>
          <p:nvPr userDrawn="1"/>
        </p:nvSpPr>
        <p:spPr>
          <a:xfrm>
            <a:off x="0" y="0"/>
            <a:ext cx="2267714" cy="2267712"/>
          </a:xfrm>
          <a:custGeom>
            <a:avLst/>
            <a:gdLst>
              <a:gd name="connsiteX0" fmla="*/ 0 w 2267714"/>
              <a:gd name="connsiteY0" fmla="*/ 0 h 2267712"/>
              <a:gd name="connsiteX1" fmla="*/ 2263317 w 2267714"/>
              <a:gd name="connsiteY1" fmla="*/ 0 h 2267712"/>
              <a:gd name="connsiteX2" fmla="*/ 2267714 w 2267714"/>
              <a:gd name="connsiteY2" fmla="*/ 87089 h 2267712"/>
              <a:gd name="connsiteX3" fmla="*/ 87091 w 2267714"/>
              <a:gd name="connsiteY3" fmla="*/ 2267712 h 2267712"/>
              <a:gd name="connsiteX4" fmla="*/ 0 w 2267714"/>
              <a:gd name="connsiteY4" fmla="*/ 2263314 h 22677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67714" h="2267712">
                <a:moveTo>
                  <a:pt x="0" y="0"/>
                </a:moveTo>
                <a:lnTo>
                  <a:pt x="2263317" y="0"/>
                </a:lnTo>
                <a:lnTo>
                  <a:pt x="2267714" y="87089"/>
                </a:lnTo>
                <a:cubicBezTo>
                  <a:pt x="2267714" y="1291414"/>
                  <a:pt x="1291416" y="2267712"/>
                  <a:pt x="87091" y="2267712"/>
                </a:cubicBezTo>
                <a:lnTo>
                  <a:pt x="0" y="226331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 name="Title 1">
            <a:extLst>
              <a:ext uri="{FF2B5EF4-FFF2-40B4-BE49-F238E27FC236}">
                <a16:creationId xmlns:a16="http://schemas.microsoft.com/office/drawing/2014/main" id="{C260620B-EC8A-78D9-76D4-E4DE28BCEDED}"/>
              </a:ext>
            </a:extLst>
          </p:cNvPr>
          <p:cNvSpPr>
            <a:spLocks noGrp="1"/>
          </p:cNvSpPr>
          <p:nvPr>
            <p:ph type="title"/>
          </p:nvPr>
        </p:nvSpPr>
        <p:spPr>
          <a:xfrm>
            <a:off x="587375" y="584200"/>
            <a:ext cx="9577388" cy="1109663"/>
          </a:xfrm>
          <a:prstGeom prst="rect">
            <a:avLst/>
          </a:prstGeom>
        </p:spPr>
        <p:txBody>
          <a:bodyPr>
            <a:noAutofit/>
          </a:bodyPr>
          <a:lstStyle>
            <a:lvl1pPr>
              <a:defRPr>
                <a:solidFill>
                  <a:schemeClr val="tx1">
                    <a:lumMod val="85000"/>
                    <a:lumOff val="15000"/>
                  </a:schemeClr>
                </a:solidFill>
              </a:defRPr>
            </a:lvl1pPr>
          </a:lstStyle>
          <a:p>
            <a:r>
              <a:rPr lang="en-US" dirty="0"/>
              <a:t>Click to edit Master title style</a:t>
            </a:r>
            <a:endParaRPr lang="en-ID" dirty="0"/>
          </a:p>
        </p:txBody>
      </p:sp>
      <p:sp>
        <p:nvSpPr>
          <p:cNvPr id="48" name="Text Placeholder 47">
            <a:extLst>
              <a:ext uri="{FF2B5EF4-FFF2-40B4-BE49-F238E27FC236}">
                <a16:creationId xmlns:a16="http://schemas.microsoft.com/office/drawing/2014/main" id="{43BF1845-C70F-D3A9-7F86-DD4539DA6801}"/>
              </a:ext>
            </a:extLst>
          </p:cNvPr>
          <p:cNvSpPr>
            <a:spLocks noGrp="1"/>
          </p:cNvSpPr>
          <p:nvPr>
            <p:ph type="body" sz="quarter" idx="52" hasCustomPrompt="1"/>
          </p:nvPr>
        </p:nvSpPr>
        <p:spPr>
          <a:xfrm>
            <a:off x="584200" y="3983831"/>
            <a:ext cx="518532" cy="518532"/>
          </a:xfrm>
          <a:custGeom>
            <a:avLst/>
            <a:gdLst>
              <a:gd name="connsiteX0" fmla="*/ 0 w 518532"/>
              <a:gd name="connsiteY0" fmla="*/ 0 h 518532"/>
              <a:gd name="connsiteX1" fmla="*/ 517527 w 518532"/>
              <a:gd name="connsiteY1" fmla="*/ 0 h 518532"/>
              <a:gd name="connsiteX2" fmla="*/ 518532 w 518532"/>
              <a:gd name="connsiteY2" fmla="*/ 19914 h 518532"/>
              <a:gd name="connsiteX3" fmla="*/ 19914 w 518532"/>
              <a:gd name="connsiteY3" fmla="*/ 518532 h 518532"/>
              <a:gd name="connsiteX4" fmla="*/ 0 w 518532"/>
              <a:gd name="connsiteY4" fmla="*/ 517526 h 5185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8532" h="518532">
                <a:moveTo>
                  <a:pt x="0" y="0"/>
                </a:moveTo>
                <a:lnTo>
                  <a:pt x="517527" y="0"/>
                </a:lnTo>
                <a:lnTo>
                  <a:pt x="518532" y="19914"/>
                </a:lnTo>
                <a:cubicBezTo>
                  <a:pt x="518532" y="295293"/>
                  <a:pt x="295293" y="518532"/>
                  <a:pt x="19914" y="518532"/>
                </a:cubicBezTo>
                <a:lnTo>
                  <a:pt x="0" y="517526"/>
                </a:lnTo>
                <a:close/>
              </a:path>
            </a:pathLst>
          </a:custGeom>
          <a:solidFill>
            <a:schemeClr val="accent1"/>
          </a:solidFill>
        </p:spPr>
        <p:txBody>
          <a:bodyPr wrap="square" anchor="ctr">
            <a:noAutofit/>
          </a:bodyPr>
          <a:lstStyle>
            <a:lvl1pPr algn="l">
              <a:lnSpc>
                <a:spcPct val="100000"/>
              </a:lnSpc>
              <a:spcBef>
                <a:spcPts val="0"/>
              </a:spcBef>
              <a:defRPr sz="1000">
                <a:solidFill>
                  <a:schemeClr val="accent1">
                    <a:alpha val="0"/>
                  </a:schemeClr>
                </a:solidFill>
              </a:defRPr>
            </a:lvl1pPr>
          </a:lstStyle>
          <a:p>
            <a:pPr lvl="0"/>
            <a:r>
              <a:rPr lang="en-GB" dirty="0"/>
              <a:t>.</a:t>
            </a:r>
          </a:p>
        </p:txBody>
      </p:sp>
      <p:cxnSp>
        <p:nvCxnSpPr>
          <p:cNvPr id="9" name="Straight Connector 8">
            <a:extLst>
              <a:ext uri="{FF2B5EF4-FFF2-40B4-BE49-F238E27FC236}">
                <a16:creationId xmlns:a16="http://schemas.microsoft.com/office/drawing/2014/main" id="{CCD9C32B-94BC-820A-0BB0-3632D8B64185}"/>
              </a:ext>
            </a:extLst>
          </p:cNvPr>
          <p:cNvCxnSpPr>
            <a:cxnSpLocks/>
          </p:cNvCxnSpPr>
          <p:nvPr userDrawn="1"/>
        </p:nvCxnSpPr>
        <p:spPr>
          <a:xfrm>
            <a:off x="587375" y="3983235"/>
            <a:ext cx="11604625"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Text Placeholder 2">
            <a:extLst>
              <a:ext uri="{FF2B5EF4-FFF2-40B4-BE49-F238E27FC236}">
                <a16:creationId xmlns:a16="http://schemas.microsoft.com/office/drawing/2014/main" id="{D6C56DE8-B888-CF16-9037-81D79DF3294B}"/>
              </a:ext>
            </a:extLst>
          </p:cNvPr>
          <p:cNvSpPr>
            <a:spLocks noGrp="1"/>
          </p:cNvSpPr>
          <p:nvPr>
            <p:ph type="body" sz="quarter" idx="42"/>
          </p:nvPr>
        </p:nvSpPr>
        <p:spPr>
          <a:xfrm>
            <a:off x="1043724" y="4978635"/>
            <a:ext cx="1641522" cy="1130707"/>
          </a:xfrm>
        </p:spPr>
        <p:txBody>
          <a:bodyPr>
            <a:noAutofit/>
          </a:bodyPr>
          <a:lstStyle>
            <a:lvl1pPr algn="l">
              <a:lnSpc>
                <a:spcPct val="100000"/>
              </a:lnSpc>
              <a:spcBef>
                <a:spcPts val="0"/>
              </a:spcBef>
              <a:defRPr sz="12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13" name="Text Placeholder 7">
            <a:extLst>
              <a:ext uri="{FF2B5EF4-FFF2-40B4-BE49-F238E27FC236}">
                <a16:creationId xmlns:a16="http://schemas.microsoft.com/office/drawing/2014/main" id="{6983499A-72B1-5BC3-FD8C-B9704ECFED19}"/>
              </a:ext>
            </a:extLst>
          </p:cNvPr>
          <p:cNvSpPr>
            <a:spLocks noGrp="1"/>
          </p:cNvSpPr>
          <p:nvPr>
            <p:ph type="body" sz="quarter" idx="43"/>
          </p:nvPr>
        </p:nvSpPr>
        <p:spPr>
          <a:xfrm>
            <a:off x="1043724" y="4389345"/>
            <a:ext cx="1641522" cy="555053"/>
          </a:xfrm>
        </p:spPr>
        <p:txBody>
          <a:bodyPr anchor="ctr">
            <a:noAutofit/>
          </a:bodyPr>
          <a:lstStyle>
            <a:lvl1pPr algn="l">
              <a:lnSpc>
                <a:spcPct val="100000"/>
              </a:lnSpc>
              <a:spcBef>
                <a:spcPts val="0"/>
              </a:spcBef>
              <a:defRPr sz="1400"/>
            </a:lvl1pPr>
          </a:lstStyle>
          <a:p>
            <a:pPr lvl="0"/>
            <a:r>
              <a:rPr lang="en-GB" dirty="0"/>
              <a:t>Click to edit Master text styles</a:t>
            </a:r>
          </a:p>
        </p:txBody>
      </p:sp>
      <p:sp>
        <p:nvSpPr>
          <p:cNvPr id="54" name="Text Placeholder 7">
            <a:extLst>
              <a:ext uri="{FF2B5EF4-FFF2-40B4-BE49-F238E27FC236}">
                <a16:creationId xmlns:a16="http://schemas.microsoft.com/office/drawing/2014/main" id="{968F3835-9C63-EF19-32BD-25CE27F15DBC}"/>
              </a:ext>
            </a:extLst>
          </p:cNvPr>
          <p:cNvSpPr>
            <a:spLocks noGrp="1"/>
          </p:cNvSpPr>
          <p:nvPr>
            <p:ph type="body" sz="quarter" idx="54" hasCustomPrompt="1"/>
          </p:nvPr>
        </p:nvSpPr>
        <p:spPr>
          <a:xfrm>
            <a:off x="498629" y="3685157"/>
            <a:ext cx="1423369" cy="247321"/>
          </a:xfrm>
        </p:spPr>
        <p:txBody>
          <a:bodyPr anchor="ctr">
            <a:noAutofit/>
          </a:bodyPr>
          <a:lstStyle>
            <a:lvl1pPr algn="l">
              <a:lnSpc>
                <a:spcPct val="100000"/>
              </a:lnSpc>
              <a:spcBef>
                <a:spcPts val="0"/>
              </a:spcBef>
              <a:defRPr sz="1300"/>
            </a:lvl1pPr>
          </a:lstStyle>
          <a:p>
            <a:pPr lvl="0"/>
            <a:r>
              <a:rPr lang="en-GB" dirty="0"/>
              <a:t>Milestone</a:t>
            </a:r>
          </a:p>
        </p:txBody>
      </p:sp>
      <p:sp>
        <p:nvSpPr>
          <p:cNvPr id="2" name="Text Placeholder 47">
            <a:extLst>
              <a:ext uri="{FF2B5EF4-FFF2-40B4-BE49-F238E27FC236}">
                <a16:creationId xmlns:a16="http://schemas.microsoft.com/office/drawing/2014/main" id="{EB5770D7-7030-FB7F-94E7-5AF4EAD5E798}"/>
              </a:ext>
            </a:extLst>
          </p:cNvPr>
          <p:cNvSpPr>
            <a:spLocks noGrp="1"/>
          </p:cNvSpPr>
          <p:nvPr>
            <p:ph type="body" sz="quarter" idx="55" hasCustomPrompt="1"/>
          </p:nvPr>
        </p:nvSpPr>
        <p:spPr>
          <a:xfrm flipV="1">
            <a:off x="2368076" y="3464108"/>
            <a:ext cx="518532" cy="518532"/>
          </a:xfrm>
          <a:custGeom>
            <a:avLst/>
            <a:gdLst>
              <a:gd name="connsiteX0" fmla="*/ 0 w 518532"/>
              <a:gd name="connsiteY0" fmla="*/ 0 h 518532"/>
              <a:gd name="connsiteX1" fmla="*/ 517527 w 518532"/>
              <a:gd name="connsiteY1" fmla="*/ 0 h 518532"/>
              <a:gd name="connsiteX2" fmla="*/ 518532 w 518532"/>
              <a:gd name="connsiteY2" fmla="*/ 19914 h 518532"/>
              <a:gd name="connsiteX3" fmla="*/ 19914 w 518532"/>
              <a:gd name="connsiteY3" fmla="*/ 518532 h 518532"/>
              <a:gd name="connsiteX4" fmla="*/ 0 w 518532"/>
              <a:gd name="connsiteY4" fmla="*/ 517526 h 5185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8532" h="518532">
                <a:moveTo>
                  <a:pt x="0" y="0"/>
                </a:moveTo>
                <a:lnTo>
                  <a:pt x="517527" y="0"/>
                </a:lnTo>
                <a:lnTo>
                  <a:pt x="518532" y="19914"/>
                </a:lnTo>
                <a:cubicBezTo>
                  <a:pt x="518532" y="295293"/>
                  <a:pt x="295293" y="518532"/>
                  <a:pt x="19914" y="518532"/>
                </a:cubicBezTo>
                <a:lnTo>
                  <a:pt x="0" y="517526"/>
                </a:lnTo>
                <a:close/>
              </a:path>
            </a:pathLst>
          </a:custGeom>
          <a:solidFill>
            <a:schemeClr val="accent1"/>
          </a:solidFill>
        </p:spPr>
        <p:txBody>
          <a:bodyPr wrap="square" anchor="ctr">
            <a:noAutofit/>
          </a:bodyPr>
          <a:lstStyle>
            <a:lvl1pPr algn="l">
              <a:lnSpc>
                <a:spcPct val="100000"/>
              </a:lnSpc>
              <a:spcBef>
                <a:spcPts val="0"/>
              </a:spcBef>
              <a:defRPr sz="1000">
                <a:solidFill>
                  <a:schemeClr val="accent1">
                    <a:alpha val="0"/>
                  </a:schemeClr>
                </a:solidFill>
              </a:defRPr>
            </a:lvl1pPr>
          </a:lstStyle>
          <a:p>
            <a:pPr lvl="0"/>
            <a:r>
              <a:rPr lang="en-GB" dirty="0"/>
              <a:t>.</a:t>
            </a:r>
          </a:p>
        </p:txBody>
      </p:sp>
      <p:sp>
        <p:nvSpPr>
          <p:cNvPr id="5" name="Text Placeholder 2">
            <a:extLst>
              <a:ext uri="{FF2B5EF4-FFF2-40B4-BE49-F238E27FC236}">
                <a16:creationId xmlns:a16="http://schemas.microsoft.com/office/drawing/2014/main" id="{E18CFAF6-66DD-C2A4-47C9-F2DA9576B276}"/>
              </a:ext>
            </a:extLst>
          </p:cNvPr>
          <p:cNvSpPr>
            <a:spLocks noGrp="1"/>
          </p:cNvSpPr>
          <p:nvPr>
            <p:ph type="body" sz="quarter" idx="56"/>
          </p:nvPr>
        </p:nvSpPr>
        <p:spPr>
          <a:xfrm>
            <a:off x="2827600" y="2405457"/>
            <a:ext cx="1641522" cy="1130707"/>
          </a:xfrm>
        </p:spPr>
        <p:txBody>
          <a:bodyPr>
            <a:noAutofit/>
          </a:bodyPr>
          <a:lstStyle>
            <a:lvl1pPr algn="l">
              <a:lnSpc>
                <a:spcPct val="100000"/>
              </a:lnSpc>
              <a:spcBef>
                <a:spcPts val="0"/>
              </a:spcBef>
              <a:defRPr sz="12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6" name="Text Placeholder 7">
            <a:extLst>
              <a:ext uri="{FF2B5EF4-FFF2-40B4-BE49-F238E27FC236}">
                <a16:creationId xmlns:a16="http://schemas.microsoft.com/office/drawing/2014/main" id="{CC8E716D-90B8-CA11-6A5A-143DCA473AD2}"/>
              </a:ext>
            </a:extLst>
          </p:cNvPr>
          <p:cNvSpPr>
            <a:spLocks noGrp="1"/>
          </p:cNvSpPr>
          <p:nvPr>
            <p:ph type="body" sz="quarter" idx="57"/>
          </p:nvPr>
        </p:nvSpPr>
        <p:spPr>
          <a:xfrm>
            <a:off x="2827600" y="1816167"/>
            <a:ext cx="1641522" cy="555053"/>
          </a:xfrm>
        </p:spPr>
        <p:txBody>
          <a:bodyPr anchor="ctr">
            <a:noAutofit/>
          </a:bodyPr>
          <a:lstStyle>
            <a:lvl1pPr algn="l">
              <a:lnSpc>
                <a:spcPct val="100000"/>
              </a:lnSpc>
              <a:spcBef>
                <a:spcPts val="0"/>
              </a:spcBef>
              <a:defRPr sz="1400"/>
            </a:lvl1pPr>
          </a:lstStyle>
          <a:p>
            <a:pPr lvl="0"/>
            <a:r>
              <a:rPr lang="en-GB" dirty="0"/>
              <a:t>Click to edit Master text styles</a:t>
            </a:r>
          </a:p>
        </p:txBody>
      </p:sp>
      <p:sp>
        <p:nvSpPr>
          <p:cNvPr id="7" name="Text Placeholder 7">
            <a:extLst>
              <a:ext uri="{FF2B5EF4-FFF2-40B4-BE49-F238E27FC236}">
                <a16:creationId xmlns:a16="http://schemas.microsoft.com/office/drawing/2014/main" id="{B14899CB-C957-6674-D467-C21BF65C33F2}"/>
              </a:ext>
            </a:extLst>
          </p:cNvPr>
          <p:cNvSpPr>
            <a:spLocks noGrp="1"/>
          </p:cNvSpPr>
          <p:nvPr>
            <p:ph type="body" sz="quarter" idx="58" hasCustomPrompt="1"/>
          </p:nvPr>
        </p:nvSpPr>
        <p:spPr>
          <a:xfrm>
            <a:off x="2253426" y="4037957"/>
            <a:ext cx="1423369" cy="247321"/>
          </a:xfrm>
        </p:spPr>
        <p:txBody>
          <a:bodyPr anchor="ctr">
            <a:noAutofit/>
          </a:bodyPr>
          <a:lstStyle>
            <a:lvl1pPr algn="l">
              <a:lnSpc>
                <a:spcPct val="100000"/>
              </a:lnSpc>
              <a:spcBef>
                <a:spcPts val="0"/>
              </a:spcBef>
              <a:defRPr sz="1300"/>
            </a:lvl1pPr>
          </a:lstStyle>
          <a:p>
            <a:pPr lvl="0"/>
            <a:r>
              <a:rPr lang="en-GB" dirty="0"/>
              <a:t>Milestone</a:t>
            </a:r>
          </a:p>
        </p:txBody>
      </p:sp>
      <p:sp>
        <p:nvSpPr>
          <p:cNvPr id="8" name="Text Placeholder 47">
            <a:extLst>
              <a:ext uri="{FF2B5EF4-FFF2-40B4-BE49-F238E27FC236}">
                <a16:creationId xmlns:a16="http://schemas.microsoft.com/office/drawing/2014/main" id="{BD41D12A-BB8F-2D7A-39B6-B956CB4E7462}"/>
              </a:ext>
            </a:extLst>
          </p:cNvPr>
          <p:cNvSpPr>
            <a:spLocks noGrp="1"/>
          </p:cNvSpPr>
          <p:nvPr>
            <p:ph type="body" sz="quarter" idx="59" hasCustomPrompt="1"/>
          </p:nvPr>
        </p:nvSpPr>
        <p:spPr>
          <a:xfrm>
            <a:off x="4151952" y="3983831"/>
            <a:ext cx="518532" cy="518532"/>
          </a:xfrm>
          <a:custGeom>
            <a:avLst/>
            <a:gdLst>
              <a:gd name="connsiteX0" fmla="*/ 0 w 518532"/>
              <a:gd name="connsiteY0" fmla="*/ 0 h 518532"/>
              <a:gd name="connsiteX1" fmla="*/ 517527 w 518532"/>
              <a:gd name="connsiteY1" fmla="*/ 0 h 518532"/>
              <a:gd name="connsiteX2" fmla="*/ 518532 w 518532"/>
              <a:gd name="connsiteY2" fmla="*/ 19914 h 518532"/>
              <a:gd name="connsiteX3" fmla="*/ 19914 w 518532"/>
              <a:gd name="connsiteY3" fmla="*/ 518532 h 518532"/>
              <a:gd name="connsiteX4" fmla="*/ 0 w 518532"/>
              <a:gd name="connsiteY4" fmla="*/ 517526 h 5185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8532" h="518532">
                <a:moveTo>
                  <a:pt x="0" y="0"/>
                </a:moveTo>
                <a:lnTo>
                  <a:pt x="517527" y="0"/>
                </a:lnTo>
                <a:lnTo>
                  <a:pt x="518532" y="19914"/>
                </a:lnTo>
                <a:cubicBezTo>
                  <a:pt x="518532" y="295293"/>
                  <a:pt x="295293" y="518532"/>
                  <a:pt x="19914" y="518532"/>
                </a:cubicBezTo>
                <a:lnTo>
                  <a:pt x="0" y="517526"/>
                </a:lnTo>
                <a:close/>
              </a:path>
            </a:pathLst>
          </a:custGeom>
          <a:solidFill>
            <a:schemeClr val="accent1"/>
          </a:solidFill>
        </p:spPr>
        <p:txBody>
          <a:bodyPr wrap="square" anchor="ctr">
            <a:noAutofit/>
          </a:bodyPr>
          <a:lstStyle>
            <a:lvl1pPr algn="l">
              <a:lnSpc>
                <a:spcPct val="100000"/>
              </a:lnSpc>
              <a:spcBef>
                <a:spcPts val="0"/>
              </a:spcBef>
              <a:defRPr sz="1000">
                <a:solidFill>
                  <a:schemeClr val="accent1">
                    <a:alpha val="0"/>
                  </a:schemeClr>
                </a:solidFill>
              </a:defRPr>
            </a:lvl1pPr>
          </a:lstStyle>
          <a:p>
            <a:pPr lvl="0"/>
            <a:r>
              <a:rPr lang="en-GB" dirty="0"/>
              <a:t>.</a:t>
            </a:r>
          </a:p>
        </p:txBody>
      </p:sp>
      <p:sp>
        <p:nvSpPr>
          <p:cNvPr id="10" name="Text Placeholder 2">
            <a:extLst>
              <a:ext uri="{FF2B5EF4-FFF2-40B4-BE49-F238E27FC236}">
                <a16:creationId xmlns:a16="http://schemas.microsoft.com/office/drawing/2014/main" id="{EED16348-6A2B-F326-B6FC-52949BADA30A}"/>
              </a:ext>
            </a:extLst>
          </p:cNvPr>
          <p:cNvSpPr>
            <a:spLocks noGrp="1"/>
          </p:cNvSpPr>
          <p:nvPr>
            <p:ph type="body" sz="quarter" idx="60"/>
          </p:nvPr>
        </p:nvSpPr>
        <p:spPr>
          <a:xfrm>
            <a:off x="4611476" y="4978635"/>
            <a:ext cx="1641522" cy="1130707"/>
          </a:xfrm>
        </p:spPr>
        <p:txBody>
          <a:bodyPr>
            <a:noAutofit/>
          </a:bodyPr>
          <a:lstStyle>
            <a:lvl1pPr algn="l">
              <a:lnSpc>
                <a:spcPct val="100000"/>
              </a:lnSpc>
              <a:spcBef>
                <a:spcPts val="0"/>
              </a:spcBef>
              <a:defRPr sz="12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12" name="Text Placeholder 7">
            <a:extLst>
              <a:ext uri="{FF2B5EF4-FFF2-40B4-BE49-F238E27FC236}">
                <a16:creationId xmlns:a16="http://schemas.microsoft.com/office/drawing/2014/main" id="{0CB5E748-88DA-972A-7E23-B4081D3EA6AD}"/>
              </a:ext>
            </a:extLst>
          </p:cNvPr>
          <p:cNvSpPr>
            <a:spLocks noGrp="1"/>
          </p:cNvSpPr>
          <p:nvPr>
            <p:ph type="body" sz="quarter" idx="61"/>
          </p:nvPr>
        </p:nvSpPr>
        <p:spPr>
          <a:xfrm>
            <a:off x="4611476" y="4389345"/>
            <a:ext cx="1641522" cy="555053"/>
          </a:xfrm>
        </p:spPr>
        <p:txBody>
          <a:bodyPr anchor="ctr">
            <a:noAutofit/>
          </a:bodyPr>
          <a:lstStyle>
            <a:lvl1pPr algn="l">
              <a:lnSpc>
                <a:spcPct val="100000"/>
              </a:lnSpc>
              <a:spcBef>
                <a:spcPts val="0"/>
              </a:spcBef>
              <a:defRPr sz="1400"/>
            </a:lvl1pPr>
          </a:lstStyle>
          <a:p>
            <a:pPr lvl="0"/>
            <a:r>
              <a:rPr lang="en-GB" dirty="0"/>
              <a:t>Click to edit Master text styles</a:t>
            </a:r>
          </a:p>
        </p:txBody>
      </p:sp>
      <p:sp>
        <p:nvSpPr>
          <p:cNvPr id="14" name="Text Placeholder 7">
            <a:extLst>
              <a:ext uri="{FF2B5EF4-FFF2-40B4-BE49-F238E27FC236}">
                <a16:creationId xmlns:a16="http://schemas.microsoft.com/office/drawing/2014/main" id="{01102CDA-8A47-A8AC-BDA5-9F04B92148D0}"/>
              </a:ext>
            </a:extLst>
          </p:cNvPr>
          <p:cNvSpPr>
            <a:spLocks noGrp="1"/>
          </p:cNvSpPr>
          <p:nvPr>
            <p:ph type="body" sz="quarter" idx="62" hasCustomPrompt="1"/>
          </p:nvPr>
        </p:nvSpPr>
        <p:spPr>
          <a:xfrm>
            <a:off x="4066381" y="3685157"/>
            <a:ext cx="1423369" cy="247321"/>
          </a:xfrm>
        </p:spPr>
        <p:txBody>
          <a:bodyPr anchor="ctr">
            <a:noAutofit/>
          </a:bodyPr>
          <a:lstStyle>
            <a:lvl1pPr algn="l">
              <a:lnSpc>
                <a:spcPct val="100000"/>
              </a:lnSpc>
              <a:spcBef>
                <a:spcPts val="0"/>
              </a:spcBef>
              <a:defRPr sz="1300"/>
            </a:lvl1pPr>
          </a:lstStyle>
          <a:p>
            <a:pPr lvl="0"/>
            <a:r>
              <a:rPr lang="en-GB" dirty="0"/>
              <a:t>Milestone</a:t>
            </a:r>
          </a:p>
        </p:txBody>
      </p:sp>
      <p:sp>
        <p:nvSpPr>
          <p:cNvPr id="15" name="Text Placeholder 47">
            <a:extLst>
              <a:ext uri="{FF2B5EF4-FFF2-40B4-BE49-F238E27FC236}">
                <a16:creationId xmlns:a16="http://schemas.microsoft.com/office/drawing/2014/main" id="{55594443-EB92-E0D5-F3E2-C880EE3795A9}"/>
              </a:ext>
            </a:extLst>
          </p:cNvPr>
          <p:cNvSpPr>
            <a:spLocks noGrp="1"/>
          </p:cNvSpPr>
          <p:nvPr>
            <p:ph type="body" sz="quarter" idx="63" hasCustomPrompt="1"/>
          </p:nvPr>
        </p:nvSpPr>
        <p:spPr>
          <a:xfrm flipV="1">
            <a:off x="5935828" y="3464108"/>
            <a:ext cx="518532" cy="518532"/>
          </a:xfrm>
          <a:custGeom>
            <a:avLst/>
            <a:gdLst>
              <a:gd name="connsiteX0" fmla="*/ 0 w 518532"/>
              <a:gd name="connsiteY0" fmla="*/ 0 h 518532"/>
              <a:gd name="connsiteX1" fmla="*/ 517527 w 518532"/>
              <a:gd name="connsiteY1" fmla="*/ 0 h 518532"/>
              <a:gd name="connsiteX2" fmla="*/ 518532 w 518532"/>
              <a:gd name="connsiteY2" fmla="*/ 19914 h 518532"/>
              <a:gd name="connsiteX3" fmla="*/ 19914 w 518532"/>
              <a:gd name="connsiteY3" fmla="*/ 518532 h 518532"/>
              <a:gd name="connsiteX4" fmla="*/ 0 w 518532"/>
              <a:gd name="connsiteY4" fmla="*/ 517526 h 5185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8532" h="518532">
                <a:moveTo>
                  <a:pt x="0" y="0"/>
                </a:moveTo>
                <a:lnTo>
                  <a:pt x="517527" y="0"/>
                </a:lnTo>
                <a:lnTo>
                  <a:pt x="518532" y="19914"/>
                </a:lnTo>
                <a:cubicBezTo>
                  <a:pt x="518532" y="295293"/>
                  <a:pt x="295293" y="518532"/>
                  <a:pt x="19914" y="518532"/>
                </a:cubicBezTo>
                <a:lnTo>
                  <a:pt x="0" y="517526"/>
                </a:lnTo>
                <a:close/>
              </a:path>
            </a:pathLst>
          </a:custGeom>
          <a:solidFill>
            <a:schemeClr val="accent1"/>
          </a:solidFill>
        </p:spPr>
        <p:txBody>
          <a:bodyPr wrap="square" anchor="ctr">
            <a:noAutofit/>
          </a:bodyPr>
          <a:lstStyle>
            <a:lvl1pPr algn="l">
              <a:lnSpc>
                <a:spcPct val="100000"/>
              </a:lnSpc>
              <a:spcBef>
                <a:spcPts val="0"/>
              </a:spcBef>
              <a:defRPr sz="1000">
                <a:solidFill>
                  <a:schemeClr val="accent1">
                    <a:alpha val="0"/>
                  </a:schemeClr>
                </a:solidFill>
              </a:defRPr>
            </a:lvl1pPr>
          </a:lstStyle>
          <a:p>
            <a:pPr lvl="0"/>
            <a:r>
              <a:rPr lang="en-GB" dirty="0"/>
              <a:t>.</a:t>
            </a:r>
          </a:p>
        </p:txBody>
      </p:sp>
      <p:sp>
        <p:nvSpPr>
          <p:cNvPr id="16" name="Text Placeholder 2">
            <a:extLst>
              <a:ext uri="{FF2B5EF4-FFF2-40B4-BE49-F238E27FC236}">
                <a16:creationId xmlns:a16="http://schemas.microsoft.com/office/drawing/2014/main" id="{07106273-4D98-50DB-6C77-B7D5A9960CA7}"/>
              </a:ext>
            </a:extLst>
          </p:cNvPr>
          <p:cNvSpPr>
            <a:spLocks noGrp="1"/>
          </p:cNvSpPr>
          <p:nvPr>
            <p:ph type="body" sz="quarter" idx="64"/>
          </p:nvPr>
        </p:nvSpPr>
        <p:spPr>
          <a:xfrm>
            <a:off x="6395352" y="2405457"/>
            <a:ext cx="1641522" cy="1130707"/>
          </a:xfrm>
        </p:spPr>
        <p:txBody>
          <a:bodyPr>
            <a:noAutofit/>
          </a:bodyPr>
          <a:lstStyle>
            <a:lvl1pPr algn="l">
              <a:lnSpc>
                <a:spcPct val="100000"/>
              </a:lnSpc>
              <a:spcBef>
                <a:spcPts val="0"/>
              </a:spcBef>
              <a:defRPr sz="12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17" name="Text Placeholder 7">
            <a:extLst>
              <a:ext uri="{FF2B5EF4-FFF2-40B4-BE49-F238E27FC236}">
                <a16:creationId xmlns:a16="http://schemas.microsoft.com/office/drawing/2014/main" id="{61E12DE1-CF11-5D63-7424-D0188B97872A}"/>
              </a:ext>
            </a:extLst>
          </p:cNvPr>
          <p:cNvSpPr>
            <a:spLocks noGrp="1"/>
          </p:cNvSpPr>
          <p:nvPr>
            <p:ph type="body" sz="quarter" idx="65"/>
          </p:nvPr>
        </p:nvSpPr>
        <p:spPr>
          <a:xfrm>
            <a:off x="6395352" y="1816167"/>
            <a:ext cx="1641522" cy="555053"/>
          </a:xfrm>
        </p:spPr>
        <p:txBody>
          <a:bodyPr anchor="ctr">
            <a:noAutofit/>
          </a:bodyPr>
          <a:lstStyle>
            <a:lvl1pPr algn="l">
              <a:lnSpc>
                <a:spcPct val="100000"/>
              </a:lnSpc>
              <a:spcBef>
                <a:spcPts val="0"/>
              </a:spcBef>
              <a:defRPr sz="1400"/>
            </a:lvl1pPr>
          </a:lstStyle>
          <a:p>
            <a:pPr lvl="0"/>
            <a:r>
              <a:rPr lang="en-GB" dirty="0"/>
              <a:t>Click to edit Master text styles</a:t>
            </a:r>
          </a:p>
        </p:txBody>
      </p:sp>
      <p:sp>
        <p:nvSpPr>
          <p:cNvPr id="18" name="Text Placeholder 7">
            <a:extLst>
              <a:ext uri="{FF2B5EF4-FFF2-40B4-BE49-F238E27FC236}">
                <a16:creationId xmlns:a16="http://schemas.microsoft.com/office/drawing/2014/main" id="{DEB378B8-1872-6DE6-2E68-7792A86B5368}"/>
              </a:ext>
            </a:extLst>
          </p:cNvPr>
          <p:cNvSpPr>
            <a:spLocks noGrp="1"/>
          </p:cNvSpPr>
          <p:nvPr>
            <p:ph type="body" sz="quarter" idx="66" hasCustomPrompt="1"/>
          </p:nvPr>
        </p:nvSpPr>
        <p:spPr>
          <a:xfrm>
            <a:off x="5821178" y="4037957"/>
            <a:ext cx="1423369" cy="247321"/>
          </a:xfrm>
        </p:spPr>
        <p:txBody>
          <a:bodyPr anchor="ctr">
            <a:noAutofit/>
          </a:bodyPr>
          <a:lstStyle>
            <a:lvl1pPr algn="l">
              <a:lnSpc>
                <a:spcPct val="100000"/>
              </a:lnSpc>
              <a:spcBef>
                <a:spcPts val="0"/>
              </a:spcBef>
              <a:defRPr sz="1300"/>
            </a:lvl1pPr>
          </a:lstStyle>
          <a:p>
            <a:pPr lvl="0"/>
            <a:r>
              <a:rPr lang="en-GB" dirty="0"/>
              <a:t>Milestone</a:t>
            </a:r>
          </a:p>
        </p:txBody>
      </p:sp>
      <p:sp>
        <p:nvSpPr>
          <p:cNvPr id="35" name="Text Placeholder 47">
            <a:extLst>
              <a:ext uri="{FF2B5EF4-FFF2-40B4-BE49-F238E27FC236}">
                <a16:creationId xmlns:a16="http://schemas.microsoft.com/office/drawing/2014/main" id="{09B0A2E9-7DFC-A403-67B9-2849667B3518}"/>
              </a:ext>
            </a:extLst>
          </p:cNvPr>
          <p:cNvSpPr>
            <a:spLocks noGrp="1"/>
          </p:cNvSpPr>
          <p:nvPr>
            <p:ph type="body" sz="quarter" idx="67" hasCustomPrompt="1"/>
          </p:nvPr>
        </p:nvSpPr>
        <p:spPr>
          <a:xfrm>
            <a:off x="7719704" y="3983831"/>
            <a:ext cx="518532" cy="518532"/>
          </a:xfrm>
          <a:custGeom>
            <a:avLst/>
            <a:gdLst>
              <a:gd name="connsiteX0" fmla="*/ 0 w 518532"/>
              <a:gd name="connsiteY0" fmla="*/ 0 h 518532"/>
              <a:gd name="connsiteX1" fmla="*/ 517527 w 518532"/>
              <a:gd name="connsiteY1" fmla="*/ 0 h 518532"/>
              <a:gd name="connsiteX2" fmla="*/ 518532 w 518532"/>
              <a:gd name="connsiteY2" fmla="*/ 19914 h 518532"/>
              <a:gd name="connsiteX3" fmla="*/ 19914 w 518532"/>
              <a:gd name="connsiteY3" fmla="*/ 518532 h 518532"/>
              <a:gd name="connsiteX4" fmla="*/ 0 w 518532"/>
              <a:gd name="connsiteY4" fmla="*/ 517526 h 5185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8532" h="518532">
                <a:moveTo>
                  <a:pt x="0" y="0"/>
                </a:moveTo>
                <a:lnTo>
                  <a:pt x="517527" y="0"/>
                </a:lnTo>
                <a:lnTo>
                  <a:pt x="518532" y="19914"/>
                </a:lnTo>
                <a:cubicBezTo>
                  <a:pt x="518532" y="295293"/>
                  <a:pt x="295293" y="518532"/>
                  <a:pt x="19914" y="518532"/>
                </a:cubicBezTo>
                <a:lnTo>
                  <a:pt x="0" y="517526"/>
                </a:lnTo>
                <a:close/>
              </a:path>
            </a:pathLst>
          </a:custGeom>
          <a:solidFill>
            <a:schemeClr val="accent1"/>
          </a:solidFill>
        </p:spPr>
        <p:txBody>
          <a:bodyPr wrap="square" anchor="ctr">
            <a:noAutofit/>
          </a:bodyPr>
          <a:lstStyle>
            <a:lvl1pPr algn="l">
              <a:lnSpc>
                <a:spcPct val="100000"/>
              </a:lnSpc>
              <a:spcBef>
                <a:spcPts val="0"/>
              </a:spcBef>
              <a:defRPr sz="1000">
                <a:solidFill>
                  <a:schemeClr val="accent1">
                    <a:alpha val="0"/>
                  </a:schemeClr>
                </a:solidFill>
              </a:defRPr>
            </a:lvl1pPr>
          </a:lstStyle>
          <a:p>
            <a:pPr lvl="0"/>
            <a:r>
              <a:rPr lang="en-GB" dirty="0"/>
              <a:t>.</a:t>
            </a:r>
          </a:p>
        </p:txBody>
      </p:sp>
      <p:sp>
        <p:nvSpPr>
          <p:cNvPr id="36" name="Text Placeholder 2">
            <a:extLst>
              <a:ext uri="{FF2B5EF4-FFF2-40B4-BE49-F238E27FC236}">
                <a16:creationId xmlns:a16="http://schemas.microsoft.com/office/drawing/2014/main" id="{2728E5DA-F7D5-4638-C6A4-89A4B637BC67}"/>
              </a:ext>
            </a:extLst>
          </p:cNvPr>
          <p:cNvSpPr>
            <a:spLocks noGrp="1"/>
          </p:cNvSpPr>
          <p:nvPr>
            <p:ph type="body" sz="quarter" idx="68"/>
          </p:nvPr>
        </p:nvSpPr>
        <p:spPr>
          <a:xfrm>
            <a:off x="8179228" y="4978635"/>
            <a:ext cx="1641522" cy="1130707"/>
          </a:xfrm>
        </p:spPr>
        <p:txBody>
          <a:bodyPr>
            <a:noAutofit/>
          </a:bodyPr>
          <a:lstStyle>
            <a:lvl1pPr algn="l">
              <a:lnSpc>
                <a:spcPct val="100000"/>
              </a:lnSpc>
              <a:spcBef>
                <a:spcPts val="0"/>
              </a:spcBef>
              <a:defRPr sz="12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37" name="Text Placeholder 7">
            <a:extLst>
              <a:ext uri="{FF2B5EF4-FFF2-40B4-BE49-F238E27FC236}">
                <a16:creationId xmlns:a16="http://schemas.microsoft.com/office/drawing/2014/main" id="{1F680311-A7D4-BA9E-B8A3-3C0E2D35F4DD}"/>
              </a:ext>
            </a:extLst>
          </p:cNvPr>
          <p:cNvSpPr>
            <a:spLocks noGrp="1"/>
          </p:cNvSpPr>
          <p:nvPr>
            <p:ph type="body" sz="quarter" idx="69"/>
          </p:nvPr>
        </p:nvSpPr>
        <p:spPr>
          <a:xfrm>
            <a:off x="8179228" y="4389345"/>
            <a:ext cx="1641522" cy="555053"/>
          </a:xfrm>
        </p:spPr>
        <p:txBody>
          <a:bodyPr anchor="ctr">
            <a:noAutofit/>
          </a:bodyPr>
          <a:lstStyle>
            <a:lvl1pPr algn="l">
              <a:lnSpc>
                <a:spcPct val="100000"/>
              </a:lnSpc>
              <a:spcBef>
                <a:spcPts val="0"/>
              </a:spcBef>
              <a:defRPr sz="1400"/>
            </a:lvl1pPr>
          </a:lstStyle>
          <a:p>
            <a:pPr lvl="0"/>
            <a:r>
              <a:rPr lang="en-GB" dirty="0"/>
              <a:t>Click to edit Master text styles</a:t>
            </a:r>
          </a:p>
        </p:txBody>
      </p:sp>
      <p:sp>
        <p:nvSpPr>
          <p:cNvPr id="38" name="Text Placeholder 7">
            <a:extLst>
              <a:ext uri="{FF2B5EF4-FFF2-40B4-BE49-F238E27FC236}">
                <a16:creationId xmlns:a16="http://schemas.microsoft.com/office/drawing/2014/main" id="{BF5ED435-4225-B01A-8661-4A55A282FA9A}"/>
              </a:ext>
            </a:extLst>
          </p:cNvPr>
          <p:cNvSpPr>
            <a:spLocks noGrp="1"/>
          </p:cNvSpPr>
          <p:nvPr>
            <p:ph type="body" sz="quarter" idx="70" hasCustomPrompt="1"/>
          </p:nvPr>
        </p:nvSpPr>
        <p:spPr>
          <a:xfrm>
            <a:off x="7634133" y="3685157"/>
            <a:ext cx="1423369" cy="247321"/>
          </a:xfrm>
        </p:spPr>
        <p:txBody>
          <a:bodyPr anchor="ctr">
            <a:noAutofit/>
          </a:bodyPr>
          <a:lstStyle>
            <a:lvl1pPr algn="l">
              <a:lnSpc>
                <a:spcPct val="100000"/>
              </a:lnSpc>
              <a:spcBef>
                <a:spcPts val="0"/>
              </a:spcBef>
              <a:defRPr sz="1300"/>
            </a:lvl1pPr>
          </a:lstStyle>
          <a:p>
            <a:pPr lvl="0"/>
            <a:r>
              <a:rPr lang="en-GB" dirty="0"/>
              <a:t>Milestone</a:t>
            </a:r>
          </a:p>
        </p:txBody>
      </p:sp>
      <p:sp>
        <p:nvSpPr>
          <p:cNvPr id="39" name="Text Placeholder 47">
            <a:extLst>
              <a:ext uri="{FF2B5EF4-FFF2-40B4-BE49-F238E27FC236}">
                <a16:creationId xmlns:a16="http://schemas.microsoft.com/office/drawing/2014/main" id="{3DB161CE-460D-3343-DC31-E64C1B932C43}"/>
              </a:ext>
            </a:extLst>
          </p:cNvPr>
          <p:cNvSpPr>
            <a:spLocks noGrp="1"/>
          </p:cNvSpPr>
          <p:nvPr>
            <p:ph type="body" sz="quarter" idx="71" hasCustomPrompt="1"/>
          </p:nvPr>
        </p:nvSpPr>
        <p:spPr>
          <a:xfrm flipV="1">
            <a:off x="9503579" y="3464108"/>
            <a:ext cx="518532" cy="518532"/>
          </a:xfrm>
          <a:custGeom>
            <a:avLst/>
            <a:gdLst>
              <a:gd name="connsiteX0" fmla="*/ 0 w 518532"/>
              <a:gd name="connsiteY0" fmla="*/ 0 h 518532"/>
              <a:gd name="connsiteX1" fmla="*/ 517527 w 518532"/>
              <a:gd name="connsiteY1" fmla="*/ 0 h 518532"/>
              <a:gd name="connsiteX2" fmla="*/ 518532 w 518532"/>
              <a:gd name="connsiteY2" fmla="*/ 19914 h 518532"/>
              <a:gd name="connsiteX3" fmla="*/ 19914 w 518532"/>
              <a:gd name="connsiteY3" fmla="*/ 518532 h 518532"/>
              <a:gd name="connsiteX4" fmla="*/ 0 w 518532"/>
              <a:gd name="connsiteY4" fmla="*/ 517526 h 5185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8532" h="518532">
                <a:moveTo>
                  <a:pt x="0" y="0"/>
                </a:moveTo>
                <a:lnTo>
                  <a:pt x="517527" y="0"/>
                </a:lnTo>
                <a:lnTo>
                  <a:pt x="518532" y="19914"/>
                </a:lnTo>
                <a:cubicBezTo>
                  <a:pt x="518532" y="295293"/>
                  <a:pt x="295293" y="518532"/>
                  <a:pt x="19914" y="518532"/>
                </a:cubicBezTo>
                <a:lnTo>
                  <a:pt x="0" y="517526"/>
                </a:lnTo>
                <a:close/>
              </a:path>
            </a:pathLst>
          </a:custGeom>
          <a:solidFill>
            <a:schemeClr val="accent1"/>
          </a:solidFill>
        </p:spPr>
        <p:txBody>
          <a:bodyPr wrap="square" anchor="ctr">
            <a:noAutofit/>
          </a:bodyPr>
          <a:lstStyle>
            <a:lvl1pPr algn="l">
              <a:lnSpc>
                <a:spcPct val="100000"/>
              </a:lnSpc>
              <a:spcBef>
                <a:spcPts val="0"/>
              </a:spcBef>
              <a:defRPr sz="1000">
                <a:solidFill>
                  <a:schemeClr val="accent1">
                    <a:alpha val="0"/>
                  </a:schemeClr>
                </a:solidFill>
              </a:defRPr>
            </a:lvl1pPr>
          </a:lstStyle>
          <a:p>
            <a:pPr lvl="0"/>
            <a:r>
              <a:rPr lang="en-GB" dirty="0"/>
              <a:t>.</a:t>
            </a:r>
          </a:p>
        </p:txBody>
      </p:sp>
      <p:sp>
        <p:nvSpPr>
          <p:cNvPr id="40" name="Text Placeholder 2">
            <a:extLst>
              <a:ext uri="{FF2B5EF4-FFF2-40B4-BE49-F238E27FC236}">
                <a16:creationId xmlns:a16="http://schemas.microsoft.com/office/drawing/2014/main" id="{0759DE18-144A-8D7C-1A17-991B5BBE1924}"/>
              </a:ext>
            </a:extLst>
          </p:cNvPr>
          <p:cNvSpPr>
            <a:spLocks noGrp="1"/>
          </p:cNvSpPr>
          <p:nvPr>
            <p:ph type="body" sz="quarter" idx="72"/>
          </p:nvPr>
        </p:nvSpPr>
        <p:spPr>
          <a:xfrm>
            <a:off x="9963103" y="2405457"/>
            <a:ext cx="1641522" cy="1130707"/>
          </a:xfrm>
        </p:spPr>
        <p:txBody>
          <a:bodyPr>
            <a:noAutofit/>
          </a:bodyPr>
          <a:lstStyle>
            <a:lvl1pPr algn="l">
              <a:lnSpc>
                <a:spcPct val="100000"/>
              </a:lnSpc>
              <a:spcBef>
                <a:spcPts val="0"/>
              </a:spcBef>
              <a:defRPr sz="12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41" name="Text Placeholder 7">
            <a:extLst>
              <a:ext uri="{FF2B5EF4-FFF2-40B4-BE49-F238E27FC236}">
                <a16:creationId xmlns:a16="http://schemas.microsoft.com/office/drawing/2014/main" id="{48E68E70-1ECB-BC50-8395-F9DDC4B2544E}"/>
              </a:ext>
            </a:extLst>
          </p:cNvPr>
          <p:cNvSpPr>
            <a:spLocks noGrp="1"/>
          </p:cNvSpPr>
          <p:nvPr>
            <p:ph type="body" sz="quarter" idx="73"/>
          </p:nvPr>
        </p:nvSpPr>
        <p:spPr>
          <a:xfrm>
            <a:off x="9963103" y="1816167"/>
            <a:ext cx="1641522" cy="555053"/>
          </a:xfrm>
        </p:spPr>
        <p:txBody>
          <a:bodyPr anchor="ctr">
            <a:noAutofit/>
          </a:bodyPr>
          <a:lstStyle>
            <a:lvl1pPr algn="l">
              <a:lnSpc>
                <a:spcPct val="100000"/>
              </a:lnSpc>
              <a:spcBef>
                <a:spcPts val="0"/>
              </a:spcBef>
              <a:defRPr sz="1400"/>
            </a:lvl1pPr>
          </a:lstStyle>
          <a:p>
            <a:pPr lvl="0"/>
            <a:r>
              <a:rPr lang="en-GB" dirty="0"/>
              <a:t>Click to edit Master text styles</a:t>
            </a:r>
          </a:p>
        </p:txBody>
      </p:sp>
      <p:sp>
        <p:nvSpPr>
          <p:cNvPr id="42" name="Text Placeholder 7">
            <a:extLst>
              <a:ext uri="{FF2B5EF4-FFF2-40B4-BE49-F238E27FC236}">
                <a16:creationId xmlns:a16="http://schemas.microsoft.com/office/drawing/2014/main" id="{A2A35910-E2BE-4554-252D-E74C9A812460}"/>
              </a:ext>
            </a:extLst>
          </p:cNvPr>
          <p:cNvSpPr>
            <a:spLocks noGrp="1"/>
          </p:cNvSpPr>
          <p:nvPr>
            <p:ph type="body" sz="quarter" idx="74" hasCustomPrompt="1"/>
          </p:nvPr>
        </p:nvSpPr>
        <p:spPr>
          <a:xfrm>
            <a:off x="9388929" y="4037957"/>
            <a:ext cx="1423369" cy="247321"/>
          </a:xfrm>
        </p:spPr>
        <p:txBody>
          <a:bodyPr anchor="ctr">
            <a:noAutofit/>
          </a:bodyPr>
          <a:lstStyle>
            <a:lvl1pPr algn="l">
              <a:lnSpc>
                <a:spcPct val="100000"/>
              </a:lnSpc>
              <a:spcBef>
                <a:spcPts val="0"/>
              </a:spcBef>
              <a:defRPr sz="1300"/>
            </a:lvl1pPr>
          </a:lstStyle>
          <a:p>
            <a:pPr lvl="0"/>
            <a:r>
              <a:rPr lang="en-GB" dirty="0"/>
              <a:t>Milestone</a:t>
            </a:r>
          </a:p>
        </p:txBody>
      </p:sp>
    </p:spTree>
    <p:extLst>
      <p:ext uri="{BB962C8B-B14F-4D97-AF65-F5344CB8AC3E}">
        <p14:creationId xmlns:p14="http://schemas.microsoft.com/office/powerpoint/2010/main" val="3385061211"/>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imeline I60V5">
    <p:spTree>
      <p:nvGrpSpPr>
        <p:cNvPr id="1" name=""/>
        <p:cNvGrpSpPr/>
        <p:nvPr/>
      </p:nvGrpSpPr>
      <p:grpSpPr>
        <a:xfrm>
          <a:off x="0" y="0"/>
          <a:ext cx="0" cy="0"/>
          <a:chOff x="0" y="0"/>
          <a:chExt cx="0" cy="0"/>
        </a:xfrm>
      </p:grpSpPr>
      <p:sp>
        <p:nvSpPr>
          <p:cNvPr id="46" name="Text Placeholder 45">
            <a:extLst>
              <a:ext uri="{FF2B5EF4-FFF2-40B4-BE49-F238E27FC236}">
                <a16:creationId xmlns:a16="http://schemas.microsoft.com/office/drawing/2014/main" id="{9C165DBB-437B-30AE-1592-356DBF0F0AA9}"/>
              </a:ext>
            </a:extLst>
          </p:cNvPr>
          <p:cNvSpPr>
            <a:spLocks noGrp="1"/>
          </p:cNvSpPr>
          <p:nvPr>
            <p:ph type="body" sz="quarter" idx="50" hasCustomPrompt="1"/>
          </p:nvPr>
        </p:nvSpPr>
        <p:spPr>
          <a:xfrm rot="8120955" flipV="1">
            <a:off x="5993416" y="4419709"/>
            <a:ext cx="218046" cy="218046"/>
          </a:xfrm>
          <a:custGeom>
            <a:avLst/>
            <a:gdLst>
              <a:gd name="connsiteX0" fmla="*/ 0 w 518532"/>
              <a:gd name="connsiteY0" fmla="*/ 0 h 518532"/>
              <a:gd name="connsiteX1" fmla="*/ 517527 w 518532"/>
              <a:gd name="connsiteY1" fmla="*/ 0 h 518532"/>
              <a:gd name="connsiteX2" fmla="*/ 518532 w 518532"/>
              <a:gd name="connsiteY2" fmla="*/ 19914 h 518532"/>
              <a:gd name="connsiteX3" fmla="*/ 19914 w 518532"/>
              <a:gd name="connsiteY3" fmla="*/ 518532 h 518532"/>
              <a:gd name="connsiteX4" fmla="*/ 0 w 518532"/>
              <a:gd name="connsiteY4" fmla="*/ 517526 h 5185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8532" h="518532">
                <a:moveTo>
                  <a:pt x="0" y="0"/>
                </a:moveTo>
                <a:lnTo>
                  <a:pt x="517527" y="0"/>
                </a:lnTo>
                <a:lnTo>
                  <a:pt x="518532" y="19914"/>
                </a:lnTo>
                <a:cubicBezTo>
                  <a:pt x="518532" y="295293"/>
                  <a:pt x="295293" y="518532"/>
                  <a:pt x="19914" y="518532"/>
                </a:cubicBezTo>
                <a:lnTo>
                  <a:pt x="0" y="517526"/>
                </a:lnTo>
                <a:close/>
              </a:path>
            </a:pathLst>
          </a:custGeom>
          <a:solidFill>
            <a:schemeClr val="accent1"/>
          </a:solidFill>
        </p:spPr>
        <p:txBody>
          <a:bodyPr wrap="square" anchor="ctr">
            <a:noAutofit/>
          </a:bodyPr>
          <a:lstStyle>
            <a:lvl1pPr algn="l">
              <a:lnSpc>
                <a:spcPct val="100000"/>
              </a:lnSpc>
              <a:spcBef>
                <a:spcPts val="0"/>
              </a:spcBef>
              <a:defRPr sz="1000">
                <a:solidFill>
                  <a:schemeClr val="accent1">
                    <a:alpha val="0"/>
                  </a:schemeClr>
                </a:solidFill>
              </a:defRPr>
            </a:lvl1pPr>
          </a:lstStyle>
          <a:p>
            <a:pPr lvl="0"/>
            <a:r>
              <a:rPr lang="en-GB" dirty="0"/>
              <a:t>.</a:t>
            </a:r>
          </a:p>
        </p:txBody>
      </p:sp>
      <p:sp>
        <p:nvSpPr>
          <p:cNvPr id="3" name="Freeform: Shape 2">
            <a:extLst>
              <a:ext uri="{FF2B5EF4-FFF2-40B4-BE49-F238E27FC236}">
                <a16:creationId xmlns:a16="http://schemas.microsoft.com/office/drawing/2014/main" id="{F3E5D277-4339-C4D1-A41A-BB7B87063406}"/>
              </a:ext>
            </a:extLst>
          </p:cNvPr>
          <p:cNvSpPr/>
          <p:nvPr userDrawn="1"/>
        </p:nvSpPr>
        <p:spPr>
          <a:xfrm>
            <a:off x="0" y="0"/>
            <a:ext cx="2267714" cy="2267712"/>
          </a:xfrm>
          <a:custGeom>
            <a:avLst/>
            <a:gdLst>
              <a:gd name="connsiteX0" fmla="*/ 0 w 2267714"/>
              <a:gd name="connsiteY0" fmla="*/ 0 h 2267712"/>
              <a:gd name="connsiteX1" fmla="*/ 2263317 w 2267714"/>
              <a:gd name="connsiteY1" fmla="*/ 0 h 2267712"/>
              <a:gd name="connsiteX2" fmla="*/ 2267714 w 2267714"/>
              <a:gd name="connsiteY2" fmla="*/ 87089 h 2267712"/>
              <a:gd name="connsiteX3" fmla="*/ 87091 w 2267714"/>
              <a:gd name="connsiteY3" fmla="*/ 2267712 h 2267712"/>
              <a:gd name="connsiteX4" fmla="*/ 0 w 2267714"/>
              <a:gd name="connsiteY4" fmla="*/ 2263314 h 22677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67714" h="2267712">
                <a:moveTo>
                  <a:pt x="0" y="0"/>
                </a:moveTo>
                <a:lnTo>
                  <a:pt x="2263317" y="0"/>
                </a:lnTo>
                <a:lnTo>
                  <a:pt x="2267714" y="87089"/>
                </a:lnTo>
                <a:cubicBezTo>
                  <a:pt x="2267714" y="1291414"/>
                  <a:pt x="1291416" y="2267712"/>
                  <a:pt x="87091" y="2267712"/>
                </a:cubicBezTo>
                <a:lnTo>
                  <a:pt x="0" y="226331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 name="Title 1">
            <a:extLst>
              <a:ext uri="{FF2B5EF4-FFF2-40B4-BE49-F238E27FC236}">
                <a16:creationId xmlns:a16="http://schemas.microsoft.com/office/drawing/2014/main" id="{C260620B-EC8A-78D9-76D4-E4DE28BCEDED}"/>
              </a:ext>
            </a:extLst>
          </p:cNvPr>
          <p:cNvSpPr>
            <a:spLocks noGrp="1"/>
          </p:cNvSpPr>
          <p:nvPr>
            <p:ph type="title"/>
          </p:nvPr>
        </p:nvSpPr>
        <p:spPr>
          <a:xfrm>
            <a:off x="587375" y="584200"/>
            <a:ext cx="9577388" cy="1109663"/>
          </a:xfrm>
          <a:prstGeom prst="rect">
            <a:avLst/>
          </a:prstGeom>
        </p:spPr>
        <p:txBody>
          <a:bodyPr>
            <a:noAutofit/>
          </a:bodyPr>
          <a:lstStyle>
            <a:lvl1pPr>
              <a:defRPr>
                <a:solidFill>
                  <a:schemeClr val="tx1">
                    <a:lumMod val="85000"/>
                    <a:lumOff val="15000"/>
                  </a:schemeClr>
                </a:solidFill>
              </a:defRPr>
            </a:lvl1pPr>
          </a:lstStyle>
          <a:p>
            <a:r>
              <a:rPr lang="en-US" dirty="0"/>
              <a:t>Click to edit Master title style</a:t>
            </a:r>
            <a:endParaRPr lang="en-ID" dirty="0"/>
          </a:p>
        </p:txBody>
      </p:sp>
      <p:sp>
        <p:nvSpPr>
          <p:cNvPr id="48" name="Text Placeholder 47">
            <a:extLst>
              <a:ext uri="{FF2B5EF4-FFF2-40B4-BE49-F238E27FC236}">
                <a16:creationId xmlns:a16="http://schemas.microsoft.com/office/drawing/2014/main" id="{43BF1845-C70F-D3A9-7F86-DD4539DA6801}"/>
              </a:ext>
            </a:extLst>
          </p:cNvPr>
          <p:cNvSpPr>
            <a:spLocks noGrp="1"/>
          </p:cNvSpPr>
          <p:nvPr>
            <p:ph type="body" sz="quarter" idx="52" hasCustomPrompt="1"/>
          </p:nvPr>
        </p:nvSpPr>
        <p:spPr>
          <a:xfrm rot="13552398">
            <a:off x="4685605" y="3387274"/>
            <a:ext cx="218046" cy="218046"/>
          </a:xfrm>
          <a:custGeom>
            <a:avLst/>
            <a:gdLst>
              <a:gd name="connsiteX0" fmla="*/ 0 w 518532"/>
              <a:gd name="connsiteY0" fmla="*/ 0 h 518532"/>
              <a:gd name="connsiteX1" fmla="*/ 517527 w 518532"/>
              <a:gd name="connsiteY1" fmla="*/ 0 h 518532"/>
              <a:gd name="connsiteX2" fmla="*/ 518532 w 518532"/>
              <a:gd name="connsiteY2" fmla="*/ 19914 h 518532"/>
              <a:gd name="connsiteX3" fmla="*/ 19914 w 518532"/>
              <a:gd name="connsiteY3" fmla="*/ 518532 h 518532"/>
              <a:gd name="connsiteX4" fmla="*/ 0 w 518532"/>
              <a:gd name="connsiteY4" fmla="*/ 517526 h 5185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8532" h="518532">
                <a:moveTo>
                  <a:pt x="0" y="0"/>
                </a:moveTo>
                <a:lnTo>
                  <a:pt x="517527" y="0"/>
                </a:lnTo>
                <a:lnTo>
                  <a:pt x="518532" y="19914"/>
                </a:lnTo>
                <a:cubicBezTo>
                  <a:pt x="518532" y="295293"/>
                  <a:pt x="295293" y="518532"/>
                  <a:pt x="19914" y="518532"/>
                </a:cubicBezTo>
                <a:lnTo>
                  <a:pt x="0" y="517526"/>
                </a:lnTo>
                <a:close/>
              </a:path>
            </a:pathLst>
          </a:custGeom>
          <a:solidFill>
            <a:schemeClr val="accent1"/>
          </a:solidFill>
        </p:spPr>
        <p:txBody>
          <a:bodyPr wrap="square" anchor="ctr">
            <a:noAutofit/>
          </a:bodyPr>
          <a:lstStyle>
            <a:lvl1pPr algn="l">
              <a:lnSpc>
                <a:spcPct val="100000"/>
              </a:lnSpc>
              <a:spcBef>
                <a:spcPts val="0"/>
              </a:spcBef>
              <a:defRPr sz="1000">
                <a:solidFill>
                  <a:schemeClr val="accent1">
                    <a:alpha val="0"/>
                  </a:schemeClr>
                </a:solidFill>
              </a:defRPr>
            </a:lvl1pPr>
          </a:lstStyle>
          <a:p>
            <a:pPr lvl="0"/>
            <a:r>
              <a:rPr lang="en-GB" dirty="0"/>
              <a:t>.</a:t>
            </a:r>
          </a:p>
        </p:txBody>
      </p:sp>
      <p:sp>
        <p:nvSpPr>
          <p:cNvPr id="11" name="Text Placeholder 2">
            <a:extLst>
              <a:ext uri="{FF2B5EF4-FFF2-40B4-BE49-F238E27FC236}">
                <a16:creationId xmlns:a16="http://schemas.microsoft.com/office/drawing/2014/main" id="{D6C56DE8-B888-CF16-9037-81D79DF3294B}"/>
              </a:ext>
            </a:extLst>
          </p:cNvPr>
          <p:cNvSpPr>
            <a:spLocks noGrp="1"/>
          </p:cNvSpPr>
          <p:nvPr>
            <p:ph type="body" sz="quarter" idx="42"/>
          </p:nvPr>
        </p:nvSpPr>
        <p:spPr>
          <a:xfrm>
            <a:off x="1251353" y="2587485"/>
            <a:ext cx="2820175" cy="841515"/>
          </a:xfrm>
        </p:spPr>
        <p:txBody>
          <a:bodyPr>
            <a:noAutofit/>
          </a:bodyPr>
          <a:lstStyle>
            <a:lvl1pPr algn="r">
              <a:lnSpc>
                <a:spcPct val="100000"/>
              </a:lnSpc>
              <a:spcBef>
                <a:spcPts val="0"/>
              </a:spcBef>
              <a:defRPr sz="16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13" name="Text Placeholder 7">
            <a:extLst>
              <a:ext uri="{FF2B5EF4-FFF2-40B4-BE49-F238E27FC236}">
                <a16:creationId xmlns:a16="http://schemas.microsoft.com/office/drawing/2014/main" id="{6983499A-72B1-5BC3-FD8C-B9704ECFED19}"/>
              </a:ext>
            </a:extLst>
          </p:cNvPr>
          <p:cNvSpPr>
            <a:spLocks noGrp="1"/>
          </p:cNvSpPr>
          <p:nvPr>
            <p:ph type="body" sz="quarter" idx="43"/>
          </p:nvPr>
        </p:nvSpPr>
        <p:spPr>
          <a:xfrm>
            <a:off x="1251353" y="1998195"/>
            <a:ext cx="2820175" cy="555053"/>
          </a:xfrm>
        </p:spPr>
        <p:txBody>
          <a:bodyPr anchor="ctr">
            <a:noAutofit/>
          </a:bodyPr>
          <a:lstStyle>
            <a:lvl1pPr algn="r">
              <a:lnSpc>
                <a:spcPct val="100000"/>
              </a:lnSpc>
              <a:spcBef>
                <a:spcPts val="0"/>
              </a:spcBef>
              <a:defRPr sz="1800"/>
            </a:lvl1pPr>
          </a:lstStyle>
          <a:p>
            <a:pPr lvl="0"/>
            <a:r>
              <a:rPr lang="en-GB" dirty="0"/>
              <a:t>Click to edit Master text styles</a:t>
            </a:r>
          </a:p>
        </p:txBody>
      </p:sp>
      <p:sp>
        <p:nvSpPr>
          <p:cNvPr id="37" name="Text Placeholder 2">
            <a:extLst>
              <a:ext uri="{FF2B5EF4-FFF2-40B4-BE49-F238E27FC236}">
                <a16:creationId xmlns:a16="http://schemas.microsoft.com/office/drawing/2014/main" id="{40FA32C2-ECB9-01C0-2085-0D6FE2A9C9A3}"/>
              </a:ext>
            </a:extLst>
          </p:cNvPr>
          <p:cNvSpPr>
            <a:spLocks noGrp="1"/>
          </p:cNvSpPr>
          <p:nvPr>
            <p:ph type="body" sz="quarter" idx="44"/>
          </p:nvPr>
        </p:nvSpPr>
        <p:spPr>
          <a:xfrm>
            <a:off x="4685912" y="5431184"/>
            <a:ext cx="2820175" cy="841515"/>
          </a:xfrm>
        </p:spPr>
        <p:txBody>
          <a:bodyPr>
            <a:noAutofit/>
          </a:bodyPr>
          <a:lstStyle>
            <a:lvl1pPr algn="ctr">
              <a:lnSpc>
                <a:spcPct val="100000"/>
              </a:lnSpc>
              <a:spcBef>
                <a:spcPts val="0"/>
              </a:spcBef>
              <a:defRPr sz="16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38" name="Text Placeholder 7">
            <a:extLst>
              <a:ext uri="{FF2B5EF4-FFF2-40B4-BE49-F238E27FC236}">
                <a16:creationId xmlns:a16="http://schemas.microsoft.com/office/drawing/2014/main" id="{7E5ECC16-C0BD-C38C-5F0F-9A984C32189D}"/>
              </a:ext>
            </a:extLst>
          </p:cNvPr>
          <p:cNvSpPr>
            <a:spLocks noGrp="1"/>
          </p:cNvSpPr>
          <p:nvPr>
            <p:ph type="body" sz="quarter" idx="45"/>
          </p:nvPr>
        </p:nvSpPr>
        <p:spPr>
          <a:xfrm>
            <a:off x="4685912" y="4841894"/>
            <a:ext cx="2820175" cy="555053"/>
          </a:xfrm>
        </p:spPr>
        <p:txBody>
          <a:bodyPr anchor="ctr">
            <a:noAutofit/>
          </a:bodyPr>
          <a:lstStyle>
            <a:lvl1pPr algn="ctr">
              <a:lnSpc>
                <a:spcPct val="100000"/>
              </a:lnSpc>
              <a:spcBef>
                <a:spcPts val="0"/>
              </a:spcBef>
              <a:defRPr sz="1800"/>
            </a:lvl1pPr>
          </a:lstStyle>
          <a:p>
            <a:pPr lvl="0"/>
            <a:r>
              <a:rPr lang="en-GB" dirty="0"/>
              <a:t>Click to edit Master text styles</a:t>
            </a:r>
          </a:p>
        </p:txBody>
      </p:sp>
      <p:sp>
        <p:nvSpPr>
          <p:cNvPr id="49" name="Text Placeholder 48">
            <a:extLst>
              <a:ext uri="{FF2B5EF4-FFF2-40B4-BE49-F238E27FC236}">
                <a16:creationId xmlns:a16="http://schemas.microsoft.com/office/drawing/2014/main" id="{E7CD07FC-BEE5-C23C-D7A7-8ED39AC7E675}"/>
              </a:ext>
            </a:extLst>
          </p:cNvPr>
          <p:cNvSpPr>
            <a:spLocks noGrp="1"/>
          </p:cNvSpPr>
          <p:nvPr>
            <p:ph type="body" sz="quarter" idx="53" hasCustomPrompt="1"/>
          </p:nvPr>
        </p:nvSpPr>
        <p:spPr>
          <a:xfrm rot="13416059">
            <a:off x="7301228" y="3386708"/>
            <a:ext cx="218046" cy="218046"/>
          </a:xfrm>
          <a:custGeom>
            <a:avLst/>
            <a:gdLst>
              <a:gd name="connsiteX0" fmla="*/ 0 w 518532"/>
              <a:gd name="connsiteY0" fmla="*/ 0 h 518532"/>
              <a:gd name="connsiteX1" fmla="*/ 517527 w 518532"/>
              <a:gd name="connsiteY1" fmla="*/ 0 h 518532"/>
              <a:gd name="connsiteX2" fmla="*/ 518532 w 518532"/>
              <a:gd name="connsiteY2" fmla="*/ 19914 h 518532"/>
              <a:gd name="connsiteX3" fmla="*/ 19914 w 518532"/>
              <a:gd name="connsiteY3" fmla="*/ 518532 h 518532"/>
              <a:gd name="connsiteX4" fmla="*/ 0 w 518532"/>
              <a:gd name="connsiteY4" fmla="*/ 517526 h 5185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8532" h="518532">
                <a:moveTo>
                  <a:pt x="0" y="0"/>
                </a:moveTo>
                <a:lnTo>
                  <a:pt x="517527" y="0"/>
                </a:lnTo>
                <a:lnTo>
                  <a:pt x="518532" y="19914"/>
                </a:lnTo>
                <a:cubicBezTo>
                  <a:pt x="518532" y="295293"/>
                  <a:pt x="295293" y="518532"/>
                  <a:pt x="19914" y="518532"/>
                </a:cubicBezTo>
                <a:lnTo>
                  <a:pt x="0" y="517526"/>
                </a:lnTo>
                <a:close/>
              </a:path>
            </a:pathLst>
          </a:custGeom>
          <a:solidFill>
            <a:schemeClr val="accent1"/>
          </a:solidFill>
        </p:spPr>
        <p:txBody>
          <a:bodyPr wrap="square" anchor="ctr">
            <a:noAutofit/>
          </a:bodyPr>
          <a:lstStyle>
            <a:lvl1pPr algn="l">
              <a:lnSpc>
                <a:spcPct val="100000"/>
              </a:lnSpc>
              <a:spcBef>
                <a:spcPts val="0"/>
              </a:spcBef>
              <a:defRPr sz="1000">
                <a:solidFill>
                  <a:schemeClr val="accent1">
                    <a:alpha val="0"/>
                  </a:schemeClr>
                </a:solidFill>
              </a:defRPr>
            </a:lvl1pPr>
          </a:lstStyle>
          <a:p>
            <a:pPr lvl="0"/>
            <a:r>
              <a:rPr lang="en-GB" dirty="0"/>
              <a:t>.</a:t>
            </a:r>
          </a:p>
        </p:txBody>
      </p:sp>
      <p:sp>
        <p:nvSpPr>
          <p:cNvPr id="40" name="Text Placeholder 2">
            <a:extLst>
              <a:ext uri="{FF2B5EF4-FFF2-40B4-BE49-F238E27FC236}">
                <a16:creationId xmlns:a16="http://schemas.microsoft.com/office/drawing/2014/main" id="{B5A0C650-B2EC-1462-DD7F-EF336135C60B}"/>
              </a:ext>
            </a:extLst>
          </p:cNvPr>
          <p:cNvSpPr>
            <a:spLocks noGrp="1"/>
          </p:cNvSpPr>
          <p:nvPr>
            <p:ph type="body" sz="quarter" idx="46"/>
          </p:nvPr>
        </p:nvSpPr>
        <p:spPr>
          <a:xfrm>
            <a:off x="8112125" y="2587485"/>
            <a:ext cx="2820175" cy="841515"/>
          </a:xfrm>
        </p:spPr>
        <p:txBody>
          <a:bodyPr>
            <a:noAutofit/>
          </a:bodyPr>
          <a:lstStyle>
            <a:lvl1pPr algn="l">
              <a:lnSpc>
                <a:spcPct val="100000"/>
              </a:lnSpc>
              <a:spcBef>
                <a:spcPts val="0"/>
              </a:spcBef>
              <a:defRPr sz="16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41" name="Text Placeholder 7">
            <a:extLst>
              <a:ext uri="{FF2B5EF4-FFF2-40B4-BE49-F238E27FC236}">
                <a16:creationId xmlns:a16="http://schemas.microsoft.com/office/drawing/2014/main" id="{76AA9E70-E993-385C-8939-6195974DEB48}"/>
              </a:ext>
            </a:extLst>
          </p:cNvPr>
          <p:cNvSpPr>
            <a:spLocks noGrp="1"/>
          </p:cNvSpPr>
          <p:nvPr>
            <p:ph type="body" sz="quarter" idx="47"/>
          </p:nvPr>
        </p:nvSpPr>
        <p:spPr>
          <a:xfrm>
            <a:off x="8112125" y="1998195"/>
            <a:ext cx="2820175" cy="555053"/>
          </a:xfrm>
        </p:spPr>
        <p:txBody>
          <a:bodyPr anchor="ctr">
            <a:noAutofit/>
          </a:bodyPr>
          <a:lstStyle>
            <a:lvl1pPr algn="l">
              <a:lnSpc>
                <a:spcPct val="100000"/>
              </a:lnSpc>
              <a:spcBef>
                <a:spcPts val="0"/>
              </a:spcBef>
              <a:defRPr sz="1800"/>
            </a:lvl1pPr>
          </a:lstStyle>
          <a:p>
            <a:pPr lvl="0"/>
            <a:r>
              <a:rPr lang="en-GB" dirty="0"/>
              <a:t>Click to edit Master text styles</a:t>
            </a:r>
          </a:p>
        </p:txBody>
      </p:sp>
      <p:sp>
        <p:nvSpPr>
          <p:cNvPr id="54" name="Text Placeholder 7">
            <a:extLst>
              <a:ext uri="{FF2B5EF4-FFF2-40B4-BE49-F238E27FC236}">
                <a16:creationId xmlns:a16="http://schemas.microsoft.com/office/drawing/2014/main" id="{968F3835-9C63-EF19-32BD-25CE27F15DBC}"/>
              </a:ext>
            </a:extLst>
          </p:cNvPr>
          <p:cNvSpPr>
            <a:spLocks noGrp="1"/>
          </p:cNvSpPr>
          <p:nvPr>
            <p:ph type="body" sz="quarter" idx="54" hasCustomPrompt="1"/>
          </p:nvPr>
        </p:nvSpPr>
        <p:spPr>
          <a:xfrm>
            <a:off x="4184928" y="3888225"/>
            <a:ext cx="1210543" cy="247321"/>
          </a:xfrm>
        </p:spPr>
        <p:txBody>
          <a:bodyPr anchor="ctr">
            <a:noAutofit/>
          </a:bodyPr>
          <a:lstStyle>
            <a:lvl1pPr algn="ctr">
              <a:lnSpc>
                <a:spcPct val="100000"/>
              </a:lnSpc>
              <a:spcBef>
                <a:spcPts val="0"/>
              </a:spcBef>
              <a:defRPr sz="1700"/>
            </a:lvl1pPr>
          </a:lstStyle>
          <a:p>
            <a:pPr lvl="0"/>
            <a:r>
              <a:rPr lang="en-GB" dirty="0"/>
              <a:t>Milestone</a:t>
            </a:r>
          </a:p>
        </p:txBody>
      </p:sp>
      <p:sp>
        <p:nvSpPr>
          <p:cNvPr id="56" name="Text Placeholder 7">
            <a:extLst>
              <a:ext uri="{FF2B5EF4-FFF2-40B4-BE49-F238E27FC236}">
                <a16:creationId xmlns:a16="http://schemas.microsoft.com/office/drawing/2014/main" id="{6D393204-B169-7564-05A9-D4B6395A4C67}"/>
              </a:ext>
            </a:extLst>
          </p:cNvPr>
          <p:cNvSpPr>
            <a:spLocks noGrp="1"/>
          </p:cNvSpPr>
          <p:nvPr>
            <p:ph type="body" sz="quarter" idx="55" hasCustomPrompt="1"/>
          </p:nvPr>
        </p:nvSpPr>
        <p:spPr>
          <a:xfrm>
            <a:off x="6804978" y="3888225"/>
            <a:ext cx="1210543" cy="247321"/>
          </a:xfrm>
        </p:spPr>
        <p:txBody>
          <a:bodyPr anchor="ctr">
            <a:noAutofit/>
          </a:bodyPr>
          <a:lstStyle>
            <a:lvl1pPr algn="ctr">
              <a:lnSpc>
                <a:spcPct val="100000"/>
              </a:lnSpc>
              <a:spcBef>
                <a:spcPts val="0"/>
              </a:spcBef>
              <a:defRPr sz="1700"/>
            </a:lvl1pPr>
          </a:lstStyle>
          <a:p>
            <a:pPr lvl="0"/>
            <a:r>
              <a:rPr lang="en-GB" dirty="0"/>
              <a:t>Milestone</a:t>
            </a:r>
          </a:p>
        </p:txBody>
      </p:sp>
      <p:sp>
        <p:nvSpPr>
          <p:cNvPr id="57" name="Text Placeholder 7">
            <a:extLst>
              <a:ext uri="{FF2B5EF4-FFF2-40B4-BE49-F238E27FC236}">
                <a16:creationId xmlns:a16="http://schemas.microsoft.com/office/drawing/2014/main" id="{B65B4364-2A6B-8EB7-227E-EFFD61F3A139}"/>
              </a:ext>
            </a:extLst>
          </p:cNvPr>
          <p:cNvSpPr>
            <a:spLocks noGrp="1"/>
          </p:cNvSpPr>
          <p:nvPr>
            <p:ph type="body" sz="quarter" idx="56" hasCustomPrompt="1"/>
          </p:nvPr>
        </p:nvSpPr>
        <p:spPr>
          <a:xfrm>
            <a:off x="5494953" y="3888225"/>
            <a:ext cx="1210543" cy="247321"/>
          </a:xfrm>
        </p:spPr>
        <p:txBody>
          <a:bodyPr anchor="ctr">
            <a:noAutofit/>
          </a:bodyPr>
          <a:lstStyle>
            <a:lvl1pPr algn="ctr">
              <a:lnSpc>
                <a:spcPct val="100000"/>
              </a:lnSpc>
              <a:spcBef>
                <a:spcPts val="0"/>
              </a:spcBef>
              <a:defRPr sz="1700"/>
            </a:lvl1pPr>
          </a:lstStyle>
          <a:p>
            <a:pPr lvl="0"/>
            <a:r>
              <a:rPr lang="en-GB" dirty="0"/>
              <a:t>Milestone</a:t>
            </a:r>
          </a:p>
        </p:txBody>
      </p:sp>
      <p:grpSp>
        <p:nvGrpSpPr>
          <p:cNvPr id="2" name="Group 1">
            <a:extLst>
              <a:ext uri="{FF2B5EF4-FFF2-40B4-BE49-F238E27FC236}">
                <a16:creationId xmlns:a16="http://schemas.microsoft.com/office/drawing/2014/main" id="{085E363E-30FF-5A7B-91E6-966360EDCCA0}"/>
              </a:ext>
            </a:extLst>
          </p:cNvPr>
          <p:cNvGrpSpPr/>
          <p:nvPr userDrawn="1"/>
        </p:nvGrpSpPr>
        <p:grpSpPr>
          <a:xfrm>
            <a:off x="4140722" y="3357980"/>
            <a:ext cx="3923434" cy="1307812"/>
            <a:chOff x="4134283" y="2771991"/>
            <a:chExt cx="3923434" cy="1307812"/>
          </a:xfrm>
        </p:grpSpPr>
        <p:grpSp>
          <p:nvGrpSpPr>
            <p:cNvPr id="5" name="Group 4">
              <a:extLst>
                <a:ext uri="{FF2B5EF4-FFF2-40B4-BE49-F238E27FC236}">
                  <a16:creationId xmlns:a16="http://schemas.microsoft.com/office/drawing/2014/main" id="{1655A560-79FA-9DFA-662D-AEA7E7264036}"/>
                </a:ext>
              </a:extLst>
            </p:cNvPr>
            <p:cNvGrpSpPr/>
            <p:nvPr userDrawn="1"/>
          </p:nvGrpSpPr>
          <p:grpSpPr>
            <a:xfrm>
              <a:off x="4134283" y="2771991"/>
              <a:ext cx="3923434" cy="1307812"/>
              <a:chOff x="4134283" y="2768888"/>
              <a:chExt cx="3923434" cy="1307812"/>
            </a:xfrm>
          </p:grpSpPr>
          <p:sp>
            <p:nvSpPr>
              <p:cNvPr id="12" name="Arc 47">
                <a:extLst>
                  <a:ext uri="{FF2B5EF4-FFF2-40B4-BE49-F238E27FC236}">
                    <a16:creationId xmlns:a16="http://schemas.microsoft.com/office/drawing/2014/main" id="{39CE4BAD-DE6C-CAFA-1164-8E2FB2227B2D}"/>
                  </a:ext>
                </a:extLst>
              </p:cNvPr>
              <p:cNvSpPr/>
              <p:nvPr userDrawn="1"/>
            </p:nvSpPr>
            <p:spPr>
              <a:xfrm>
                <a:off x="4134283" y="2768888"/>
                <a:ext cx="1307811" cy="1307812"/>
              </a:xfrm>
              <a:prstGeom prst="ellipse">
                <a:avLst/>
              </a:prstGeom>
              <a:ln w="571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4" name="Arc 48">
                <a:extLst>
                  <a:ext uri="{FF2B5EF4-FFF2-40B4-BE49-F238E27FC236}">
                    <a16:creationId xmlns:a16="http://schemas.microsoft.com/office/drawing/2014/main" id="{F28CDAB7-1062-5EA4-2B2A-E594871F9FB6}"/>
                  </a:ext>
                </a:extLst>
              </p:cNvPr>
              <p:cNvSpPr/>
              <p:nvPr userDrawn="1"/>
            </p:nvSpPr>
            <p:spPr>
              <a:xfrm flipV="1">
                <a:off x="5442094" y="2768888"/>
                <a:ext cx="1307811" cy="1307812"/>
              </a:xfrm>
              <a:prstGeom prst="ellipse">
                <a:avLst/>
              </a:prstGeom>
              <a:ln w="571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5" name="Arc 49">
                <a:extLst>
                  <a:ext uri="{FF2B5EF4-FFF2-40B4-BE49-F238E27FC236}">
                    <a16:creationId xmlns:a16="http://schemas.microsoft.com/office/drawing/2014/main" id="{BE2A6CC0-75C3-C14E-9653-1D7771BAD68A}"/>
                  </a:ext>
                </a:extLst>
              </p:cNvPr>
              <p:cNvSpPr/>
              <p:nvPr userDrawn="1"/>
            </p:nvSpPr>
            <p:spPr>
              <a:xfrm>
                <a:off x="6749906" y="2768888"/>
                <a:ext cx="1307811" cy="1307812"/>
              </a:xfrm>
              <a:prstGeom prst="ellipse">
                <a:avLst/>
              </a:prstGeom>
              <a:ln w="571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grpSp>
          <p:nvGrpSpPr>
            <p:cNvPr id="6" name="Group 5">
              <a:extLst>
                <a:ext uri="{FF2B5EF4-FFF2-40B4-BE49-F238E27FC236}">
                  <a16:creationId xmlns:a16="http://schemas.microsoft.com/office/drawing/2014/main" id="{6D8762CC-FB9F-8742-2804-02B85682DF56}"/>
                </a:ext>
              </a:extLst>
            </p:cNvPr>
            <p:cNvGrpSpPr/>
            <p:nvPr userDrawn="1"/>
          </p:nvGrpSpPr>
          <p:grpSpPr>
            <a:xfrm>
              <a:off x="4134283" y="2771991"/>
              <a:ext cx="3923434" cy="1307812"/>
              <a:chOff x="4134283" y="2775094"/>
              <a:chExt cx="3923434" cy="1307812"/>
            </a:xfrm>
          </p:grpSpPr>
          <p:sp>
            <p:nvSpPr>
              <p:cNvPr id="7" name="Arc 6">
                <a:extLst>
                  <a:ext uri="{FF2B5EF4-FFF2-40B4-BE49-F238E27FC236}">
                    <a16:creationId xmlns:a16="http://schemas.microsoft.com/office/drawing/2014/main" id="{CAC42FC9-7CCC-6102-E695-BFF579449705}"/>
                  </a:ext>
                </a:extLst>
              </p:cNvPr>
              <p:cNvSpPr/>
              <p:nvPr userDrawn="1"/>
            </p:nvSpPr>
            <p:spPr>
              <a:xfrm>
                <a:off x="4134283" y="2775094"/>
                <a:ext cx="1307811" cy="1307812"/>
              </a:xfrm>
              <a:prstGeom prst="arc">
                <a:avLst>
                  <a:gd name="adj1" fmla="val 10792152"/>
                  <a:gd name="adj2" fmla="val 0"/>
                </a:avLst>
              </a:prstGeom>
              <a:ln w="57150" cap="rn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 name="Arc 7">
                <a:extLst>
                  <a:ext uri="{FF2B5EF4-FFF2-40B4-BE49-F238E27FC236}">
                    <a16:creationId xmlns:a16="http://schemas.microsoft.com/office/drawing/2014/main" id="{7EBC49F0-0073-DCFD-2E21-B28F8A8EB464}"/>
                  </a:ext>
                </a:extLst>
              </p:cNvPr>
              <p:cNvSpPr/>
              <p:nvPr userDrawn="1"/>
            </p:nvSpPr>
            <p:spPr>
              <a:xfrm flipV="1">
                <a:off x="5442094" y="2775094"/>
                <a:ext cx="1307811" cy="1307812"/>
              </a:xfrm>
              <a:prstGeom prst="arc">
                <a:avLst>
                  <a:gd name="adj1" fmla="val 10790197"/>
                  <a:gd name="adj2" fmla="val 0"/>
                </a:avLst>
              </a:prstGeom>
              <a:ln w="57150" cap="rn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 name="Arc 9">
                <a:extLst>
                  <a:ext uri="{FF2B5EF4-FFF2-40B4-BE49-F238E27FC236}">
                    <a16:creationId xmlns:a16="http://schemas.microsoft.com/office/drawing/2014/main" id="{D4215F2B-762E-F873-05A4-30533BAC5FDB}"/>
                  </a:ext>
                </a:extLst>
              </p:cNvPr>
              <p:cNvSpPr/>
              <p:nvPr userDrawn="1"/>
            </p:nvSpPr>
            <p:spPr>
              <a:xfrm>
                <a:off x="6749906" y="2775094"/>
                <a:ext cx="1307811" cy="1307812"/>
              </a:xfrm>
              <a:prstGeom prst="arc">
                <a:avLst>
                  <a:gd name="adj1" fmla="val 10792152"/>
                  <a:gd name="adj2" fmla="val 0"/>
                </a:avLst>
              </a:prstGeom>
              <a:ln w="57150" cap="rn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grpSp>
    </p:spTree>
    <p:extLst>
      <p:ext uri="{BB962C8B-B14F-4D97-AF65-F5344CB8AC3E}">
        <p14:creationId xmlns:p14="http://schemas.microsoft.com/office/powerpoint/2010/main" val="384177281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imeline I60V6">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19194EFD-51CD-04DF-9DC4-2E1565747CF7}"/>
              </a:ext>
            </a:extLst>
          </p:cNvPr>
          <p:cNvGrpSpPr/>
          <p:nvPr userDrawn="1"/>
        </p:nvGrpSpPr>
        <p:grpSpPr>
          <a:xfrm>
            <a:off x="3480378" y="3357980"/>
            <a:ext cx="5231244" cy="1307812"/>
            <a:chOff x="4134283" y="3357980"/>
            <a:chExt cx="5231244" cy="1307812"/>
          </a:xfrm>
        </p:grpSpPr>
        <p:grpSp>
          <p:nvGrpSpPr>
            <p:cNvPr id="5" name="Group 4">
              <a:extLst>
                <a:ext uri="{FF2B5EF4-FFF2-40B4-BE49-F238E27FC236}">
                  <a16:creationId xmlns:a16="http://schemas.microsoft.com/office/drawing/2014/main" id="{A75EFAE7-DB06-590C-9B1F-3C4020FBBA4E}"/>
                </a:ext>
              </a:extLst>
            </p:cNvPr>
            <p:cNvGrpSpPr/>
            <p:nvPr userDrawn="1"/>
          </p:nvGrpSpPr>
          <p:grpSpPr>
            <a:xfrm>
              <a:off x="6749905" y="3357980"/>
              <a:ext cx="2615622" cy="1307812"/>
              <a:chOff x="4134283" y="2768888"/>
              <a:chExt cx="2615622" cy="1307812"/>
            </a:xfrm>
          </p:grpSpPr>
          <p:sp>
            <p:nvSpPr>
              <p:cNvPr id="18" name="Arc 47">
                <a:extLst>
                  <a:ext uri="{FF2B5EF4-FFF2-40B4-BE49-F238E27FC236}">
                    <a16:creationId xmlns:a16="http://schemas.microsoft.com/office/drawing/2014/main" id="{35BE7105-69DC-81F2-1524-E35F4D68B4AD}"/>
                  </a:ext>
                </a:extLst>
              </p:cNvPr>
              <p:cNvSpPr/>
              <p:nvPr userDrawn="1"/>
            </p:nvSpPr>
            <p:spPr>
              <a:xfrm>
                <a:off x="4134283" y="2768888"/>
                <a:ext cx="1307811" cy="1307812"/>
              </a:xfrm>
              <a:prstGeom prst="ellipse">
                <a:avLst/>
              </a:prstGeom>
              <a:ln w="571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9" name="Arc 48">
                <a:extLst>
                  <a:ext uri="{FF2B5EF4-FFF2-40B4-BE49-F238E27FC236}">
                    <a16:creationId xmlns:a16="http://schemas.microsoft.com/office/drawing/2014/main" id="{62C56C6A-A0F4-3614-F6BF-B3E91D255059}"/>
                  </a:ext>
                </a:extLst>
              </p:cNvPr>
              <p:cNvSpPr/>
              <p:nvPr userDrawn="1"/>
            </p:nvSpPr>
            <p:spPr>
              <a:xfrm flipV="1">
                <a:off x="5442094" y="2768888"/>
                <a:ext cx="1307811" cy="1307812"/>
              </a:xfrm>
              <a:prstGeom prst="ellipse">
                <a:avLst/>
              </a:prstGeom>
              <a:ln w="571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grpSp>
          <p:nvGrpSpPr>
            <p:cNvPr id="6" name="Group 5">
              <a:extLst>
                <a:ext uri="{FF2B5EF4-FFF2-40B4-BE49-F238E27FC236}">
                  <a16:creationId xmlns:a16="http://schemas.microsoft.com/office/drawing/2014/main" id="{DCF09AD7-4182-F9E1-8DF2-94B868DA5D60}"/>
                </a:ext>
              </a:extLst>
            </p:cNvPr>
            <p:cNvGrpSpPr/>
            <p:nvPr userDrawn="1"/>
          </p:nvGrpSpPr>
          <p:grpSpPr>
            <a:xfrm>
              <a:off x="4134283" y="3357980"/>
              <a:ext cx="2615622" cy="1307812"/>
              <a:chOff x="4134283" y="2768888"/>
              <a:chExt cx="2615622" cy="1307812"/>
            </a:xfrm>
          </p:grpSpPr>
          <p:sp>
            <p:nvSpPr>
              <p:cNvPr id="16" name="Arc 47">
                <a:extLst>
                  <a:ext uri="{FF2B5EF4-FFF2-40B4-BE49-F238E27FC236}">
                    <a16:creationId xmlns:a16="http://schemas.microsoft.com/office/drawing/2014/main" id="{C2F66580-81E0-F7E6-9EFF-D043EBAB60EA}"/>
                  </a:ext>
                </a:extLst>
              </p:cNvPr>
              <p:cNvSpPr/>
              <p:nvPr userDrawn="1"/>
            </p:nvSpPr>
            <p:spPr>
              <a:xfrm>
                <a:off x="4134283" y="2768888"/>
                <a:ext cx="1307811" cy="1307812"/>
              </a:xfrm>
              <a:prstGeom prst="ellipse">
                <a:avLst/>
              </a:prstGeom>
              <a:ln w="571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7" name="Arc 48">
                <a:extLst>
                  <a:ext uri="{FF2B5EF4-FFF2-40B4-BE49-F238E27FC236}">
                    <a16:creationId xmlns:a16="http://schemas.microsoft.com/office/drawing/2014/main" id="{9AD3684B-90DA-5C9E-04D7-65AC4A30AD06}"/>
                  </a:ext>
                </a:extLst>
              </p:cNvPr>
              <p:cNvSpPr/>
              <p:nvPr userDrawn="1"/>
            </p:nvSpPr>
            <p:spPr>
              <a:xfrm flipV="1">
                <a:off x="5442094" y="2768888"/>
                <a:ext cx="1307811" cy="1307812"/>
              </a:xfrm>
              <a:prstGeom prst="ellipse">
                <a:avLst/>
              </a:prstGeom>
              <a:ln w="571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grpSp>
          <p:nvGrpSpPr>
            <p:cNvPr id="7" name="Group 6">
              <a:extLst>
                <a:ext uri="{FF2B5EF4-FFF2-40B4-BE49-F238E27FC236}">
                  <a16:creationId xmlns:a16="http://schemas.microsoft.com/office/drawing/2014/main" id="{E36FDD18-C443-DB82-05C7-50C98B98F96B}"/>
                </a:ext>
              </a:extLst>
            </p:cNvPr>
            <p:cNvGrpSpPr/>
            <p:nvPr userDrawn="1"/>
          </p:nvGrpSpPr>
          <p:grpSpPr>
            <a:xfrm>
              <a:off x="4134283" y="3357980"/>
              <a:ext cx="2615622" cy="1307812"/>
              <a:chOff x="4134283" y="2775094"/>
              <a:chExt cx="2615622" cy="1307812"/>
            </a:xfrm>
          </p:grpSpPr>
          <p:sp>
            <p:nvSpPr>
              <p:cNvPr id="14" name="Arc 13">
                <a:extLst>
                  <a:ext uri="{FF2B5EF4-FFF2-40B4-BE49-F238E27FC236}">
                    <a16:creationId xmlns:a16="http://schemas.microsoft.com/office/drawing/2014/main" id="{22D18510-49A1-9BC9-8562-8CD9B056800D}"/>
                  </a:ext>
                </a:extLst>
              </p:cNvPr>
              <p:cNvSpPr/>
              <p:nvPr userDrawn="1"/>
            </p:nvSpPr>
            <p:spPr>
              <a:xfrm>
                <a:off x="4134283" y="2775094"/>
                <a:ext cx="1307811" cy="1307812"/>
              </a:xfrm>
              <a:prstGeom prst="arc">
                <a:avLst>
                  <a:gd name="adj1" fmla="val 10792152"/>
                  <a:gd name="adj2" fmla="val 0"/>
                </a:avLst>
              </a:prstGeom>
              <a:ln w="57150" cap="rn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5" name="Arc 14">
                <a:extLst>
                  <a:ext uri="{FF2B5EF4-FFF2-40B4-BE49-F238E27FC236}">
                    <a16:creationId xmlns:a16="http://schemas.microsoft.com/office/drawing/2014/main" id="{D04AEF53-C452-CFAE-15C9-74DED72A0778}"/>
                  </a:ext>
                </a:extLst>
              </p:cNvPr>
              <p:cNvSpPr/>
              <p:nvPr userDrawn="1"/>
            </p:nvSpPr>
            <p:spPr>
              <a:xfrm flipV="1">
                <a:off x="5442094" y="2775094"/>
                <a:ext cx="1307811" cy="1307812"/>
              </a:xfrm>
              <a:prstGeom prst="arc">
                <a:avLst>
                  <a:gd name="adj1" fmla="val 10790197"/>
                  <a:gd name="adj2" fmla="val 0"/>
                </a:avLst>
              </a:prstGeom>
              <a:ln w="57150" cap="rn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grpSp>
          <p:nvGrpSpPr>
            <p:cNvPr id="8" name="Group 7">
              <a:extLst>
                <a:ext uri="{FF2B5EF4-FFF2-40B4-BE49-F238E27FC236}">
                  <a16:creationId xmlns:a16="http://schemas.microsoft.com/office/drawing/2014/main" id="{0092B98D-965D-A9EE-4BFC-66378B793777}"/>
                </a:ext>
              </a:extLst>
            </p:cNvPr>
            <p:cNvGrpSpPr/>
            <p:nvPr userDrawn="1"/>
          </p:nvGrpSpPr>
          <p:grpSpPr>
            <a:xfrm>
              <a:off x="6749905" y="3357980"/>
              <a:ext cx="2615622" cy="1307812"/>
              <a:chOff x="4134283" y="2775094"/>
              <a:chExt cx="2615622" cy="1307812"/>
            </a:xfrm>
          </p:grpSpPr>
          <p:sp>
            <p:nvSpPr>
              <p:cNvPr id="10" name="Arc 9">
                <a:extLst>
                  <a:ext uri="{FF2B5EF4-FFF2-40B4-BE49-F238E27FC236}">
                    <a16:creationId xmlns:a16="http://schemas.microsoft.com/office/drawing/2014/main" id="{E92C5BF4-C1C3-7AA4-309A-54C394B15F20}"/>
                  </a:ext>
                </a:extLst>
              </p:cNvPr>
              <p:cNvSpPr/>
              <p:nvPr userDrawn="1"/>
            </p:nvSpPr>
            <p:spPr>
              <a:xfrm>
                <a:off x="4134283" y="2775094"/>
                <a:ext cx="1307811" cy="1307812"/>
              </a:xfrm>
              <a:prstGeom prst="arc">
                <a:avLst>
                  <a:gd name="adj1" fmla="val 10792152"/>
                  <a:gd name="adj2" fmla="val 0"/>
                </a:avLst>
              </a:prstGeom>
              <a:ln w="57150" cap="rn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2" name="Arc 11">
                <a:extLst>
                  <a:ext uri="{FF2B5EF4-FFF2-40B4-BE49-F238E27FC236}">
                    <a16:creationId xmlns:a16="http://schemas.microsoft.com/office/drawing/2014/main" id="{B32B98DB-6201-9437-4AD2-B674552EFC3F}"/>
                  </a:ext>
                </a:extLst>
              </p:cNvPr>
              <p:cNvSpPr/>
              <p:nvPr userDrawn="1"/>
            </p:nvSpPr>
            <p:spPr>
              <a:xfrm flipV="1">
                <a:off x="5442094" y="2775094"/>
                <a:ext cx="1307811" cy="1307812"/>
              </a:xfrm>
              <a:prstGeom prst="arc">
                <a:avLst>
                  <a:gd name="adj1" fmla="val 10790197"/>
                  <a:gd name="adj2" fmla="val 0"/>
                </a:avLst>
              </a:prstGeom>
              <a:ln w="57150" cap="rn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grpSp>
      <p:sp>
        <p:nvSpPr>
          <p:cNvPr id="46" name="Text Placeholder 45">
            <a:extLst>
              <a:ext uri="{FF2B5EF4-FFF2-40B4-BE49-F238E27FC236}">
                <a16:creationId xmlns:a16="http://schemas.microsoft.com/office/drawing/2014/main" id="{9C165DBB-437B-30AE-1592-356DBF0F0AA9}"/>
              </a:ext>
            </a:extLst>
          </p:cNvPr>
          <p:cNvSpPr>
            <a:spLocks noGrp="1" noChangeAspect="1"/>
          </p:cNvSpPr>
          <p:nvPr>
            <p:ph type="body" sz="quarter" idx="50" hasCustomPrompt="1"/>
          </p:nvPr>
        </p:nvSpPr>
        <p:spPr>
          <a:xfrm rot="8077340" flipV="1">
            <a:off x="5332295" y="4416570"/>
            <a:ext cx="219600" cy="219600"/>
          </a:xfrm>
          <a:custGeom>
            <a:avLst/>
            <a:gdLst>
              <a:gd name="connsiteX0" fmla="*/ 0 w 518532"/>
              <a:gd name="connsiteY0" fmla="*/ 0 h 518532"/>
              <a:gd name="connsiteX1" fmla="*/ 517527 w 518532"/>
              <a:gd name="connsiteY1" fmla="*/ 0 h 518532"/>
              <a:gd name="connsiteX2" fmla="*/ 518532 w 518532"/>
              <a:gd name="connsiteY2" fmla="*/ 19914 h 518532"/>
              <a:gd name="connsiteX3" fmla="*/ 19914 w 518532"/>
              <a:gd name="connsiteY3" fmla="*/ 518532 h 518532"/>
              <a:gd name="connsiteX4" fmla="*/ 0 w 518532"/>
              <a:gd name="connsiteY4" fmla="*/ 517526 h 5185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8532" h="518532">
                <a:moveTo>
                  <a:pt x="0" y="0"/>
                </a:moveTo>
                <a:lnTo>
                  <a:pt x="517527" y="0"/>
                </a:lnTo>
                <a:lnTo>
                  <a:pt x="518532" y="19914"/>
                </a:lnTo>
                <a:cubicBezTo>
                  <a:pt x="518532" y="295293"/>
                  <a:pt x="295293" y="518532"/>
                  <a:pt x="19914" y="518532"/>
                </a:cubicBezTo>
                <a:lnTo>
                  <a:pt x="0" y="517526"/>
                </a:lnTo>
                <a:close/>
              </a:path>
            </a:pathLst>
          </a:custGeom>
          <a:solidFill>
            <a:schemeClr val="accent1"/>
          </a:solidFill>
        </p:spPr>
        <p:txBody>
          <a:bodyPr wrap="square" anchor="ctr">
            <a:noAutofit/>
          </a:bodyPr>
          <a:lstStyle>
            <a:lvl1pPr algn="l">
              <a:lnSpc>
                <a:spcPct val="100000"/>
              </a:lnSpc>
              <a:spcBef>
                <a:spcPts val="0"/>
              </a:spcBef>
              <a:defRPr sz="1000">
                <a:solidFill>
                  <a:schemeClr val="accent1">
                    <a:alpha val="0"/>
                  </a:schemeClr>
                </a:solidFill>
              </a:defRPr>
            </a:lvl1pPr>
          </a:lstStyle>
          <a:p>
            <a:pPr lvl="0"/>
            <a:r>
              <a:rPr lang="en-GB" dirty="0"/>
              <a:t>.</a:t>
            </a:r>
          </a:p>
        </p:txBody>
      </p:sp>
      <p:sp>
        <p:nvSpPr>
          <p:cNvPr id="3" name="Freeform: Shape 2">
            <a:extLst>
              <a:ext uri="{FF2B5EF4-FFF2-40B4-BE49-F238E27FC236}">
                <a16:creationId xmlns:a16="http://schemas.microsoft.com/office/drawing/2014/main" id="{F3E5D277-4339-C4D1-A41A-BB7B87063406}"/>
              </a:ext>
            </a:extLst>
          </p:cNvPr>
          <p:cNvSpPr/>
          <p:nvPr userDrawn="1"/>
        </p:nvSpPr>
        <p:spPr>
          <a:xfrm>
            <a:off x="0" y="0"/>
            <a:ext cx="2267714" cy="2267712"/>
          </a:xfrm>
          <a:custGeom>
            <a:avLst/>
            <a:gdLst>
              <a:gd name="connsiteX0" fmla="*/ 0 w 2267714"/>
              <a:gd name="connsiteY0" fmla="*/ 0 h 2267712"/>
              <a:gd name="connsiteX1" fmla="*/ 2263317 w 2267714"/>
              <a:gd name="connsiteY1" fmla="*/ 0 h 2267712"/>
              <a:gd name="connsiteX2" fmla="*/ 2267714 w 2267714"/>
              <a:gd name="connsiteY2" fmla="*/ 87089 h 2267712"/>
              <a:gd name="connsiteX3" fmla="*/ 87091 w 2267714"/>
              <a:gd name="connsiteY3" fmla="*/ 2267712 h 2267712"/>
              <a:gd name="connsiteX4" fmla="*/ 0 w 2267714"/>
              <a:gd name="connsiteY4" fmla="*/ 2263314 h 22677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67714" h="2267712">
                <a:moveTo>
                  <a:pt x="0" y="0"/>
                </a:moveTo>
                <a:lnTo>
                  <a:pt x="2263317" y="0"/>
                </a:lnTo>
                <a:lnTo>
                  <a:pt x="2267714" y="87089"/>
                </a:lnTo>
                <a:cubicBezTo>
                  <a:pt x="2267714" y="1291414"/>
                  <a:pt x="1291416" y="2267712"/>
                  <a:pt x="87091" y="2267712"/>
                </a:cubicBezTo>
                <a:lnTo>
                  <a:pt x="0" y="226331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 name="Title 1">
            <a:extLst>
              <a:ext uri="{FF2B5EF4-FFF2-40B4-BE49-F238E27FC236}">
                <a16:creationId xmlns:a16="http://schemas.microsoft.com/office/drawing/2014/main" id="{C260620B-EC8A-78D9-76D4-E4DE28BCEDED}"/>
              </a:ext>
            </a:extLst>
          </p:cNvPr>
          <p:cNvSpPr>
            <a:spLocks noGrp="1"/>
          </p:cNvSpPr>
          <p:nvPr>
            <p:ph type="title"/>
          </p:nvPr>
        </p:nvSpPr>
        <p:spPr>
          <a:xfrm>
            <a:off x="587375" y="584200"/>
            <a:ext cx="9577388" cy="1109663"/>
          </a:xfrm>
          <a:prstGeom prst="rect">
            <a:avLst/>
          </a:prstGeom>
        </p:spPr>
        <p:txBody>
          <a:bodyPr>
            <a:noAutofit/>
          </a:bodyPr>
          <a:lstStyle>
            <a:lvl1pPr>
              <a:defRPr>
                <a:solidFill>
                  <a:schemeClr val="tx1">
                    <a:lumMod val="85000"/>
                    <a:lumOff val="15000"/>
                  </a:schemeClr>
                </a:solidFill>
              </a:defRPr>
            </a:lvl1pPr>
          </a:lstStyle>
          <a:p>
            <a:r>
              <a:rPr lang="en-US" dirty="0"/>
              <a:t>Click to edit Master title style</a:t>
            </a:r>
            <a:endParaRPr lang="en-ID" dirty="0"/>
          </a:p>
        </p:txBody>
      </p:sp>
      <p:sp>
        <p:nvSpPr>
          <p:cNvPr id="48" name="Text Placeholder 47">
            <a:extLst>
              <a:ext uri="{FF2B5EF4-FFF2-40B4-BE49-F238E27FC236}">
                <a16:creationId xmlns:a16="http://schemas.microsoft.com/office/drawing/2014/main" id="{43BF1845-C70F-D3A9-7F86-DD4539DA6801}"/>
              </a:ext>
            </a:extLst>
          </p:cNvPr>
          <p:cNvSpPr>
            <a:spLocks noGrp="1" noChangeAspect="1"/>
          </p:cNvSpPr>
          <p:nvPr>
            <p:ph type="body" sz="quarter" idx="52" hasCustomPrompt="1"/>
          </p:nvPr>
        </p:nvSpPr>
        <p:spPr>
          <a:xfrm rot="13480280">
            <a:off x="4024484" y="3385202"/>
            <a:ext cx="219600" cy="219600"/>
          </a:xfrm>
          <a:custGeom>
            <a:avLst/>
            <a:gdLst>
              <a:gd name="connsiteX0" fmla="*/ 0 w 518532"/>
              <a:gd name="connsiteY0" fmla="*/ 0 h 518532"/>
              <a:gd name="connsiteX1" fmla="*/ 517527 w 518532"/>
              <a:gd name="connsiteY1" fmla="*/ 0 h 518532"/>
              <a:gd name="connsiteX2" fmla="*/ 518532 w 518532"/>
              <a:gd name="connsiteY2" fmla="*/ 19914 h 518532"/>
              <a:gd name="connsiteX3" fmla="*/ 19914 w 518532"/>
              <a:gd name="connsiteY3" fmla="*/ 518532 h 518532"/>
              <a:gd name="connsiteX4" fmla="*/ 0 w 518532"/>
              <a:gd name="connsiteY4" fmla="*/ 517526 h 5185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8532" h="518532">
                <a:moveTo>
                  <a:pt x="0" y="0"/>
                </a:moveTo>
                <a:lnTo>
                  <a:pt x="517527" y="0"/>
                </a:lnTo>
                <a:lnTo>
                  <a:pt x="518532" y="19914"/>
                </a:lnTo>
                <a:cubicBezTo>
                  <a:pt x="518532" y="295293"/>
                  <a:pt x="295293" y="518532"/>
                  <a:pt x="19914" y="518532"/>
                </a:cubicBezTo>
                <a:lnTo>
                  <a:pt x="0" y="517526"/>
                </a:lnTo>
                <a:close/>
              </a:path>
            </a:pathLst>
          </a:custGeom>
          <a:solidFill>
            <a:schemeClr val="accent1"/>
          </a:solidFill>
        </p:spPr>
        <p:txBody>
          <a:bodyPr wrap="square" anchor="ctr">
            <a:noAutofit/>
          </a:bodyPr>
          <a:lstStyle>
            <a:lvl1pPr algn="l">
              <a:lnSpc>
                <a:spcPct val="100000"/>
              </a:lnSpc>
              <a:spcBef>
                <a:spcPts val="0"/>
              </a:spcBef>
              <a:defRPr sz="1000">
                <a:solidFill>
                  <a:schemeClr val="accent1">
                    <a:alpha val="0"/>
                  </a:schemeClr>
                </a:solidFill>
              </a:defRPr>
            </a:lvl1pPr>
          </a:lstStyle>
          <a:p>
            <a:pPr lvl="0"/>
            <a:r>
              <a:rPr lang="en-GB" dirty="0"/>
              <a:t>.</a:t>
            </a:r>
          </a:p>
        </p:txBody>
      </p:sp>
      <p:sp>
        <p:nvSpPr>
          <p:cNvPr id="11" name="Text Placeholder 2">
            <a:extLst>
              <a:ext uri="{FF2B5EF4-FFF2-40B4-BE49-F238E27FC236}">
                <a16:creationId xmlns:a16="http://schemas.microsoft.com/office/drawing/2014/main" id="{D6C56DE8-B888-CF16-9037-81D79DF3294B}"/>
              </a:ext>
            </a:extLst>
          </p:cNvPr>
          <p:cNvSpPr>
            <a:spLocks noGrp="1"/>
          </p:cNvSpPr>
          <p:nvPr>
            <p:ph type="body" sz="quarter" idx="42"/>
          </p:nvPr>
        </p:nvSpPr>
        <p:spPr>
          <a:xfrm>
            <a:off x="1096048" y="3968145"/>
            <a:ext cx="2153037" cy="842400"/>
          </a:xfrm>
        </p:spPr>
        <p:txBody>
          <a:bodyPr>
            <a:noAutofit/>
          </a:bodyPr>
          <a:lstStyle>
            <a:lvl1pPr algn="r">
              <a:lnSpc>
                <a:spcPct val="100000"/>
              </a:lnSpc>
              <a:spcBef>
                <a:spcPts val="0"/>
              </a:spcBef>
              <a:defRPr sz="16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13" name="Text Placeholder 7">
            <a:extLst>
              <a:ext uri="{FF2B5EF4-FFF2-40B4-BE49-F238E27FC236}">
                <a16:creationId xmlns:a16="http://schemas.microsoft.com/office/drawing/2014/main" id="{6983499A-72B1-5BC3-FD8C-B9704ECFED19}"/>
              </a:ext>
            </a:extLst>
          </p:cNvPr>
          <p:cNvSpPr>
            <a:spLocks noGrp="1"/>
          </p:cNvSpPr>
          <p:nvPr>
            <p:ph type="body" sz="quarter" idx="43"/>
          </p:nvPr>
        </p:nvSpPr>
        <p:spPr>
          <a:xfrm>
            <a:off x="1096048" y="3378855"/>
            <a:ext cx="2153037" cy="555053"/>
          </a:xfrm>
        </p:spPr>
        <p:txBody>
          <a:bodyPr anchor="ctr">
            <a:noAutofit/>
          </a:bodyPr>
          <a:lstStyle>
            <a:lvl1pPr algn="r">
              <a:lnSpc>
                <a:spcPct val="100000"/>
              </a:lnSpc>
              <a:spcBef>
                <a:spcPts val="0"/>
              </a:spcBef>
              <a:defRPr sz="1800"/>
            </a:lvl1pPr>
          </a:lstStyle>
          <a:p>
            <a:pPr lvl="0"/>
            <a:r>
              <a:rPr lang="en-GB" dirty="0"/>
              <a:t>Click to edit Master text styles</a:t>
            </a:r>
          </a:p>
        </p:txBody>
      </p:sp>
      <p:sp>
        <p:nvSpPr>
          <p:cNvPr id="37" name="Text Placeholder 2">
            <a:extLst>
              <a:ext uri="{FF2B5EF4-FFF2-40B4-BE49-F238E27FC236}">
                <a16:creationId xmlns:a16="http://schemas.microsoft.com/office/drawing/2014/main" id="{40FA32C2-ECB9-01C0-2085-0D6FE2A9C9A3}"/>
              </a:ext>
            </a:extLst>
          </p:cNvPr>
          <p:cNvSpPr>
            <a:spLocks noGrp="1"/>
          </p:cNvSpPr>
          <p:nvPr>
            <p:ph type="body" sz="quarter" idx="44"/>
          </p:nvPr>
        </p:nvSpPr>
        <p:spPr>
          <a:xfrm>
            <a:off x="4370016" y="5431400"/>
            <a:ext cx="2153037" cy="842400"/>
          </a:xfrm>
        </p:spPr>
        <p:txBody>
          <a:bodyPr>
            <a:noAutofit/>
          </a:bodyPr>
          <a:lstStyle>
            <a:lvl1pPr algn="ctr">
              <a:lnSpc>
                <a:spcPct val="100000"/>
              </a:lnSpc>
              <a:spcBef>
                <a:spcPts val="0"/>
              </a:spcBef>
              <a:defRPr sz="16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38" name="Text Placeholder 7">
            <a:extLst>
              <a:ext uri="{FF2B5EF4-FFF2-40B4-BE49-F238E27FC236}">
                <a16:creationId xmlns:a16="http://schemas.microsoft.com/office/drawing/2014/main" id="{7E5ECC16-C0BD-C38C-5F0F-9A984C32189D}"/>
              </a:ext>
            </a:extLst>
          </p:cNvPr>
          <p:cNvSpPr>
            <a:spLocks noGrp="1"/>
          </p:cNvSpPr>
          <p:nvPr>
            <p:ph type="body" sz="quarter" idx="45"/>
          </p:nvPr>
        </p:nvSpPr>
        <p:spPr>
          <a:xfrm>
            <a:off x="4370016" y="4842110"/>
            <a:ext cx="2153037" cy="555053"/>
          </a:xfrm>
        </p:spPr>
        <p:txBody>
          <a:bodyPr anchor="ctr">
            <a:noAutofit/>
          </a:bodyPr>
          <a:lstStyle>
            <a:lvl1pPr algn="ctr">
              <a:lnSpc>
                <a:spcPct val="100000"/>
              </a:lnSpc>
              <a:spcBef>
                <a:spcPts val="0"/>
              </a:spcBef>
              <a:defRPr sz="1800"/>
            </a:lvl1pPr>
          </a:lstStyle>
          <a:p>
            <a:pPr lvl="0"/>
            <a:r>
              <a:rPr lang="en-GB" dirty="0"/>
              <a:t>Click to edit Master text styles</a:t>
            </a:r>
          </a:p>
        </p:txBody>
      </p:sp>
      <p:sp>
        <p:nvSpPr>
          <p:cNvPr id="49" name="Text Placeholder 48">
            <a:extLst>
              <a:ext uri="{FF2B5EF4-FFF2-40B4-BE49-F238E27FC236}">
                <a16:creationId xmlns:a16="http://schemas.microsoft.com/office/drawing/2014/main" id="{E7CD07FC-BEE5-C23C-D7A7-8ED39AC7E675}"/>
              </a:ext>
            </a:extLst>
          </p:cNvPr>
          <p:cNvSpPr>
            <a:spLocks noGrp="1" noChangeAspect="1"/>
          </p:cNvSpPr>
          <p:nvPr>
            <p:ph type="body" sz="quarter" idx="53" hasCustomPrompt="1"/>
          </p:nvPr>
        </p:nvSpPr>
        <p:spPr>
          <a:xfrm rot="13480280">
            <a:off x="6640106" y="3385203"/>
            <a:ext cx="219600" cy="219600"/>
          </a:xfrm>
          <a:custGeom>
            <a:avLst/>
            <a:gdLst>
              <a:gd name="connsiteX0" fmla="*/ 0 w 518532"/>
              <a:gd name="connsiteY0" fmla="*/ 0 h 518532"/>
              <a:gd name="connsiteX1" fmla="*/ 517527 w 518532"/>
              <a:gd name="connsiteY1" fmla="*/ 0 h 518532"/>
              <a:gd name="connsiteX2" fmla="*/ 518532 w 518532"/>
              <a:gd name="connsiteY2" fmla="*/ 19914 h 518532"/>
              <a:gd name="connsiteX3" fmla="*/ 19914 w 518532"/>
              <a:gd name="connsiteY3" fmla="*/ 518532 h 518532"/>
              <a:gd name="connsiteX4" fmla="*/ 0 w 518532"/>
              <a:gd name="connsiteY4" fmla="*/ 517526 h 5185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8532" h="518532">
                <a:moveTo>
                  <a:pt x="0" y="0"/>
                </a:moveTo>
                <a:lnTo>
                  <a:pt x="517527" y="0"/>
                </a:lnTo>
                <a:lnTo>
                  <a:pt x="518532" y="19914"/>
                </a:lnTo>
                <a:cubicBezTo>
                  <a:pt x="518532" y="295293"/>
                  <a:pt x="295293" y="518532"/>
                  <a:pt x="19914" y="518532"/>
                </a:cubicBezTo>
                <a:lnTo>
                  <a:pt x="0" y="517526"/>
                </a:lnTo>
                <a:close/>
              </a:path>
            </a:pathLst>
          </a:custGeom>
          <a:solidFill>
            <a:schemeClr val="accent1"/>
          </a:solidFill>
        </p:spPr>
        <p:txBody>
          <a:bodyPr wrap="square" anchor="ctr">
            <a:noAutofit/>
          </a:bodyPr>
          <a:lstStyle>
            <a:lvl1pPr algn="l">
              <a:lnSpc>
                <a:spcPct val="100000"/>
              </a:lnSpc>
              <a:spcBef>
                <a:spcPts val="0"/>
              </a:spcBef>
              <a:defRPr sz="1000">
                <a:solidFill>
                  <a:schemeClr val="accent1">
                    <a:alpha val="0"/>
                  </a:schemeClr>
                </a:solidFill>
              </a:defRPr>
            </a:lvl1pPr>
          </a:lstStyle>
          <a:p>
            <a:pPr lvl="0"/>
            <a:r>
              <a:rPr lang="en-GB" dirty="0"/>
              <a:t>.</a:t>
            </a:r>
          </a:p>
        </p:txBody>
      </p:sp>
      <p:sp>
        <p:nvSpPr>
          <p:cNvPr id="40" name="Text Placeholder 2">
            <a:extLst>
              <a:ext uri="{FF2B5EF4-FFF2-40B4-BE49-F238E27FC236}">
                <a16:creationId xmlns:a16="http://schemas.microsoft.com/office/drawing/2014/main" id="{B5A0C650-B2EC-1462-DD7F-EF336135C60B}"/>
              </a:ext>
            </a:extLst>
          </p:cNvPr>
          <p:cNvSpPr>
            <a:spLocks noGrp="1"/>
          </p:cNvSpPr>
          <p:nvPr>
            <p:ph type="body" sz="quarter" idx="46"/>
          </p:nvPr>
        </p:nvSpPr>
        <p:spPr>
          <a:xfrm>
            <a:off x="5676562" y="2412469"/>
            <a:ext cx="2153037" cy="842400"/>
          </a:xfrm>
        </p:spPr>
        <p:txBody>
          <a:bodyPr>
            <a:noAutofit/>
          </a:bodyPr>
          <a:lstStyle>
            <a:lvl1pPr algn="ctr">
              <a:lnSpc>
                <a:spcPct val="100000"/>
              </a:lnSpc>
              <a:spcBef>
                <a:spcPts val="0"/>
              </a:spcBef>
              <a:defRPr sz="16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41" name="Text Placeholder 7">
            <a:extLst>
              <a:ext uri="{FF2B5EF4-FFF2-40B4-BE49-F238E27FC236}">
                <a16:creationId xmlns:a16="http://schemas.microsoft.com/office/drawing/2014/main" id="{76AA9E70-E993-385C-8939-6195974DEB48}"/>
              </a:ext>
            </a:extLst>
          </p:cNvPr>
          <p:cNvSpPr>
            <a:spLocks noGrp="1"/>
          </p:cNvSpPr>
          <p:nvPr>
            <p:ph type="body" sz="quarter" idx="47"/>
          </p:nvPr>
        </p:nvSpPr>
        <p:spPr>
          <a:xfrm>
            <a:off x="5676562" y="1823179"/>
            <a:ext cx="2153037" cy="555053"/>
          </a:xfrm>
        </p:spPr>
        <p:txBody>
          <a:bodyPr anchor="ctr">
            <a:noAutofit/>
          </a:bodyPr>
          <a:lstStyle>
            <a:lvl1pPr algn="ctr">
              <a:lnSpc>
                <a:spcPct val="100000"/>
              </a:lnSpc>
              <a:spcBef>
                <a:spcPts val="0"/>
              </a:spcBef>
              <a:defRPr sz="1800"/>
            </a:lvl1pPr>
          </a:lstStyle>
          <a:p>
            <a:pPr lvl="0"/>
            <a:r>
              <a:rPr lang="en-GB" dirty="0"/>
              <a:t>Click to edit Master text styles</a:t>
            </a:r>
          </a:p>
        </p:txBody>
      </p:sp>
      <p:sp>
        <p:nvSpPr>
          <p:cNvPr id="47" name="Text Placeholder 46">
            <a:extLst>
              <a:ext uri="{FF2B5EF4-FFF2-40B4-BE49-F238E27FC236}">
                <a16:creationId xmlns:a16="http://schemas.microsoft.com/office/drawing/2014/main" id="{506A403F-1651-8AC4-7236-7BCD5B70207D}"/>
              </a:ext>
            </a:extLst>
          </p:cNvPr>
          <p:cNvSpPr>
            <a:spLocks noGrp="1" noChangeAspect="1"/>
          </p:cNvSpPr>
          <p:nvPr>
            <p:ph type="body" sz="quarter" idx="51" hasCustomPrompt="1"/>
          </p:nvPr>
        </p:nvSpPr>
        <p:spPr>
          <a:xfrm rot="8077340" flipV="1">
            <a:off x="7947917" y="4416570"/>
            <a:ext cx="219600" cy="219600"/>
          </a:xfrm>
          <a:custGeom>
            <a:avLst/>
            <a:gdLst>
              <a:gd name="connsiteX0" fmla="*/ 0 w 518532"/>
              <a:gd name="connsiteY0" fmla="*/ 0 h 518532"/>
              <a:gd name="connsiteX1" fmla="*/ 517527 w 518532"/>
              <a:gd name="connsiteY1" fmla="*/ 0 h 518532"/>
              <a:gd name="connsiteX2" fmla="*/ 518532 w 518532"/>
              <a:gd name="connsiteY2" fmla="*/ 19914 h 518532"/>
              <a:gd name="connsiteX3" fmla="*/ 19914 w 518532"/>
              <a:gd name="connsiteY3" fmla="*/ 518532 h 518532"/>
              <a:gd name="connsiteX4" fmla="*/ 0 w 518532"/>
              <a:gd name="connsiteY4" fmla="*/ 517526 h 5185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8532" h="518532">
                <a:moveTo>
                  <a:pt x="0" y="0"/>
                </a:moveTo>
                <a:lnTo>
                  <a:pt x="517527" y="0"/>
                </a:lnTo>
                <a:lnTo>
                  <a:pt x="518532" y="19914"/>
                </a:lnTo>
                <a:cubicBezTo>
                  <a:pt x="518532" y="295293"/>
                  <a:pt x="295293" y="518532"/>
                  <a:pt x="19914" y="518532"/>
                </a:cubicBezTo>
                <a:lnTo>
                  <a:pt x="0" y="517526"/>
                </a:lnTo>
                <a:close/>
              </a:path>
            </a:pathLst>
          </a:custGeom>
          <a:solidFill>
            <a:schemeClr val="accent1"/>
          </a:solidFill>
        </p:spPr>
        <p:txBody>
          <a:bodyPr wrap="square" anchor="ctr">
            <a:noAutofit/>
          </a:bodyPr>
          <a:lstStyle>
            <a:lvl1pPr algn="l">
              <a:lnSpc>
                <a:spcPct val="100000"/>
              </a:lnSpc>
              <a:spcBef>
                <a:spcPts val="0"/>
              </a:spcBef>
              <a:defRPr sz="1000">
                <a:solidFill>
                  <a:schemeClr val="accent1">
                    <a:alpha val="0"/>
                  </a:schemeClr>
                </a:solidFill>
              </a:defRPr>
            </a:lvl1pPr>
          </a:lstStyle>
          <a:p>
            <a:pPr lvl="0"/>
            <a:r>
              <a:rPr lang="en-GB" dirty="0"/>
              <a:t>.</a:t>
            </a:r>
          </a:p>
        </p:txBody>
      </p:sp>
      <p:sp>
        <p:nvSpPr>
          <p:cNvPr id="43" name="Text Placeholder 2">
            <a:extLst>
              <a:ext uri="{FF2B5EF4-FFF2-40B4-BE49-F238E27FC236}">
                <a16:creationId xmlns:a16="http://schemas.microsoft.com/office/drawing/2014/main" id="{0528D71F-F463-1C75-3146-12A57AE60B1B}"/>
              </a:ext>
            </a:extLst>
          </p:cNvPr>
          <p:cNvSpPr>
            <a:spLocks noGrp="1"/>
          </p:cNvSpPr>
          <p:nvPr>
            <p:ph type="body" sz="quarter" idx="48"/>
          </p:nvPr>
        </p:nvSpPr>
        <p:spPr>
          <a:xfrm>
            <a:off x="8865255" y="3964023"/>
            <a:ext cx="2153037" cy="842400"/>
          </a:xfrm>
        </p:spPr>
        <p:txBody>
          <a:bodyPr>
            <a:noAutofit/>
          </a:bodyPr>
          <a:lstStyle>
            <a:lvl1pPr algn="l">
              <a:lnSpc>
                <a:spcPct val="100000"/>
              </a:lnSpc>
              <a:spcBef>
                <a:spcPts val="0"/>
              </a:spcBef>
              <a:defRPr sz="16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44" name="Text Placeholder 7">
            <a:extLst>
              <a:ext uri="{FF2B5EF4-FFF2-40B4-BE49-F238E27FC236}">
                <a16:creationId xmlns:a16="http://schemas.microsoft.com/office/drawing/2014/main" id="{9574E517-0C7C-19C0-93A2-742DB2310880}"/>
              </a:ext>
            </a:extLst>
          </p:cNvPr>
          <p:cNvSpPr>
            <a:spLocks noGrp="1"/>
          </p:cNvSpPr>
          <p:nvPr>
            <p:ph type="body" sz="quarter" idx="49"/>
          </p:nvPr>
        </p:nvSpPr>
        <p:spPr>
          <a:xfrm>
            <a:off x="8865255" y="3374733"/>
            <a:ext cx="2153037" cy="555053"/>
          </a:xfrm>
        </p:spPr>
        <p:txBody>
          <a:bodyPr anchor="ctr">
            <a:noAutofit/>
          </a:bodyPr>
          <a:lstStyle>
            <a:lvl1pPr algn="l">
              <a:lnSpc>
                <a:spcPct val="100000"/>
              </a:lnSpc>
              <a:spcBef>
                <a:spcPts val="0"/>
              </a:spcBef>
              <a:defRPr sz="1800"/>
            </a:lvl1pPr>
          </a:lstStyle>
          <a:p>
            <a:pPr lvl="0"/>
            <a:r>
              <a:rPr lang="en-GB" dirty="0"/>
              <a:t>Click to edit Master text styles</a:t>
            </a:r>
          </a:p>
        </p:txBody>
      </p:sp>
      <p:sp>
        <p:nvSpPr>
          <p:cNvPr id="54" name="Text Placeholder 7">
            <a:extLst>
              <a:ext uri="{FF2B5EF4-FFF2-40B4-BE49-F238E27FC236}">
                <a16:creationId xmlns:a16="http://schemas.microsoft.com/office/drawing/2014/main" id="{968F3835-9C63-EF19-32BD-25CE27F15DBC}"/>
              </a:ext>
            </a:extLst>
          </p:cNvPr>
          <p:cNvSpPr>
            <a:spLocks noGrp="1"/>
          </p:cNvSpPr>
          <p:nvPr>
            <p:ph type="body" sz="quarter" idx="54" hasCustomPrompt="1"/>
          </p:nvPr>
        </p:nvSpPr>
        <p:spPr>
          <a:xfrm>
            <a:off x="3529484" y="3888225"/>
            <a:ext cx="1209600" cy="247321"/>
          </a:xfrm>
        </p:spPr>
        <p:txBody>
          <a:bodyPr anchor="ctr">
            <a:noAutofit/>
          </a:bodyPr>
          <a:lstStyle>
            <a:lvl1pPr algn="ctr">
              <a:lnSpc>
                <a:spcPct val="100000"/>
              </a:lnSpc>
              <a:spcBef>
                <a:spcPts val="0"/>
              </a:spcBef>
              <a:defRPr sz="1700"/>
            </a:lvl1pPr>
          </a:lstStyle>
          <a:p>
            <a:pPr lvl="0"/>
            <a:r>
              <a:rPr lang="en-GB" dirty="0"/>
              <a:t>Milestone</a:t>
            </a:r>
          </a:p>
        </p:txBody>
      </p:sp>
      <p:sp>
        <p:nvSpPr>
          <p:cNvPr id="56" name="Text Placeholder 7">
            <a:extLst>
              <a:ext uri="{FF2B5EF4-FFF2-40B4-BE49-F238E27FC236}">
                <a16:creationId xmlns:a16="http://schemas.microsoft.com/office/drawing/2014/main" id="{6D393204-B169-7564-05A9-D4B6395A4C67}"/>
              </a:ext>
            </a:extLst>
          </p:cNvPr>
          <p:cNvSpPr>
            <a:spLocks noGrp="1"/>
          </p:cNvSpPr>
          <p:nvPr>
            <p:ph type="body" sz="quarter" idx="55" hasCustomPrompt="1"/>
          </p:nvPr>
        </p:nvSpPr>
        <p:spPr>
          <a:xfrm>
            <a:off x="6145106" y="3888225"/>
            <a:ext cx="1209600" cy="247321"/>
          </a:xfrm>
        </p:spPr>
        <p:txBody>
          <a:bodyPr anchor="ctr">
            <a:noAutofit/>
          </a:bodyPr>
          <a:lstStyle>
            <a:lvl1pPr algn="ctr">
              <a:lnSpc>
                <a:spcPct val="100000"/>
              </a:lnSpc>
              <a:spcBef>
                <a:spcPts val="0"/>
              </a:spcBef>
              <a:defRPr sz="1700"/>
            </a:lvl1pPr>
          </a:lstStyle>
          <a:p>
            <a:pPr lvl="0"/>
            <a:r>
              <a:rPr lang="en-GB" dirty="0"/>
              <a:t>Milestone</a:t>
            </a:r>
          </a:p>
        </p:txBody>
      </p:sp>
      <p:sp>
        <p:nvSpPr>
          <p:cNvPr id="57" name="Text Placeholder 7">
            <a:extLst>
              <a:ext uri="{FF2B5EF4-FFF2-40B4-BE49-F238E27FC236}">
                <a16:creationId xmlns:a16="http://schemas.microsoft.com/office/drawing/2014/main" id="{B65B4364-2A6B-8EB7-227E-EFFD61F3A139}"/>
              </a:ext>
            </a:extLst>
          </p:cNvPr>
          <p:cNvSpPr>
            <a:spLocks noGrp="1"/>
          </p:cNvSpPr>
          <p:nvPr>
            <p:ph type="body" sz="quarter" idx="56" hasCustomPrompt="1"/>
          </p:nvPr>
        </p:nvSpPr>
        <p:spPr>
          <a:xfrm>
            <a:off x="4837295" y="3888225"/>
            <a:ext cx="1209600" cy="247321"/>
          </a:xfrm>
        </p:spPr>
        <p:txBody>
          <a:bodyPr anchor="ctr">
            <a:noAutofit/>
          </a:bodyPr>
          <a:lstStyle>
            <a:lvl1pPr algn="ctr">
              <a:lnSpc>
                <a:spcPct val="100000"/>
              </a:lnSpc>
              <a:spcBef>
                <a:spcPts val="0"/>
              </a:spcBef>
              <a:defRPr sz="1700"/>
            </a:lvl1pPr>
          </a:lstStyle>
          <a:p>
            <a:pPr lvl="0"/>
            <a:r>
              <a:rPr lang="en-GB" dirty="0"/>
              <a:t>Milestone</a:t>
            </a:r>
          </a:p>
        </p:txBody>
      </p:sp>
      <p:sp>
        <p:nvSpPr>
          <p:cNvPr id="58" name="Text Placeholder 7">
            <a:extLst>
              <a:ext uri="{FF2B5EF4-FFF2-40B4-BE49-F238E27FC236}">
                <a16:creationId xmlns:a16="http://schemas.microsoft.com/office/drawing/2014/main" id="{456A4840-E555-4BD3-A5F3-EEB0AFC19F67}"/>
              </a:ext>
            </a:extLst>
          </p:cNvPr>
          <p:cNvSpPr>
            <a:spLocks noGrp="1"/>
          </p:cNvSpPr>
          <p:nvPr>
            <p:ph type="body" sz="quarter" idx="57" hasCustomPrompt="1"/>
          </p:nvPr>
        </p:nvSpPr>
        <p:spPr>
          <a:xfrm>
            <a:off x="7452916" y="3888225"/>
            <a:ext cx="1209600" cy="247321"/>
          </a:xfrm>
        </p:spPr>
        <p:txBody>
          <a:bodyPr anchor="ctr">
            <a:noAutofit/>
          </a:bodyPr>
          <a:lstStyle>
            <a:lvl1pPr algn="ctr">
              <a:lnSpc>
                <a:spcPct val="100000"/>
              </a:lnSpc>
              <a:spcBef>
                <a:spcPts val="0"/>
              </a:spcBef>
              <a:defRPr sz="1700"/>
            </a:lvl1pPr>
          </a:lstStyle>
          <a:p>
            <a:pPr lvl="0"/>
            <a:r>
              <a:rPr lang="en-GB" dirty="0"/>
              <a:t>Milestone</a:t>
            </a:r>
          </a:p>
        </p:txBody>
      </p:sp>
    </p:spTree>
    <p:extLst>
      <p:ext uri="{BB962C8B-B14F-4D97-AF65-F5344CB8AC3E}">
        <p14:creationId xmlns:p14="http://schemas.microsoft.com/office/powerpoint/2010/main" val="1352699246"/>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Timeline I60V7">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id="{F3E5D277-4339-C4D1-A41A-BB7B87063406}"/>
              </a:ext>
            </a:extLst>
          </p:cNvPr>
          <p:cNvSpPr/>
          <p:nvPr userDrawn="1"/>
        </p:nvSpPr>
        <p:spPr>
          <a:xfrm>
            <a:off x="0" y="0"/>
            <a:ext cx="2267714" cy="2267712"/>
          </a:xfrm>
          <a:custGeom>
            <a:avLst/>
            <a:gdLst>
              <a:gd name="connsiteX0" fmla="*/ 0 w 2267714"/>
              <a:gd name="connsiteY0" fmla="*/ 0 h 2267712"/>
              <a:gd name="connsiteX1" fmla="*/ 2263317 w 2267714"/>
              <a:gd name="connsiteY1" fmla="*/ 0 h 2267712"/>
              <a:gd name="connsiteX2" fmla="*/ 2267714 w 2267714"/>
              <a:gd name="connsiteY2" fmla="*/ 87089 h 2267712"/>
              <a:gd name="connsiteX3" fmla="*/ 87091 w 2267714"/>
              <a:gd name="connsiteY3" fmla="*/ 2267712 h 2267712"/>
              <a:gd name="connsiteX4" fmla="*/ 0 w 2267714"/>
              <a:gd name="connsiteY4" fmla="*/ 2263314 h 22677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67714" h="2267712">
                <a:moveTo>
                  <a:pt x="0" y="0"/>
                </a:moveTo>
                <a:lnTo>
                  <a:pt x="2263317" y="0"/>
                </a:lnTo>
                <a:lnTo>
                  <a:pt x="2267714" y="87089"/>
                </a:lnTo>
                <a:cubicBezTo>
                  <a:pt x="2267714" y="1291414"/>
                  <a:pt x="1291416" y="2267712"/>
                  <a:pt x="87091" y="2267712"/>
                </a:cubicBezTo>
                <a:lnTo>
                  <a:pt x="0" y="226331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 name="Title 1">
            <a:extLst>
              <a:ext uri="{FF2B5EF4-FFF2-40B4-BE49-F238E27FC236}">
                <a16:creationId xmlns:a16="http://schemas.microsoft.com/office/drawing/2014/main" id="{C260620B-EC8A-78D9-76D4-E4DE28BCEDED}"/>
              </a:ext>
            </a:extLst>
          </p:cNvPr>
          <p:cNvSpPr>
            <a:spLocks noGrp="1"/>
          </p:cNvSpPr>
          <p:nvPr>
            <p:ph type="title"/>
          </p:nvPr>
        </p:nvSpPr>
        <p:spPr>
          <a:xfrm>
            <a:off x="587375" y="584200"/>
            <a:ext cx="9577388" cy="1109663"/>
          </a:xfrm>
          <a:prstGeom prst="rect">
            <a:avLst/>
          </a:prstGeom>
        </p:spPr>
        <p:txBody>
          <a:bodyPr>
            <a:noAutofit/>
          </a:bodyPr>
          <a:lstStyle>
            <a:lvl1pPr>
              <a:defRPr>
                <a:solidFill>
                  <a:schemeClr val="tx1">
                    <a:lumMod val="85000"/>
                    <a:lumOff val="15000"/>
                  </a:schemeClr>
                </a:solidFill>
              </a:defRPr>
            </a:lvl1pPr>
          </a:lstStyle>
          <a:p>
            <a:r>
              <a:rPr lang="en-US" dirty="0"/>
              <a:t>Click to edit Master title style</a:t>
            </a:r>
            <a:endParaRPr lang="en-ID" dirty="0"/>
          </a:p>
        </p:txBody>
      </p:sp>
      <p:sp>
        <p:nvSpPr>
          <p:cNvPr id="48" name="Text Placeholder 47">
            <a:extLst>
              <a:ext uri="{FF2B5EF4-FFF2-40B4-BE49-F238E27FC236}">
                <a16:creationId xmlns:a16="http://schemas.microsoft.com/office/drawing/2014/main" id="{43BF1845-C70F-D3A9-7F86-DD4539DA6801}"/>
              </a:ext>
            </a:extLst>
          </p:cNvPr>
          <p:cNvSpPr>
            <a:spLocks noGrp="1" noChangeAspect="1"/>
          </p:cNvSpPr>
          <p:nvPr>
            <p:ph type="body" sz="quarter" idx="52" hasCustomPrompt="1"/>
          </p:nvPr>
        </p:nvSpPr>
        <p:spPr>
          <a:xfrm rot="13468673">
            <a:off x="3294378" y="3390748"/>
            <a:ext cx="219600" cy="219600"/>
          </a:xfrm>
          <a:custGeom>
            <a:avLst/>
            <a:gdLst>
              <a:gd name="connsiteX0" fmla="*/ 0 w 518532"/>
              <a:gd name="connsiteY0" fmla="*/ 0 h 518532"/>
              <a:gd name="connsiteX1" fmla="*/ 517527 w 518532"/>
              <a:gd name="connsiteY1" fmla="*/ 0 h 518532"/>
              <a:gd name="connsiteX2" fmla="*/ 518532 w 518532"/>
              <a:gd name="connsiteY2" fmla="*/ 19914 h 518532"/>
              <a:gd name="connsiteX3" fmla="*/ 19914 w 518532"/>
              <a:gd name="connsiteY3" fmla="*/ 518532 h 518532"/>
              <a:gd name="connsiteX4" fmla="*/ 0 w 518532"/>
              <a:gd name="connsiteY4" fmla="*/ 517526 h 5185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8532" h="518532">
                <a:moveTo>
                  <a:pt x="0" y="0"/>
                </a:moveTo>
                <a:lnTo>
                  <a:pt x="517527" y="0"/>
                </a:lnTo>
                <a:lnTo>
                  <a:pt x="518532" y="19914"/>
                </a:lnTo>
                <a:cubicBezTo>
                  <a:pt x="518532" y="295293"/>
                  <a:pt x="295293" y="518532"/>
                  <a:pt x="19914" y="518532"/>
                </a:cubicBezTo>
                <a:lnTo>
                  <a:pt x="0" y="517526"/>
                </a:lnTo>
                <a:close/>
              </a:path>
            </a:pathLst>
          </a:custGeom>
          <a:solidFill>
            <a:schemeClr val="accent1"/>
          </a:solidFill>
        </p:spPr>
        <p:txBody>
          <a:bodyPr wrap="square" anchor="ctr">
            <a:noAutofit/>
          </a:bodyPr>
          <a:lstStyle>
            <a:lvl1pPr algn="l">
              <a:lnSpc>
                <a:spcPct val="100000"/>
              </a:lnSpc>
              <a:spcBef>
                <a:spcPts val="0"/>
              </a:spcBef>
              <a:defRPr sz="1000">
                <a:solidFill>
                  <a:schemeClr val="accent1">
                    <a:alpha val="0"/>
                  </a:schemeClr>
                </a:solidFill>
              </a:defRPr>
            </a:lvl1pPr>
          </a:lstStyle>
          <a:p>
            <a:pPr lvl="0"/>
            <a:r>
              <a:rPr lang="en-GB" dirty="0"/>
              <a:t>.</a:t>
            </a:r>
          </a:p>
        </p:txBody>
      </p:sp>
      <p:sp>
        <p:nvSpPr>
          <p:cNvPr id="11" name="Text Placeholder 2">
            <a:extLst>
              <a:ext uri="{FF2B5EF4-FFF2-40B4-BE49-F238E27FC236}">
                <a16:creationId xmlns:a16="http://schemas.microsoft.com/office/drawing/2014/main" id="{D6C56DE8-B888-CF16-9037-81D79DF3294B}"/>
              </a:ext>
            </a:extLst>
          </p:cNvPr>
          <p:cNvSpPr>
            <a:spLocks noGrp="1"/>
          </p:cNvSpPr>
          <p:nvPr>
            <p:ph type="body" sz="quarter" idx="42"/>
          </p:nvPr>
        </p:nvSpPr>
        <p:spPr>
          <a:xfrm>
            <a:off x="2367223" y="2427608"/>
            <a:ext cx="2080477" cy="842400"/>
          </a:xfrm>
        </p:spPr>
        <p:txBody>
          <a:bodyPr>
            <a:noAutofit/>
          </a:bodyPr>
          <a:lstStyle>
            <a:lvl1pPr algn="ctr">
              <a:lnSpc>
                <a:spcPct val="100000"/>
              </a:lnSpc>
              <a:spcBef>
                <a:spcPts val="0"/>
              </a:spcBef>
              <a:defRPr sz="12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13" name="Text Placeholder 7">
            <a:extLst>
              <a:ext uri="{FF2B5EF4-FFF2-40B4-BE49-F238E27FC236}">
                <a16:creationId xmlns:a16="http://schemas.microsoft.com/office/drawing/2014/main" id="{6983499A-72B1-5BC3-FD8C-B9704ECFED19}"/>
              </a:ext>
            </a:extLst>
          </p:cNvPr>
          <p:cNvSpPr>
            <a:spLocks noGrp="1"/>
          </p:cNvSpPr>
          <p:nvPr>
            <p:ph type="body" sz="quarter" idx="43"/>
          </p:nvPr>
        </p:nvSpPr>
        <p:spPr>
          <a:xfrm>
            <a:off x="2367223" y="1838318"/>
            <a:ext cx="2080477" cy="555053"/>
          </a:xfrm>
        </p:spPr>
        <p:txBody>
          <a:bodyPr anchor="ctr">
            <a:noAutofit/>
          </a:bodyPr>
          <a:lstStyle>
            <a:lvl1pPr algn="ctr">
              <a:lnSpc>
                <a:spcPct val="100000"/>
              </a:lnSpc>
              <a:spcBef>
                <a:spcPts val="0"/>
              </a:spcBef>
              <a:defRPr sz="1400"/>
            </a:lvl1pPr>
          </a:lstStyle>
          <a:p>
            <a:pPr lvl="0"/>
            <a:r>
              <a:rPr lang="en-GB" dirty="0"/>
              <a:t>Click to edit Master text styles</a:t>
            </a:r>
          </a:p>
        </p:txBody>
      </p:sp>
      <p:sp>
        <p:nvSpPr>
          <p:cNvPr id="54" name="Text Placeholder 7">
            <a:extLst>
              <a:ext uri="{FF2B5EF4-FFF2-40B4-BE49-F238E27FC236}">
                <a16:creationId xmlns:a16="http://schemas.microsoft.com/office/drawing/2014/main" id="{968F3835-9C63-EF19-32BD-25CE27F15DBC}"/>
              </a:ext>
            </a:extLst>
          </p:cNvPr>
          <p:cNvSpPr>
            <a:spLocks noGrp="1"/>
          </p:cNvSpPr>
          <p:nvPr>
            <p:ph type="body" sz="quarter" idx="54" hasCustomPrompt="1"/>
          </p:nvPr>
        </p:nvSpPr>
        <p:spPr>
          <a:xfrm>
            <a:off x="2799378" y="3888226"/>
            <a:ext cx="1209600" cy="247321"/>
          </a:xfrm>
        </p:spPr>
        <p:txBody>
          <a:bodyPr anchor="ctr">
            <a:noAutofit/>
          </a:bodyPr>
          <a:lstStyle>
            <a:lvl1pPr algn="ctr">
              <a:lnSpc>
                <a:spcPct val="100000"/>
              </a:lnSpc>
              <a:spcBef>
                <a:spcPts val="0"/>
              </a:spcBef>
              <a:defRPr sz="1300"/>
            </a:lvl1pPr>
          </a:lstStyle>
          <a:p>
            <a:pPr lvl="0"/>
            <a:r>
              <a:rPr lang="en-GB" dirty="0"/>
              <a:t>Milestone</a:t>
            </a:r>
          </a:p>
        </p:txBody>
      </p:sp>
      <p:sp>
        <p:nvSpPr>
          <p:cNvPr id="19" name="Text Placeholder 47">
            <a:extLst>
              <a:ext uri="{FF2B5EF4-FFF2-40B4-BE49-F238E27FC236}">
                <a16:creationId xmlns:a16="http://schemas.microsoft.com/office/drawing/2014/main" id="{72E4454B-6912-4B12-82E3-98EF663FEDEF}"/>
              </a:ext>
            </a:extLst>
          </p:cNvPr>
          <p:cNvSpPr>
            <a:spLocks noGrp="1" noChangeAspect="1"/>
          </p:cNvSpPr>
          <p:nvPr>
            <p:ph type="body" sz="quarter" idx="55" hasCustomPrompt="1"/>
          </p:nvPr>
        </p:nvSpPr>
        <p:spPr>
          <a:xfrm rot="8150336" flipV="1">
            <a:off x="4603335" y="4417845"/>
            <a:ext cx="219600" cy="219600"/>
          </a:xfrm>
          <a:custGeom>
            <a:avLst/>
            <a:gdLst>
              <a:gd name="connsiteX0" fmla="*/ 0 w 518532"/>
              <a:gd name="connsiteY0" fmla="*/ 0 h 518532"/>
              <a:gd name="connsiteX1" fmla="*/ 517527 w 518532"/>
              <a:gd name="connsiteY1" fmla="*/ 0 h 518532"/>
              <a:gd name="connsiteX2" fmla="*/ 518532 w 518532"/>
              <a:gd name="connsiteY2" fmla="*/ 19914 h 518532"/>
              <a:gd name="connsiteX3" fmla="*/ 19914 w 518532"/>
              <a:gd name="connsiteY3" fmla="*/ 518532 h 518532"/>
              <a:gd name="connsiteX4" fmla="*/ 0 w 518532"/>
              <a:gd name="connsiteY4" fmla="*/ 517526 h 5185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8532" h="518532">
                <a:moveTo>
                  <a:pt x="0" y="0"/>
                </a:moveTo>
                <a:lnTo>
                  <a:pt x="517527" y="0"/>
                </a:lnTo>
                <a:lnTo>
                  <a:pt x="518532" y="19914"/>
                </a:lnTo>
                <a:cubicBezTo>
                  <a:pt x="518532" y="295293"/>
                  <a:pt x="295293" y="518532"/>
                  <a:pt x="19914" y="518532"/>
                </a:cubicBezTo>
                <a:lnTo>
                  <a:pt x="0" y="517526"/>
                </a:lnTo>
                <a:close/>
              </a:path>
            </a:pathLst>
          </a:custGeom>
          <a:solidFill>
            <a:schemeClr val="accent1"/>
          </a:solidFill>
        </p:spPr>
        <p:txBody>
          <a:bodyPr wrap="square" anchor="ctr">
            <a:noAutofit/>
          </a:bodyPr>
          <a:lstStyle>
            <a:lvl1pPr algn="l">
              <a:lnSpc>
                <a:spcPct val="100000"/>
              </a:lnSpc>
              <a:spcBef>
                <a:spcPts val="0"/>
              </a:spcBef>
              <a:defRPr sz="1000">
                <a:solidFill>
                  <a:schemeClr val="accent1">
                    <a:alpha val="0"/>
                  </a:schemeClr>
                </a:solidFill>
              </a:defRPr>
            </a:lvl1pPr>
          </a:lstStyle>
          <a:p>
            <a:pPr lvl="0"/>
            <a:r>
              <a:rPr lang="en-GB" dirty="0"/>
              <a:t>.</a:t>
            </a:r>
          </a:p>
        </p:txBody>
      </p:sp>
      <p:sp>
        <p:nvSpPr>
          <p:cNvPr id="20" name="Text Placeholder 2">
            <a:extLst>
              <a:ext uri="{FF2B5EF4-FFF2-40B4-BE49-F238E27FC236}">
                <a16:creationId xmlns:a16="http://schemas.microsoft.com/office/drawing/2014/main" id="{04E2E80F-1B2F-88AE-C92E-79C258F3F488}"/>
              </a:ext>
            </a:extLst>
          </p:cNvPr>
          <p:cNvSpPr>
            <a:spLocks noGrp="1"/>
          </p:cNvSpPr>
          <p:nvPr>
            <p:ph type="body" sz="quarter" idx="56"/>
          </p:nvPr>
        </p:nvSpPr>
        <p:spPr>
          <a:xfrm>
            <a:off x="3679557" y="5429742"/>
            <a:ext cx="2080477" cy="842400"/>
          </a:xfrm>
        </p:spPr>
        <p:txBody>
          <a:bodyPr>
            <a:noAutofit/>
          </a:bodyPr>
          <a:lstStyle>
            <a:lvl1pPr algn="ctr">
              <a:lnSpc>
                <a:spcPct val="100000"/>
              </a:lnSpc>
              <a:spcBef>
                <a:spcPts val="0"/>
              </a:spcBef>
              <a:defRPr sz="12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21" name="Text Placeholder 7">
            <a:extLst>
              <a:ext uri="{FF2B5EF4-FFF2-40B4-BE49-F238E27FC236}">
                <a16:creationId xmlns:a16="http://schemas.microsoft.com/office/drawing/2014/main" id="{7FE20C2F-4314-0B5A-ED4E-4C05F43672A1}"/>
              </a:ext>
            </a:extLst>
          </p:cNvPr>
          <p:cNvSpPr>
            <a:spLocks noGrp="1"/>
          </p:cNvSpPr>
          <p:nvPr>
            <p:ph type="body" sz="quarter" idx="57"/>
          </p:nvPr>
        </p:nvSpPr>
        <p:spPr>
          <a:xfrm>
            <a:off x="3679557" y="4840452"/>
            <a:ext cx="2080477" cy="555053"/>
          </a:xfrm>
        </p:spPr>
        <p:txBody>
          <a:bodyPr anchor="ctr">
            <a:noAutofit/>
          </a:bodyPr>
          <a:lstStyle>
            <a:lvl1pPr algn="ctr">
              <a:lnSpc>
                <a:spcPct val="100000"/>
              </a:lnSpc>
              <a:spcBef>
                <a:spcPts val="0"/>
              </a:spcBef>
              <a:defRPr sz="1400"/>
            </a:lvl1pPr>
          </a:lstStyle>
          <a:p>
            <a:pPr lvl="0"/>
            <a:r>
              <a:rPr lang="en-GB" dirty="0"/>
              <a:t>Click to edit Master text styles</a:t>
            </a:r>
          </a:p>
        </p:txBody>
      </p:sp>
      <p:sp>
        <p:nvSpPr>
          <p:cNvPr id="22" name="Text Placeholder 7">
            <a:extLst>
              <a:ext uri="{FF2B5EF4-FFF2-40B4-BE49-F238E27FC236}">
                <a16:creationId xmlns:a16="http://schemas.microsoft.com/office/drawing/2014/main" id="{D5FD22D6-439E-1D09-A92E-183CE574EAE2}"/>
              </a:ext>
            </a:extLst>
          </p:cNvPr>
          <p:cNvSpPr>
            <a:spLocks noGrp="1"/>
          </p:cNvSpPr>
          <p:nvPr>
            <p:ph type="body" sz="quarter" idx="58" hasCustomPrompt="1"/>
          </p:nvPr>
        </p:nvSpPr>
        <p:spPr>
          <a:xfrm>
            <a:off x="4107189" y="3888226"/>
            <a:ext cx="1209600" cy="247321"/>
          </a:xfrm>
        </p:spPr>
        <p:txBody>
          <a:bodyPr anchor="ctr">
            <a:noAutofit/>
          </a:bodyPr>
          <a:lstStyle>
            <a:lvl1pPr algn="ctr">
              <a:lnSpc>
                <a:spcPct val="100000"/>
              </a:lnSpc>
              <a:spcBef>
                <a:spcPts val="0"/>
              </a:spcBef>
              <a:defRPr sz="1300"/>
            </a:lvl1pPr>
          </a:lstStyle>
          <a:p>
            <a:pPr lvl="0"/>
            <a:r>
              <a:rPr lang="en-GB" dirty="0"/>
              <a:t>Milestone</a:t>
            </a:r>
          </a:p>
        </p:txBody>
      </p:sp>
      <p:sp>
        <p:nvSpPr>
          <p:cNvPr id="23" name="Text Placeholder 47">
            <a:extLst>
              <a:ext uri="{FF2B5EF4-FFF2-40B4-BE49-F238E27FC236}">
                <a16:creationId xmlns:a16="http://schemas.microsoft.com/office/drawing/2014/main" id="{31AD4637-A7BB-6FF9-EC20-D1847BBBF339}"/>
              </a:ext>
            </a:extLst>
          </p:cNvPr>
          <p:cNvSpPr>
            <a:spLocks noGrp="1" noChangeAspect="1"/>
          </p:cNvSpPr>
          <p:nvPr>
            <p:ph type="body" sz="quarter" idx="59" hasCustomPrompt="1"/>
          </p:nvPr>
        </p:nvSpPr>
        <p:spPr>
          <a:xfrm rot="13468673">
            <a:off x="5912292" y="3393498"/>
            <a:ext cx="219600" cy="219600"/>
          </a:xfrm>
          <a:custGeom>
            <a:avLst/>
            <a:gdLst>
              <a:gd name="connsiteX0" fmla="*/ 0 w 518532"/>
              <a:gd name="connsiteY0" fmla="*/ 0 h 518532"/>
              <a:gd name="connsiteX1" fmla="*/ 517527 w 518532"/>
              <a:gd name="connsiteY1" fmla="*/ 0 h 518532"/>
              <a:gd name="connsiteX2" fmla="*/ 518532 w 518532"/>
              <a:gd name="connsiteY2" fmla="*/ 19914 h 518532"/>
              <a:gd name="connsiteX3" fmla="*/ 19914 w 518532"/>
              <a:gd name="connsiteY3" fmla="*/ 518532 h 518532"/>
              <a:gd name="connsiteX4" fmla="*/ 0 w 518532"/>
              <a:gd name="connsiteY4" fmla="*/ 517526 h 5185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8532" h="518532">
                <a:moveTo>
                  <a:pt x="0" y="0"/>
                </a:moveTo>
                <a:lnTo>
                  <a:pt x="517527" y="0"/>
                </a:lnTo>
                <a:lnTo>
                  <a:pt x="518532" y="19914"/>
                </a:lnTo>
                <a:cubicBezTo>
                  <a:pt x="518532" y="295293"/>
                  <a:pt x="295293" y="518532"/>
                  <a:pt x="19914" y="518532"/>
                </a:cubicBezTo>
                <a:lnTo>
                  <a:pt x="0" y="517526"/>
                </a:lnTo>
                <a:close/>
              </a:path>
            </a:pathLst>
          </a:custGeom>
          <a:solidFill>
            <a:schemeClr val="accent1"/>
          </a:solidFill>
        </p:spPr>
        <p:txBody>
          <a:bodyPr wrap="square" anchor="ctr">
            <a:noAutofit/>
          </a:bodyPr>
          <a:lstStyle>
            <a:lvl1pPr algn="l">
              <a:lnSpc>
                <a:spcPct val="100000"/>
              </a:lnSpc>
              <a:spcBef>
                <a:spcPts val="0"/>
              </a:spcBef>
              <a:defRPr sz="1000">
                <a:solidFill>
                  <a:schemeClr val="accent1">
                    <a:alpha val="0"/>
                  </a:schemeClr>
                </a:solidFill>
              </a:defRPr>
            </a:lvl1pPr>
          </a:lstStyle>
          <a:p>
            <a:pPr lvl="0"/>
            <a:r>
              <a:rPr lang="en-GB" dirty="0"/>
              <a:t>.</a:t>
            </a:r>
          </a:p>
        </p:txBody>
      </p:sp>
      <p:sp>
        <p:nvSpPr>
          <p:cNvPr id="24" name="Text Placeholder 2">
            <a:extLst>
              <a:ext uri="{FF2B5EF4-FFF2-40B4-BE49-F238E27FC236}">
                <a16:creationId xmlns:a16="http://schemas.microsoft.com/office/drawing/2014/main" id="{C064D0D6-096B-838B-DB46-50B30F03DE48}"/>
              </a:ext>
            </a:extLst>
          </p:cNvPr>
          <p:cNvSpPr>
            <a:spLocks noGrp="1"/>
          </p:cNvSpPr>
          <p:nvPr>
            <p:ph type="body" sz="quarter" idx="60"/>
          </p:nvPr>
        </p:nvSpPr>
        <p:spPr>
          <a:xfrm>
            <a:off x="4991891" y="2436821"/>
            <a:ext cx="2080477" cy="842400"/>
          </a:xfrm>
        </p:spPr>
        <p:txBody>
          <a:bodyPr>
            <a:noAutofit/>
          </a:bodyPr>
          <a:lstStyle>
            <a:lvl1pPr algn="ctr">
              <a:lnSpc>
                <a:spcPct val="100000"/>
              </a:lnSpc>
              <a:spcBef>
                <a:spcPts val="0"/>
              </a:spcBef>
              <a:defRPr sz="12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25" name="Text Placeholder 7">
            <a:extLst>
              <a:ext uri="{FF2B5EF4-FFF2-40B4-BE49-F238E27FC236}">
                <a16:creationId xmlns:a16="http://schemas.microsoft.com/office/drawing/2014/main" id="{282F753F-FF5D-0450-A281-ED3C7B55DB3E}"/>
              </a:ext>
            </a:extLst>
          </p:cNvPr>
          <p:cNvSpPr>
            <a:spLocks noGrp="1"/>
          </p:cNvSpPr>
          <p:nvPr>
            <p:ph type="body" sz="quarter" idx="61"/>
          </p:nvPr>
        </p:nvSpPr>
        <p:spPr>
          <a:xfrm>
            <a:off x="4991891" y="1847531"/>
            <a:ext cx="2080477" cy="555053"/>
          </a:xfrm>
        </p:spPr>
        <p:txBody>
          <a:bodyPr anchor="ctr">
            <a:noAutofit/>
          </a:bodyPr>
          <a:lstStyle>
            <a:lvl1pPr algn="ctr">
              <a:lnSpc>
                <a:spcPct val="100000"/>
              </a:lnSpc>
              <a:spcBef>
                <a:spcPts val="0"/>
              </a:spcBef>
              <a:defRPr sz="1400"/>
            </a:lvl1pPr>
          </a:lstStyle>
          <a:p>
            <a:pPr lvl="0"/>
            <a:r>
              <a:rPr lang="en-GB" dirty="0"/>
              <a:t>Click to edit Master text styles</a:t>
            </a:r>
          </a:p>
        </p:txBody>
      </p:sp>
      <p:sp>
        <p:nvSpPr>
          <p:cNvPr id="26" name="Text Placeholder 7">
            <a:extLst>
              <a:ext uri="{FF2B5EF4-FFF2-40B4-BE49-F238E27FC236}">
                <a16:creationId xmlns:a16="http://schemas.microsoft.com/office/drawing/2014/main" id="{4F49E5AA-B8A9-1718-2831-23C48850A374}"/>
              </a:ext>
            </a:extLst>
          </p:cNvPr>
          <p:cNvSpPr>
            <a:spLocks noGrp="1"/>
          </p:cNvSpPr>
          <p:nvPr>
            <p:ph type="body" sz="quarter" idx="62" hasCustomPrompt="1"/>
          </p:nvPr>
        </p:nvSpPr>
        <p:spPr>
          <a:xfrm>
            <a:off x="5415000" y="3888226"/>
            <a:ext cx="1209600" cy="247321"/>
          </a:xfrm>
        </p:spPr>
        <p:txBody>
          <a:bodyPr anchor="ctr">
            <a:noAutofit/>
          </a:bodyPr>
          <a:lstStyle>
            <a:lvl1pPr algn="ctr">
              <a:lnSpc>
                <a:spcPct val="100000"/>
              </a:lnSpc>
              <a:spcBef>
                <a:spcPts val="0"/>
              </a:spcBef>
              <a:defRPr sz="1300"/>
            </a:lvl1pPr>
          </a:lstStyle>
          <a:p>
            <a:pPr lvl="0"/>
            <a:r>
              <a:rPr lang="en-GB" dirty="0"/>
              <a:t>Milestone</a:t>
            </a:r>
          </a:p>
        </p:txBody>
      </p:sp>
      <p:sp>
        <p:nvSpPr>
          <p:cNvPr id="27" name="Text Placeholder 47">
            <a:extLst>
              <a:ext uri="{FF2B5EF4-FFF2-40B4-BE49-F238E27FC236}">
                <a16:creationId xmlns:a16="http://schemas.microsoft.com/office/drawing/2014/main" id="{093F9A11-8B4B-FB2B-BB7D-14D314A70981}"/>
              </a:ext>
            </a:extLst>
          </p:cNvPr>
          <p:cNvSpPr>
            <a:spLocks noGrp="1" noChangeAspect="1"/>
          </p:cNvSpPr>
          <p:nvPr>
            <p:ph type="body" sz="quarter" idx="63" hasCustomPrompt="1"/>
          </p:nvPr>
        </p:nvSpPr>
        <p:spPr>
          <a:xfrm rot="8150336" flipV="1">
            <a:off x="7221249" y="4417845"/>
            <a:ext cx="219600" cy="219600"/>
          </a:xfrm>
          <a:custGeom>
            <a:avLst/>
            <a:gdLst>
              <a:gd name="connsiteX0" fmla="*/ 0 w 518532"/>
              <a:gd name="connsiteY0" fmla="*/ 0 h 518532"/>
              <a:gd name="connsiteX1" fmla="*/ 517527 w 518532"/>
              <a:gd name="connsiteY1" fmla="*/ 0 h 518532"/>
              <a:gd name="connsiteX2" fmla="*/ 518532 w 518532"/>
              <a:gd name="connsiteY2" fmla="*/ 19914 h 518532"/>
              <a:gd name="connsiteX3" fmla="*/ 19914 w 518532"/>
              <a:gd name="connsiteY3" fmla="*/ 518532 h 518532"/>
              <a:gd name="connsiteX4" fmla="*/ 0 w 518532"/>
              <a:gd name="connsiteY4" fmla="*/ 517526 h 5185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8532" h="518532">
                <a:moveTo>
                  <a:pt x="0" y="0"/>
                </a:moveTo>
                <a:lnTo>
                  <a:pt x="517527" y="0"/>
                </a:lnTo>
                <a:lnTo>
                  <a:pt x="518532" y="19914"/>
                </a:lnTo>
                <a:cubicBezTo>
                  <a:pt x="518532" y="295293"/>
                  <a:pt x="295293" y="518532"/>
                  <a:pt x="19914" y="518532"/>
                </a:cubicBezTo>
                <a:lnTo>
                  <a:pt x="0" y="517526"/>
                </a:lnTo>
                <a:close/>
              </a:path>
            </a:pathLst>
          </a:custGeom>
          <a:solidFill>
            <a:schemeClr val="accent1"/>
          </a:solidFill>
        </p:spPr>
        <p:txBody>
          <a:bodyPr wrap="square" anchor="ctr">
            <a:noAutofit/>
          </a:bodyPr>
          <a:lstStyle>
            <a:lvl1pPr algn="l">
              <a:lnSpc>
                <a:spcPct val="100000"/>
              </a:lnSpc>
              <a:spcBef>
                <a:spcPts val="0"/>
              </a:spcBef>
              <a:defRPr sz="1000">
                <a:solidFill>
                  <a:schemeClr val="accent1">
                    <a:alpha val="0"/>
                  </a:schemeClr>
                </a:solidFill>
              </a:defRPr>
            </a:lvl1pPr>
          </a:lstStyle>
          <a:p>
            <a:pPr lvl="0"/>
            <a:r>
              <a:rPr lang="en-GB" dirty="0"/>
              <a:t>.</a:t>
            </a:r>
          </a:p>
        </p:txBody>
      </p:sp>
      <p:sp>
        <p:nvSpPr>
          <p:cNvPr id="28" name="Text Placeholder 2">
            <a:extLst>
              <a:ext uri="{FF2B5EF4-FFF2-40B4-BE49-F238E27FC236}">
                <a16:creationId xmlns:a16="http://schemas.microsoft.com/office/drawing/2014/main" id="{DA662180-FDF9-FEA4-9C7C-480184E3C296}"/>
              </a:ext>
            </a:extLst>
          </p:cNvPr>
          <p:cNvSpPr>
            <a:spLocks noGrp="1"/>
          </p:cNvSpPr>
          <p:nvPr>
            <p:ph type="body" sz="quarter" idx="64"/>
          </p:nvPr>
        </p:nvSpPr>
        <p:spPr>
          <a:xfrm>
            <a:off x="6304224" y="5436412"/>
            <a:ext cx="2080477" cy="842400"/>
          </a:xfrm>
        </p:spPr>
        <p:txBody>
          <a:bodyPr>
            <a:noAutofit/>
          </a:bodyPr>
          <a:lstStyle>
            <a:lvl1pPr algn="ctr">
              <a:lnSpc>
                <a:spcPct val="100000"/>
              </a:lnSpc>
              <a:spcBef>
                <a:spcPts val="0"/>
              </a:spcBef>
              <a:defRPr sz="12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29" name="Text Placeholder 7">
            <a:extLst>
              <a:ext uri="{FF2B5EF4-FFF2-40B4-BE49-F238E27FC236}">
                <a16:creationId xmlns:a16="http://schemas.microsoft.com/office/drawing/2014/main" id="{B903A240-654B-31E0-F63D-80BD104BB6A1}"/>
              </a:ext>
            </a:extLst>
          </p:cNvPr>
          <p:cNvSpPr>
            <a:spLocks noGrp="1"/>
          </p:cNvSpPr>
          <p:nvPr>
            <p:ph type="body" sz="quarter" idx="65"/>
          </p:nvPr>
        </p:nvSpPr>
        <p:spPr>
          <a:xfrm>
            <a:off x="6304224" y="4847122"/>
            <a:ext cx="2080477" cy="555053"/>
          </a:xfrm>
        </p:spPr>
        <p:txBody>
          <a:bodyPr anchor="ctr">
            <a:noAutofit/>
          </a:bodyPr>
          <a:lstStyle>
            <a:lvl1pPr algn="ctr">
              <a:lnSpc>
                <a:spcPct val="100000"/>
              </a:lnSpc>
              <a:spcBef>
                <a:spcPts val="0"/>
              </a:spcBef>
              <a:defRPr sz="1400"/>
            </a:lvl1pPr>
          </a:lstStyle>
          <a:p>
            <a:pPr lvl="0"/>
            <a:r>
              <a:rPr lang="en-GB" dirty="0"/>
              <a:t>Click to edit Master text styles</a:t>
            </a:r>
          </a:p>
        </p:txBody>
      </p:sp>
      <p:sp>
        <p:nvSpPr>
          <p:cNvPr id="30" name="Text Placeholder 7">
            <a:extLst>
              <a:ext uri="{FF2B5EF4-FFF2-40B4-BE49-F238E27FC236}">
                <a16:creationId xmlns:a16="http://schemas.microsoft.com/office/drawing/2014/main" id="{E08FDC21-966C-C46C-B522-AD5DFCE594B2}"/>
              </a:ext>
            </a:extLst>
          </p:cNvPr>
          <p:cNvSpPr>
            <a:spLocks noGrp="1"/>
          </p:cNvSpPr>
          <p:nvPr>
            <p:ph type="body" sz="quarter" idx="66" hasCustomPrompt="1"/>
          </p:nvPr>
        </p:nvSpPr>
        <p:spPr>
          <a:xfrm>
            <a:off x="6722811" y="3888226"/>
            <a:ext cx="1209600" cy="247321"/>
          </a:xfrm>
        </p:spPr>
        <p:txBody>
          <a:bodyPr anchor="ctr">
            <a:noAutofit/>
          </a:bodyPr>
          <a:lstStyle>
            <a:lvl1pPr algn="ctr">
              <a:lnSpc>
                <a:spcPct val="100000"/>
              </a:lnSpc>
              <a:spcBef>
                <a:spcPts val="0"/>
              </a:spcBef>
              <a:defRPr sz="1300"/>
            </a:lvl1pPr>
          </a:lstStyle>
          <a:p>
            <a:pPr lvl="0"/>
            <a:r>
              <a:rPr lang="en-GB" dirty="0"/>
              <a:t>Milestone</a:t>
            </a:r>
          </a:p>
        </p:txBody>
      </p:sp>
      <p:sp>
        <p:nvSpPr>
          <p:cNvPr id="31" name="Text Placeholder 47">
            <a:extLst>
              <a:ext uri="{FF2B5EF4-FFF2-40B4-BE49-F238E27FC236}">
                <a16:creationId xmlns:a16="http://schemas.microsoft.com/office/drawing/2014/main" id="{893A8C3D-17B0-8FD8-654E-AA3F93471A8A}"/>
              </a:ext>
            </a:extLst>
          </p:cNvPr>
          <p:cNvSpPr>
            <a:spLocks noGrp="1" noChangeAspect="1"/>
          </p:cNvSpPr>
          <p:nvPr>
            <p:ph type="body" sz="quarter" idx="67" hasCustomPrompt="1"/>
          </p:nvPr>
        </p:nvSpPr>
        <p:spPr>
          <a:xfrm rot="13468673">
            <a:off x="8530208" y="3390748"/>
            <a:ext cx="219600" cy="219600"/>
          </a:xfrm>
          <a:custGeom>
            <a:avLst/>
            <a:gdLst>
              <a:gd name="connsiteX0" fmla="*/ 0 w 518532"/>
              <a:gd name="connsiteY0" fmla="*/ 0 h 518532"/>
              <a:gd name="connsiteX1" fmla="*/ 517527 w 518532"/>
              <a:gd name="connsiteY1" fmla="*/ 0 h 518532"/>
              <a:gd name="connsiteX2" fmla="*/ 518532 w 518532"/>
              <a:gd name="connsiteY2" fmla="*/ 19914 h 518532"/>
              <a:gd name="connsiteX3" fmla="*/ 19914 w 518532"/>
              <a:gd name="connsiteY3" fmla="*/ 518532 h 518532"/>
              <a:gd name="connsiteX4" fmla="*/ 0 w 518532"/>
              <a:gd name="connsiteY4" fmla="*/ 517526 h 5185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8532" h="518532">
                <a:moveTo>
                  <a:pt x="0" y="0"/>
                </a:moveTo>
                <a:lnTo>
                  <a:pt x="517527" y="0"/>
                </a:lnTo>
                <a:lnTo>
                  <a:pt x="518532" y="19914"/>
                </a:lnTo>
                <a:cubicBezTo>
                  <a:pt x="518532" y="295293"/>
                  <a:pt x="295293" y="518532"/>
                  <a:pt x="19914" y="518532"/>
                </a:cubicBezTo>
                <a:lnTo>
                  <a:pt x="0" y="517526"/>
                </a:lnTo>
                <a:close/>
              </a:path>
            </a:pathLst>
          </a:custGeom>
          <a:solidFill>
            <a:schemeClr val="accent1"/>
          </a:solidFill>
        </p:spPr>
        <p:txBody>
          <a:bodyPr wrap="square" anchor="ctr">
            <a:noAutofit/>
          </a:bodyPr>
          <a:lstStyle>
            <a:lvl1pPr algn="l">
              <a:lnSpc>
                <a:spcPct val="100000"/>
              </a:lnSpc>
              <a:spcBef>
                <a:spcPts val="0"/>
              </a:spcBef>
              <a:defRPr sz="1000">
                <a:solidFill>
                  <a:schemeClr val="accent1">
                    <a:alpha val="0"/>
                  </a:schemeClr>
                </a:solidFill>
              </a:defRPr>
            </a:lvl1pPr>
          </a:lstStyle>
          <a:p>
            <a:pPr lvl="0"/>
            <a:r>
              <a:rPr lang="en-GB" dirty="0"/>
              <a:t>.</a:t>
            </a:r>
          </a:p>
        </p:txBody>
      </p:sp>
      <p:sp>
        <p:nvSpPr>
          <p:cNvPr id="32" name="Text Placeholder 2">
            <a:extLst>
              <a:ext uri="{FF2B5EF4-FFF2-40B4-BE49-F238E27FC236}">
                <a16:creationId xmlns:a16="http://schemas.microsoft.com/office/drawing/2014/main" id="{502647E7-BA95-36DF-70DA-6CCD76FCD05C}"/>
              </a:ext>
            </a:extLst>
          </p:cNvPr>
          <p:cNvSpPr>
            <a:spLocks noGrp="1"/>
          </p:cNvSpPr>
          <p:nvPr>
            <p:ph type="body" sz="quarter" idx="68"/>
          </p:nvPr>
        </p:nvSpPr>
        <p:spPr>
          <a:xfrm>
            <a:off x="7616557" y="2431888"/>
            <a:ext cx="2080477" cy="842400"/>
          </a:xfrm>
        </p:spPr>
        <p:txBody>
          <a:bodyPr>
            <a:noAutofit/>
          </a:bodyPr>
          <a:lstStyle>
            <a:lvl1pPr algn="ctr">
              <a:lnSpc>
                <a:spcPct val="100000"/>
              </a:lnSpc>
              <a:spcBef>
                <a:spcPts val="0"/>
              </a:spcBef>
              <a:defRPr sz="12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33" name="Text Placeholder 7">
            <a:extLst>
              <a:ext uri="{FF2B5EF4-FFF2-40B4-BE49-F238E27FC236}">
                <a16:creationId xmlns:a16="http://schemas.microsoft.com/office/drawing/2014/main" id="{5CDBA108-0FB1-0060-40A8-967116B79801}"/>
              </a:ext>
            </a:extLst>
          </p:cNvPr>
          <p:cNvSpPr>
            <a:spLocks noGrp="1"/>
          </p:cNvSpPr>
          <p:nvPr>
            <p:ph type="body" sz="quarter" idx="69"/>
          </p:nvPr>
        </p:nvSpPr>
        <p:spPr>
          <a:xfrm>
            <a:off x="7616557" y="1842598"/>
            <a:ext cx="2080477" cy="555053"/>
          </a:xfrm>
        </p:spPr>
        <p:txBody>
          <a:bodyPr anchor="ctr">
            <a:noAutofit/>
          </a:bodyPr>
          <a:lstStyle>
            <a:lvl1pPr algn="ctr">
              <a:lnSpc>
                <a:spcPct val="100000"/>
              </a:lnSpc>
              <a:spcBef>
                <a:spcPts val="0"/>
              </a:spcBef>
              <a:defRPr sz="1400"/>
            </a:lvl1pPr>
          </a:lstStyle>
          <a:p>
            <a:pPr lvl="0"/>
            <a:r>
              <a:rPr lang="en-GB" dirty="0"/>
              <a:t>Click to edit Master text styles</a:t>
            </a:r>
          </a:p>
        </p:txBody>
      </p:sp>
      <p:sp>
        <p:nvSpPr>
          <p:cNvPr id="34" name="Text Placeholder 7">
            <a:extLst>
              <a:ext uri="{FF2B5EF4-FFF2-40B4-BE49-F238E27FC236}">
                <a16:creationId xmlns:a16="http://schemas.microsoft.com/office/drawing/2014/main" id="{85182D71-A88A-F6D5-89B8-5AF7B6911798}"/>
              </a:ext>
            </a:extLst>
          </p:cNvPr>
          <p:cNvSpPr>
            <a:spLocks noGrp="1"/>
          </p:cNvSpPr>
          <p:nvPr>
            <p:ph type="body" sz="quarter" idx="70" hasCustomPrompt="1"/>
          </p:nvPr>
        </p:nvSpPr>
        <p:spPr>
          <a:xfrm>
            <a:off x="8030621" y="3888226"/>
            <a:ext cx="1209600" cy="247321"/>
          </a:xfrm>
        </p:spPr>
        <p:txBody>
          <a:bodyPr anchor="ctr">
            <a:noAutofit/>
          </a:bodyPr>
          <a:lstStyle>
            <a:lvl1pPr algn="ctr">
              <a:lnSpc>
                <a:spcPct val="100000"/>
              </a:lnSpc>
              <a:spcBef>
                <a:spcPts val="0"/>
              </a:spcBef>
              <a:defRPr sz="1300"/>
            </a:lvl1pPr>
          </a:lstStyle>
          <a:p>
            <a:pPr lvl="0"/>
            <a:r>
              <a:rPr lang="en-GB" dirty="0"/>
              <a:t>Milestone</a:t>
            </a:r>
          </a:p>
        </p:txBody>
      </p:sp>
      <p:grpSp>
        <p:nvGrpSpPr>
          <p:cNvPr id="5" name="Group 4">
            <a:extLst>
              <a:ext uri="{FF2B5EF4-FFF2-40B4-BE49-F238E27FC236}">
                <a16:creationId xmlns:a16="http://schemas.microsoft.com/office/drawing/2014/main" id="{CFEAB494-E420-CABA-719F-BCDF9716F13A}"/>
              </a:ext>
            </a:extLst>
          </p:cNvPr>
          <p:cNvGrpSpPr/>
          <p:nvPr userDrawn="1"/>
        </p:nvGrpSpPr>
        <p:grpSpPr>
          <a:xfrm>
            <a:off x="2750272" y="3357980"/>
            <a:ext cx="6539055" cy="1307812"/>
            <a:chOff x="3480378" y="3357980"/>
            <a:chExt cx="6539055" cy="1307812"/>
          </a:xfrm>
        </p:grpSpPr>
        <p:sp>
          <p:nvSpPr>
            <p:cNvPr id="6" name="Arc 47">
              <a:extLst>
                <a:ext uri="{FF2B5EF4-FFF2-40B4-BE49-F238E27FC236}">
                  <a16:creationId xmlns:a16="http://schemas.microsoft.com/office/drawing/2014/main" id="{5B6561AF-4910-132F-B3B7-A504B4416BDA}"/>
                </a:ext>
              </a:extLst>
            </p:cNvPr>
            <p:cNvSpPr/>
            <p:nvPr userDrawn="1"/>
          </p:nvSpPr>
          <p:spPr>
            <a:xfrm>
              <a:off x="8711622" y="3357980"/>
              <a:ext cx="1307811" cy="1307812"/>
            </a:xfrm>
            <a:prstGeom prst="ellipse">
              <a:avLst/>
            </a:prstGeom>
            <a:ln w="571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 name="Arc 47">
              <a:extLst>
                <a:ext uri="{FF2B5EF4-FFF2-40B4-BE49-F238E27FC236}">
                  <a16:creationId xmlns:a16="http://schemas.microsoft.com/office/drawing/2014/main" id="{2C5285BF-2913-E316-D1BA-884490EB7CCA}"/>
                </a:ext>
              </a:extLst>
            </p:cNvPr>
            <p:cNvSpPr/>
            <p:nvPr userDrawn="1"/>
          </p:nvSpPr>
          <p:spPr>
            <a:xfrm>
              <a:off x="6096000" y="3357980"/>
              <a:ext cx="1307811" cy="1307812"/>
            </a:xfrm>
            <a:prstGeom prst="ellipse">
              <a:avLst/>
            </a:prstGeom>
            <a:ln w="571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 name="Arc 48">
              <a:extLst>
                <a:ext uri="{FF2B5EF4-FFF2-40B4-BE49-F238E27FC236}">
                  <a16:creationId xmlns:a16="http://schemas.microsoft.com/office/drawing/2014/main" id="{BBEDBE85-7398-D2A8-88BE-1542BAAC30D2}"/>
                </a:ext>
              </a:extLst>
            </p:cNvPr>
            <p:cNvSpPr/>
            <p:nvPr userDrawn="1"/>
          </p:nvSpPr>
          <p:spPr>
            <a:xfrm flipV="1">
              <a:off x="7403811" y="3357980"/>
              <a:ext cx="1307811" cy="1307812"/>
            </a:xfrm>
            <a:prstGeom prst="ellipse">
              <a:avLst/>
            </a:prstGeom>
            <a:ln w="571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 name="Arc 47">
              <a:extLst>
                <a:ext uri="{FF2B5EF4-FFF2-40B4-BE49-F238E27FC236}">
                  <a16:creationId xmlns:a16="http://schemas.microsoft.com/office/drawing/2014/main" id="{3132AA95-43B7-F6AC-E795-F71F3A89F25D}"/>
                </a:ext>
              </a:extLst>
            </p:cNvPr>
            <p:cNvSpPr/>
            <p:nvPr userDrawn="1"/>
          </p:nvSpPr>
          <p:spPr>
            <a:xfrm>
              <a:off x="3480378" y="3357980"/>
              <a:ext cx="1307811" cy="1307812"/>
            </a:xfrm>
            <a:prstGeom prst="ellipse">
              <a:avLst/>
            </a:prstGeom>
            <a:ln w="571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2" name="Arc 48">
              <a:extLst>
                <a:ext uri="{FF2B5EF4-FFF2-40B4-BE49-F238E27FC236}">
                  <a16:creationId xmlns:a16="http://schemas.microsoft.com/office/drawing/2014/main" id="{43694D3A-5612-11F3-B441-F789FD332443}"/>
                </a:ext>
              </a:extLst>
            </p:cNvPr>
            <p:cNvSpPr/>
            <p:nvPr userDrawn="1"/>
          </p:nvSpPr>
          <p:spPr>
            <a:xfrm flipV="1">
              <a:off x="4788189" y="3357980"/>
              <a:ext cx="1307811" cy="1307812"/>
            </a:xfrm>
            <a:prstGeom prst="ellipse">
              <a:avLst/>
            </a:prstGeom>
            <a:ln w="571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4" name="Arc 13">
              <a:extLst>
                <a:ext uri="{FF2B5EF4-FFF2-40B4-BE49-F238E27FC236}">
                  <a16:creationId xmlns:a16="http://schemas.microsoft.com/office/drawing/2014/main" id="{809976B3-B1A7-59BD-6B86-09A70BABBCF9}"/>
                </a:ext>
              </a:extLst>
            </p:cNvPr>
            <p:cNvSpPr/>
            <p:nvPr userDrawn="1"/>
          </p:nvSpPr>
          <p:spPr>
            <a:xfrm>
              <a:off x="3480378" y="3357980"/>
              <a:ext cx="1307811" cy="1307812"/>
            </a:xfrm>
            <a:prstGeom prst="arc">
              <a:avLst>
                <a:gd name="adj1" fmla="val 10792152"/>
                <a:gd name="adj2" fmla="val 0"/>
              </a:avLst>
            </a:prstGeom>
            <a:ln w="57150" cap="rn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5" name="Arc 14">
              <a:extLst>
                <a:ext uri="{FF2B5EF4-FFF2-40B4-BE49-F238E27FC236}">
                  <a16:creationId xmlns:a16="http://schemas.microsoft.com/office/drawing/2014/main" id="{5950265B-9B14-9CA8-61A6-21DCC3A1AF1A}"/>
                </a:ext>
              </a:extLst>
            </p:cNvPr>
            <p:cNvSpPr/>
            <p:nvPr userDrawn="1"/>
          </p:nvSpPr>
          <p:spPr>
            <a:xfrm flipV="1">
              <a:off x="4788189" y="3357980"/>
              <a:ext cx="1307811" cy="1307812"/>
            </a:xfrm>
            <a:prstGeom prst="arc">
              <a:avLst>
                <a:gd name="adj1" fmla="val 10790197"/>
                <a:gd name="adj2" fmla="val 0"/>
              </a:avLst>
            </a:prstGeom>
            <a:ln w="57150" cap="rn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6" name="Arc 15">
              <a:extLst>
                <a:ext uri="{FF2B5EF4-FFF2-40B4-BE49-F238E27FC236}">
                  <a16:creationId xmlns:a16="http://schemas.microsoft.com/office/drawing/2014/main" id="{2A615E95-7DE6-5147-0CF1-8B99E4355B73}"/>
                </a:ext>
              </a:extLst>
            </p:cNvPr>
            <p:cNvSpPr/>
            <p:nvPr userDrawn="1"/>
          </p:nvSpPr>
          <p:spPr>
            <a:xfrm>
              <a:off x="6096000" y="3357980"/>
              <a:ext cx="1307811" cy="1307812"/>
            </a:xfrm>
            <a:prstGeom prst="arc">
              <a:avLst>
                <a:gd name="adj1" fmla="val 10792152"/>
                <a:gd name="adj2" fmla="val 0"/>
              </a:avLst>
            </a:prstGeom>
            <a:ln w="57150" cap="rn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7" name="Arc 16">
              <a:extLst>
                <a:ext uri="{FF2B5EF4-FFF2-40B4-BE49-F238E27FC236}">
                  <a16:creationId xmlns:a16="http://schemas.microsoft.com/office/drawing/2014/main" id="{3BA90852-7702-41AD-99B1-C60A497F740A}"/>
                </a:ext>
              </a:extLst>
            </p:cNvPr>
            <p:cNvSpPr/>
            <p:nvPr userDrawn="1"/>
          </p:nvSpPr>
          <p:spPr>
            <a:xfrm flipV="1">
              <a:off x="7403811" y="3357980"/>
              <a:ext cx="1307811" cy="1307812"/>
            </a:xfrm>
            <a:prstGeom prst="arc">
              <a:avLst>
                <a:gd name="adj1" fmla="val 10790197"/>
                <a:gd name="adj2" fmla="val 0"/>
              </a:avLst>
            </a:prstGeom>
            <a:ln w="57150" cap="rn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8" name="Arc 17">
              <a:extLst>
                <a:ext uri="{FF2B5EF4-FFF2-40B4-BE49-F238E27FC236}">
                  <a16:creationId xmlns:a16="http://schemas.microsoft.com/office/drawing/2014/main" id="{574FE756-6EC0-DEBE-7D64-3CBA40AA2C7A}"/>
                </a:ext>
              </a:extLst>
            </p:cNvPr>
            <p:cNvSpPr/>
            <p:nvPr userDrawn="1"/>
          </p:nvSpPr>
          <p:spPr>
            <a:xfrm>
              <a:off x="8711622" y="3357980"/>
              <a:ext cx="1307811" cy="1307812"/>
            </a:xfrm>
            <a:prstGeom prst="arc">
              <a:avLst>
                <a:gd name="adj1" fmla="val 10792152"/>
                <a:gd name="adj2" fmla="val 0"/>
              </a:avLst>
            </a:prstGeom>
            <a:ln w="57150" cap="rn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spTree>
    <p:extLst>
      <p:ext uri="{BB962C8B-B14F-4D97-AF65-F5344CB8AC3E}">
        <p14:creationId xmlns:p14="http://schemas.microsoft.com/office/powerpoint/2010/main" val="384969528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FDB4B0-5A0B-324C-8B81-0D762F367D42}"/>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A60261E9-625B-C8ED-455D-86AC5A12D04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3169B682-A7E0-D07F-CFC9-7EA46FD1C6C1}"/>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Marcador de texto 4">
            <a:extLst>
              <a:ext uri="{FF2B5EF4-FFF2-40B4-BE49-F238E27FC236}">
                <a16:creationId xmlns:a16="http://schemas.microsoft.com/office/drawing/2014/main" id="{FE7E889A-335F-00CF-BBB6-69D37093EA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FD9791A5-B723-F289-638A-0744D7EA0E95}"/>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7" name="Marcador de fecha 6">
            <a:extLst>
              <a:ext uri="{FF2B5EF4-FFF2-40B4-BE49-F238E27FC236}">
                <a16:creationId xmlns:a16="http://schemas.microsoft.com/office/drawing/2014/main" id="{B91501E6-0BB4-A494-362D-757A12033FCB}"/>
              </a:ext>
            </a:extLst>
          </p:cNvPr>
          <p:cNvSpPr>
            <a:spLocks noGrp="1"/>
          </p:cNvSpPr>
          <p:nvPr>
            <p:ph type="dt" sz="half" idx="10"/>
          </p:nvPr>
        </p:nvSpPr>
        <p:spPr/>
        <p:txBody>
          <a:bodyPr/>
          <a:lstStyle/>
          <a:p>
            <a:fld id="{716AE383-6E5A-47C3-B2FD-A5D6B8EA8E0A}" type="datetimeFigureOut">
              <a:rPr lang="es-EC" smtClean="0"/>
              <a:t>11/5/2025</a:t>
            </a:fld>
            <a:endParaRPr lang="es-EC"/>
          </a:p>
        </p:txBody>
      </p:sp>
      <p:sp>
        <p:nvSpPr>
          <p:cNvPr id="8" name="Marcador de pie de página 7">
            <a:extLst>
              <a:ext uri="{FF2B5EF4-FFF2-40B4-BE49-F238E27FC236}">
                <a16:creationId xmlns:a16="http://schemas.microsoft.com/office/drawing/2014/main" id="{2D2B25AE-3392-260E-7D75-055C512060F7}"/>
              </a:ext>
            </a:extLst>
          </p:cNvPr>
          <p:cNvSpPr>
            <a:spLocks noGrp="1"/>
          </p:cNvSpPr>
          <p:nvPr>
            <p:ph type="ftr" sz="quarter" idx="11"/>
          </p:nvPr>
        </p:nvSpPr>
        <p:spPr/>
        <p:txBody>
          <a:bodyPr/>
          <a:lstStyle/>
          <a:p>
            <a:endParaRPr lang="es-EC"/>
          </a:p>
        </p:txBody>
      </p:sp>
      <p:sp>
        <p:nvSpPr>
          <p:cNvPr id="9" name="Marcador de número de diapositiva 8">
            <a:extLst>
              <a:ext uri="{FF2B5EF4-FFF2-40B4-BE49-F238E27FC236}">
                <a16:creationId xmlns:a16="http://schemas.microsoft.com/office/drawing/2014/main" id="{103E364D-0FD3-4A83-702D-1EF6A7408AD5}"/>
              </a:ext>
            </a:extLst>
          </p:cNvPr>
          <p:cNvSpPr>
            <a:spLocks noGrp="1"/>
          </p:cNvSpPr>
          <p:nvPr>
            <p:ph type="sldNum" sz="quarter" idx="12"/>
          </p:nvPr>
        </p:nvSpPr>
        <p:spPr/>
        <p:txBody>
          <a:bodyPr/>
          <a:lstStyle/>
          <a:p>
            <a:fld id="{BE2999E0-0C24-439D-8E08-0672DCBD6065}" type="slidenum">
              <a:rPr lang="es-EC" smtClean="0"/>
              <a:t>‹Nº›</a:t>
            </a:fld>
            <a:endParaRPr lang="es-EC"/>
          </a:p>
        </p:txBody>
      </p:sp>
    </p:spTree>
    <p:extLst>
      <p:ext uri="{BB962C8B-B14F-4D97-AF65-F5344CB8AC3E}">
        <p14:creationId xmlns:p14="http://schemas.microsoft.com/office/powerpoint/2010/main" val="84866943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imeline I60V8">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id="{F3E5D277-4339-C4D1-A41A-BB7B87063406}"/>
              </a:ext>
            </a:extLst>
          </p:cNvPr>
          <p:cNvSpPr/>
          <p:nvPr userDrawn="1"/>
        </p:nvSpPr>
        <p:spPr>
          <a:xfrm>
            <a:off x="0" y="0"/>
            <a:ext cx="2267714" cy="2267712"/>
          </a:xfrm>
          <a:custGeom>
            <a:avLst/>
            <a:gdLst>
              <a:gd name="connsiteX0" fmla="*/ 0 w 2267714"/>
              <a:gd name="connsiteY0" fmla="*/ 0 h 2267712"/>
              <a:gd name="connsiteX1" fmla="*/ 2263317 w 2267714"/>
              <a:gd name="connsiteY1" fmla="*/ 0 h 2267712"/>
              <a:gd name="connsiteX2" fmla="*/ 2267714 w 2267714"/>
              <a:gd name="connsiteY2" fmla="*/ 87089 h 2267712"/>
              <a:gd name="connsiteX3" fmla="*/ 87091 w 2267714"/>
              <a:gd name="connsiteY3" fmla="*/ 2267712 h 2267712"/>
              <a:gd name="connsiteX4" fmla="*/ 0 w 2267714"/>
              <a:gd name="connsiteY4" fmla="*/ 2263314 h 22677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67714" h="2267712">
                <a:moveTo>
                  <a:pt x="0" y="0"/>
                </a:moveTo>
                <a:lnTo>
                  <a:pt x="2263317" y="0"/>
                </a:lnTo>
                <a:lnTo>
                  <a:pt x="2267714" y="87089"/>
                </a:lnTo>
                <a:cubicBezTo>
                  <a:pt x="2267714" y="1291414"/>
                  <a:pt x="1291416" y="2267712"/>
                  <a:pt x="87091" y="2267712"/>
                </a:cubicBezTo>
                <a:lnTo>
                  <a:pt x="0" y="226331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 name="Title 1">
            <a:extLst>
              <a:ext uri="{FF2B5EF4-FFF2-40B4-BE49-F238E27FC236}">
                <a16:creationId xmlns:a16="http://schemas.microsoft.com/office/drawing/2014/main" id="{C260620B-EC8A-78D9-76D4-E4DE28BCEDED}"/>
              </a:ext>
            </a:extLst>
          </p:cNvPr>
          <p:cNvSpPr>
            <a:spLocks noGrp="1"/>
          </p:cNvSpPr>
          <p:nvPr>
            <p:ph type="title"/>
          </p:nvPr>
        </p:nvSpPr>
        <p:spPr>
          <a:xfrm>
            <a:off x="587375" y="584200"/>
            <a:ext cx="9577388" cy="1109663"/>
          </a:xfrm>
          <a:prstGeom prst="rect">
            <a:avLst/>
          </a:prstGeom>
        </p:spPr>
        <p:txBody>
          <a:bodyPr>
            <a:noAutofit/>
          </a:bodyPr>
          <a:lstStyle>
            <a:lvl1pPr>
              <a:defRPr>
                <a:solidFill>
                  <a:schemeClr val="tx1">
                    <a:lumMod val="85000"/>
                    <a:lumOff val="15000"/>
                  </a:schemeClr>
                </a:solidFill>
              </a:defRPr>
            </a:lvl1pPr>
          </a:lstStyle>
          <a:p>
            <a:r>
              <a:rPr lang="en-US" dirty="0"/>
              <a:t>Click to edit Master title style</a:t>
            </a:r>
            <a:endParaRPr lang="en-ID" dirty="0"/>
          </a:p>
        </p:txBody>
      </p:sp>
      <p:sp>
        <p:nvSpPr>
          <p:cNvPr id="48" name="Text Placeholder 47">
            <a:extLst>
              <a:ext uri="{FF2B5EF4-FFF2-40B4-BE49-F238E27FC236}">
                <a16:creationId xmlns:a16="http://schemas.microsoft.com/office/drawing/2014/main" id="{43BF1845-C70F-D3A9-7F86-DD4539DA6801}"/>
              </a:ext>
            </a:extLst>
          </p:cNvPr>
          <p:cNvSpPr>
            <a:spLocks noGrp="1" noChangeAspect="1"/>
          </p:cNvSpPr>
          <p:nvPr>
            <p:ph type="body" sz="quarter" idx="52" hasCustomPrompt="1"/>
          </p:nvPr>
        </p:nvSpPr>
        <p:spPr>
          <a:xfrm rot="13448084">
            <a:off x="2649883" y="3391833"/>
            <a:ext cx="219600" cy="219600"/>
          </a:xfrm>
          <a:custGeom>
            <a:avLst/>
            <a:gdLst>
              <a:gd name="connsiteX0" fmla="*/ 0 w 518532"/>
              <a:gd name="connsiteY0" fmla="*/ 0 h 518532"/>
              <a:gd name="connsiteX1" fmla="*/ 517527 w 518532"/>
              <a:gd name="connsiteY1" fmla="*/ 0 h 518532"/>
              <a:gd name="connsiteX2" fmla="*/ 518532 w 518532"/>
              <a:gd name="connsiteY2" fmla="*/ 19914 h 518532"/>
              <a:gd name="connsiteX3" fmla="*/ 19914 w 518532"/>
              <a:gd name="connsiteY3" fmla="*/ 518532 h 518532"/>
              <a:gd name="connsiteX4" fmla="*/ 0 w 518532"/>
              <a:gd name="connsiteY4" fmla="*/ 517526 h 5185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8532" h="518532">
                <a:moveTo>
                  <a:pt x="0" y="0"/>
                </a:moveTo>
                <a:lnTo>
                  <a:pt x="517527" y="0"/>
                </a:lnTo>
                <a:lnTo>
                  <a:pt x="518532" y="19914"/>
                </a:lnTo>
                <a:cubicBezTo>
                  <a:pt x="518532" y="295293"/>
                  <a:pt x="295293" y="518532"/>
                  <a:pt x="19914" y="518532"/>
                </a:cubicBezTo>
                <a:lnTo>
                  <a:pt x="0" y="517526"/>
                </a:lnTo>
                <a:close/>
              </a:path>
            </a:pathLst>
          </a:custGeom>
          <a:solidFill>
            <a:schemeClr val="accent1"/>
          </a:solidFill>
        </p:spPr>
        <p:txBody>
          <a:bodyPr wrap="square" anchor="ctr">
            <a:noAutofit/>
          </a:bodyPr>
          <a:lstStyle>
            <a:lvl1pPr algn="l">
              <a:lnSpc>
                <a:spcPct val="100000"/>
              </a:lnSpc>
              <a:spcBef>
                <a:spcPts val="0"/>
              </a:spcBef>
              <a:defRPr sz="1000">
                <a:solidFill>
                  <a:schemeClr val="accent1">
                    <a:alpha val="0"/>
                  </a:schemeClr>
                </a:solidFill>
              </a:defRPr>
            </a:lvl1pPr>
          </a:lstStyle>
          <a:p>
            <a:pPr lvl="0"/>
            <a:r>
              <a:rPr lang="en-GB" dirty="0"/>
              <a:t>.</a:t>
            </a:r>
          </a:p>
        </p:txBody>
      </p:sp>
      <p:sp>
        <p:nvSpPr>
          <p:cNvPr id="11" name="Text Placeholder 2">
            <a:extLst>
              <a:ext uri="{FF2B5EF4-FFF2-40B4-BE49-F238E27FC236}">
                <a16:creationId xmlns:a16="http://schemas.microsoft.com/office/drawing/2014/main" id="{D6C56DE8-B888-CF16-9037-81D79DF3294B}"/>
              </a:ext>
            </a:extLst>
          </p:cNvPr>
          <p:cNvSpPr>
            <a:spLocks noGrp="1"/>
          </p:cNvSpPr>
          <p:nvPr>
            <p:ph type="body" sz="quarter" idx="42"/>
          </p:nvPr>
        </p:nvSpPr>
        <p:spPr>
          <a:xfrm>
            <a:off x="1932893" y="2393276"/>
            <a:ext cx="1641522" cy="842400"/>
          </a:xfrm>
        </p:spPr>
        <p:txBody>
          <a:bodyPr>
            <a:noAutofit/>
          </a:bodyPr>
          <a:lstStyle>
            <a:lvl1pPr algn="ctr">
              <a:lnSpc>
                <a:spcPct val="100000"/>
              </a:lnSpc>
              <a:spcBef>
                <a:spcPts val="0"/>
              </a:spcBef>
              <a:defRPr sz="12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13" name="Text Placeholder 7">
            <a:extLst>
              <a:ext uri="{FF2B5EF4-FFF2-40B4-BE49-F238E27FC236}">
                <a16:creationId xmlns:a16="http://schemas.microsoft.com/office/drawing/2014/main" id="{6983499A-72B1-5BC3-FD8C-B9704ECFED19}"/>
              </a:ext>
            </a:extLst>
          </p:cNvPr>
          <p:cNvSpPr>
            <a:spLocks noGrp="1"/>
          </p:cNvSpPr>
          <p:nvPr>
            <p:ph type="body" sz="quarter" idx="43"/>
          </p:nvPr>
        </p:nvSpPr>
        <p:spPr>
          <a:xfrm>
            <a:off x="1932893" y="1803986"/>
            <a:ext cx="1641522" cy="555053"/>
          </a:xfrm>
        </p:spPr>
        <p:txBody>
          <a:bodyPr anchor="ctr">
            <a:noAutofit/>
          </a:bodyPr>
          <a:lstStyle>
            <a:lvl1pPr algn="ctr">
              <a:lnSpc>
                <a:spcPct val="100000"/>
              </a:lnSpc>
              <a:spcBef>
                <a:spcPts val="0"/>
              </a:spcBef>
              <a:defRPr sz="1400"/>
            </a:lvl1pPr>
          </a:lstStyle>
          <a:p>
            <a:pPr lvl="0"/>
            <a:r>
              <a:rPr lang="en-GB" dirty="0"/>
              <a:t>Click to edit Master text styles</a:t>
            </a:r>
          </a:p>
        </p:txBody>
      </p:sp>
      <p:sp>
        <p:nvSpPr>
          <p:cNvPr id="54" name="Text Placeholder 7">
            <a:extLst>
              <a:ext uri="{FF2B5EF4-FFF2-40B4-BE49-F238E27FC236}">
                <a16:creationId xmlns:a16="http://schemas.microsoft.com/office/drawing/2014/main" id="{968F3835-9C63-EF19-32BD-25CE27F15DBC}"/>
              </a:ext>
            </a:extLst>
          </p:cNvPr>
          <p:cNvSpPr>
            <a:spLocks noGrp="1"/>
          </p:cNvSpPr>
          <p:nvPr>
            <p:ph type="body" sz="quarter" idx="54" hasCustomPrompt="1"/>
          </p:nvPr>
        </p:nvSpPr>
        <p:spPr>
          <a:xfrm>
            <a:off x="2154997" y="3888226"/>
            <a:ext cx="1209600" cy="247321"/>
          </a:xfrm>
        </p:spPr>
        <p:txBody>
          <a:bodyPr anchor="ctr">
            <a:noAutofit/>
          </a:bodyPr>
          <a:lstStyle>
            <a:lvl1pPr algn="ctr">
              <a:lnSpc>
                <a:spcPct val="100000"/>
              </a:lnSpc>
              <a:spcBef>
                <a:spcPts val="0"/>
              </a:spcBef>
              <a:defRPr sz="1300"/>
            </a:lvl1pPr>
          </a:lstStyle>
          <a:p>
            <a:pPr lvl="0"/>
            <a:r>
              <a:rPr lang="en-GB" dirty="0"/>
              <a:t>Milestone</a:t>
            </a:r>
          </a:p>
        </p:txBody>
      </p:sp>
      <p:sp>
        <p:nvSpPr>
          <p:cNvPr id="2" name="Text Placeholder 47">
            <a:extLst>
              <a:ext uri="{FF2B5EF4-FFF2-40B4-BE49-F238E27FC236}">
                <a16:creationId xmlns:a16="http://schemas.microsoft.com/office/drawing/2014/main" id="{EB5770D7-7030-FB7F-94E7-5AF4EAD5E798}"/>
              </a:ext>
            </a:extLst>
          </p:cNvPr>
          <p:cNvSpPr>
            <a:spLocks noGrp="1" noChangeAspect="1"/>
          </p:cNvSpPr>
          <p:nvPr>
            <p:ph type="body" sz="quarter" idx="55" hasCustomPrompt="1"/>
          </p:nvPr>
        </p:nvSpPr>
        <p:spPr>
          <a:xfrm rot="2654128">
            <a:off x="3957717" y="4417845"/>
            <a:ext cx="219600" cy="219600"/>
          </a:xfrm>
          <a:custGeom>
            <a:avLst/>
            <a:gdLst>
              <a:gd name="connsiteX0" fmla="*/ 0 w 518532"/>
              <a:gd name="connsiteY0" fmla="*/ 0 h 518532"/>
              <a:gd name="connsiteX1" fmla="*/ 517527 w 518532"/>
              <a:gd name="connsiteY1" fmla="*/ 0 h 518532"/>
              <a:gd name="connsiteX2" fmla="*/ 518532 w 518532"/>
              <a:gd name="connsiteY2" fmla="*/ 19914 h 518532"/>
              <a:gd name="connsiteX3" fmla="*/ 19914 w 518532"/>
              <a:gd name="connsiteY3" fmla="*/ 518532 h 518532"/>
              <a:gd name="connsiteX4" fmla="*/ 0 w 518532"/>
              <a:gd name="connsiteY4" fmla="*/ 517526 h 5185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8532" h="518532">
                <a:moveTo>
                  <a:pt x="0" y="0"/>
                </a:moveTo>
                <a:lnTo>
                  <a:pt x="517527" y="0"/>
                </a:lnTo>
                <a:lnTo>
                  <a:pt x="518532" y="19914"/>
                </a:lnTo>
                <a:cubicBezTo>
                  <a:pt x="518532" y="295293"/>
                  <a:pt x="295293" y="518532"/>
                  <a:pt x="19914" y="518532"/>
                </a:cubicBezTo>
                <a:lnTo>
                  <a:pt x="0" y="517526"/>
                </a:lnTo>
                <a:close/>
              </a:path>
            </a:pathLst>
          </a:custGeom>
          <a:solidFill>
            <a:schemeClr val="accent1"/>
          </a:solidFill>
        </p:spPr>
        <p:txBody>
          <a:bodyPr wrap="square" anchor="ctr">
            <a:noAutofit/>
          </a:bodyPr>
          <a:lstStyle>
            <a:lvl1pPr algn="l">
              <a:lnSpc>
                <a:spcPct val="100000"/>
              </a:lnSpc>
              <a:spcBef>
                <a:spcPts val="0"/>
              </a:spcBef>
              <a:defRPr sz="1000">
                <a:solidFill>
                  <a:schemeClr val="accent1">
                    <a:alpha val="0"/>
                  </a:schemeClr>
                </a:solidFill>
              </a:defRPr>
            </a:lvl1pPr>
          </a:lstStyle>
          <a:p>
            <a:pPr lvl="0"/>
            <a:r>
              <a:rPr lang="en-GB" dirty="0"/>
              <a:t>.</a:t>
            </a:r>
          </a:p>
        </p:txBody>
      </p:sp>
      <p:sp>
        <p:nvSpPr>
          <p:cNvPr id="5" name="Text Placeholder 2">
            <a:extLst>
              <a:ext uri="{FF2B5EF4-FFF2-40B4-BE49-F238E27FC236}">
                <a16:creationId xmlns:a16="http://schemas.microsoft.com/office/drawing/2014/main" id="{E18CFAF6-66DD-C2A4-47C9-F2DA9576B276}"/>
              </a:ext>
            </a:extLst>
          </p:cNvPr>
          <p:cNvSpPr>
            <a:spLocks noGrp="1"/>
          </p:cNvSpPr>
          <p:nvPr>
            <p:ph type="body" sz="quarter" idx="56"/>
          </p:nvPr>
        </p:nvSpPr>
        <p:spPr>
          <a:xfrm>
            <a:off x="3243559" y="5361956"/>
            <a:ext cx="1641522" cy="842400"/>
          </a:xfrm>
        </p:spPr>
        <p:txBody>
          <a:bodyPr>
            <a:noAutofit/>
          </a:bodyPr>
          <a:lstStyle>
            <a:lvl1pPr algn="ctr">
              <a:lnSpc>
                <a:spcPct val="100000"/>
              </a:lnSpc>
              <a:spcBef>
                <a:spcPts val="0"/>
              </a:spcBef>
              <a:defRPr sz="12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6" name="Text Placeholder 7">
            <a:extLst>
              <a:ext uri="{FF2B5EF4-FFF2-40B4-BE49-F238E27FC236}">
                <a16:creationId xmlns:a16="http://schemas.microsoft.com/office/drawing/2014/main" id="{CC8E716D-90B8-CA11-6A5A-143DCA473AD2}"/>
              </a:ext>
            </a:extLst>
          </p:cNvPr>
          <p:cNvSpPr>
            <a:spLocks noGrp="1"/>
          </p:cNvSpPr>
          <p:nvPr>
            <p:ph type="body" sz="quarter" idx="57"/>
          </p:nvPr>
        </p:nvSpPr>
        <p:spPr>
          <a:xfrm>
            <a:off x="3243559" y="4772666"/>
            <a:ext cx="1641522" cy="555053"/>
          </a:xfrm>
        </p:spPr>
        <p:txBody>
          <a:bodyPr anchor="ctr">
            <a:noAutofit/>
          </a:bodyPr>
          <a:lstStyle>
            <a:lvl1pPr algn="ctr">
              <a:lnSpc>
                <a:spcPct val="100000"/>
              </a:lnSpc>
              <a:spcBef>
                <a:spcPts val="0"/>
              </a:spcBef>
              <a:defRPr sz="1400"/>
            </a:lvl1pPr>
          </a:lstStyle>
          <a:p>
            <a:pPr lvl="0"/>
            <a:r>
              <a:rPr lang="en-GB" dirty="0"/>
              <a:t>Click to edit Master text styles</a:t>
            </a:r>
          </a:p>
        </p:txBody>
      </p:sp>
      <p:sp>
        <p:nvSpPr>
          <p:cNvPr id="7" name="Text Placeholder 7">
            <a:extLst>
              <a:ext uri="{FF2B5EF4-FFF2-40B4-BE49-F238E27FC236}">
                <a16:creationId xmlns:a16="http://schemas.microsoft.com/office/drawing/2014/main" id="{B14899CB-C957-6674-D467-C21BF65C33F2}"/>
              </a:ext>
            </a:extLst>
          </p:cNvPr>
          <p:cNvSpPr>
            <a:spLocks noGrp="1"/>
          </p:cNvSpPr>
          <p:nvPr>
            <p:ph type="body" sz="quarter" idx="58" hasCustomPrompt="1"/>
          </p:nvPr>
        </p:nvSpPr>
        <p:spPr>
          <a:xfrm>
            <a:off x="3462808" y="3888226"/>
            <a:ext cx="1209600" cy="247321"/>
          </a:xfrm>
        </p:spPr>
        <p:txBody>
          <a:bodyPr anchor="ctr">
            <a:noAutofit/>
          </a:bodyPr>
          <a:lstStyle>
            <a:lvl1pPr algn="ctr">
              <a:lnSpc>
                <a:spcPct val="100000"/>
              </a:lnSpc>
              <a:spcBef>
                <a:spcPts val="0"/>
              </a:spcBef>
              <a:defRPr sz="1300"/>
            </a:lvl1pPr>
          </a:lstStyle>
          <a:p>
            <a:pPr lvl="0"/>
            <a:r>
              <a:rPr lang="en-GB" dirty="0"/>
              <a:t>Milestone</a:t>
            </a:r>
          </a:p>
        </p:txBody>
      </p:sp>
      <p:sp>
        <p:nvSpPr>
          <p:cNvPr id="8" name="Text Placeholder 47">
            <a:extLst>
              <a:ext uri="{FF2B5EF4-FFF2-40B4-BE49-F238E27FC236}">
                <a16:creationId xmlns:a16="http://schemas.microsoft.com/office/drawing/2014/main" id="{BD41D12A-BB8F-2D7A-39B6-B956CB4E7462}"/>
              </a:ext>
            </a:extLst>
          </p:cNvPr>
          <p:cNvSpPr>
            <a:spLocks noGrp="1" noChangeAspect="1"/>
          </p:cNvSpPr>
          <p:nvPr>
            <p:ph type="body" sz="quarter" idx="59" hasCustomPrompt="1"/>
          </p:nvPr>
        </p:nvSpPr>
        <p:spPr>
          <a:xfrm rot="13448719">
            <a:off x="5265551" y="3391833"/>
            <a:ext cx="219600" cy="219600"/>
          </a:xfrm>
          <a:custGeom>
            <a:avLst/>
            <a:gdLst>
              <a:gd name="connsiteX0" fmla="*/ 0 w 518532"/>
              <a:gd name="connsiteY0" fmla="*/ 0 h 518532"/>
              <a:gd name="connsiteX1" fmla="*/ 517527 w 518532"/>
              <a:gd name="connsiteY1" fmla="*/ 0 h 518532"/>
              <a:gd name="connsiteX2" fmla="*/ 518532 w 518532"/>
              <a:gd name="connsiteY2" fmla="*/ 19914 h 518532"/>
              <a:gd name="connsiteX3" fmla="*/ 19914 w 518532"/>
              <a:gd name="connsiteY3" fmla="*/ 518532 h 518532"/>
              <a:gd name="connsiteX4" fmla="*/ 0 w 518532"/>
              <a:gd name="connsiteY4" fmla="*/ 517526 h 5185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8532" h="518532">
                <a:moveTo>
                  <a:pt x="0" y="0"/>
                </a:moveTo>
                <a:lnTo>
                  <a:pt x="517527" y="0"/>
                </a:lnTo>
                <a:lnTo>
                  <a:pt x="518532" y="19914"/>
                </a:lnTo>
                <a:cubicBezTo>
                  <a:pt x="518532" y="295293"/>
                  <a:pt x="295293" y="518532"/>
                  <a:pt x="19914" y="518532"/>
                </a:cubicBezTo>
                <a:lnTo>
                  <a:pt x="0" y="517526"/>
                </a:lnTo>
                <a:close/>
              </a:path>
            </a:pathLst>
          </a:custGeom>
          <a:solidFill>
            <a:schemeClr val="accent1"/>
          </a:solidFill>
        </p:spPr>
        <p:txBody>
          <a:bodyPr wrap="square" anchor="ctr">
            <a:noAutofit/>
          </a:bodyPr>
          <a:lstStyle>
            <a:lvl1pPr algn="l">
              <a:lnSpc>
                <a:spcPct val="100000"/>
              </a:lnSpc>
              <a:spcBef>
                <a:spcPts val="0"/>
              </a:spcBef>
              <a:defRPr sz="1000">
                <a:solidFill>
                  <a:schemeClr val="accent1">
                    <a:alpha val="0"/>
                  </a:schemeClr>
                </a:solidFill>
              </a:defRPr>
            </a:lvl1pPr>
          </a:lstStyle>
          <a:p>
            <a:pPr lvl="0"/>
            <a:r>
              <a:rPr lang="en-GB" dirty="0"/>
              <a:t>.</a:t>
            </a:r>
          </a:p>
        </p:txBody>
      </p:sp>
      <p:sp>
        <p:nvSpPr>
          <p:cNvPr id="10" name="Text Placeholder 2">
            <a:extLst>
              <a:ext uri="{FF2B5EF4-FFF2-40B4-BE49-F238E27FC236}">
                <a16:creationId xmlns:a16="http://schemas.microsoft.com/office/drawing/2014/main" id="{EED16348-6A2B-F326-B6FC-52949BADA30A}"/>
              </a:ext>
            </a:extLst>
          </p:cNvPr>
          <p:cNvSpPr>
            <a:spLocks noGrp="1"/>
          </p:cNvSpPr>
          <p:nvPr>
            <p:ph type="body" sz="quarter" idx="60"/>
          </p:nvPr>
        </p:nvSpPr>
        <p:spPr>
          <a:xfrm>
            <a:off x="4554225" y="2480026"/>
            <a:ext cx="1641522" cy="842400"/>
          </a:xfrm>
        </p:spPr>
        <p:txBody>
          <a:bodyPr>
            <a:noAutofit/>
          </a:bodyPr>
          <a:lstStyle>
            <a:lvl1pPr algn="ctr">
              <a:lnSpc>
                <a:spcPct val="100000"/>
              </a:lnSpc>
              <a:spcBef>
                <a:spcPts val="0"/>
              </a:spcBef>
              <a:defRPr sz="12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12" name="Text Placeholder 7">
            <a:extLst>
              <a:ext uri="{FF2B5EF4-FFF2-40B4-BE49-F238E27FC236}">
                <a16:creationId xmlns:a16="http://schemas.microsoft.com/office/drawing/2014/main" id="{0CB5E748-88DA-972A-7E23-B4081D3EA6AD}"/>
              </a:ext>
            </a:extLst>
          </p:cNvPr>
          <p:cNvSpPr>
            <a:spLocks noGrp="1"/>
          </p:cNvSpPr>
          <p:nvPr>
            <p:ph type="body" sz="quarter" idx="61"/>
          </p:nvPr>
        </p:nvSpPr>
        <p:spPr>
          <a:xfrm>
            <a:off x="4554225" y="1890736"/>
            <a:ext cx="1641522" cy="555053"/>
          </a:xfrm>
        </p:spPr>
        <p:txBody>
          <a:bodyPr anchor="ctr">
            <a:noAutofit/>
          </a:bodyPr>
          <a:lstStyle>
            <a:lvl1pPr algn="ctr">
              <a:lnSpc>
                <a:spcPct val="100000"/>
              </a:lnSpc>
              <a:spcBef>
                <a:spcPts val="0"/>
              </a:spcBef>
              <a:defRPr sz="1400"/>
            </a:lvl1pPr>
          </a:lstStyle>
          <a:p>
            <a:pPr lvl="0"/>
            <a:r>
              <a:rPr lang="en-GB" dirty="0"/>
              <a:t>Click to edit Master text styles</a:t>
            </a:r>
          </a:p>
        </p:txBody>
      </p:sp>
      <p:sp>
        <p:nvSpPr>
          <p:cNvPr id="14" name="Text Placeholder 7">
            <a:extLst>
              <a:ext uri="{FF2B5EF4-FFF2-40B4-BE49-F238E27FC236}">
                <a16:creationId xmlns:a16="http://schemas.microsoft.com/office/drawing/2014/main" id="{01102CDA-8A47-A8AC-BDA5-9F04B92148D0}"/>
              </a:ext>
            </a:extLst>
          </p:cNvPr>
          <p:cNvSpPr>
            <a:spLocks noGrp="1"/>
          </p:cNvSpPr>
          <p:nvPr>
            <p:ph type="body" sz="quarter" idx="62" hasCustomPrompt="1"/>
          </p:nvPr>
        </p:nvSpPr>
        <p:spPr>
          <a:xfrm>
            <a:off x="4770619" y="3888226"/>
            <a:ext cx="1209600" cy="247321"/>
          </a:xfrm>
        </p:spPr>
        <p:txBody>
          <a:bodyPr anchor="ctr">
            <a:noAutofit/>
          </a:bodyPr>
          <a:lstStyle>
            <a:lvl1pPr algn="ctr">
              <a:lnSpc>
                <a:spcPct val="100000"/>
              </a:lnSpc>
              <a:spcBef>
                <a:spcPts val="0"/>
              </a:spcBef>
              <a:defRPr sz="1300"/>
            </a:lvl1pPr>
          </a:lstStyle>
          <a:p>
            <a:pPr lvl="0"/>
            <a:r>
              <a:rPr lang="en-GB" dirty="0"/>
              <a:t>Milestone</a:t>
            </a:r>
          </a:p>
        </p:txBody>
      </p:sp>
      <p:sp>
        <p:nvSpPr>
          <p:cNvPr id="15" name="Text Placeholder 47">
            <a:extLst>
              <a:ext uri="{FF2B5EF4-FFF2-40B4-BE49-F238E27FC236}">
                <a16:creationId xmlns:a16="http://schemas.microsoft.com/office/drawing/2014/main" id="{55594443-EB92-E0D5-F3E2-C880EE3795A9}"/>
              </a:ext>
            </a:extLst>
          </p:cNvPr>
          <p:cNvSpPr>
            <a:spLocks noGrp="1" noChangeAspect="1"/>
          </p:cNvSpPr>
          <p:nvPr>
            <p:ph type="body" sz="quarter" idx="63" hasCustomPrompt="1"/>
          </p:nvPr>
        </p:nvSpPr>
        <p:spPr>
          <a:xfrm rot="2654128">
            <a:off x="6573385" y="4417845"/>
            <a:ext cx="219600" cy="219600"/>
          </a:xfrm>
          <a:custGeom>
            <a:avLst/>
            <a:gdLst>
              <a:gd name="connsiteX0" fmla="*/ 0 w 518532"/>
              <a:gd name="connsiteY0" fmla="*/ 0 h 518532"/>
              <a:gd name="connsiteX1" fmla="*/ 517527 w 518532"/>
              <a:gd name="connsiteY1" fmla="*/ 0 h 518532"/>
              <a:gd name="connsiteX2" fmla="*/ 518532 w 518532"/>
              <a:gd name="connsiteY2" fmla="*/ 19914 h 518532"/>
              <a:gd name="connsiteX3" fmla="*/ 19914 w 518532"/>
              <a:gd name="connsiteY3" fmla="*/ 518532 h 518532"/>
              <a:gd name="connsiteX4" fmla="*/ 0 w 518532"/>
              <a:gd name="connsiteY4" fmla="*/ 517526 h 5185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8532" h="518532">
                <a:moveTo>
                  <a:pt x="0" y="0"/>
                </a:moveTo>
                <a:lnTo>
                  <a:pt x="517527" y="0"/>
                </a:lnTo>
                <a:lnTo>
                  <a:pt x="518532" y="19914"/>
                </a:lnTo>
                <a:cubicBezTo>
                  <a:pt x="518532" y="295293"/>
                  <a:pt x="295293" y="518532"/>
                  <a:pt x="19914" y="518532"/>
                </a:cubicBezTo>
                <a:lnTo>
                  <a:pt x="0" y="517526"/>
                </a:lnTo>
                <a:close/>
              </a:path>
            </a:pathLst>
          </a:custGeom>
          <a:solidFill>
            <a:schemeClr val="accent1"/>
          </a:solidFill>
        </p:spPr>
        <p:txBody>
          <a:bodyPr wrap="square" anchor="ctr">
            <a:noAutofit/>
          </a:bodyPr>
          <a:lstStyle>
            <a:lvl1pPr algn="l">
              <a:lnSpc>
                <a:spcPct val="100000"/>
              </a:lnSpc>
              <a:spcBef>
                <a:spcPts val="0"/>
              </a:spcBef>
              <a:defRPr sz="1000">
                <a:solidFill>
                  <a:schemeClr val="accent1">
                    <a:alpha val="0"/>
                  </a:schemeClr>
                </a:solidFill>
              </a:defRPr>
            </a:lvl1pPr>
          </a:lstStyle>
          <a:p>
            <a:pPr lvl="0"/>
            <a:r>
              <a:rPr lang="en-GB" dirty="0"/>
              <a:t>.</a:t>
            </a:r>
          </a:p>
        </p:txBody>
      </p:sp>
      <p:sp>
        <p:nvSpPr>
          <p:cNvPr id="16" name="Text Placeholder 2">
            <a:extLst>
              <a:ext uri="{FF2B5EF4-FFF2-40B4-BE49-F238E27FC236}">
                <a16:creationId xmlns:a16="http://schemas.microsoft.com/office/drawing/2014/main" id="{07106273-4D98-50DB-6C77-B7D5A9960CA7}"/>
              </a:ext>
            </a:extLst>
          </p:cNvPr>
          <p:cNvSpPr>
            <a:spLocks noGrp="1"/>
          </p:cNvSpPr>
          <p:nvPr>
            <p:ph type="body" sz="quarter" idx="64"/>
          </p:nvPr>
        </p:nvSpPr>
        <p:spPr>
          <a:xfrm>
            <a:off x="5864891" y="5475166"/>
            <a:ext cx="1641522" cy="842400"/>
          </a:xfrm>
        </p:spPr>
        <p:txBody>
          <a:bodyPr>
            <a:noAutofit/>
          </a:bodyPr>
          <a:lstStyle>
            <a:lvl1pPr algn="ctr">
              <a:lnSpc>
                <a:spcPct val="100000"/>
              </a:lnSpc>
              <a:spcBef>
                <a:spcPts val="0"/>
              </a:spcBef>
              <a:defRPr sz="12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17" name="Text Placeholder 7">
            <a:extLst>
              <a:ext uri="{FF2B5EF4-FFF2-40B4-BE49-F238E27FC236}">
                <a16:creationId xmlns:a16="http://schemas.microsoft.com/office/drawing/2014/main" id="{61E12DE1-CF11-5D63-7424-D0188B97872A}"/>
              </a:ext>
            </a:extLst>
          </p:cNvPr>
          <p:cNvSpPr>
            <a:spLocks noGrp="1"/>
          </p:cNvSpPr>
          <p:nvPr>
            <p:ph type="body" sz="quarter" idx="65"/>
          </p:nvPr>
        </p:nvSpPr>
        <p:spPr>
          <a:xfrm>
            <a:off x="5864891" y="4885876"/>
            <a:ext cx="1641522" cy="555053"/>
          </a:xfrm>
        </p:spPr>
        <p:txBody>
          <a:bodyPr anchor="ctr">
            <a:noAutofit/>
          </a:bodyPr>
          <a:lstStyle>
            <a:lvl1pPr algn="ctr">
              <a:lnSpc>
                <a:spcPct val="100000"/>
              </a:lnSpc>
              <a:spcBef>
                <a:spcPts val="0"/>
              </a:spcBef>
              <a:defRPr sz="1400"/>
            </a:lvl1pPr>
          </a:lstStyle>
          <a:p>
            <a:pPr lvl="0"/>
            <a:r>
              <a:rPr lang="en-GB" dirty="0"/>
              <a:t>Click to edit Master text styles</a:t>
            </a:r>
          </a:p>
        </p:txBody>
      </p:sp>
      <p:sp>
        <p:nvSpPr>
          <p:cNvPr id="18" name="Text Placeholder 7">
            <a:extLst>
              <a:ext uri="{FF2B5EF4-FFF2-40B4-BE49-F238E27FC236}">
                <a16:creationId xmlns:a16="http://schemas.microsoft.com/office/drawing/2014/main" id="{DEB378B8-1872-6DE6-2E68-7792A86B5368}"/>
              </a:ext>
            </a:extLst>
          </p:cNvPr>
          <p:cNvSpPr>
            <a:spLocks noGrp="1"/>
          </p:cNvSpPr>
          <p:nvPr>
            <p:ph type="body" sz="quarter" idx="66" hasCustomPrompt="1"/>
          </p:nvPr>
        </p:nvSpPr>
        <p:spPr>
          <a:xfrm>
            <a:off x="6078430" y="3888226"/>
            <a:ext cx="1209600" cy="247321"/>
          </a:xfrm>
        </p:spPr>
        <p:txBody>
          <a:bodyPr anchor="ctr">
            <a:noAutofit/>
          </a:bodyPr>
          <a:lstStyle>
            <a:lvl1pPr algn="ctr">
              <a:lnSpc>
                <a:spcPct val="100000"/>
              </a:lnSpc>
              <a:spcBef>
                <a:spcPts val="0"/>
              </a:spcBef>
              <a:defRPr sz="1300"/>
            </a:lvl1pPr>
          </a:lstStyle>
          <a:p>
            <a:pPr lvl="0"/>
            <a:r>
              <a:rPr lang="en-GB" dirty="0"/>
              <a:t>Milestone</a:t>
            </a:r>
          </a:p>
        </p:txBody>
      </p:sp>
      <p:sp>
        <p:nvSpPr>
          <p:cNvPr id="35" name="Text Placeholder 47">
            <a:extLst>
              <a:ext uri="{FF2B5EF4-FFF2-40B4-BE49-F238E27FC236}">
                <a16:creationId xmlns:a16="http://schemas.microsoft.com/office/drawing/2014/main" id="{09B0A2E9-7DFC-A403-67B9-2849667B3518}"/>
              </a:ext>
            </a:extLst>
          </p:cNvPr>
          <p:cNvSpPr>
            <a:spLocks noGrp="1" noChangeAspect="1"/>
          </p:cNvSpPr>
          <p:nvPr>
            <p:ph type="body" sz="quarter" idx="67" hasCustomPrompt="1"/>
          </p:nvPr>
        </p:nvSpPr>
        <p:spPr>
          <a:xfrm rot="13493207">
            <a:off x="7881219" y="3391833"/>
            <a:ext cx="219600" cy="219600"/>
          </a:xfrm>
          <a:custGeom>
            <a:avLst/>
            <a:gdLst>
              <a:gd name="connsiteX0" fmla="*/ 0 w 518532"/>
              <a:gd name="connsiteY0" fmla="*/ 0 h 518532"/>
              <a:gd name="connsiteX1" fmla="*/ 517527 w 518532"/>
              <a:gd name="connsiteY1" fmla="*/ 0 h 518532"/>
              <a:gd name="connsiteX2" fmla="*/ 518532 w 518532"/>
              <a:gd name="connsiteY2" fmla="*/ 19914 h 518532"/>
              <a:gd name="connsiteX3" fmla="*/ 19914 w 518532"/>
              <a:gd name="connsiteY3" fmla="*/ 518532 h 518532"/>
              <a:gd name="connsiteX4" fmla="*/ 0 w 518532"/>
              <a:gd name="connsiteY4" fmla="*/ 517526 h 5185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8532" h="518532">
                <a:moveTo>
                  <a:pt x="0" y="0"/>
                </a:moveTo>
                <a:lnTo>
                  <a:pt x="517527" y="0"/>
                </a:lnTo>
                <a:lnTo>
                  <a:pt x="518532" y="19914"/>
                </a:lnTo>
                <a:cubicBezTo>
                  <a:pt x="518532" y="295293"/>
                  <a:pt x="295293" y="518532"/>
                  <a:pt x="19914" y="518532"/>
                </a:cubicBezTo>
                <a:lnTo>
                  <a:pt x="0" y="517526"/>
                </a:lnTo>
                <a:close/>
              </a:path>
            </a:pathLst>
          </a:custGeom>
          <a:solidFill>
            <a:schemeClr val="accent1"/>
          </a:solidFill>
        </p:spPr>
        <p:txBody>
          <a:bodyPr wrap="square" anchor="ctr">
            <a:noAutofit/>
          </a:bodyPr>
          <a:lstStyle>
            <a:lvl1pPr algn="l">
              <a:lnSpc>
                <a:spcPct val="100000"/>
              </a:lnSpc>
              <a:spcBef>
                <a:spcPts val="0"/>
              </a:spcBef>
              <a:defRPr sz="1000">
                <a:solidFill>
                  <a:schemeClr val="accent1">
                    <a:alpha val="0"/>
                  </a:schemeClr>
                </a:solidFill>
              </a:defRPr>
            </a:lvl1pPr>
          </a:lstStyle>
          <a:p>
            <a:pPr lvl="0"/>
            <a:r>
              <a:rPr lang="en-GB" dirty="0"/>
              <a:t>.</a:t>
            </a:r>
          </a:p>
        </p:txBody>
      </p:sp>
      <p:sp>
        <p:nvSpPr>
          <p:cNvPr id="36" name="Text Placeholder 2">
            <a:extLst>
              <a:ext uri="{FF2B5EF4-FFF2-40B4-BE49-F238E27FC236}">
                <a16:creationId xmlns:a16="http://schemas.microsoft.com/office/drawing/2014/main" id="{2728E5DA-F7D5-4638-C6A4-89A4B637BC67}"/>
              </a:ext>
            </a:extLst>
          </p:cNvPr>
          <p:cNvSpPr>
            <a:spLocks noGrp="1"/>
          </p:cNvSpPr>
          <p:nvPr>
            <p:ph type="body" sz="quarter" idx="68"/>
          </p:nvPr>
        </p:nvSpPr>
        <p:spPr>
          <a:xfrm>
            <a:off x="7175557" y="2430813"/>
            <a:ext cx="1641522" cy="842400"/>
          </a:xfrm>
        </p:spPr>
        <p:txBody>
          <a:bodyPr>
            <a:noAutofit/>
          </a:bodyPr>
          <a:lstStyle>
            <a:lvl1pPr algn="ctr">
              <a:lnSpc>
                <a:spcPct val="100000"/>
              </a:lnSpc>
              <a:spcBef>
                <a:spcPts val="0"/>
              </a:spcBef>
              <a:defRPr sz="12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37" name="Text Placeholder 7">
            <a:extLst>
              <a:ext uri="{FF2B5EF4-FFF2-40B4-BE49-F238E27FC236}">
                <a16:creationId xmlns:a16="http://schemas.microsoft.com/office/drawing/2014/main" id="{1F680311-A7D4-BA9E-B8A3-3C0E2D35F4DD}"/>
              </a:ext>
            </a:extLst>
          </p:cNvPr>
          <p:cNvSpPr>
            <a:spLocks noGrp="1"/>
          </p:cNvSpPr>
          <p:nvPr>
            <p:ph type="body" sz="quarter" idx="69"/>
          </p:nvPr>
        </p:nvSpPr>
        <p:spPr>
          <a:xfrm>
            <a:off x="7175557" y="1841523"/>
            <a:ext cx="1641522" cy="555053"/>
          </a:xfrm>
        </p:spPr>
        <p:txBody>
          <a:bodyPr anchor="ctr">
            <a:noAutofit/>
          </a:bodyPr>
          <a:lstStyle>
            <a:lvl1pPr algn="ctr">
              <a:lnSpc>
                <a:spcPct val="100000"/>
              </a:lnSpc>
              <a:spcBef>
                <a:spcPts val="0"/>
              </a:spcBef>
              <a:defRPr sz="1400"/>
            </a:lvl1pPr>
          </a:lstStyle>
          <a:p>
            <a:pPr lvl="0"/>
            <a:r>
              <a:rPr lang="en-GB" dirty="0"/>
              <a:t>Click to edit Master text styles</a:t>
            </a:r>
          </a:p>
        </p:txBody>
      </p:sp>
      <p:sp>
        <p:nvSpPr>
          <p:cNvPr id="38" name="Text Placeholder 7">
            <a:extLst>
              <a:ext uri="{FF2B5EF4-FFF2-40B4-BE49-F238E27FC236}">
                <a16:creationId xmlns:a16="http://schemas.microsoft.com/office/drawing/2014/main" id="{BF5ED435-4225-B01A-8661-4A55A282FA9A}"/>
              </a:ext>
            </a:extLst>
          </p:cNvPr>
          <p:cNvSpPr>
            <a:spLocks noGrp="1"/>
          </p:cNvSpPr>
          <p:nvPr>
            <p:ph type="body" sz="quarter" idx="70" hasCustomPrompt="1"/>
          </p:nvPr>
        </p:nvSpPr>
        <p:spPr>
          <a:xfrm>
            <a:off x="7386241" y="3888226"/>
            <a:ext cx="1209600" cy="247321"/>
          </a:xfrm>
        </p:spPr>
        <p:txBody>
          <a:bodyPr anchor="ctr">
            <a:noAutofit/>
          </a:bodyPr>
          <a:lstStyle>
            <a:lvl1pPr algn="ctr">
              <a:lnSpc>
                <a:spcPct val="100000"/>
              </a:lnSpc>
              <a:spcBef>
                <a:spcPts val="0"/>
              </a:spcBef>
              <a:defRPr sz="1300"/>
            </a:lvl1pPr>
          </a:lstStyle>
          <a:p>
            <a:pPr lvl="0"/>
            <a:r>
              <a:rPr lang="en-GB" dirty="0"/>
              <a:t>Milestone</a:t>
            </a:r>
          </a:p>
        </p:txBody>
      </p:sp>
      <p:sp>
        <p:nvSpPr>
          <p:cNvPr id="39" name="Text Placeholder 47">
            <a:extLst>
              <a:ext uri="{FF2B5EF4-FFF2-40B4-BE49-F238E27FC236}">
                <a16:creationId xmlns:a16="http://schemas.microsoft.com/office/drawing/2014/main" id="{3DB161CE-460D-3343-DC31-E64C1B932C43}"/>
              </a:ext>
            </a:extLst>
          </p:cNvPr>
          <p:cNvSpPr>
            <a:spLocks noGrp="1" noChangeAspect="1"/>
          </p:cNvSpPr>
          <p:nvPr>
            <p:ph type="body" sz="quarter" idx="71" hasCustomPrompt="1"/>
          </p:nvPr>
        </p:nvSpPr>
        <p:spPr>
          <a:xfrm rot="2654128">
            <a:off x="9189052" y="4400725"/>
            <a:ext cx="219600" cy="219600"/>
          </a:xfrm>
          <a:custGeom>
            <a:avLst/>
            <a:gdLst>
              <a:gd name="connsiteX0" fmla="*/ 0 w 518532"/>
              <a:gd name="connsiteY0" fmla="*/ 0 h 518532"/>
              <a:gd name="connsiteX1" fmla="*/ 517527 w 518532"/>
              <a:gd name="connsiteY1" fmla="*/ 0 h 518532"/>
              <a:gd name="connsiteX2" fmla="*/ 518532 w 518532"/>
              <a:gd name="connsiteY2" fmla="*/ 19914 h 518532"/>
              <a:gd name="connsiteX3" fmla="*/ 19914 w 518532"/>
              <a:gd name="connsiteY3" fmla="*/ 518532 h 518532"/>
              <a:gd name="connsiteX4" fmla="*/ 0 w 518532"/>
              <a:gd name="connsiteY4" fmla="*/ 517526 h 5185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8532" h="518532">
                <a:moveTo>
                  <a:pt x="0" y="0"/>
                </a:moveTo>
                <a:lnTo>
                  <a:pt x="517527" y="0"/>
                </a:lnTo>
                <a:lnTo>
                  <a:pt x="518532" y="19914"/>
                </a:lnTo>
                <a:cubicBezTo>
                  <a:pt x="518532" y="295293"/>
                  <a:pt x="295293" y="518532"/>
                  <a:pt x="19914" y="518532"/>
                </a:cubicBezTo>
                <a:lnTo>
                  <a:pt x="0" y="517526"/>
                </a:lnTo>
                <a:close/>
              </a:path>
            </a:pathLst>
          </a:custGeom>
          <a:solidFill>
            <a:schemeClr val="accent1"/>
          </a:solidFill>
        </p:spPr>
        <p:txBody>
          <a:bodyPr wrap="square" anchor="ctr">
            <a:noAutofit/>
          </a:bodyPr>
          <a:lstStyle>
            <a:lvl1pPr algn="l">
              <a:lnSpc>
                <a:spcPct val="100000"/>
              </a:lnSpc>
              <a:spcBef>
                <a:spcPts val="0"/>
              </a:spcBef>
              <a:defRPr sz="1000">
                <a:solidFill>
                  <a:schemeClr val="accent1">
                    <a:alpha val="0"/>
                  </a:schemeClr>
                </a:solidFill>
              </a:defRPr>
            </a:lvl1pPr>
          </a:lstStyle>
          <a:p>
            <a:pPr lvl="0"/>
            <a:r>
              <a:rPr lang="en-GB" dirty="0"/>
              <a:t>.</a:t>
            </a:r>
          </a:p>
        </p:txBody>
      </p:sp>
      <p:sp>
        <p:nvSpPr>
          <p:cNvPr id="40" name="Text Placeholder 2">
            <a:extLst>
              <a:ext uri="{FF2B5EF4-FFF2-40B4-BE49-F238E27FC236}">
                <a16:creationId xmlns:a16="http://schemas.microsoft.com/office/drawing/2014/main" id="{0759DE18-144A-8D7C-1A17-991B5BBE1924}"/>
              </a:ext>
            </a:extLst>
          </p:cNvPr>
          <p:cNvSpPr>
            <a:spLocks noGrp="1"/>
          </p:cNvSpPr>
          <p:nvPr>
            <p:ph type="body" sz="quarter" idx="72"/>
          </p:nvPr>
        </p:nvSpPr>
        <p:spPr>
          <a:xfrm>
            <a:off x="8486225" y="5361956"/>
            <a:ext cx="1641522" cy="842400"/>
          </a:xfrm>
        </p:spPr>
        <p:txBody>
          <a:bodyPr>
            <a:noAutofit/>
          </a:bodyPr>
          <a:lstStyle>
            <a:lvl1pPr algn="ctr">
              <a:lnSpc>
                <a:spcPct val="100000"/>
              </a:lnSpc>
              <a:spcBef>
                <a:spcPts val="0"/>
              </a:spcBef>
              <a:defRPr sz="1200" b="0">
                <a:solidFill>
                  <a:schemeClr val="tx1">
                    <a:lumMod val="85000"/>
                    <a:lumOff val="15000"/>
                  </a:schemeClr>
                </a:solidFill>
              </a:defRPr>
            </a:lvl1pPr>
            <a:lvl2pPr>
              <a:lnSpc>
                <a:spcPct val="120000"/>
              </a:lnSpc>
              <a:defRPr>
                <a:solidFill>
                  <a:schemeClr val="tx1">
                    <a:lumMod val="85000"/>
                    <a:lumOff val="15000"/>
                  </a:schemeClr>
                </a:solidFill>
              </a:defRPr>
            </a:lvl2pPr>
            <a:lvl3pPr>
              <a:lnSpc>
                <a:spcPct val="120000"/>
              </a:lnSpc>
              <a:defRPr>
                <a:solidFill>
                  <a:schemeClr val="tx1">
                    <a:lumMod val="85000"/>
                    <a:lumOff val="15000"/>
                  </a:schemeClr>
                </a:solidFill>
              </a:defRPr>
            </a:lvl3pPr>
            <a:lvl4pPr>
              <a:lnSpc>
                <a:spcPct val="120000"/>
              </a:lnSpc>
              <a:defRPr>
                <a:solidFill>
                  <a:schemeClr val="tx1">
                    <a:lumMod val="85000"/>
                    <a:lumOff val="15000"/>
                  </a:schemeClr>
                </a:solidFill>
              </a:defRPr>
            </a:lvl4pPr>
            <a:lvl5pPr>
              <a:lnSpc>
                <a:spcPct val="120000"/>
              </a:lnSpc>
              <a:defRPr>
                <a:solidFill>
                  <a:schemeClr val="tx1">
                    <a:lumMod val="85000"/>
                    <a:lumOff val="15000"/>
                  </a:schemeClr>
                </a:solidFill>
              </a:defRPr>
            </a:lvl5pPr>
          </a:lstStyle>
          <a:p>
            <a:pPr lvl="0"/>
            <a:r>
              <a:rPr lang="en-US" dirty="0"/>
              <a:t>Click to edit Master text styles</a:t>
            </a:r>
          </a:p>
        </p:txBody>
      </p:sp>
      <p:sp>
        <p:nvSpPr>
          <p:cNvPr id="41" name="Text Placeholder 7">
            <a:extLst>
              <a:ext uri="{FF2B5EF4-FFF2-40B4-BE49-F238E27FC236}">
                <a16:creationId xmlns:a16="http://schemas.microsoft.com/office/drawing/2014/main" id="{48E68E70-1ECB-BC50-8395-F9DDC4B2544E}"/>
              </a:ext>
            </a:extLst>
          </p:cNvPr>
          <p:cNvSpPr>
            <a:spLocks noGrp="1"/>
          </p:cNvSpPr>
          <p:nvPr>
            <p:ph type="body" sz="quarter" idx="73"/>
          </p:nvPr>
        </p:nvSpPr>
        <p:spPr>
          <a:xfrm>
            <a:off x="8486225" y="4772666"/>
            <a:ext cx="1641522" cy="555053"/>
          </a:xfrm>
        </p:spPr>
        <p:txBody>
          <a:bodyPr anchor="ctr">
            <a:noAutofit/>
          </a:bodyPr>
          <a:lstStyle>
            <a:lvl1pPr algn="ctr">
              <a:lnSpc>
                <a:spcPct val="100000"/>
              </a:lnSpc>
              <a:spcBef>
                <a:spcPts val="0"/>
              </a:spcBef>
              <a:defRPr sz="1400"/>
            </a:lvl1pPr>
          </a:lstStyle>
          <a:p>
            <a:pPr lvl="0"/>
            <a:r>
              <a:rPr lang="en-GB" dirty="0"/>
              <a:t>Click to edit Master text styles</a:t>
            </a:r>
          </a:p>
        </p:txBody>
      </p:sp>
      <p:sp>
        <p:nvSpPr>
          <p:cNvPr id="42" name="Text Placeholder 7">
            <a:extLst>
              <a:ext uri="{FF2B5EF4-FFF2-40B4-BE49-F238E27FC236}">
                <a16:creationId xmlns:a16="http://schemas.microsoft.com/office/drawing/2014/main" id="{A2A35910-E2BE-4554-252D-E74C9A812460}"/>
              </a:ext>
            </a:extLst>
          </p:cNvPr>
          <p:cNvSpPr>
            <a:spLocks noGrp="1"/>
          </p:cNvSpPr>
          <p:nvPr>
            <p:ph type="body" sz="quarter" idx="74" hasCustomPrompt="1"/>
          </p:nvPr>
        </p:nvSpPr>
        <p:spPr>
          <a:xfrm>
            <a:off x="8694052" y="3888226"/>
            <a:ext cx="1209600" cy="247321"/>
          </a:xfrm>
        </p:spPr>
        <p:txBody>
          <a:bodyPr anchor="ctr">
            <a:noAutofit/>
          </a:bodyPr>
          <a:lstStyle>
            <a:lvl1pPr algn="ctr">
              <a:lnSpc>
                <a:spcPct val="100000"/>
              </a:lnSpc>
              <a:spcBef>
                <a:spcPts val="0"/>
              </a:spcBef>
              <a:defRPr sz="1300"/>
            </a:lvl1pPr>
          </a:lstStyle>
          <a:p>
            <a:pPr lvl="0"/>
            <a:r>
              <a:rPr lang="en-GB" dirty="0"/>
              <a:t>Milestone</a:t>
            </a:r>
          </a:p>
        </p:txBody>
      </p:sp>
      <p:sp>
        <p:nvSpPr>
          <p:cNvPr id="20" name="Arc 48">
            <a:extLst>
              <a:ext uri="{FF2B5EF4-FFF2-40B4-BE49-F238E27FC236}">
                <a16:creationId xmlns:a16="http://schemas.microsoft.com/office/drawing/2014/main" id="{CEB5FE85-6FBA-20D0-1BDD-1B48C13D527B}"/>
              </a:ext>
            </a:extLst>
          </p:cNvPr>
          <p:cNvSpPr/>
          <p:nvPr userDrawn="1"/>
        </p:nvSpPr>
        <p:spPr>
          <a:xfrm flipV="1">
            <a:off x="8644947" y="3357980"/>
            <a:ext cx="1307811" cy="1307812"/>
          </a:xfrm>
          <a:prstGeom prst="ellipse">
            <a:avLst/>
          </a:prstGeom>
          <a:ln w="571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1" name="Arc 47">
            <a:extLst>
              <a:ext uri="{FF2B5EF4-FFF2-40B4-BE49-F238E27FC236}">
                <a16:creationId xmlns:a16="http://schemas.microsoft.com/office/drawing/2014/main" id="{477598E1-DA42-DF6C-D390-9442D91A3849}"/>
              </a:ext>
            </a:extLst>
          </p:cNvPr>
          <p:cNvSpPr/>
          <p:nvPr userDrawn="1"/>
        </p:nvSpPr>
        <p:spPr>
          <a:xfrm>
            <a:off x="7337136" y="3357980"/>
            <a:ext cx="1307811" cy="1307812"/>
          </a:xfrm>
          <a:prstGeom prst="ellipse">
            <a:avLst/>
          </a:prstGeom>
          <a:ln w="571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2" name="Arc 47">
            <a:extLst>
              <a:ext uri="{FF2B5EF4-FFF2-40B4-BE49-F238E27FC236}">
                <a16:creationId xmlns:a16="http://schemas.microsoft.com/office/drawing/2014/main" id="{4D4C0585-1A77-62CE-F7D2-A88D285B9E8F}"/>
              </a:ext>
            </a:extLst>
          </p:cNvPr>
          <p:cNvSpPr/>
          <p:nvPr userDrawn="1"/>
        </p:nvSpPr>
        <p:spPr>
          <a:xfrm>
            <a:off x="4721514" y="3357980"/>
            <a:ext cx="1307811" cy="1307812"/>
          </a:xfrm>
          <a:prstGeom prst="ellipse">
            <a:avLst/>
          </a:prstGeom>
          <a:ln w="571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3" name="Arc 48">
            <a:extLst>
              <a:ext uri="{FF2B5EF4-FFF2-40B4-BE49-F238E27FC236}">
                <a16:creationId xmlns:a16="http://schemas.microsoft.com/office/drawing/2014/main" id="{B15E6F22-0A93-E807-318E-61A3BD2308AB}"/>
              </a:ext>
            </a:extLst>
          </p:cNvPr>
          <p:cNvSpPr/>
          <p:nvPr userDrawn="1"/>
        </p:nvSpPr>
        <p:spPr>
          <a:xfrm flipV="1">
            <a:off x="6029325" y="3357980"/>
            <a:ext cx="1307811" cy="1307812"/>
          </a:xfrm>
          <a:prstGeom prst="ellipse">
            <a:avLst/>
          </a:prstGeom>
          <a:ln w="571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4" name="Arc 47">
            <a:extLst>
              <a:ext uri="{FF2B5EF4-FFF2-40B4-BE49-F238E27FC236}">
                <a16:creationId xmlns:a16="http://schemas.microsoft.com/office/drawing/2014/main" id="{34EDB599-B1C4-46E9-9D03-7D1CEC80BE17}"/>
              </a:ext>
            </a:extLst>
          </p:cNvPr>
          <p:cNvSpPr/>
          <p:nvPr userDrawn="1"/>
        </p:nvSpPr>
        <p:spPr>
          <a:xfrm>
            <a:off x="2105892" y="3357980"/>
            <a:ext cx="1307811" cy="1307812"/>
          </a:xfrm>
          <a:prstGeom prst="ellipse">
            <a:avLst/>
          </a:prstGeom>
          <a:ln w="571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5" name="Arc 48">
            <a:extLst>
              <a:ext uri="{FF2B5EF4-FFF2-40B4-BE49-F238E27FC236}">
                <a16:creationId xmlns:a16="http://schemas.microsoft.com/office/drawing/2014/main" id="{5C440A63-4D8F-67DD-2DEF-65143B79D009}"/>
              </a:ext>
            </a:extLst>
          </p:cNvPr>
          <p:cNvSpPr/>
          <p:nvPr userDrawn="1"/>
        </p:nvSpPr>
        <p:spPr>
          <a:xfrm flipV="1">
            <a:off x="3413703" y="3357980"/>
            <a:ext cx="1307811" cy="1307812"/>
          </a:xfrm>
          <a:prstGeom prst="ellipse">
            <a:avLst/>
          </a:prstGeom>
          <a:ln w="571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6" name="Arc 25">
            <a:extLst>
              <a:ext uri="{FF2B5EF4-FFF2-40B4-BE49-F238E27FC236}">
                <a16:creationId xmlns:a16="http://schemas.microsoft.com/office/drawing/2014/main" id="{0DD9DB4A-7EFC-D3AB-644C-A57CF01BA020}"/>
              </a:ext>
            </a:extLst>
          </p:cNvPr>
          <p:cNvSpPr/>
          <p:nvPr userDrawn="1"/>
        </p:nvSpPr>
        <p:spPr>
          <a:xfrm>
            <a:off x="2105892" y="3357980"/>
            <a:ext cx="1307811" cy="1307812"/>
          </a:xfrm>
          <a:prstGeom prst="arc">
            <a:avLst>
              <a:gd name="adj1" fmla="val 10792152"/>
              <a:gd name="adj2" fmla="val 0"/>
            </a:avLst>
          </a:prstGeom>
          <a:ln w="57150" cap="rn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7" name="Arc 26">
            <a:extLst>
              <a:ext uri="{FF2B5EF4-FFF2-40B4-BE49-F238E27FC236}">
                <a16:creationId xmlns:a16="http://schemas.microsoft.com/office/drawing/2014/main" id="{B439AEAC-92C3-822D-36EC-404450122AF0}"/>
              </a:ext>
            </a:extLst>
          </p:cNvPr>
          <p:cNvSpPr/>
          <p:nvPr userDrawn="1"/>
        </p:nvSpPr>
        <p:spPr>
          <a:xfrm flipV="1">
            <a:off x="3413703" y="3357980"/>
            <a:ext cx="1307811" cy="1307812"/>
          </a:xfrm>
          <a:prstGeom prst="arc">
            <a:avLst>
              <a:gd name="adj1" fmla="val 10790197"/>
              <a:gd name="adj2" fmla="val 0"/>
            </a:avLst>
          </a:prstGeom>
          <a:ln w="57150" cap="rn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8" name="Arc 27">
            <a:extLst>
              <a:ext uri="{FF2B5EF4-FFF2-40B4-BE49-F238E27FC236}">
                <a16:creationId xmlns:a16="http://schemas.microsoft.com/office/drawing/2014/main" id="{03AB3AEB-F8B8-A8C9-C881-10B54C18FAFE}"/>
              </a:ext>
            </a:extLst>
          </p:cNvPr>
          <p:cNvSpPr/>
          <p:nvPr userDrawn="1"/>
        </p:nvSpPr>
        <p:spPr>
          <a:xfrm>
            <a:off x="4721514" y="3357980"/>
            <a:ext cx="1307811" cy="1307812"/>
          </a:xfrm>
          <a:prstGeom prst="arc">
            <a:avLst>
              <a:gd name="adj1" fmla="val 10792152"/>
              <a:gd name="adj2" fmla="val 0"/>
            </a:avLst>
          </a:prstGeom>
          <a:ln w="57150" cap="rn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9" name="Arc 28">
            <a:extLst>
              <a:ext uri="{FF2B5EF4-FFF2-40B4-BE49-F238E27FC236}">
                <a16:creationId xmlns:a16="http://schemas.microsoft.com/office/drawing/2014/main" id="{7A65FA56-776F-B166-55F6-585D097CB22A}"/>
              </a:ext>
            </a:extLst>
          </p:cNvPr>
          <p:cNvSpPr/>
          <p:nvPr userDrawn="1"/>
        </p:nvSpPr>
        <p:spPr>
          <a:xfrm flipV="1">
            <a:off x="6029325" y="3357980"/>
            <a:ext cx="1307811" cy="1307812"/>
          </a:xfrm>
          <a:prstGeom prst="arc">
            <a:avLst>
              <a:gd name="adj1" fmla="val 10790197"/>
              <a:gd name="adj2" fmla="val 0"/>
            </a:avLst>
          </a:prstGeom>
          <a:ln w="57150" cap="rn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0" name="Arc 29">
            <a:extLst>
              <a:ext uri="{FF2B5EF4-FFF2-40B4-BE49-F238E27FC236}">
                <a16:creationId xmlns:a16="http://schemas.microsoft.com/office/drawing/2014/main" id="{5F4B4F57-16C1-82D5-5C9C-24A167453427}"/>
              </a:ext>
            </a:extLst>
          </p:cNvPr>
          <p:cNvSpPr/>
          <p:nvPr userDrawn="1"/>
        </p:nvSpPr>
        <p:spPr>
          <a:xfrm>
            <a:off x="7337136" y="3357980"/>
            <a:ext cx="1307811" cy="1307812"/>
          </a:xfrm>
          <a:prstGeom prst="arc">
            <a:avLst>
              <a:gd name="adj1" fmla="val 10792152"/>
              <a:gd name="adj2" fmla="val 0"/>
            </a:avLst>
          </a:prstGeom>
          <a:ln w="57150" cap="rn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1" name="Arc 30">
            <a:extLst>
              <a:ext uri="{FF2B5EF4-FFF2-40B4-BE49-F238E27FC236}">
                <a16:creationId xmlns:a16="http://schemas.microsoft.com/office/drawing/2014/main" id="{DE41CE68-7913-183D-0F7B-DEA19B9ADD64}"/>
              </a:ext>
            </a:extLst>
          </p:cNvPr>
          <p:cNvSpPr/>
          <p:nvPr userDrawn="1"/>
        </p:nvSpPr>
        <p:spPr>
          <a:xfrm flipV="1">
            <a:off x="8644947" y="3357980"/>
            <a:ext cx="1307811" cy="1307812"/>
          </a:xfrm>
          <a:prstGeom prst="arc">
            <a:avLst>
              <a:gd name="adj1" fmla="val 10790197"/>
              <a:gd name="adj2" fmla="val 0"/>
            </a:avLst>
          </a:prstGeom>
          <a:ln w="57150" cap="rn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Tree>
    <p:extLst>
      <p:ext uri="{BB962C8B-B14F-4D97-AF65-F5344CB8AC3E}">
        <p14:creationId xmlns:p14="http://schemas.microsoft.com/office/powerpoint/2010/main" val="6498221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extLst>
    <p:ext uri="{DCECCB84-F9BA-43D5-87BE-67443E8EF086}">
      <p15:sldGuideLst xmlns:p15="http://schemas.microsoft.com/office/powerpoint/2012/main">
        <p15:guide id="1" pos="5858" userDrawn="1">
          <p15:clr>
            <a:srgbClr val="FBAE40"/>
          </p15:clr>
        </p15:guide>
        <p15:guide id="2" pos="1731" userDrawn="1">
          <p15:clr>
            <a:srgbClr val="FBAE40"/>
          </p15:clr>
        </p15:guide>
      </p15:sldGuideLst>
    </p:ext>
  </p:extLst>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1" name="Freeform: Shape 20">
            <a:extLst>
              <a:ext uri="{FF2B5EF4-FFF2-40B4-BE49-F238E27FC236}">
                <a16:creationId xmlns:a16="http://schemas.microsoft.com/office/drawing/2014/main" id="{BA2527E0-94AA-C957-2E7B-4576A8C6BD96}"/>
              </a:ext>
            </a:extLst>
          </p:cNvPr>
          <p:cNvSpPr/>
          <p:nvPr userDrawn="1"/>
        </p:nvSpPr>
        <p:spPr>
          <a:xfrm rot="16200000" flipH="1">
            <a:off x="0" y="-1360"/>
            <a:ext cx="2946400" cy="2946400"/>
          </a:xfrm>
          <a:custGeom>
            <a:avLst/>
            <a:gdLst>
              <a:gd name="connsiteX0" fmla="*/ 0 w 2946400"/>
              <a:gd name="connsiteY0" fmla="*/ 0 h 2946400"/>
              <a:gd name="connsiteX1" fmla="*/ 2881601 w 2946400"/>
              <a:gd name="connsiteY1" fmla="*/ 0 h 2946400"/>
              <a:gd name="connsiteX2" fmla="*/ 2897635 w 2946400"/>
              <a:gd name="connsiteY2" fmla="*/ 62356 h 2946400"/>
              <a:gd name="connsiteX3" fmla="*/ 2946400 w 2946400"/>
              <a:gd name="connsiteY3" fmla="*/ 546100 h 2946400"/>
              <a:gd name="connsiteX4" fmla="*/ 546100 w 2946400"/>
              <a:gd name="connsiteY4" fmla="*/ 2946400 h 2946400"/>
              <a:gd name="connsiteX5" fmla="*/ 62356 w 2946400"/>
              <a:gd name="connsiteY5" fmla="*/ 2897635 h 2946400"/>
              <a:gd name="connsiteX6" fmla="*/ 0 w 2946400"/>
              <a:gd name="connsiteY6" fmla="*/ 2881601 h 2946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46400" h="2946400">
                <a:moveTo>
                  <a:pt x="0" y="0"/>
                </a:moveTo>
                <a:lnTo>
                  <a:pt x="2881601" y="0"/>
                </a:lnTo>
                <a:lnTo>
                  <a:pt x="2897635" y="62356"/>
                </a:lnTo>
                <a:cubicBezTo>
                  <a:pt x="2929609" y="218610"/>
                  <a:pt x="2946400" y="380394"/>
                  <a:pt x="2946400" y="546100"/>
                </a:cubicBezTo>
                <a:cubicBezTo>
                  <a:pt x="2946400" y="1871749"/>
                  <a:pt x="1871749" y="2946400"/>
                  <a:pt x="546100" y="2946400"/>
                </a:cubicBezTo>
                <a:cubicBezTo>
                  <a:pt x="380394" y="2946400"/>
                  <a:pt x="218610" y="2929609"/>
                  <a:pt x="62356" y="2897635"/>
                </a:cubicBezTo>
                <a:lnTo>
                  <a:pt x="0" y="28816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ID"/>
          </a:p>
        </p:txBody>
      </p:sp>
      <p:cxnSp>
        <p:nvCxnSpPr>
          <p:cNvPr id="10" name="Straight Connector 9">
            <a:extLst>
              <a:ext uri="{FF2B5EF4-FFF2-40B4-BE49-F238E27FC236}">
                <a16:creationId xmlns:a16="http://schemas.microsoft.com/office/drawing/2014/main" id="{F44C63C5-B093-423F-EDE7-E256A8B7AD32}"/>
              </a:ext>
            </a:extLst>
          </p:cNvPr>
          <p:cNvCxnSpPr>
            <a:cxnSpLocks/>
          </p:cNvCxnSpPr>
          <p:nvPr userDrawn="1"/>
        </p:nvCxnSpPr>
        <p:spPr>
          <a:xfrm>
            <a:off x="6096000" y="0"/>
            <a:ext cx="0" cy="5842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Freeform: Shape 11">
            <a:extLst>
              <a:ext uri="{FF2B5EF4-FFF2-40B4-BE49-F238E27FC236}">
                <a16:creationId xmlns:a16="http://schemas.microsoft.com/office/drawing/2014/main" id="{DE13565E-CF99-419F-AEC7-A62AF2E65B11}"/>
              </a:ext>
            </a:extLst>
          </p:cNvPr>
          <p:cNvSpPr/>
          <p:nvPr userDrawn="1"/>
        </p:nvSpPr>
        <p:spPr>
          <a:xfrm rot="5400000">
            <a:off x="9245600" y="-1360"/>
            <a:ext cx="2946400" cy="2946400"/>
          </a:xfrm>
          <a:custGeom>
            <a:avLst/>
            <a:gdLst>
              <a:gd name="connsiteX0" fmla="*/ 0 w 2946400"/>
              <a:gd name="connsiteY0" fmla="*/ 0 h 2946400"/>
              <a:gd name="connsiteX1" fmla="*/ 2881601 w 2946400"/>
              <a:gd name="connsiteY1" fmla="*/ 0 h 2946400"/>
              <a:gd name="connsiteX2" fmla="*/ 2897635 w 2946400"/>
              <a:gd name="connsiteY2" fmla="*/ 62356 h 2946400"/>
              <a:gd name="connsiteX3" fmla="*/ 2946400 w 2946400"/>
              <a:gd name="connsiteY3" fmla="*/ 546100 h 2946400"/>
              <a:gd name="connsiteX4" fmla="*/ 546100 w 2946400"/>
              <a:gd name="connsiteY4" fmla="*/ 2946400 h 2946400"/>
              <a:gd name="connsiteX5" fmla="*/ 62356 w 2946400"/>
              <a:gd name="connsiteY5" fmla="*/ 2897635 h 2946400"/>
              <a:gd name="connsiteX6" fmla="*/ 0 w 2946400"/>
              <a:gd name="connsiteY6" fmla="*/ 2881601 h 2946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46400" h="2946400">
                <a:moveTo>
                  <a:pt x="0" y="0"/>
                </a:moveTo>
                <a:lnTo>
                  <a:pt x="2881601" y="0"/>
                </a:lnTo>
                <a:lnTo>
                  <a:pt x="2897635" y="62356"/>
                </a:lnTo>
                <a:cubicBezTo>
                  <a:pt x="2929609" y="218610"/>
                  <a:pt x="2946400" y="380394"/>
                  <a:pt x="2946400" y="546100"/>
                </a:cubicBezTo>
                <a:cubicBezTo>
                  <a:pt x="2946400" y="1871749"/>
                  <a:pt x="1871749" y="2946400"/>
                  <a:pt x="546100" y="2946400"/>
                </a:cubicBezTo>
                <a:cubicBezTo>
                  <a:pt x="380394" y="2946400"/>
                  <a:pt x="218610" y="2929609"/>
                  <a:pt x="62356" y="2897635"/>
                </a:cubicBezTo>
                <a:lnTo>
                  <a:pt x="0" y="28816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 name="Title 1">
            <a:extLst>
              <a:ext uri="{FF2B5EF4-FFF2-40B4-BE49-F238E27FC236}">
                <a16:creationId xmlns:a16="http://schemas.microsoft.com/office/drawing/2014/main" id="{DB5048C8-BEDD-47F9-820F-7FAF2CE3E757}"/>
              </a:ext>
            </a:extLst>
          </p:cNvPr>
          <p:cNvSpPr>
            <a:spLocks noGrp="1"/>
          </p:cNvSpPr>
          <p:nvPr>
            <p:ph type="title"/>
          </p:nvPr>
        </p:nvSpPr>
        <p:spPr>
          <a:xfrm>
            <a:off x="587377" y="584200"/>
            <a:ext cx="11017246" cy="1767170"/>
          </a:xfrm>
          <a:prstGeom prst="rect">
            <a:avLst/>
          </a:prstGeom>
        </p:spPr>
        <p:txBody>
          <a:bodyPr anchor="b">
            <a:noAutofit/>
          </a:bodyPr>
          <a:lstStyle>
            <a:lvl1pPr algn="ctr">
              <a:defRPr>
                <a:solidFill>
                  <a:schemeClr val="tx1">
                    <a:lumMod val="85000"/>
                    <a:lumOff val="15000"/>
                  </a:schemeClr>
                </a:solidFill>
              </a:defRPr>
            </a:lvl1pPr>
          </a:lstStyle>
          <a:p>
            <a:r>
              <a:rPr lang="en-US" dirty="0"/>
              <a:t>Click to edit Master title style</a:t>
            </a:r>
            <a:endParaRPr lang="en-ID" dirty="0"/>
          </a:p>
        </p:txBody>
      </p:sp>
    </p:spTree>
    <p:extLst>
      <p:ext uri="{BB962C8B-B14F-4D97-AF65-F5344CB8AC3E}">
        <p14:creationId xmlns:p14="http://schemas.microsoft.com/office/powerpoint/2010/main" val="384840897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id="{9D13ECA1-EBCC-5614-D342-9F4FB2100450}"/>
              </a:ext>
            </a:extLst>
          </p:cNvPr>
          <p:cNvSpPr/>
          <p:nvPr userDrawn="1"/>
        </p:nvSpPr>
        <p:spPr>
          <a:xfrm>
            <a:off x="0" y="0"/>
            <a:ext cx="2267714" cy="2267712"/>
          </a:xfrm>
          <a:custGeom>
            <a:avLst/>
            <a:gdLst>
              <a:gd name="connsiteX0" fmla="*/ 0 w 2267714"/>
              <a:gd name="connsiteY0" fmla="*/ 0 h 2267712"/>
              <a:gd name="connsiteX1" fmla="*/ 2263317 w 2267714"/>
              <a:gd name="connsiteY1" fmla="*/ 0 h 2267712"/>
              <a:gd name="connsiteX2" fmla="*/ 2267714 w 2267714"/>
              <a:gd name="connsiteY2" fmla="*/ 87089 h 2267712"/>
              <a:gd name="connsiteX3" fmla="*/ 87091 w 2267714"/>
              <a:gd name="connsiteY3" fmla="*/ 2267712 h 2267712"/>
              <a:gd name="connsiteX4" fmla="*/ 0 w 2267714"/>
              <a:gd name="connsiteY4" fmla="*/ 2263314 h 22677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67714" h="2267712">
                <a:moveTo>
                  <a:pt x="0" y="0"/>
                </a:moveTo>
                <a:lnTo>
                  <a:pt x="2263317" y="0"/>
                </a:lnTo>
                <a:lnTo>
                  <a:pt x="2267714" y="87089"/>
                </a:lnTo>
                <a:cubicBezTo>
                  <a:pt x="2267714" y="1291414"/>
                  <a:pt x="1291416" y="2267712"/>
                  <a:pt x="87091" y="2267712"/>
                </a:cubicBezTo>
                <a:lnTo>
                  <a:pt x="0" y="226331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Tree>
    <p:extLst>
      <p:ext uri="{BB962C8B-B14F-4D97-AF65-F5344CB8AC3E}">
        <p14:creationId xmlns:p14="http://schemas.microsoft.com/office/powerpoint/2010/main" val="70398967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34572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52071D-3303-FB74-8BDD-7E550FE8B0C7}"/>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fecha 2">
            <a:extLst>
              <a:ext uri="{FF2B5EF4-FFF2-40B4-BE49-F238E27FC236}">
                <a16:creationId xmlns:a16="http://schemas.microsoft.com/office/drawing/2014/main" id="{B4D6260C-EF82-BD19-2434-78CA134445AB}"/>
              </a:ext>
            </a:extLst>
          </p:cNvPr>
          <p:cNvSpPr>
            <a:spLocks noGrp="1"/>
          </p:cNvSpPr>
          <p:nvPr>
            <p:ph type="dt" sz="half" idx="10"/>
          </p:nvPr>
        </p:nvSpPr>
        <p:spPr/>
        <p:txBody>
          <a:bodyPr/>
          <a:lstStyle/>
          <a:p>
            <a:fld id="{716AE383-6E5A-47C3-B2FD-A5D6B8EA8E0A}" type="datetimeFigureOut">
              <a:rPr lang="es-EC" smtClean="0"/>
              <a:t>11/5/2025</a:t>
            </a:fld>
            <a:endParaRPr lang="es-EC"/>
          </a:p>
        </p:txBody>
      </p:sp>
      <p:sp>
        <p:nvSpPr>
          <p:cNvPr id="4" name="Marcador de pie de página 3">
            <a:extLst>
              <a:ext uri="{FF2B5EF4-FFF2-40B4-BE49-F238E27FC236}">
                <a16:creationId xmlns:a16="http://schemas.microsoft.com/office/drawing/2014/main" id="{2D254FF3-6355-EAF9-F536-3D4FF178B3C1}"/>
              </a:ext>
            </a:extLst>
          </p:cNvPr>
          <p:cNvSpPr>
            <a:spLocks noGrp="1"/>
          </p:cNvSpPr>
          <p:nvPr>
            <p:ph type="ftr" sz="quarter" idx="11"/>
          </p:nvPr>
        </p:nvSpPr>
        <p:spPr/>
        <p:txBody>
          <a:bodyPr/>
          <a:lstStyle/>
          <a:p>
            <a:endParaRPr lang="es-EC"/>
          </a:p>
        </p:txBody>
      </p:sp>
      <p:sp>
        <p:nvSpPr>
          <p:cNvPr id="5" name="Marcador de número de diapositiva 4">
            <a:extLst>
              <a:ext uri="{FF2B5EF4-FFF2-40B4-BE49-F238E27FC236}">
                <a16:creationId xmlns:a16="http://schemas.microsoft.com/office/drawing/2014/main" id="{779B53DF-569E-64F1-B8CC-69CB08AF6E5A}"/>
              </a:ext>
            </a:extLst>
          </p:cNvPr>
          <p:cNvSpPr>
            <a:spLocks noGrp="1"/>
          </p:cNvSpPr>
          <p:nvPr>
            <p:ph type="sldNum" sz="quarter" idx="12"/>
          </p:nvPr>
        </p:nvSpPr>
        <p:spPr/>
        <p:txBody>
          <a:bodyPr/>
          <a:lstStyle/>
          <a:p>
            <a:fld id="{BE2999E0-0C24-439D-8E08-0672DCBD6065}" type="slidenum">
              <a:rPr lang="es-EC" smtClean="0"/>
              <a:t>‹Nº›</a:t>
            </a:fld>
            <a:endParaRPr lang="es-EC"/>
          </a:p>
        </p:txBody>
      </p:sp>
    </p:spTree>
    <p:extLst>
      <p:ext uri="{BB962C8B-B14F-4D97-AF65-F5344CB8AC3E}">
        <p14:creationId xmlns:p14="http://schemas.microsoft.com/office/powerpoint/2010/main" val="25447936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228C318C-4A93-6A94-84E2-BEBE4AE1B63D}"/>
              </a:ext>
            </a:extLst>
          </p:cNvPr>
          <p:cNvSpPr>
            <a:spLocks noGrp="1"/>
          </p:cNvSpPr>
          <p:nvPr>
            <p:ph type="dt" sz="half" idx="10"/>
          </p:nvPr>
        </p:nvSpPr>
        <p:spPr/>
        <p:txBody>
          <a:bodyPr/>
          <a:lstStyle/>
          <a:p>
            <a:fld id="{716AE383-6E5A-47C3-B2FD-A5D6B8EA8E0A}" type="datetimeFigureOut">
              <a:rPr lang="es-EC" smtClean="0"/>
              <a:t>11/5/2025</a:t>
            </a:fld>
            <a:endParaRPr lang="es-EC"/>
          </a:p>
        </p:txBody>
      </p:sp>
      <p:sp>
        <p:nvSpPr>
          <p:cNvPr id="3" name="Marcador de pie de página 2">
            <a:extLst>
              <a:ext uri="{FF2B5EF4-FFF2-40B4-BE49-F238E27FC236}">
                <a16:creationId xmlns:a16="http://schemas.microsoft.com/office/drawing/2014/main" id="{C2429B68-7DD2-8ABF-B850-445F68F57D71}"/>
              </a:ext>
            </a:extLst>
          </p:cNvPr>
          <p:cNvSpPr>
            <a:spLocks noGrp="1"/>
          </p:cNvSpPr>
          <p:nvPr>
            <p:ph type="ftr" sz="quarter" idx="11"/>
          </p:nvPr>
        </p:nvSpPr>
        <p:spPr/>
        <p:txBody>
          <a:bodyPr/>
          <a:lstStyle/>
          <a:p>
            <a:endParaRPr lang="es-EC"/>
          </a:p>
        </p:txBody>
      </p:sp>
      <p:sp>
        <p:nvSpPr>
          <p:cNvPr id="4" name="Marcador de número de diapositiva 3">
            <a:extLst>
              <a:ext uri="{FF2B5EF4-FFF2-40B4-BE49-F238E27FC236}">
                <a16:creationId xmlns:a16="http://schemas.microsoft.com/office/drawing/2014/main" id="{00BAC963-3151-2CFE-210A-CEEAA8DDA777}"/>
              </a:ext>
            </a:extLst>
          </p:cNvPr>
          <p:cNvSpPr>
            <a:spLocks noGrp="1"/>
          </p:cNvSpPr>
          <p:nvPr>
            <p:ph type="sldNum" sz="quarter" idx="12"/>
          </p:nvPr>
        </p:nvSpPr>
        <p:spPr/>
        <p:txBody>
          <a:bodyPr/>
          <a:lstStyle/>
          <a:p>
            <a:fld id="{BE2999E0-0C24-439D-8E08-0672DCBD6065}" type="slidenum">
              <a:rPr lang="es-EC" smtClean="0"/>
              <a:t>‹Nº›</a:t>
            </a:fld>
            <a:endParaRPr lang="es-EC"/>
          </a:p>
        </p:txBody>
      </p:sp>
    </p:spTree>
    <p:extLst>
      <p:ext uri="{BB962C8B-B14F-4D97-AF65-F5344CB8AC3E}">
        <p14:creationId xmlns:p14="http://schemas.microsoft.com/office/powerpoint/2010/main" val="297788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6CDE7E-1E70-94BF-D8CE-0C713187CF9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F52BEA55-1AA7-A0EF-8A21-7AB3D95CB05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texto 3">
            <a:extLst>
              <a:ext uri="{FF2B5EF4-FFF2-40B4-BE49-F238E27FC236}">
                <a16:creationId xmlns:a16="http://schemas.microsoft.com/office/drawing/2014/main" id="{EC3C3A58-814B-8A34-ED57-176ED75720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93F122F-837B-74E8-074F-4345D7237DE6}"/>
              </a:ext>
            </a:extLst>
          </p:cNvPr>
          <p:cNvSpPr>
            <a:spLocks noGrp="1"/>
          </p:cNvSpPr>
          <p:nvPr>
            <p:ph type="dt" sz="half" idx="10"/>
          </p:nvPr>
        </p:nvSpPr>
        <p:spPr/>
        <p:txBody>
          <a:bodyPr/>
          <a:lstStyle/>
          <a:p>
            <a:fld id="{716AE383-6E5A-47C3-B2FD-A5D6B8EA8E0A}" type="datetimeFigureOut">
              <a:rPr lang="es-EC" smtClean="0"/>
              <a:t>11/5/2025</a:t>
            </a:fld>
            <a:endParaRPr lang="es-EC"/>
          </a:p>
        </p:txBody>
      </p:sp>
      <p:sp>
        <p:nvSpPr>
          <p:cNvPr id="6" name="Marcador de pie de página 5">
            <a:extLst>
              <a:ext uri="{FF2B5EF4-FFF2-40B4-BE49-F238E27FC236}">
                <a16:creationId xmlns:a16="http://schemas.microsoft.com/office/drawing/2014/main" id="{AF07739C-7494-2433-627B-6DEF9A9DF9D4}"/>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4E9CFE66-EF44-0848-53FD-86B206E24D4D}"/>
              </a:ext>
            </a:extLst>
          </p:cNvPr>
          <p:cNvSpPr>
            <a:spLocks noGrp="1"/>
          </p:cNvSpPr>
          <p:nvPr>
            <p:ph type="sldNum" sz="quarter" idx="12"/>
          </p:nvPr>
        </p:nvSpPr>
        <p:spPr/>
        <p:txBody>
          <a:bodyPr/>
          <a:lstStyle/>
          <a:p>
            <a:fld id="{BE2999E0-0C24-439D-8E08-0672DCBD6065}" type="slidenum">
              <a:rPr lang="es-EC" smtClean="0"/>
              <a:t>‹Nº›</a:t>
            </a:fld>
            <a:endParaRPr lang="es-EC"/>
          </a:p>
        </p:txBody>
      </p:sp>
    </p:spTree>
    <p:extLst>
      <p:ext uri="{BB962C8B-B14F-4D97-AF65-F5344CB8AC3E}">
        <p14:creationId xmlns:p14="http://schemas.microsoft.com/office/powerpoint/2010/main" val="1342877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EB5A1B-759F-805A-AA76-9B6E4AC25E7E}"/>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C"/>
          </a:p>
        </p:txBody>
      </p:sp>
      <p:sp>
        <p:nvSpPr>
          <p:cNvPr id="3" name="Marcador de posición de imagen 2">
            <a:extLst>
              <a:ext uri="{FF2B5EF4-FFF2-40B4-BE49-F238E27FC236}">
                <a16:creationId xmlns:a16="http://schemas.microsoft.com/office/drawing/2014/main" id="{14766F05-A1C8-439A-76E1-2ADFE87741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C"/>
          </a:p>
        </p:txBody>
      </p:sp>
      <p:sp>
        <p:nvSpPr>
          <p:cNvPr id="4" name="Marcador de texto 3">
            <a:extLst>
              <a:ext uri="{FF2B5EF4-FFF2-40B4-BE49-F238E27FC236}">
                <a16:creationId xmlns:a16="http://schemas.microsoft.com/office/drawing/2014/main" id="{B50CBD10-8142-AE52-2F7B-662F0B7B69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76890F6-FC45-4C93-2F3A-244305A3A089}"/>
              </a:ext>
            </a:extLst>
          </p:cNvPr>
          <p:cNvSpPr>
            <a:spLocks noGrp="1"/>
          </p:cNvSpPr>
          <p:nvPr>
            <p:ph type="dt" sz="half" idx="10"/>
          </p:nvPr>
        </p:nvSpPr>
        <p:spPr/>
        <p:txBody>
          <a:bodyPr/>
          <a:lstStyle/>
          <a:p>
            <a:fld id="{716AE383-6E5A-47C3-B2FD-A5D6B8EA8E0A}" type="datetimeFigureOut">
              <a:rPr lang="es-EC" smtClean="0"/>
              <a:t>11/5/2025</a:t>
            </a:fld>
            <a:endParaRPr lang="es-EC"/>
          </a:p>
        </p:txBody>
      </p:sp>
      <p:sp>
        <p:nvSpPr>
          <p:cNvPr id="6" name="Marcador de pie de página 5">
            <a:extLst>
              <a:ext uri="{FF2B5EF4-FFF2-40B4-BE49-F238E27FC236}">
                <a16:creationId xmlns:a16="http://schemas.microsoft.com/office/drawing/2014/main" id="{69035864-CF0B-73A3-CE88-8FC85B94E9F7}"/>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B4B3A6A7-CB12-356E-91FD-FFC110DA1C5A}"/>
              </a:ext>
            </a:extLst>
          </p:cNvPr>
          <p:cNvSpPr>
            <a:spLocks noGrp="1"/>
          </p:cNvSpPr>
          <p:nvPr>
            <p:ph type="sldNum" sz="quarter" idx="12"/>
          </p:nvPr>
        </p:nvSpPr>
        <p:spPr/>
        <p:txBody>
          <a:bodyPr/>
          <a:lstStyle/>
          <a:p>
            <a:fld id="{BE2999E0-0C24-439D-8E08-0672DCBD6065}" type="slidenum">
              <a:rPr lang="es-EC" smtClean="0"/>
              <a:t>‹Nº›</a:t>
            </a:fld>
            <a:endParaRPr lang="es-EC"/>
          </a:p>
        </p:txBody>
      </p:sp>
    </p:spTree>
    <p:extLst>
      <p:ext uri="{BB962C8B-B14F-4D97-AF65-F5344CB8AC3E}">
        <p14:creationId xmlns:p14="http://schemas.microsoft.com/office/powerpoint/2010/main" val="294253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24.xml"/><Relationship Id="rId18" Type="http://schemas.openxmlformats.org/officeDocument/2006/relationships/slideLayout" Target="../slideLayouts/slideLayout29.xml"/><Relationship Id="rId26" Type="http://schemas.openxmlformats.org/officeDocument/2006/relationships/slideLayout" Target="../slideLayouts/slideLayout37.xml"/><Relationship Id="rId39" Type="http://schemas.openxmlformats.org/officeDocument/2006/relationships/slideLayout" Target="../slideLayouts/slideLayout50.xml"/><Relationship Id="rId21" Type="http://schemas.openxmlformats.org/officeDocument/2006/relationships/slideLayout" Target="../slideLayouts/slideLayout32.xml"/><Relationship Id="rId34" Type="http://schemas.openxmlformats.org/officeDocument/2006/relationships/slideLayout" Target="../slideLayouts/slideLayout45.xml"/><Relationship Id="rId42" Type="http://schemas.openxmlformats.org/officeDocument/2006/relationships/slideLayout" Target="../slideLayouts/slideLayout53.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slideLayout" Target="../slideLayouts/slideLayout31.xml"/><Relationship Id="rId29" Type="http://schemas.openxmlformats.org/officeDocument/2006/relationships/slideLayout" Target="../slideLayouts/slideLayout40.xml"/><Relationship Id="rId41" Type="http://schemas.openxmlformats.org/officeDocument/2006/relationships/slideLayout" Target="../slideLayouts/slideLayout5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24" Type="http://schemas.openxmlformats.org/officeDocument/2006/relationships/slideLayout" Target="../slideLayouts/slideLayout35.xml"/><Relationship Id="rId32" Type="http://schemas.openxmlformats.org/officeDocument/2006/relationships/slideLayout" Target="../slideLayouts/slideLayout43.xml"/><Relationship Id="rId37" Type="http://schemas.openxmlformats.org/officeDocument/2006/relationships/slideLayout" Target="../slideLayouts/slideLayout48.xml"/><Relationship Id="rId40" Type="http://schemas.openxmlformats.org/officeDocument/2006/relationships/slideLayout" Target="../slideLayouts/slideLayout51.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23" Type="http://schemas.openxmlformats.org/officeDocument/2006/relationships/slideLayout" Target="../slideLayouts/slideLayout34.xml"/><Relationship Id="rId28" Type="http://schemas.openxmlformats.org/officeDocument/2006/relationships/slideLayout" Target="../slideLayouts/slideLayout39.xml"/><Relationship Id="rId36" Type="http://schemas.openxmlformats.org/officeDocument/2006/relationships/slideLayout" Target="../slideLayouts/slideLayout47.xml"/><Relationship Id="rId10" Type="http://schemas.openxmlformats.org/officeDocument/2006/relationships/slideLayout" Target="../slideLayouts/slideLayout21.xml"/><Relationship Id="rId19" Type="http://schemas.openxmlformats.org/officeDocument/2006/relationships/slideLayout" Target="../slideLayouts/slideLayout30.xml"/><Relationship Id="rId31" Type="http://schemas.openxmlformats.org/officeDocument/2006/relationships/slideLayout" Target="../slideLayouts/slideLayout42.xml"/><Relationship Id="rId44" Type="http://schemas.openxmlformats.org/officeDocument/2006/relationships/image" Target="../media/image1.png"/><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 Id="rId22" Type="http://schemas.openxmlformats.org/officeDocument/2006/relationships/slideLayout" Target="../slideLayouts/slideLayout33.xml"/><Relationship Id="rId27" Type="http://schemas.openxmlformats.org/officeDocument/2006/relationships/slideLayout" Target="../slideLayouts/slideLayout38.xml"/><Relationship Id="rId30" Type="http://schemas.openxmlformats.org/officeDocument/2006/relationships/slideLayout" Target="../slideLayouts/slideLayout41.xml"/><Relationship Id="rId35" Type="http://schemas.openxmlformats.org/officeDocument/2006/relationships/slideLayout" Target="../slideLayouts/slideLayout46.xml"/><Relationship Id="rId43" Type="http://schemas.openxmlformats.org/officeDocument/2006/relationships/theme" Target="../theme/theme2.xml"/><Relationship Id="rId8" Type="http://schemas.openxmlformats.org/officeDocument/2006/relationships/slideLayout" Target="../slideLayouts/slideLayout19.xml"/><Relationship Id="rId3" Type="http://schemas.openxmlformats.org/officeDocument/2006/relationships/slideLayout" Target="../slideLayouts/slideLayout14.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5" Type="http://schemas.openxmlformats.org/officeDocument/2006/relationships/slideLayout" Target="../slideLayouts/slideLayout36.xml"/><Relationship Id="rId33" Type="http://schemas.openxmlformats.org/officeDocument/2006/relationships/slideLayout" Target="../slideLayouts/slideLayout44.xml"/><Relationship Id="rId38" Type="http://schemas.openxmlformats.org/officeDocument/2006/relationships/slideLayout" Target="../slideLayouts/slideLayout4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92CD8AF-60D1-F9C5-D951-A210DD38F92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D5047347-982E-81F3-25A3-FD9F416F4AC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A2E28490-701E-BF2E-C764-915B32DC86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16AE383-6E5A-47C3-B2FD-A5D6B8EA8E0A}" type="datetimeFigureOut">
              <a:rPr lang="es-EC" smtClean="0"/>
              <a:t>11/5/2025</a:t>
            </a:fld>
            <a:endParaRPr lang="es-EC"/>
          </a:p>
        </p:txBody>
      </p:sp>
      <p:sp>
        <p:nvSpPr>
          <p:cNvPr id="5" name="Marcador de pie de página 4">
            <a:extLst>
              <a:ext uri="{FF2B5EF4-FFF2-40B4-BE49-F238E27FC236}">
                <a16:creationId xmlns:a16="http://schemas.microsoft.com/office/drawing/2014/main" id="{DBB2AC0C-BF08-80CE-1753-E476658D14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EC"/>
          </a:p>
        </p:txBody>
      </p:sp>
      <p:sp>
        <p:nvSpPr>
          <p:cNvPr id="6" name="Marcador de número de diapositiva 5">
            <a:extLst>
              <a:ext uri="{FF2B5EF4-FFF2-40B4-BE49-F238E27FC236}">
                <a16:creationId xmlns:a16="http://schemas.microsoft.com/office/drawing/2014/main" id="{C6405E20-8B4A-8A50-2C82-90784EBC76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E2999E0-0C24-439D-8E08-0672DCBD6065}" type="slidenum">
              <a:rPr lang="es-EC" smtClean="0"/>
              <a:t>‹Nº›</a:t>
            </a:fld>
            <a:endParaRPr lang="es-EC"/>
          </a:p>
        </p:txBody>
      </p:sp>
    </p:spTree>
    <p:extLst>
      <p:ext uri="{BB962C8B-B14F-4D97-AF65-F5344CB8AC3E}">
        <p14:creationId xmlns:p14="http://schemas.microsoft.com/office/powerpoint/2010/main" val="1550154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4" name="Group 3" hidden="1">
            <a:extLst>
              <a:ext uri="{FF2B5EF4-FFF2-40B4-BE49-F238E27FC236}">
                <a16:creationId xmlns:a16="http://schemas.microsoft.com/office/drawing/2014/main" id="{2B8E0697-403D-D5C2-0A51-9FA66EA1B72A}"/>
              </a:ext>
            </a:extLst>
          </p:cNvPr>
          <p:cNvGrpSpPr/>
          <p:nvPr userDrawn="1"/>
        </p:nvGrpSpPr>
        <p:grpSpPr>
          <a:xfrm>
            <a:off x="0" y="0"/>
            <a:ext cx="12192000" cy="6858000"/>
            <a:chOff x="0" y="0"/>
            <a:chExt cx="12192000" cy="6858000"/>
          </a:xfrm>
        </p:grpSpPr>
        <p:grpSp>
          <p:nvGrpSpPr>
            <p:cNvPr id="5" name="Group 4" hidden="1">
              <a:extLst>
                <a:ext uri="{FF2B5EF4-FFF2-40B4-BE49-F238E27FC236}">
                  <a16:creationId xmlns:a16="http://schemas.microsoft.com/office/drawing/2014/main" id="{86F42B89-FE7C-D214-D9AE-FB7CA0DF9F80}"/>
                </a:ext>
              </a:extLst>
            </p:cNvPr>
            <p:cNvGrpSpPr/>
            <p:nvPr userDrawn="1"/>
          </p:nvGrpSpPr>
          <p:grpSpPr>
            <a:xfrm>
              <a:off x="0" y="0"/>
              <a:ext cx="12192000" cy="6858000"/>
              <a:chOff x="0" y="0"/>
              <a:chExt cx="5166360" cy="6858000"/>
            </a:xfrm>
            <a:noFill/>
          </p:grpSpPr>
          <p:sp>
            <p:nvSpPr>
              <p:cNvPr id="7" name="Rectangle 6" hidden="1">
                <a:extLst>
                  <a:ext uri="{FF2B5EF4-FFF2-40B4-BE49-F238E27FC236}">
                    <a16:creationId xmlns:a16="http://schemas.microsoft.com/office/drawing/2014/main" id="{6CC6AFB1-B75B-D588-7378-CBD591940046}"/>
                  </a:ext>
                </a:extLst>
              </p:cNvPr>
              <p:cNvSpPr/>
              <p:nvPr userDrawn="1"/>
            </p:nvSpPr>
            <p:spPr>
              <a:xfrm>
                <a:off x="0" y="0"/>
                <a:ext cx="861060" cy="6858000"/>
              </a:xfrm>
              <a:prstGeom prst="rect">
                <a:avLst/>
              </a:prstGeom>
              <a:grp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hidden="1">
                <a:extLst>
                  <a:ext uri="{FF2B5EF4-FFF2-40B4-BE49-F238E27FC236}">
                    <a16:creationId xmlns:a16="http://schemas.microsoft.com/office/drawing/2014/main" id="{F3DDA3D8-2647-1660-E9D3-9427081EDFEB}"/>
                  </a:ext>
                </a:extLst>
              </p:cNvPr>
              <p:cNvSpPr/>
              <p:nvPr userDrawn="1"/>
            </p:nvSpPr>
            <p:spPr>
              <a:xfrm>
                <a:off x="861060" y="0"/>
                <a:ext cx="861060" cy="6858000"/>
              </a:xfrm>
              <a:prstGeom prst="rect">
                <a:avLst/>
              </a:prstGeom>
              <a:grp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hidden="1">
                <a:extLst>
                  <a:ext uri="{FF2B5EF4-FFF2-40B4-BE49-F238E27FC236}">
                    <a16:creationId xmlns:a16="http://schemas.microsoft.com/office/drawing/2014/main" id="{71828DF8-3249-0C29-D169-015E44C92D46}"/>
                  </a:ext>
                </a:extLst>
              </p:cNvPr>
              <p:cNvSpPr/>
              <p:nvPr userDrawn="1"/>
            </p:nvSpPr>
            <p:spPr>
              <a:xfrm>
                <a:off x="1722120" y="0"/>
                <a:ext cx="861060" cy="6858000"/>
              </a:xfrm>
              <a:prstGeom prst="rect">
                <a:avLst/>
              </a:prstGeom>
              <a:grp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hidden="1">
                <a:extLst>
                  <a:ext uri="{FF2B5EF4-FFF2-40B4-BE49-F238E27FC236}">
                    <a16:creationId xmlns:a16="http://schemas.microsoft.com/office/drawing/2014/main" id="{267F813C-78EB-7AC8-FC45-4F562779C48F}"/>
                  </a:ext>
                </a:extLst>
              </p:cNvPr>
              <p:cNvSpPr/>
              <p:nvPr userDrawn="1"/>
            </p:nvSpPr>
            <p:spPr>
              <a:xfrm>
                <a:off x="2583180" y="0"/>
                <a:ext cx="861060" cy="6858000"/>
              </a:xfrm>
              <a:prstGeom prst="rect">
                <a:avLst/>
              </a:prstGeom>
              <a:grp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hidden="1">
                <a:extLst>
                  <a:ext uri="{FF2B5EF4-FFF2-40B4-BE49-F238E27FC236}">
                    <a16:creationId xmlns:a16="http://schemas.microsoft.com/office/drawing/2014/main" id="{B324A7B6-279A-79F0-ABCB-3E16D381375E}"/>
                  </a:ext>
                </a:extLst>
              </p:cNvPr>
              <p:cNvSpPr/>
              <p:nvPr userDrawn="1"/>
            </p:nvSpPr>
            <p:spPr>
              <a:xfrm>
                <a:off x="3444240" y="0"/>
                <a:ext cx="861060" cy="6858000"/>
              </a:xfrm>
              <a:prstGeom prst="rect">
                <a:avLst/>
              </a:prstGeom>
              <a:grp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hidden="1">
                <a:extLst>
                  <a:ext uri="{FF2B5EF4-FFF2-40B4-BE49-F238E27FC236}">
                    <a16:creationId xmlns:a16="http://schemas.microsoft.com/office/drawing/2014/main" id="{1526923E-7413-7340-99E3-DA0A4840EBD8}"/>
                  </a:ext>
                </a:extLst>
              </p:cNvPr>
              <p:cNvSpPr/>
              <p:nvPr userDrawn="1"/>
            </p:nvSpPr>
            <p:spPr>
              <a:xfrm>
                <a:off x="4305300" y="0"/>
                <a:ext cx="861060" cy="6858000"/>
              </a:xfrm>
              <a:prstGeom prst="rect">
                <a:avLst/>
              </a:prstGeom>
              <a:grp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6" name="Frame 5" hidden="1">
              <a:extLst>
                <a:ext uri="{FF2B5EF4-FFF2-40B4-BE49-F238E27FC236}">
                  <a16:creationId xmlns:a16="http://schemas.microsoft.com/office/drawing/2014/main" id="{FDF64820-FEB4-D058-0017-D1278CF90449}"/>
                </a:ext>
              </a:extLst>
            </p:cNvPr>
            <p:cNvSpPr/>
            <p:nvPr userDrawn="1"/>
          </p:nvSpPr>
          <p:spPr>
            <a:xfrm>
              <a:off x="0" y="0"/>
              <a:ext cx="12192000" cy="6858000"/>
            </a:xfrm>
            <a:prstGeom prst="frame">
              <a:avLst>
                <a:gd name="adj1" fmla="val 8611"/>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sp>
        <p:nvSpPr>
          <p:cNvPr id="2" name="Title Placeholder 1">
            <a:extLst>
              <a:ext uri="{FF2B5EF4-FFF2-40B4-BE49-F238E27FC236}">
                <a16:creationId xmlns:a16="http://schemas.microsoft.com/office/drawing/2014/main" id="{03ECAB1D-7C61-B1A0-AB2C-B508F78900A7}"/>
              </a:ext>
            </a:extLst>
          </p:cNvPr>
          <p:cNvSpPr>
            <a:spLocks noGrp="1"/>
          </p:cNvSpPr>
          <p:nvPr>
            <p:ph type="title"/>
          </p:nvPr>
        </p:nvSpPr>
        <p:spPr>
          <a:xfrm>
            <a:off x="550862" y="549275"/>
            <a:ext cx="11090276" cy="1325563"/>
          </a:xfrm>
          <a:prstGeom prst="rect">
            <a:avLst/>
          </a:prstGeom>
        </p:spPr>
        <p:txBody>
          <a:bodyPr vert="horz" lIns="91440" tIns="45720" rIns="91440" bIns="45720" rtlCol="0" anchor="ctr">
            <a:noAutofit/>
          </a:bodyPr>
          <a:lstStyle/>
          <a:p>
            <a:r>
              <a:rPr lang="en-US" dirty="0"/>
              <a:t>Click to edit Master title style</a:t>
            </a:r>
            <a:endParaRPr lang="en-ID" dirty="0"/>
          </a:p>
        </p:txBody>
      </p:sp>
      <p:sp>
        <p:nvSpPr>
          <p:cNvPr id="3" name="Text Placeholder 2">
            <a:extLst>
              <a:ext uri="{FF2B5EF4-FFF2-40B4-BE49-F238E27FC236}">
                <a16:creationId xmlns:a16="http://schemas.microsoft.com/office/drawing/2014/main" id="{9FD98A34-8A43-A6AC-9593-C4AE4F032ACD}"/>
              </a:ext>
            </a:extLst>
          </p:cNvPr>
          <p:cNvSpPr>
            <a:spLocks noGrp="1"/>
          </p:cNvSpPr>
          <p:nvPr>
            <p:ph type="body" idx="1"/>
          </p:nvPr>
        </p:nvSpPr>
        <p:spPr>
          <a:xfrm>
            <a:off x="550862" y="1874838"/>
            <a:ext cx="11090276" cy="4433887"/>
          </a:xfrm>
          <a:prstGeom prst="rect">
            <a:avLst/>
          </a:prstGeom>
        </p:spPr>
        <p:txBody>
          <a:bodyPr vert="horz" lIns="91440" tIns="45720" rIns="91440" bIns="45720" rtlCol="0">
            <a:noAutofit/>
          </a:bodyPr>
          <a:lstStyle/>
          <a:p>
            <a:pPr lvl="0"/>
            <a:r>
              <a:rPr lang="en-US" dirty="0"/>
              <a:t>Click to edit Master text styles</a:t>
            </a:r>
          </a:p>
          <a:p>
            <a:pPr lvl="1"/>
            <a:r>
              <a:rPr lang="en-US" dirty="0"/>
              <a:t>Click to edit Master text styles</a:t>
            </a:r>
          </a:p>
          <a:p>
            <a:pPr lvl="2"/>
            <a:r>
              <a:rPr lang="en-US" dirty="0"/>
              <a:t>Third level</a:t>
            </a:r>
          </a:p>
          <a:p>
            <a:pPr lvl="3"/>
            <a:r>
              <a:rPr lang="en-US" dirty="0"/>
              <a:t>Fourth level</a:t>
            </a:r>
          </a:p>
          <a:p>
            <a:pPr lvl="4"/>
            <a:r>
              <a:rPr lang="en-US" dirty="0"/>
              <a:t>Fifth level</a:t>
            </a:r>
            <a:endParaRPr lang="en-ID" dirty="0"/>
          </a:p>
        </p:txBody>
      </p:sp>
      <p:pic>
        <p:nvPicPr>
          <p:cNvPr id="13" name="Picture 12">
            <a:extLst>
              <a:ext uri="{FF2B5EF4-FFF2-40B4-BE49-F238E27FC236}">
                <a16:creationId xmlns:a16="http://schemas.microsoft.com/office/drawing/2014/main" id="{6E20C746-4494-3135-DC69-98FFD1828E64}"/>
              </a:ext>
            </a:extLst>
          </p:cNvPr>
          <p:cNvPicPr>
            <a:picLocks noChangeAspect="1"/>
          </p:cNvPicPr>
          <p:nvPr userDrawn="1"/>
        </p:nvPicPr>
        <p:blipFill>
          <a:blip r:embed="rId44">
            <a:extLst>
              <a:ext uri="{28A0092B-C50C-407E-A947-70E740481C1C}">
                <a14:useLocalDpi xmlns:a14="http://schemas.microsoft.com/office/drawing/2010/main" val="0"/>
              </a:ext>
            </a:extLst>
          </a:blip>
          <a:stretch>
            <a:fillRect/>
          </a:stretch>
        </p:blipFill>
        <p:spPr>
          <a:xfrm>
            <a:off x="9097963" y="6400800"/>
            <a:ext cx="2543175" cy="457200"/>
          </a:xfrm>
          <a:prstGeom prst="rect">
            <a:avLst/>
          </a:prstGeom>
        </p:spPr>
      </p:pic>
    </p:spTree>
    <p:extLst>
      <p:ext uri="{BB962C8B-B14F-4D97-AF65-F5344CB8AC3E}">
        <p14:creationId xmlns:p14="http://schemas.microsoft.com/office/powerpoint/2010/main" val="3486867614"/>
      </p:ext>
    </p:extLst>
  </p:cSld>
  <p:clrMap bg1="lt1" tx1="dk1" bg2="lt2" tx2="dk2" accent1="accent1" accent2="accent2" accent3="accent3" accent4="accent4" accent5="accent5" accent6="accent6" hlink="hlink" folHlink="folHlink"/>
  <p:sldLayoutIdLst>
    <p:sldLayoutId id="2147483794" r:id="rId1"/>
    <p:sldLayoutId id="2147483880" r:id="rId2"/>
    <p:sldLayoutId id="2147483881" r:id="rId3"/>
    <p:sldLayoutId id="2147483857" r:id="rId4"/>
    <p:sldLayoutId id="2147483882" r:id="rId5"/>
    <p:sldLayoutId id="2147483883" r:id="rId6"/>
    <p:sldLayoutId id="2147483817" r:id="rId7"/>
    <p:sldLayoutId id="2147483875" r:id="rId8"/>
    <p:sldLayoutId id="2147483868" r:id="rId9"/>
    <p:sldLayoutId id="2147483886" r:id="rId10"/>
    <p:sldLayoutId id="2147483887" r:id="rId11"/>
    <p:sldLayoutId id="2147483874" r:id="rId12"/>
    <p:sldLayoutId id="2147483873" r:id="rId13"/>
    <p:sldLayoutId id="2147483872" r:id="rId14"/>
    <p:sldLayoutId id="2147483884" r:id="rId15"/>
    <p:sldLayoutId id="2147483885" r:id="rId16"/>
    <p:sldLayoutId id="2147483805" r:id="rId17"/>
    <p:sldLayoutId id="2147483814" r:id="rId18"/>
    <p:sldLayoutId id="2147483858" r:id="rId19"/>
    <p:sldLayoutId id="2147483850" r:id="rId20"/>
    <p:sldLayoutId id="2147483834" r:id="rId21"/>
    <p:sldLayoutId id="2147483809" r:id="rId22"/>
    <p:sldLayoutId id="2147483811" r:id="rId23"/>
    <p:sldLayoutId id="2147483851" r:id="rId24"/>
    <p:sldLayoutId id="2147483869" r:id="rId25"/>
    <p:sldLayoutId id="2147483852" r:id="rId26"/>
    <p:sldLayoutId id="2147483853" r:id="rId27"/>
    <p:sldLayoutId id="2147483854" r:id="rId28"/>
    <p:sldLayoutId id="2147483855" r:id="rId29"/>
    <p:sldLayoutId id="2147483870" r:id="rId30"/>
    <p:sldLayoutId id="2147483871" r:id="rId31"/>
    <p:sldLayoutId id="2147483864" r:id="rId32"/>
    <p:sldLayoutId id="2147483865" r:id="rId33"/>
    <p:sldLayoutId id="2147483866" r:id="rId34"/>
    <p:sldLayoutId id="2147483867" r:id="rId35"/>
    <p:sldLayoutId id="2147483876" r:id="rId36"/>
    <p:sldLayoutId id="2147483877" r:id="rId37"/>
    <p:sldLayoutId id="2147483878" r:id="rId38"/>
    <p:sldLayoutId id="2147483879" r:id="rId39"/>
    <p:sldLayoutId id="2147483859" r:id="rId40"/>
    <p:sldLayoutId id="2147483860" r:id="rId41"/>
    <p:sldLayoutId id="2147483888" r:id="rId42"/>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hf hdr="0" dt="0"/>
  <p:txStyles>
    <p:titleStyle>
      <a:lvl1pPr algn="l" defTabSz="914377" rtl="0" eaLnBrk="1" latinLnBrk="0" hangingPunct="1">
        <a:lnSpc>
          <a:spcPct val="90000"/>
        </a:lnSpc>
        <a:spcBef>
          <a:spcPct val="0"/>
        </a:spcBef>
        <a:buNone/>
        <a:defRPr sz="4400" kern="1200">
          <a:solidFill>
            <a:schemeClr val="tx1">
              <a:lumMod val="85000"/>
              <a:lumOff val="15000"/>
            </a:schemeClr>
          </a:solidFill>
          <a:latin typeface="+mj-lt"/>
          <a:ea typeface="+mj-ea"/>
          <a:cs typeface="+mj-cs"/>
        </a:defRPr>
      </a:lvl1pPr>
    </p:titleStyle>
    <p:bodyStyle>
      <a:lvl1pPr marL="0" indent="0" algn="l" defTabSz="914377" rtl="0" eaLnBrk="1" latinLnBrk="0" hangingPunct="1">
        <a:lnSpc>
          <a:spcPct val="120000"/>
        </a:lnSpc>
        <a:spcBef>
          <a:spcPts val="1000"/>
        </a:spcBef>
        <a:buFont typeface="Arial" panose="020B0604020202020204" pitchFamily="34" charset="0"/>
        <a:buNone/>
        <a:defRPr sz="1200" b="1" kern="1200">
          <a:solidFill>
            <a:schemeClr val="tx1">
              <a:lumMod val="85000"/>
              <a:lumOff val="15000"/>
            </a:schemeClr>
          </a:solidFill>
          <a:latin typeface="+mn-lt"/>
          <a:ea typeface="+mn-ea"/>
          <a:cs typeface="+mn-cs"/>
        </a:defRPr>
      </a:lvl1pPr>
      <a:lvl2pPr marL="457189" indent="0" algn="l" defTabSz="914377" rtl="0" eaLnBrk="1" latinLnBrk="0" hangingPunct="1">
        <a:lnSpc>
          <a:spcPct val="120000"/>
        </a:lnSpc>
        <a:spcBef>
          <a:spcPts val="500"/>
        </a:spcBef>
        <a:buFont typeface="Arial" panose="020B0604020202020204" pitchFamily="34" charset="0"/>
        <a:buNone/>
        <a:defRPr sz="1100" kern="1200">
          <a:solidFill>
            <a:schemeClr val="tx1">
              <a:lumMod val="85000"/>
              <a:lumOff val="15000"/>
            </a:schemeClr>
          </a:solidFill>
          <a:latin typeface="+mn-lt"/>
          <a:ea typeface="+mn-ea"/>
          <a:cs typeface="+mn-cs"/>
        </a:defRPr>
      </a:lvl2pPr>
      <a:lvl3pPr marL="914377" indent="0" algn="l" defTabSz="914377" rtl="0" eaLnBrk="1" latinLnBrk="0" hangingPunct="1">
        <a:lnSpc>
          <a:spcPct val="120000"/>
        </a:lnSpc>
        <a:spcBef>
          <a:spcPts val="500"/>
        </a:spcBef>
        <a:buFont typeface="Arial" panose="020B0604020202020204" pitchFamily="34" charset="0"/>
        <a:buNone/>
        <a:defRPr sz="1050" kern="1200">
          <a:solidFill>
            <a:schemeClr val="tx1">
              <a:lumMod val="85000"/>
              <a:lumOff val="15000"/>
            </a:schemeClr>
          </a:solidFill>
          <a:latin typeface="+mn-lt"/>
          <a:ea typeface="+mn-ea"/>
          <a:cs typeface="+mn-cs"/>
        </a:defRPr>
      </a:lvl3pPr>
      <a:lvl4pPr marL="1371566" indent="0" algn="l" defTabSz="914377" rtl="0" eaLnBrk="1" latinLnBrk="0" hangingPunct="1">
        <a:lnSpc>
          <a:spcPct val="120000"/>
        </a:lnSpc>
        <a:spcBef>
          <a:spcPts val="500"/>
        </a:spcBef>
        <a:buFont typeface="Arial" panose="020B0604020202020204" pitchFamily="34" charset="0"/>
        <a:buNone/>
        <a:defRPr sz="1000" kern="1200">
          <a:solidFill>
            <a:schemeClr val="tx1">
              <a:lumMod val="85000"/>
              <a:lumOff val="15000"/>
            </a:schemeClr>
          </a:solidFill>
          <a:latin typeface="+mn-lt"/>
          <a:ea typeface="+mn-ea"/>
          <a:cs typeface="+mn-cs"/>
        </a:defRPr>
      </a:lvl4pPr>
      <a:lvl5pPr marL="1828755" indent="0" algn="l" defTabSz="914377" rtl="0" eaLnBrk="1" latinLnBrk="0" hangingPunct="1">
        <a:lnSpc>
          <a:spcPct val="120000"/>
        </a:lnSpc>
        <a:spcBef>
          <a:spcPts val="500"/>
        </a:spcBef>
        <a:buFont typeface="Arial" panose="020B0604020202020204" pitchFamily="34" charset="0"/>
        <a:buNone/>
        <a:defRPr sz="1000" kern="1200">
          <a:solidFill>
            <a:schemeClr val="tx1">
              <a:lumMod val="85000"/>
              <a:lumOff val="15000"/>
            </a:schemeClr>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orient="horz" pos="368" userDrawn="1">
          <p15:clr>
            <a:srgbClr val="F26B43"/>
          </p15:clr>
        </p15:guide>
        <p15:guide id="4" pos="370" userDrawn="1">
          <p15:clr>
            <a:srgbClr val="F26B43"/>
          </p15:clr>
        </p15:guide>
        <p15:guide id="5" pos="7310" userDrawn="1">
          <p15:clr>
            <a:srgbClr val="F26B43"/>
          </p15:clr>
        </p15:guide>
        <p15:guide id="6" orient="horz" pos="3952" userDrawn="1">
          <p15:clr>
            <a:srgbClr val="F26B43"/>
          </p15:clr>
        </p15:guide>
        <p15:guide id="7" pos="1277" userDrawn="1">
          <p15:clr>
            <a:srgbClr val="F26B43"/>
          </p15:clr>
        </p15:guide>
        <p15:guide id="8" pos="2570" userDrawn="1">
          <p15:clr>
            <a:srgbClr val="F26B43"/>
          </p15:clr>
        </p15:guide>
        <p15:guide id="9" pos="5110" userDrawn="1">
          <p15:clr>
            <a:srgbClr val="F26B43"/>
          </p15:clr>
        </p15:guide>
        <p15:guide id="10" pos="6403"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www.articaonline.com/2016/09/moodle-software-libre-para-la-gestion-del-aprendizaje/" TargetMode="External"/><Relationship Id="rId2" Type="http://schemas.openxmlformats.org/officeDocument/2006/relationships/image" Target="../media/image3.png"/><Relationship Id="rId1" Type="http://schemas.openxmlformats.org/officeDocument/2006/relationships/slideLayout" Target="../slideLayouts/slideLayout33.xml"/></Relationships>
</file>

<file path=ppt/slides/_rels/slide3.xml.rels><?xml version="1.0" encoding="UTF-8" standalone="yes"?>
<Relationships xmlns="http://schemas.openxmlformats.org/package/2006/relationships"><Relationship Id="rId3" Type="http://schemas.openxmlformats.org/officeDocument/2006/relationships/hyperlink" Target="https://educacion-continua-en-linea.blogspot.com/p/e-learning.html" TargetMode="External"/><Relationship Id="rId2" Type="http://schemas.openxmlformats.org/officeDocument/2006/relationships/image" Target="../media/image4.jpg"/><Relationship Id="rId1" Type="http://schemas.openxmlformats.org/officeDocument/2006/relationships/slideLayout" Target="../slideLayouts/slideLayout33.xml"/></Relationships>
</file>

<file path=ppt/slides/_rels/slide4.xml.rels><?xml version="1.0" encoding="UTF-8" standalone="yes"?>
<Relationships xmlns="http://schemas.openxmlformats.org/package/2006/relationships"><Relationship Id="rId3" Type="http://schemas.openxmlformats.org/officeDocument/2006/relationships/hyperlink" Target="https://leccionesdeeleconalba.blogspot.com/2019/01/semana-2.html" TargetMode="External"/><Relationship Id="rId2" Type="http://schemas.openxmlformats.org/officeDocument/2006/relationships/image" Target="../media/image5.jpg"/><Relationship Id="rId1" Type="http://schemas.openxmlformats.org/officeDocument/2006/relationships/slideLayout" Target="../slideLayouts/slideLayout30.xml"/><Relationship Id="rId4" Type="http://schemas.openxmlformats.org/officeDocument/2006/relationships/hyperlink" Target="https://creativecommons.org/licenses/by-nc-nd/3.0/"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4EA89C32-890A-2361-4F92-6C791E3D5F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7766"/>
            <a:ext cx="12223751" cy="6840233"/>
          </a:xfrm>
          <a:prstGeom prst="rect">
            <a:avLst/>
          </a:prstGeom>
        </p:spPr>
      </p:pic>
    </p:spTree>
    <p:extLst>
      <p:ext uri="{BB962C8B-B14F-4D97-AF65-F5344CB8AC3E}">
        <p14:creationId xmlns:p14="http://schemas.microsoft.com/office/powerpoint/2010/main" val="2366816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D40E060-640D-1E47-6B0B-DE53898C2709}"/>
              </a:ext>
            </a:extLst>
          </p:cNvPr>
          <p:cNvSpPr>
            <a:spLocks noGrp="1"/>
          </p:cNvSpPr>
          <p:nvPr>
            <p:ph type="title"/>
          </p:nvPr>
        </p:nvSpPr>
        <p:spPr>
          <a:xfrm>
            <a:off x="587374" y="584200"/>
            <a:ext cx="5508625" cy="2838824"/>
          </a:xfrm>
        </p:spPr>
        <p:txBody>
          <a:bodyPr anchor="b">
            <a:normAutofit/>
          </a:bodyPr>
          <a:lstStyle/>
          <a:p>
            <a:r>
              <a:rPr lang="es-ES"/>
              <a:t>Instalación de Moodle en Hosting Compartido</a:t>
            </a:r>
            <a:endParaRPr lang="en-US"/>
          </a:p>
        </p:txBody>
      </p:sp>
      <p:sp>
        <p:nvSpPr>
          <p:cNvPr id="4" name="Subtitle 3">
            <a:extLst>
              <a:ext uri="{FF2B5EF4-FFF2-40B4-BE49-F238E27FC236}">
                <a16:creationId xmlns:a16="http://schemas.microsoft.com/office/drawing/2014/main" id="{73A898E4-AB43-AE26-5F19-50EAE3DF77F1}"/>
              </a:ext>
            </a:extLst>
          </p:cNvPr>
          <p:cNvSpPr>
            <a:spLocks noGrp="1"/>
          </p:cNvSpPr>
          <p:nvPr>
            <p:ph type="body" sz="quarter" idx="17"/>
          </p:nvPr>
        </p:nvSpPr>
        <p:spPr>
          <a:xfrm>
            <a:off x="445061" y="5962122"/>
            <a:ext cx="4968627" cy="1791756"/>
          </a:xfrm>
        </p:spPr>
        <p:txBody>
          <a:bodyPr>
            <a:normAutofit/>
          </a:bodyPr>
          <a:lstStyle/>
          <a:p>
            <a:pPr>
              <a:spcAft>
                <a:spcPts val="600"/>
              </a:spcAft>
            </a:pPr>
            <a:r>
              <a:rPr lang="en-US" sz="2000" b="1" dirty="0" err="1"/>
              <a:t>Creado</a:t>
            </a:r>
            <a:r>
              <a:rPr lang="en-US" sz="2000" b="1" dirty="0"/>
              <a:t> </a:t>
            </a:r>
            <a:r>
              <a:rPr lang="en-US" sz="2000" b="1" dirty="0" err="1"/>
              <a:t>por</a:t>
            </a:r>
            <a:r>
              <a:rPr lang="en-US" sz="2000" b="1" dirty="0"/>
              <a:t>: Cristian Aucancela
</a:t>
            </a:r>
          </a:p>
        </p:txBody>
      </p:sp>
      <p:pic>
        <p:nvPicPr>
          <p:cNvPr id="11" name="Marcador de posición de imagen 10" descr="Icono&#10;&#10;El contenido generado por IA puede ser incorrecto.">
            <a:extLst>
              <a:ext uri="{FF2B5EF4-FFF2-40B4-BE49-F238E27FC236}">
                <a16:creationId xmlns:a16="http://schemas.microsoft.com/office/drawing/2014/main" id="{51072660-13B5-3F03-EA53-3777251FBDD2}"/>
              </a:ext>
            </a:extLst>
          </p:cNvPr>
          <p:cNvPicPr>
            <a:picLocks noGrp="1" noChangeAspect="1"/>
          </p:cNvPicPr>
          <p:nvPr>
            <p:ph type="pic" sz="quarter" idx="1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3688" r="3688"/>
          <a:stretch/>
        </p:blipFill>
        <p:spPr>
          <a:xfrm>
            <a:off x="6500738" y="3228945"/>
            <a:ext cx="5970599" cy="3303606"/>
          </a:xfrm>
          <a:noFill/>
        </p:spPr>
      </p:pic>
    </p:spTree>
    <p:extLst>
      <p:ext uri="{BB962C8B-B14F-4D97-AF65-F5344CB8AC3E}">
        <p14:creationId xmlns:p14="http://schemas.microsoft.com/office/powerpoint/2010/main" val="841818631"/>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CF8C89F7-9BB3-4239-3529-868F1EB89D02}"/>
              </a:ext>
            </a:extLst>
          </p:cNvPr>
          <p:cNvSpPr>
            <a:spLocks noGrp="1"/>
          </p:cNvSpPr>
          <p:nvPr>
            <p:ph type="body" sz="quarter" idx="15"/>
          </p:nvPr>
        </p:nvSpPr>
        <p:spPr/>
        <p:txBody>
          <a:bodyPr/>
          <a:lstStyle/>
          <a:p>
            <a:r>
              <a:rPr lang="es-ES"/>
              <a:t>Al instalar Moodle, es esencial elegir el tipo de hosting que mejor se adapte a tus necesidades. Las opciones incluyen hosting compartido, VPS o dedicado, cada uno con sus ventajas y limitaciones.</a:t>
            </a:r>
            <a:endParaRPr lang="es-EC"/>
          </a:p>
        </p:txBody>
      </p:sp>
      <p:sp>
        <p:nvSpPr>
          <p:cNvPr id="3" name="Marcador de texto 2">
            <a:extLst>
              <a:ext uri="{FF2B5EF4-FFF2-40B4-BE49-F238E27FC236}">
                <a16:creationId xmlns:a16="http://schemas.microsoft.com/office/drawing/2014/main" id="{90FDD70E-E5C0-6683-62C4-FB9974D7D507}"/>
              </a:ext>
            </a:extLst>
          </p:cNvPr>
          <p:cNvSpPr>
            <a:spLocks noGrp="1"/>
          </p:cNvSpPr>
          <p:nvPr>
            <p:ph type="body" sz="quarter" idx="16"/>
          </p:nvPr>
        </p:nvSpPr>
        <p:spPr/>
        <p:txBody>
          <a:bodyPr/>
          <a:lstStyle/>
          <a:p>
            <a:r>
              <a:rPr lang="es-EC"/>
              <a:t>Opciones de Hosting</a:t>
            </a:r>
          </a:p>
        </p:txBody>
      </p:sp>
      <p:sp>
        <p:nvSpPr>
          <p:cNvPr id="4" name="Título 3">
            <a:extLst>
              <a:ext uri="{FF2B5EF4-FFF2-40B4-BE49-F238E27FC236}">
                <a16:creationId xmlns:a16="http://schemas.microsoft.com/office/drawing/2014/main" id="{6AA28832-9989-FC43-4C96-31D033FA6F30}"/>
              </a:ext>
            </a:extLst>
          </p:cNvPr>
          <p:cNvSpPr>
            <a:spLocks noGrp="1"/>
          </p:cNvSpPr>
          <p:nvPr>
            <p:ph type="title"/>
          </p:nvPr>
        </p:nvSpPr>
        <p:spPr/>
        <p:txBody>
          <a:bodyPr/>
          <a:lstStyle/>
          <a:p>
            <a:r>
              <a:rPr lang="es-ES"/>
              <a:t>Paso 1: Elección del Hosting</a:t>
            </a:r>
            <a:endParaRPr lang="es-EC"/>
          </a:p>
        </p:txBody>
      </p:sp>
      <p:sp>
        <p:nvSpPr>
          <p:cNvPr id="5" name="Marcador de texto 4">
            <a:extLst>
              <a:ext uri="{FF2B5EF4-FFF2-40B4-BE49-F238E27FC236}">
                <a16:creationId xmlns:a16="http://schemas.microsoft.com/office/drawing/2014/main" id="{F6665083-5CC6-95CA-1342-35ED9FBC76FF}"/>
              </a:ext>
            </a:extLst>
          </p:cNvPr>
          <p:cNvSpPr>
            <a:spLocks noGrp="1"/>
          </p:cNvSpPr>
          <p:nvPr>
            <p:ph type="body" sz="quarter" idx="17"/>
          </p:nvPr>
        </p:nvSpPr>
        <p:spPr/>
        <p:txBody>
          <a:bodyPr/>
          <a:lstStyle/>
          <a:p>
            <a:r>
              <a:rPr lang="es-ES"/>
              <a:t>Al seleccionar un hosting, evalúa factores como la capacidad de almacenamiento, la calidad del soporte técnico y los precios. Estos elementos son cruciales para garantizar el buen funcionamiento de tu plataforma Moodle.</a:t>
            </a:r>
            <a:endParaRPr lang="es-EC"/>
          </a:p>
        </p:txBody>
      </p:sp>
      <p:sp>
        <p:nvSpPr>
          <p:cNvPr id="6" name="Marcador de texto 5">
            <a:extLst>
              <a:ext uri="{FF2B5EF4-FFF2-40B4-BE49-F238E27FC236}">
                <a16:creationId xmlns:a16="http://schemas.microsoft.com/office/drawing/2014/main" id="{3E356F6F-2BE4-900E-6980-C4EE9CBFE165}"/>
              </a:ext>
            </a:extLst>
          </p:cNvPr>
          <p:cNvSpPr>
            <a:spLocks noGrp="1"/>
          </p:cNvSpPr>
          <p:nvPr>
            <p:ph type="body" sz="quarter" idx="18"/>
          </p:nvPr>
        </p:nvSpPr>
        <p:spPr/>
        <p:txBody>
          <a:bodyPr/>
          <a:lstStyle/>
          <a:p>
            <a:r>
              <a:rPr lang="es-EC"/>
              <a:t>Características Clave</a:t>
            </a:r>
          </a:p>
        </p:txBody>
      </p:sp>
      <p:pic>
        <p:nvPicPr>
          <p:cNvPr id="12" name="Marcador de posición de imagen 11" descr="Imagen que contiene Texto&#10;&#10;El contenido generado por IA puede ser incorrecto.">
            <a:extLst>
              <a:ext uri="{FF2B5EF4-FFF2-40B4-BE49-F238E27FC236}">
                <a16:creationId xmlns:a16="http://schemas.microsoft.com/office/drawing/2014/main" id="{8893A670-4AFE-7890-EE23-81EF481A083A}"/>
              </a:ext>
            </a:extLst>
          </p:cNvPr>
          <p:cNvPicPr>
            <a:picLocks noGrp="1" noChangeAspect="1"/>
          </p:cNvPicPr>
          <p:nvPr>
            <p:ph type="pic" sz="quarter" idx="1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6399" r="6399"/>
          <a:stretch>
            <a:fillRect/>
          </a:stretch>
        </p:blipFill>
        <p:spPr/>
      </p:pic>
    </p:spTree>
    <p:extLst>
      <p:ext uri="{BB962C8B-B14F-4D97-AF65-F5344CB8AC3E}">
        <p14:creationId xmlns:p14="http://schemas.microsoft.com/office/powerpoint/2010/main" val="371804623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C25A2CA-4CE1-C1BE-B839-83C04C50DC45}"/>
              </a:ext>
            </a:extLst>
          </p:cNvPr>
          <p:cNvSpPr>
            <a:spLocks noGrp="1"/>
          </p:cNvSpPr>
          <p:nvPr>
            <p:ph type="title"/>
          </p:nvPr>
        </p:nvSpPr>
        <p:spPr>
          <a:xfrm>
            <a:off x="587375" y="900112"/>
            <a:ext cx="5057778" cy="1814807"/>
          </a:xfrm>
        </p:spPr>
        <p:txBody>
          <a:bodyPr anchor="ctr">
            <a:normAutofit/>
          </a:bodyPr>
          <a:lstStyle/>
          <a:p>
            <a:r>
              <a:rPr lang="es-ES" sz="4100"/>
              <a:t>Paso 2: Preparar el Dominio</a:t>
            </a:r>
            <a:endParaRPr lang="es-EC" sz="4100"/>
          </a:p>
        </p:txBody>
      </p:sp>
      <p:pic>
        <p:nvPicPr>
          <p:cNvPr id="10" name="Marcador de posición de imagen 9" descr="Interfaz de usuario gráfica&#10;&#10;El contenido generado por IA puede ser incorrecto.">
            <a:extLst>
              <a:ext uri="{FF2B5EF4-FFF2-40B4-BE49-F238E27FC236}">
                <a16:creationId xmlns:a16="http://schemas.microsoft.com/office/drawing/2014/main" id="{2958924F-CE46-450D-5B3B-B5ABF13DE21A}"/>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9698" r="9698"/>
          <a:stretch/>
        </p:blipFill>
        <p:spPr>
          <a:xfrm>
            <a:off x="6221398" y="709593"/>
            <a:ext cx="5845201" cy="5438814"/>
          </a:xfrm>
          <a:noFill/>
        </p:spPr>
      </p:pic>
      <p:sp>
        <p:nvSpPr>
          <p:cNvPr id="4" name="Marcador de texto 3">
            <a:extLst>
              <a:ext uri="{FF2B5EF4-FFF2-40B4-BE49-F238E27FC236}">
                <a16:creationId xmlns:a16="http://schemas.microsoft.com/office/drawing/2014/main" id="{CCA84A5D-279B-BFFA-53B3-7966FBA82150}"/>
              </a:ext>
            </a:extLst>
          </p:cNvPr>
          <p:cNvSpPr>
            <a:spLocks noGrp="1"/>
          </p:cNvSpPr>
          <p:nvPr>
            <p:ph type="body" sz="quarter" idx="15"/>
          </p:nvPr>
        </p:nvSpPr>
        <p:spPr>
          <a:xfrm>
            <a:off x="587374" y="3589785"/>
            <a:ext cx="5057777" cy="2684015"/>
          </a:xfrm>
        </p:spPr>
        <p:txBody>
          <a:bodyPr>
            <a:normAutofit/>
          </a:bodyPr>
          <a:lstStyle/>
          <a:p>
            <a:pPr>
              <a:spcAft>
                <a:spcPts val="600"/>
              </a:spcAft>
            </a:pPr>
            <a:r>
              <a:rPr lang="es-ES"/>
              <a:t>Para comenzar la instalación de Moodle, el primer paso crucial es preparar el dominio correctamente. Debes tener el dominio registrado, asegurándote de que esté completamente apuntado hacia tu servidor de hosting compartido. Esto implica configurar tanto los registros DNS como la conexión al servidor, permitiendo que el dominio apunte a la carpeta donde se instalará Moodle. Verifica que no haya conflictos de dirección.</a:t>
            </a:r>
            <a:endParaRPr lang="es-EC"/>
          </a:p>
        </p:txBody>
      </p:sp>
      <p:sp>
        <p:nvSpPr>
          <p:cNvPr id="5" name="Marcador de texto 4">
            <a:extLst>
              <a:ext uri="{FF2B5EF4-FFF2-40B4-BE49-F238E27FC236}">
                <a16:creationId xmlns:a16="http://schemas.microsoft.com/office/drawing/2014/main" id="{8DC083A9-10F0-3F00-BFF2-89FEB825FAE4}"/>
              </a:ext>
            </a:extLst>
          </p:cNvPr>
          <p:cNvSpPr>
            <a:spLocks noGrp="1"/>
          </p:cNvSpPr>
          <p:nvPr>
            <p:ph type="body" sz="quarter" idx="16"/>
          </p:nvPr>
        </p:nvSpPr>
        <p:spPr>
          <a:xfrm>
            <a:off x="587374" y="3196208"/>
            <a:ext cx="5057777" cy="360000"/>
          </a:xfrm>
        </p:spPr>
        <p:txBody>
          <a:bodyPr anchor="b">
            <a:normAutofit/>
          </a:bodyPr>
          <a:lstStyle/>
          <a:p>
            <a:pPr>
              <a:lnSpc>
                <a:spcPct val="90000"/>
              </a:lnSpc>
              <a:spcAft>
                <a:spcPts val="600"/>
              </a:spcAft>
            </a:pPr>
            <a:r>
              <a:rPr lang="es-EC"/>
              <a:t>Configuración del Dominio</a:t>
            </a:r>
          </a:p>
        </p:txBody>
      </p:sp>
      <p:sp>
        <p:nvSpPr>
          <p:cNvPr id="11" name="CuadroTexto 10">
            <a:extLst>
              <a:ext uri="{FF2B5EF4-FFF2-40B4-BE49-F238E27FC236}">
                <a16:creationId xmlns:a16="http://schemas.microsoft.com/office/drawing/2014/main" id="{824EE615-2A77-A53B-E2AA-AE192B8FBB6C}"/>
              </a:ext>
            </a:extLst>
          </p:cNvPr>
          <p:cNvSpPr txBox="1"/>
          <p:nvPr/>
        </p:nvSpPr>
        <p:spPr>
          <a:xfrm>
            <a:off x="9143998" y="6517978"/>
            <a:ext cx="2486578" cy="200055"/>
          </a:xfrm>
          <a:prstGeom prst="rect">
            <a:avLst/>
          </a:prstGeom>
          <a:solidFill>
            <a:srgbClr val="000000"/>
          </a:solidFill>
        </p:spPr>
        <p:txBody>
          <a:bodyPr wrap="none" rtlCol="0">
            <a:spAutoFit/>
          </a:bodyPr>
          <a:lstStyle/>
          <a:p>
            <a:pPr algn="r">
              <a:spcAft>
                <a:spcPts val="600"/>
              </a:spcAft>
            </a:pPr>
            <a:r>
              <a:rPr lang="es-EC" sz="700" dirty="0">
                <a:solidFill>
                  <a:srgbClr val="FFFFFF"/>
                </a:solidFill>
                <a:hlinkClick r:id="rId3" tooltip="https://leccionesdeeleconalba.blogspot.com/2019/01/semana-2.html">
                  <a:extLst>
                    <a:ext uri="{A12FA001-AC4F-418D-AE19-62706E023703}">
                      <ahyp:hlinkClr xmlns:ahyp="http://schemas.microsoft.com/office/drawing/2018/hyperlinkcolor" val="tx"/>
                    </a:ext>
                  </a:extLst>
                </a:hlinkClick>
              </a:rPr>
              <a:t>Esta foto</a:t>
            </a:r>
            <a:r>
              <a:rPr lang="es-EC" sz="700" dirty="0">
                <a:solidFill>
                  <a:srgbClr val="FFFFFF"/>
                </a:solidFill>
              </a:rPr>
              <a:t> de Autor desconocido está bajo licencia </a:t>
            </a:r>
            <a:r>
              <a:rPr lang="es-EC" sz="700" dirty="0">
                <a:solidFill>
                  <a:srgbClr val="FFFFFF"/>
                </a:solidFill>
                <a:hlinkClick r:id="rId4" tooltip="https://creativecommons.org/licenses/by-nc-nd/3.0/">
                  <a:extLst>
                    <a:ext uri="{A12FA001-AC4F-418D-AE19-62706E023703}">
                      <ahyp:hlinkClr xmlns:ahyp="http://schemas.microsoft.com/office/drawing/2018/hyperlinkcolor" val="tx"/>
                    </a:ext>
                  </a:extLst>
                </a:hlinkClick>
              </a:rPr>
              <a:t>CC BY-NC-ND</a:t>
            </a:r>
            <a:endParaRPr lang="es-EC" sz="700" dirty="0">
              <a:solidFill>
                <a:srgbClr val="FFFFFF"/>
              </a:solidFill>
            </a:endParaRPr>
          </a:p>
        </p:txBody>
      </p:sp>
    </p:spTree>
    <p:extLst>
      <p:ext uri="{BB962C8B-B14F-4D97-AF65-F5344CB8AC3E}">
        <p14:creationId xmlns:p14="http://schemas.microsoft.com/office/powerpoint/2010/main" val="125053896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8BA8413-8C03-1786-CF04-D912E3DA8DE3}"/>
              </a:ext>
            </a:extLst>
          </p:cNvPr>
          <p:cNvSpPr>
            <a:spLocks noGrp="1"/>
          </p:cNvSpPr>
          <p:nvPr>
            <p:ph type="title"/>
          </p:nvPr>
        </p:nvSpPr>
        <p:spPr/>
        <p:txBody>
          <a:bodyPr/>
          <a:lstStyle/>
          <a:p>
            <a:r>
              <a:rPr lang="es-EC"/>
              <a:t>Paso 3: Descargar Moodle</a:t>
            </a:r>
          </a:p>
        </p:txBody>
      </p:sp>
      <p:sp>
        <p:nvSpPr>
          <p:cNvPr id="3" name="Marcador de texto 2">
            <a:extLst>
              <a:ext uri="{FF2B5EF4-FFF2-40B4-BE49-F238E27FC236}">
                <a16:creationId xmlns:a16="http://schemas.microsoft.com/office/drawing/2014/main" id="{CA7EED83-3F58-0131-ECC5-EA73F4E10840}"/>
              </a:ext>
            </a:extLst>
          </p:cNvPr>
          <p:cNvSpPr>
            <a:spLocks noGrp="1"/>
          </p:cNvSpPr>
          <p:nvPr>
            <p:ph type="body" sz="quarter" idx="15"/>
          </p:nvPr>
        </p:nvSpPr>
        <p:spPr/>
        <p:txBody>
          <a:bodyPr/>
          <a:lstStyle/>
          <a:p>
            <a:r>
              <a:rPr lang="es-ES"/>
              <a:t>Acceder al sitio oficial de Moodle es fundamental para descargar la versión más reciente del software. Asegúrate de elegir la descarga compatible con tu servidor. Moodle es una plataforma de gestión educativa que ofrece numerosas herramientas para facilitar el aprendizaje en línea. Descargándolo desde su web garantizas que obtienes los últimos parches de seguridad y nuevas características.</a:t>
            </a:r>
            <a:endParaRPr lang="es-EC"/>
          </a:p>
        </p:txBody>
      </p:sp>
      <p:sp>
        <p:nvSpPr>
          <p:cNvPr id="4" name="Marcador de texto 3">
            <a:extLst>
              <a:ext uri="{FF2B5EF4-FFF2-40B4-BE49-F238E27FC236}">
                <a16:creationId xmlns:a16="http://schemas.microsoft.com/office/drawing/2014/main" id="{3A450E72-CDD5-7A7B-A7D0-32739225D36E}"/>
              </a:ext>
            </a:extLst>
          </p:cNvPr>
          <p:cNvSpPr>
            <a:spLocks noGrp="1"/>
          </p:cNvSpPr>
          <p:nvPr>
            <p:ph type="body" sz="quarter" idx="16"/>
          </p:nvPr>
        </p:nvSpPr>
        <p:spPr/>
        <p:txBody>
          <a:bodyPr/>
          <a:lstStyle/>
          <a:p>
            <a:r>
              <a:rPr lang="es-EC"/>
              <a:t>Obtención de Moodle</a:t>
            </a:r>
          </a:p>
        </p:txBody>
      </p:sp>
    </p:spTree>
    <p:extLst>
      <p:ext uri="{BB962C8B-B14F-4D97-AF65-F5344CB8AC3E}">
        <p14:creationId xmlns:p14="http://schemas.microsoft.com/office/powerpoint/2010/main" val="942117071"/>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name="Slide 1">
    <p:spTree>
      <p:nvGrpSpPr>
        <p:cNvPr id="1" name=""/>
        <p:cNvGrpSpPr/>
        <p:nvPr/>
      </p:nvGrpSpPr>
      <p:grpSpPr>
        <a:xfrm>
          <a:off x="0" y="0"/>
          <a:ext cx="0" cy="0"/>
          <a:chOff x="0" y="0"/>
          <a:chExt cx="0" cy="0"/>
        </a:xfrm>
      </p:grpSpPr>
      <p:graphicFrame>
        <p:nvGraphicFramePr>
          <p:cNvPr id="2" name="Table 0"/>
          <p:cNvGraphicFramePr>
            <a:graphicFrameLocks noGrp="1"/>
          </p:cNvGraphicFramePr>
          <p:nvPr/>
        </p:nvGraphicFramePr>
        <p:xfrm>
          <a:off x="609600" y="2560320"/>
          <a:ext cx="10363200" cy="2414016"/>
        </p:xfrm>
        <a:graphic>
          <a:graphicData uri="http://schemas.openxmlformats.org/drawingml/2006/table">
            <a:tbl>
              <a:tblPr/>
              <a:tblGrid>
                <a:gridCol w="5181600">
                  <a:extLst>
                    <a:ext uri="{9D8B030D-6E8A-4147-A177-3AD203B41FA5}">
                      <a16:colId xmlns:a16="http://schemas.microsoft.com/office/drawing/2014/main" val="20000"/>
                    </a:ext>
                  </a:extLst>
                </a:gridCol>
                <a:gridCol w="5181600">
                  <a:extLst>
                    <a:ext uri="{9D8B030D-6E8A-4147-A177-3AD203B41FA5}">
                      <a16:colId xmlns:a16="http://schemas.microsoft.com/office/drawing/2014/main" val="20001"/>
                    </a:ext>
                  </a:extLst>
                </a:gridCol>
              </a:tblGrid>
              <a:tr h="603504">
                <a:tc>
                  <a:txBody>
                    <a:bodyPr/>
                    <a:lstStyle/>
                    <a:p>
                      <a:pPr marL="0" indent="0">
                        <a:buNone/>
                      </a:pPr>
                      <a:r>
                        <a:rPr lang="en-US" sz="1400" dirty="0">
                          <a:solidFill>
                            <a:srgbClr val="000000"/>
                          </a:solidFill>
                          <a:latin typeface="Calibri Bold" pitchFamily="34" charset="0"/>
                          <a:ea typeface="Calibri Bold" pitchFamily="34" charset="-122"/>
                          <a:cs typeface="Calibri Bold" pitchFamily="34" charset="-120"/>
                        </a:rPr>
                        <a:t>PASO</a:t>
                      </a:r>
                      <a:endParaRPr lang="en-US" sz="1400" dirty="0">
                        <a:latin typeface="Calibri Bold" charset="0"/>
                        <a:ea typeface="Calibri Bold" charset="0"/>
                        <a:cs typeface="Calibri Bold" charset="0"/>
                      </a:endParaRPr>
                    </a:p>
                  </a:txBody>
                  <a:tcPr marL="195072" marR="195072" marT="195072" marB="195072"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5EFC4"/>
                    </a:solidFill>
                  </a:tcPr>
                </a:tc>
                <a:tc>
                  <a:txBody>
                    <a:bodyPr/>
                    <a:lstStyle/>
                    <a:p>
                      <a:pPr marL="0" indent="0">
                        <a:buNone/>
                      </a:pPr>
                      <a:r>
                        <a:rPr lang="en-US" sz="1400" dirty="0">
                          <a:solidFill>
                            <a:srgbClr val="000000"/>
                          </a:solidFill>
                          <a:latin typeface="Calibri Bold" pitchFamily="34" charset="0"/>
                          <a:ea typeface="Calibri Bold" pitchFamily="34" charset="-122"/>
                          <a:cs typeface="Calibri Bold" pitchFamily="34" charset="-120"/>
                        </a:rPr>
                        <a:t>DESCRIPCIÓN</a:t>
                      </a:r>
                      <a:endParaRPr lang="en-US" sz="1400" dirty="0">
                        <a:latin typeface="Calibri Bold" charset="0"/>
                        <a:ea typeface="Calibri Bold" charset="0"/>
                        <a:cs typeface="Calibri Bold" charset="0"/>
                      </a:endParaRPr>
                    </a:p>
                  </a:txBody>
                  <a:tcPr marL="195072" marR="195072" marT="195072" marB="195072"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5EFC4"/>
                    </a:solidFill>
                  </a:tcPr>
                </a:tc>
                <a:extLst>
                  <a:ext uri="{0D108BD9-81ED-4DB2-BD59-A6C34878D82A}">
                    <a16:rowId xmlns:a16="http://schemas.microsoft.com/office/drawing/2014/main" val="10000"/>
                  </a:ext>
                </a:extLst>
              </a:tr>
              <a:tr h="603504">
                <a:tc>
                  <a:txBody>
                    <a:bodyPr/>
                    <a:lstStyle/>
                    <a:p>
                      <a:pPr marL="0" indent="0">
                        <a:buNone/>
                      </a:pPr>
                      <a:r>
                        <a:rPr lang="en-US" sz="1400" dirty="0">
                          <a:solidFill>
                            <a:srgbClr val="000000"/>
                          </a:solidFill>
                          <a:latin typeface="Calibri" pitchFamily="34" charset="0"/>
                          <a:ea typeface="Calibri" pitchFamily="34" charset="-122"/>
                          <a:cs typeface="Calibri" pitchFamily="34" charset="-120"/>
                        </a:rPr>
                        <a:t>1</a:t>
                      </a:r>
                      <a:endParaRPr lang="en-US" sz="1400" dirty="0">
                        <a:latin typeface="Calibri" charset="0"/>
                        <a:ea typeface="Calibri" charset="0"/>
                        <a:cs typeface="Calibri" charset="0"/>
                      </a:endParaRPr>
                    </a:p>
                  </a:txBody>
                  <a:tcPr marL="195072" marR="195072" marT="195072" marB="195072"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6F9F4"/>
                    </a:solidFill>
                  </a:tcPr>
                </a:tc>
                <a:tc>
                  <a:txBody>
                    <a:bodyPr/>
                    <a:lstStyle/>
                    <a:p>
                      <a:pPr marL="0" indent="0">
                        <a:buNone/>
                      </a:pPr>
                      <a:r>
                        <a:rPr lang="en-US" sz="1400" dirty="0">
                          <a:solidFill>
                            <a:srgbClr val="000000"/>
                          </a:solidFill>
                          <a:latin typeface="Calibri" pitchFamily="34" charset="0"/>
                          <a:ea typeface="Calibri" pitchFamily="34" charset="-122"/>
                          <a:cs typeface="Calibri" pitchFamily="34" charset="-120"/>
                        </a:rPr>
                        <a:t>Acceder al panel de control del hosting.</a:t>
                      </a:r>
                      <a:endParaRPr lang="en-US" sz="1400" dirty="0">
                        <a:latin typeface="Calibri" charset="0"/>
                        <a:ea typeface="Calibri" charset="0"/>
                        <a:cs typeface="Calibri" charset="0"/>
                      </a:endParaRPr>
                    </a:p>
                  </a:txBody>
                  <a:tcPr marL="195072" marR="195072" marT="195072" marB="195072"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6F9F4"/>
                    </a:solidFill>
                  </a:tcPr>
                </a:tc>
                <a:extLst>
                  <a:ext uri="{0D108BD9-81ED-4DB2-BD59-A6C34878D82A}">
                    <a16:rowId xmlns:a16="http://schemas.microsoft.com/office/drawing/2014/main" val="10001"/>
                  </a:ext>
                </a:extLst>
              </a:tr>
              <a:tr h="603504">
                <a:tc>
                  <a:txBody>
                    <a:bodyPr/>
                    <a:lstStyle/>
                    <a:p>
                      <a:pPr marL="0" indent="0">
                        <a:buNone/>
                      </a:pPr>
                      <a:r>
                        <a:rPr lang="en-US" sz="1400" dirty="0">
                          <a:solidFill>
                            <a:srgbClr val="000000"/>
                          </a:solidFill>
                          <a:latin typeface="Calibri" pitchFamily="34" charset="0"/>
                          <a:ea typeface="Calibri" pitchFamily="34" charset="-122"/>
                          <a:cs typeface="Calibri" pitchFamily="34" charset="-120"/>
                        </a:rPr>
                        <a:t>2</a:t>
                      </a:r>
                      <a:endParaRPr lang="en-US" sz="1400" dirty="0">
                        <a:latin typeface="Calibri" charset="0"/>
                        <a:ea typeface="Calibri" charset="0"/>
                        <a:cs typeface="Calibri" charset="0"/>
                      </a:endParaRPr>
                    </a:p>
                  </a:txBody>
                  <a:tcPr marL="195072" marR="195072" marT="195072" marB="195072"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1F9EA"/>
                    </a:solidFill>
                  </a:tcPr>
                </a:tc>
                <a:tc>
                  <a:txBody>
                    <a:bodyPr/>
                    <a:lstStyle/>
                    <a:p>
                      <a:pPr marL="0" indent="0">
                        <a:buNone/>
                      </a:pPr>
                      <a:r>
                        <a:rPr lang="en-US" sz="1400" dirty="0">
                          <a:solidFill>
                            <a:srgbClr val="000000"/>
                          </a:solidFill>
                          <a:latin typeface="Calibri" pitchFamily="34" charset="0"/>
                          <a:ea typeface="Calibri" pitchFamily="34" charset="-122"/>
                          <a:cs typeface="Calibri" pitchFamily="34" charset="-120"/>
                        </a:rPr>
                        <a:t>Crear una nueva base de datos.</a:t>
                      </a:r>
                      <a:endParaRPr lang="en-US" sz="1400" dirty="0">
                        <a:latin typeface="Calibri" charset="0"/>
                        <a:ea typeface="Calibri" charset="0"/>
                        <a:cs typeface="Calibri" charset="0"/>
                      </a:endParaRPr>
                    </a:p>
                  </a:txBody>
                  <a:tcPr marL="195072" marR="195072" marT="195072" marB="195072"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1F9EA"/>
                    </a:solidFill>
                  </a:tcPr>
                </a:tc>
                <a:extLst>
                  <a:ext uri="{0D108BD9-81ED-4DB2-BD59-A6C34878D82A}">
                    <a16:rowId xmlns:a16="http://schemas.microsoft.com/office/drawing/2014/main" val="10002"/>
                  </a:ext>
                </a:extLst>
              </a:tr>
              <a:tr h="603504">
                <a:tc>
                  <a:txBody>
                    <a:bodyPr/>
                    <a:lstStyle/>
                    <a:p>
                      <a:pPr marL="0" indent="0">
                        <a:buNone/>
                      </a:pPr>
                      <a:r>
                        <a:rPr lang="en-US" sz="1400" dirty="0">
                          <a:solidFill>
                            <a:srgbClr val="000000"/>
                          </a:solidFill>
                          <a:latin typeface="Calibri" pitchFamily="34" charset="0"/>
                          <a:ea typeface="Calibri" pitchFamily="34" charset="-122"/>
                          <a:cs typeface="Calibri" pitchFamily="34" charset="-120"/>
                        </a:rPr>
                        <a:t>3</a:t>
                      </a:r>
                      <a:endParaRPr lang="en-US" sz="1400" dirty="0">
                        <a:latin typeface="Calibri" charset="0"/>
                        <a:ea typeface="Calibri" charset="0"/>
                        <a:cs typeface="Calibri" charset="0"/>
                      </a:endParaRPr>
                    </a:p>
                  </a:txBody>
                  <a:tcPr marL="195072" marR="195072" marT="195072" marB="195072"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6F9F4"/>
                    </a:solidFill>
                  </a:tcPr>
                </a:tc>
                <a:tc>
                  <a:txBody>
                    <a:bodyPr/>
                    <a:lstStyle/>
                    <a:p>
                      <a:pPr marL="0" indent="0">
                        <a:buNone/>
                      </a:pPr>
                      <a:r>
                        <a:rPr lang="en-US" sz="1400" dirty="0">
                          <a:solidFill>
                            <a:srgbClr val="000000"/>
                          </a:solidFill>
                          <a:latin typeface="Calibri" pitchFamily="34" charset="0"/>
                          <a:ea typeface="Calibri" pitchFamily="34" charset="-122"/>
                          <a:cs typeface="Calibri" pitchFamily="34" charset="-120"/>
                        </a:rPr>
                        <a:t>Configurar los usuarios y permisos.</a:t>
                      </a:r>
                      <a:endParaRPr lang="en-US" sz="1400" dirty="0">
                        <a:latin typeface="Calibri" charset="0"/>
                        <a:ea typeface="Calibri" charset="0"/>
                        <a:cs typeface="Calibri" charset="0"/>
                      </a:endParaRPr>
                    </a:p>
                  </a:txBody>
                  <a:tcPr marL="195072" marR="195072" marT="195072" marB="195072"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6F9F4"/>
                    </a:solidFill>
                  </a:tcPr>
                </a:tc>
                <a:extLst>
                  <a:ext uri="{0D108BD9-81ED-4DB2-BD59-A6C34878D82A}">
                    <a16:rowId xmlns:a16="http://schemas.microsoft.com/office/drawing/2014/main" val="10003"/>
                  </a:ext>
                </a:extLst>
              </a:tr>
            </a:tbl>
          </a:graphicData>
        </a:graphic>
      </p:graphicFrame>
      <p:sp>
        <p:nvSpPr>
          <p:cNvPr id="3" name="Text 0"/>
          <p:cNvSpPr/>
          <p:nvPr/>
        </p:nvSpPr>
        <p:spPr>
          <a:xfrm>
            <a:off x="550862" y="592997"/>
            <a:ext cx="10442448" cy="1071880"/>
          </a:xfrm>
          <a:prstGeom prst="rect">
            <a:avLst/>
          </a:prstGeom>
          <a:noFill/>
          <a:ln/>
        </p:spPr>
        <p:txBody>
          <a:bodyPr wrap="square" rtlCol="0" anchor="t" anchorCtr="0"/>
          <a:lstStyle>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marL="0" indent="0">
              <a:buNone/>
            </a:pPr>
            <a:r>
              <a:rPr lang="es-ES" sz="4400">
                <a:solidFill>
                  <a:srgbClr val="262626"/>
                </a:solidFill>
                <a:latin typeface="Arial Black"/>
              </a:rPr>
              <a:t>Paso 4: Configurar Base de Datos</a:t>
            </a:r>
            <a:endParaRPr lang="en-US" sz="4400" dirty="0">
              <a:solidFill>
                <a:srgbClr val="262626"/>
              </a:solidFill>
              <a:latin typeface="Arial Black"/>
            </a:endParaRPr>
          </a:p>
        </p:txBody>
      </p:sp>
      <p:sp>
        <p:nvSpPr>
          <p:cNvPr id="4" name="Shape 1"/>
          <p:cNvSpPr/>
          <p:nvPr/>
        </p:nvSpPr>
        <p:spPr>
          <a:xfrm>
            <a:off x="1219200" y="1219200"/>
            <a:ext cx="1219200" cy="1219200"/>
          </a:xfrm>
          <a:prstGeom prst="line">
            <a:avLst/>
          </a:prstGeom>
          <a:noFill/>
          <a:ln/>
        </p:spPr>
        <p:txBody>
          <a:bodyPr/>
          <a:lstStyle/>
          <a:p>
            <a:endParaRPr lang="es-EC"/>
          </a:p>
        </p:txBody>
      </p:sp>
      <p:sp>
        <p:nvSpPr>
          <p:cNvPr id="5" name="Text 2"/>
          <p:cNvSpPr/>
          <p:nvPr/>
        </p:nvSpPr>
        <p:spPr>
          <a:xfrm>
            <a:off x="590312" y="1778000"/>
            <a:ext cx="9851773" cy="665268"/>
          </a:xfrm>
          <a:prstGeom prst="rect">
            <a:avLst/>
          </a:prstGeom>
          <a:noFill/>
          <a:ln/>
        </p:spPr>
        <p:txBody>
          <a:bodyPr wrap="square" rtlCol="0" anchor="ctr"/>
          <a:lstStyle>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marL="0" indent="0">
              <a:buNone/>
            </a:pPr>
            <a:r>
              <a:rPr lang="es-ES" sz="1600">
                <a:latin typeface="Calibri"/>
                <a:ea typeface="Calibri"/>
                <a:cs typeface="Calibri"/>
              </a:rPr>
              <a:t>Sigue estos pasos para crear y configurar la base de datos que utilizará Moodle.</a:t>
            </a:r>
            <a:endParaRPr lang="en-US" sz="1600" dirty="0">
              <a:latin typeface="Calibri"/>
              <a:ea typeface="Calibri"/>
              <a:cs typeface="Calibri"/>
            </a:endParaRPr>
          </a:p>
        </p:txBody>
      </p:sp>
    </p:spTree>
    <p:extLst>
      <p:ext uri="{BB962C8B-B14F-4D97-AF65-F5344CB8AC3E}">
        <p14:creationId xmlns:p14="http://schemas.microsoft.com/office/powerpoint/2010/main" val="24353942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C2960C1-3303-D965-2239-449EE7EBD9A5}"/>
              </a:ext>
            </a:extLst>
          </p:cNvPr>
          <p:cNvSpPr>
            <a:spLocks noGrp="1"/>
          </p:cNvSpPr>
          <p:nvPr>
            <p:ph type="title"/>
          </p:nvPr>
        </p:nvSpPr>
        <p:spPr/>
        <p:txBody>
          <a:bodyPr/>
          <a:lstStyle/>
          <a:p>
            <a:r>
              <a:rPr lang="es-EC" dirty="0"/>
              <a:t>Conclusiones</a:t>
            </a:r>
          </a:p>
        </p:txBody>
      </p:sp>
      <p:sp>
        <p:nvSpPr>
          <p:cNvPr id="3" name="Marcador de texto 2">
            <a:extLst>
              <a:ext uri="{FF2B5EF4-FFF2-40B4-BE49-F238E27FC236}">
                <a16:creationId xmlns:a16="http://schemas.microsoft.com/office/drawing/2014/main" id="{9198BC23-BF7D-FA0A-3756-1D45CF2E7FA9}"/>
              </a:ext>
            </a:extLst>
          </p:cNvPr>
          <p:cNvSpPr>
            <a:spLocks noGrp="1"/>
          </p:cNvSpPr>
          <p:nvPr>
            <p:ph type="body" sz="quarter" idx="15"/>
          </p:nvPr>
        </p:nvSpPr>
        <p:spPr/>
        <p:txBody>
          <a:bodyPr/>
          <a:lstStyle/>
          <a:p>
            <a:r>
              <a:rPr lang="es-ES"/>
              <a:t>La instalación de Moodle en un hosting compartido es un proceso accesible y económico, ideal para quienes inician en el ámbito educativo digital.</a:t>
            </a:r>
            <a:endParaRPr lang="es-EC"/>
          </a:p>
        </p:txBody>
      </p:sp>
      <p:sp>
        <p:nvSpPr>
          <p:cNvPr id="4" name="Marcador de texto 3">
            <a:extLst>
              <a:ext uri="{FF2B5EF4-FFF2-40B4-BE49-F238E27FC236}">
                <a16:creationId xmlns:a16="http://schemas.microsoft.com/office/drawing/2014/main" id="{836269C0-6618-475B-4469-C9A36934BF23}"/>
              </a:ext>
            </a:extLst>
          </p:cNvPr>
          <p:cNvSpPr>
            <a:spLocks noGrp="1"/>
          </p:cNvSpPr>
          <p:nvPr>
            <p:ph type="body" sz="quarter" idx="20"/>
          </p:nvPr>
        </p:nvSpPr>
        <p:spPr/>
        <p:txBody>
          <a:bodyPr/>
          <a:lstStyle/>
          <a:p>
            <a:r>
              <a:rPr lang="es-EC"/>
              <a:t>Resumen</a:t>
            </a:r>
          </a:p>
        </p:txBody>
      </p:sp>
      <p:sp>
        <p:nvSpPr>
          <p:cNvPr id="5" name="Marcador de texto 4">
            <a:extLst>
              <a:ext uri="{FF2B5EF4-FFF2-40B4-BE49-F238E27FC236}">
                <a16:creationId xmlns:a16="http://schemas.microsoft.com/office/drawing/2014/main" id="{2078D87E-7938-E45F-4F92-AB71E403008C}"/>
              </a:ext>
            </a:extLst>
          </p:cNvPr>
          <p:cNvSpPr>
            <a:spLocks noGrp="1"/>
          </p:cNvSpPr>
          <p:nvPr>
            <p:ph type="body" sz="quarter" idx="21"/>
          </p:nvPr>
        </p:nvSpPr>
        <p:spPr/>
        <p:txBody>
          <a:bodyPr/>
          <a:lstStyle/>
          <a:p>
            <a:r>
              <a:rPr lang="es-ES"/>
              <a:t>Los usuarios pueden encontrar soporte útil a través de foros, documentaciones oficiales y servicios de asistencia disponibles para Moodle.</a:t>
            </a:r>
            <a:endParaRPr lang="es-EC"/>
          </a:p>
        </p:txBody>
      </p:sp>
      <p:sp>
        <p:nvSpPr>
          <p:cNvPr id="6" name="Marcador de texto 5">
            <a:extLst>
              <a:ext uri="{FF2B5EF4-FFF2-40B4-BE49-F238E27FC236}">
                <a16:creationId xmlns:a16="http://schemas.microsoft.com/office/drawing/2014/main" id="{5EEF2CFD-5373-0D3E-95A3-7C6300066739}"/>
              </a:ext>
            </a:extLst>
          </p:cNvPr>
          <p:cNvSpPr>
            <a:spLocks noGrp="1"/>
          </p:cNvSpPr>
          <p:nvPr>
            <p:ph type="body" sz="quarter" idx="22"/>
          </p:nvPr>
        </p:nvSpPr>
        <p:spPr/>
        <p:txBody>
          <a:bodyPr/>
          <a:lstStyle/>
          <a:p>
            <a:r>
              <a:rPr lang="es-EC"/>
              <a:t>Soportes Disponibles</a:t>
            </a:r>
          </a:p>
        </p:txBody>
      </p:sp>
      <p:sp>
        <p:nvSpPr>
          <p:cNvPr id="7" name="Marcador de texto 6">
            <a:extLst>
              <a:ext uri="{FF2B5EF4-FFF2-40B4-BE49-F238E27FC236}">
                <a16:creationId xmlns:a16="http://schemas.microsoft.com/office/drawing/2014/main" id="{94C1AEF0-445C-EAEE-686F-5ED90FFF358B}"/>
              </a:ext>
            </a:extLst>
          </p:cNvPr>
          <p:cNvSpPr>
            <a:spLocks noGrp="1"/>
          </p:cNvSpPr>
          <p:nvPr>
            <p:ph type="body" sz="quarter" idx="23"/>
          </p:nvPr>
        </p:nvSpPr>
        <p:spPr/>
        <p:txBody>
          <a:bodyPr/>
          <a:lstStyle/>
          <a:p>
            <a:r>
              <a:rPr lang="es-ES" dirty="0"/>
              <a:t>Para mejorar la experiencia en Moodle, considera explorar </a:t>
            </a:r>
            <a:r>
              <a:rPr lang="es-ES" dirty="0" err="1"/>
              <a:t>plugins</a:t>
            </a:r>
            <a:r>
              <a:rPr lang="es-ES" dirty="0"/>
              <a:t> y personalizaciones que optimicen la plataforma para diversos usos educativos.</a:t>
            </a:r>
            <a:endParaRPr lang="es-EC" dirty="0"/>
          </a:p>
        </p:txBody>
      </p:sp>
      <p:sp>
        <p:nvSpPr>
          <p:cNvPr id="8" name="Marcador de texto 7">
            <a:extLst>
              <a:ext uri="{FF2B5EF4-FFF2-40B4-BE49-F238E27FC236}">
                <a16:creationId xmlns:a16="http://schemas.microsoft.com/office/drawing/2014/main" id="{F146A889-8720-F86A-3297-FFF8898CD7F3}"/>
              </a:ext>
            </a:extLst>
          </p:cNvPr>
          <p:cNvSpPr>
            <a:spLocks noGrp="1"/>
          </p:cNvSpPr>
          <p:nvPr>
            <p:ph type="body" sz="quarter" idx="24"/>
          </p:nvPr>
        </p:nvSpPr>
        <p:spPr/>
        <p:txBody>
          <a:bodyPr/>
          <a:lstStyle/>
          <a:p>
            <a:r>
              <a:rPr lang="es-EC"/>
              <a:t>Próximos Pasos</a:t>
            </a:r>
          </a:p>
        </p:txBody>
      </p:sp>
    </p:spTree>
    <p:extLst>
      <p:ext uri="{BB962C8B-B14F-4D97-AF65-F5344CB8AC3E}">
        <p14:creationId xmlns:p14="http://schemas.microsoft.com/office/powerpoint/2010/main" val="429172795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Marcador de contenido 16">
            <a:extLst>
              <a:ext uri="{FF2B5EF4-FFF2-40B4-BE49-F238E27FC236}">
                <a16:creationId xmlns:a16="http://schemas.microsoft.com/office/drawing/2014/main" id="{07C46DCE-1CD2-6230-5155-43DE9A522B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318274" cy="6880363"/>
          </a:xfrm>
          <a:prstGeom prst="rect">
            <a:avLst/>
          </a:prstGeom>
        </p:spPr>
      </p:pic>
    </p:spTree>
    <p:extLst>
      <p:ext uri="{BB962C8B-B14F-4D97-AF65-F5344CB8AC3E}">
        <p14:creationId xmlns:p14="http://schemas.microsoft.com/office/powerpoint/2010/main" val="335291508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Mint">
  <a:themeElements>
    <a:clrScheme name="01">
      <a:dk1>
        <a:srgbClr val="000000"/>
      </a:dk1>
      <a:lt1>
        <a:sysClr val="window" lastClr="FFFFFF"/>
      </a:lt1>
      <a:dk2>
        <a:srgbClr val="2D3436"/>
      </a:dk2>
      <a:lt2>
        <a:srgbClr val="DFE6E9"/>
      </a:lt2>
      <a:accent1>
        <a:srgbClr val="55EFC4"/>
      </a:accent1>
      <a:accent2>
        <a:srgbClr val="81ECEC"/>
      </a:accent2>
      <a:accent3>
        <a:srgbClr val="74B9FF"/>
      </a:accent3>
      <a:accent4>
        <a:srgbClr val="A29BFE"/>
      </a:accent4>
      <a:accent5>
        <a:srgbClr val="FAB1A0"/>
      </a:accent5>
      <a:accent6>
        <a:srgbClr val="FF7675"/>
      </a:accent6>
      <a:hlink>
        <a:srgbClr val="0563C1"/>
      </a:hlink>
      <a:folHlink>
        <a:srgbClr val="954F72"/>
      </a:folHlink>
    </a:clrScheme>
    <a:fontScheme name="Custom 117">
      <a:majorFont>
        <a:latin typeface="Arial Black"/>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1">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C61FCE2D-528E-47E8-A09C-ABECA15748DA}">
  <we:reference id="wa200005566" version="3.0.0.2" store="es-ES" storeType="OMEX"/>
  <we:alternateReferences>
    <we:reference id="wa200005566" version="3.0.0.2" store="WA200005566" storeType="OMEX"/>
  </we:alternateReferences>
  <we:properties>
    <we:property name="theme" value="{&quot;name&quot;:&quot;Mint&quot;,&quot;colorPalette&quot;:[],&quot;isDefault&quot;:true,&quot;color&quot;:&quot;#55EFC4&quot;,&quot;previewImages&quot;:[&quot;https://cpp.appsdowonders.com/assets/SlideTitle-mint.png&quot;,&quot;https://cpp.appsdowonders.com/assets/SlideTextbox1-mint.png&quot;,&quot;https://cpp.appsdowonders.com/assets/SlideTextbox3-mint.png&quot;,&quot;https://cpp.appsdowonders.com/assets/SlideTable-mint.png&quot;,&quot;https://cpp.appsdowonders.com/assets/SlideTimeline-mint.png&quot;],&quot;index&quot;:0}"/>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otalTime>15</TotalTime>
  <Words>376</Words>
  <Application>Microsoft Office PowerPoint</Application>
  <PresentationFormat>Panorámica</PresentationFormat>
  <Paragraphs>32</Paragraphs>
  <Slides>8</Slides>
  <Notes>1</Notes>
  <HiddenSlides>0</HiddenSlides>
  <MMClips>0</MMClips>
  <ScaleCrop>false</ScaleCrop>
  <HeadingPairs>
    <vt:vector size="6" baseType="variant">
      <vt:variant>
        <vt:lpstr>Fuentes usadas</vt:lpstr>
      </vt:variant>
      <vt:variant>
        <vt:i4>6</vt:i4>
      </vt:variant>
      <vt:variant>
        <vt:lpstr>Tema</vt:lpstr>
      </vt:variant>
      <vt:variant>
        <vt:i4>2</vt:i4>
      </vt:variant>
      <vt:variant>
        <vt:lpstr>Títulos de diapositiva</vt:lpstr>
      </vt:variant>
      <vt:variant>
        <vt:i4>8</vt:i4>
      </vt:variant>
    </vt:vector>
  </HeadingPairs>
  <TitlesOfParts>
    <vt:vector size="16" baseType="lpstr">
      <vt:lpstr>Aptos</vt:lpstr>
      <vt:lpstr>Aptos Display</vt:lpstr>
      <vt:lpstr>Arial</vt:lpstr>
      <vt:lpstr>Arial Black</vt:lpstr>
      <vt:lpstr>Calibri</vt:lpstr>
      <vt:lpstr>Calibri Bold</vt:lpstr>
      <vt:lpstr>Tema de Office</vt:lpstr>
      <vt:lpstr>Mint</vt:lpstr>
      <vt:lpstr>Presentación de PowerPoint</vt:lpstr>
      <vt:lpstr>Instalación de Moodle en Hosting Compartido</vt:lpstr>
      <vt:lpstr>Paso 1: Elección del Hosting</vt:lpstr>
      <vt:lpstr>Paso 2: Preparar el Dominio</vt:lpstr>
      <vt:lpstr>Paso 3: Descargar Moodle</vt:lpstr>
      <vt:lpstr>Presentación de PowerPoint</vt:lpstr>
      <vt:lpstr>Conclusiones</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Cristian Aucancela</dc:creator>
  <cp:lastModifiedBy>Cristian Aucancela</cp:lastModifiedBy>
  <cp:revision>1</cp:revision>
  <dcterms:created xsi:type="dcterms:W3CDTF">2025-05-12T03:54:54Z</dcterms:created>
  <dcterms:modified xsi:type="dcterms:W3CDTF">2025-05-12T04:10:08Z</dcterms:modified>
</cp:coreProperties>
</file>