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E42AC-0958-42D5-9315-41AD1E96787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81DB3-C0D8-4E2D-903A-295FDCCB670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046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31484-96EE-76D2-9D80-B606D4EEE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1C3C9F-8908-E51F-EDB9-8C942B3C7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F011CD-0276-B17C-7F88-F269833A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525FC5-3052-1317-BCDE-57B5F4A6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447FEF-D34F-63BA-DF2E-4DC70A4C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857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7C956-66BE-2375-10A8-EF745A9D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B41446-F989-CD37-F4C6-95CCF2C9D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EBBC63-07B7-BB0B-51C2-2A1AC7E1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77D6DF-3B0C-6080-63C7-60748338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445D0A-A5A1-159B-0ECF-0161821F4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94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1A53E8-A971-20C9-235B-F26F3D172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4F4B88-BD1C-4FCC-CA8B-AB29C645F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B6F38-4E8D-C2FB-A9C3-EECD1080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3D53FE-2334-9FEB-2C5C-7DC80D95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F939BA-29AF-57D9-E2EE-F2114287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62336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01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8251DF6-5AD2-ACA8-5899-43F743C66417}"/>
              </a:ext>
            </a:extLst>
          </p:cNvPr>
          <p:cNvSpPr/>
          <p:nvPr userDrawn="1"/>
        </p:nvSpPr>
        <p:spPr>
          <a:xfrm>
            <a:off x="0" y="-1"/>
            <a:ext cx="12192000" cy="30860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C3C0C18-3CFA-482C-8E5E-2A541D4A1B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9685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67530F7-C043-4F2D-AA58-B8F8D1238C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446" y="5359155"/>
            <a:ext cx="5074268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A0E0A3C-AF5E-BB75-6F0A-2D22B84E6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446" y="3429001"/>
            <a:ext cx="10873179" cy="1753090"/>
          </a:xfrm>
        </p:spPr>
        <p:txBody>
          <a:bodyPr anchor="b">
            <a:no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692765-6536-09AA-A0BF-2358E9E5BE5F}"/>
              </a:ext>
            </a:extLst>
          </p:cNvPr>
          <p:cNvCxnSpPr/>
          <p:nvPr userDrawn="1"/>
        </p:nvCxnSpPr>
        <p:spPr>
          <a:xfrm>
            <a:off x="587375" y="3429000"/>
            <a:ext cx="0" cy="1753091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73E0654F-4709-9928-E09F-2A00AF8174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9350" y="5359155"/>
            <a:ext cx="5375274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E027D9-E8BA-AB34-D226-FB323E404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0D6385D-654E-DC48-400B-090D33BE7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CAE9F-16AE-335B-D01B-39C3752803F0}"/>
              </a:ext>
            </a:extLst>
          </p:cNvPr>
          <p:cNvSpPr/>
          <p:nvPr userDrawn="1"/>
        </p:nvSpPr>
        <p:spPr>
          <a:xfrm rot="5400000">
            <a:off x="6037262" y="2074784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473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01V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67530F7-C043-4F2D-AA58-B8F8D1238C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446" y="4614945"/>
            <a:ext cx="5074268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A0E0A3C-AF5E-BB75-6F0A-2D22B84E6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446" y="1628775"/>
            <a:ext cx="10873179" cy="2468025"/>
          </a:xfrm>
        </p:spPr>
        <p:txBody>
          <a:bodyPr anchor="ctr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73E0654F-4709-9928-E09F-2A00AF8174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9350" y="4614945"/>
            <a:ext cx="5375274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E027D9-E8BA-AB34-D226-FB323E404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0D6385D-654E-DC48-400B-090D33BE7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346FEE9-501A-3130-038F-1856FF3A6460}"/>
              </a:ext>
            </a:extLst>
          </p:cNvPr>
          <p:cNvCxnSpPr>
            <a:cxnSpLocks/>
          </p:cNvCxnSpPr>
          <p:nvPr userDrawn="1"/>
        </p:nvCxnSpPr>
        <p:spPr>
          <a:xfrm>
            <a:off x="587375" y="2194987"/>
            <a:ext cx="0" cy="133560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3111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01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8251DF6-5AD2-ACA8-5899-43F743C66417}"/>
              </a:ext>
            </a:extLst>
          </p:cNvPr>
          <p:cNvSpPr/>
          <p:nvPr userDrawn="1"/>
        </p:nvSpPr>
        <p:spPr>
          <a:xfrm>
            <a:off x="0" y="0"/>
            <a:ext cx="12192000" cy="41905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67530F7-C043-4F2D-AA58-B8F8D1238C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446" y="4614945"/>
            <a:ext cx="5074268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A0E0A3C-AF5E-BB75-6F0A-2D22B84E6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446" y="584204"/>
            <a:ext cx="10873179" cy="3064462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73E0654F-4709-9928-E09F-2A00AF8174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9350" y="4614945"/>
            <a:ext cx="5375274" cy="707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E027D9-E8BA-AB34-D226-FB323E404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0D6385D-654E-DC48-400B-090D33BE7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CAE9F-16AE-335B-D01B-39C3752803F0}"/>
              </a:ext>
            </a:extLst>
          </p:cNvPr>
          <p:cNvSpPr/>
          <p:nvPr userDrawn="1"/>
        </p:nvSpPr>
        <p:spPr>
          <a:xfrm rot="5400000">
            <a:off x="6037262" y="3296781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01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S02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6FF304-8F5A-AE9D-9F8A-073146069168}"/>
              </a:ext>
            </a:extLst>
          </p:cNvPr>
          <p:cNvSpPr/>
          <p:nvPr userDrawn="1"/>
        </p:nvSpPr>
        <p:spPr>
          <a:xfrm>
            <a:off x="4079875" y="-1"/>
            <a:ext cx="8112125" cy="62356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6" name="Picture Placeholder 11">
            <a:extLst>
              <a:ext uri="{FF2B5EF4-FFF2-40B4-BE49-F238E27FC236}">
                <a16:creationId xmlns:a16="http://schemas.microsoft.com/office/drawing/2014/main" id="{A8355845-DE26-7198-B2CF-7868C1CEAA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676" y="1117600"/>
            <a:ext cx="5271689" cy="4622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/>
            </a:lvl1pPr>
          </a:lstStyle>
          <a:p>
            <a:endParaRPr lang="en-ID"/>
          </a:p>
        </p:txBody>
      </p:sp>
      <p:sp>
        <p:nvSpPr>
          <p:cNvPr id="80" name="Text Placeholder 29">
            <a:extLst>
              <a:ext uri="{FF2B5EF4-FFF2-40B4-BE49-F238E27FC236}">
                <a16:creationId xmlns:a16="http://schemas.microsoft.com/office/drawing/2014/main" id="{F86EE282-1EF4-62A2-779C-EB878597B92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60742" y="3821174"/>
            <a:ext cx="5043883" cy="323521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4C3A2759-D421-466C-0049-BF744494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0743" y="1485900"/>
            <a:ext cx="5043882" cy="1943100"/>
          </a:xfrm>
        </p:spPr>
        <p:txBody>
          <a:bodyPr anchor="b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41C7500-A827-04B9-B0EF-2DBB9A14BDDD}"/>
              </a:ext>
            </a:extLst>
          </p:cNvPr>
          <p:cNvCxnSpPr>
            <a:cxnSpLocks/>
          </p:cNvCxnSpPr>
          <p:nvPr userDrawn="1"/>
        </p:nvCxnSpPr>
        <p:spPr>
          <a:xfrm>
            <a:off x="6416675" y="1485900"/>
            <a:ext cx="0" cy="1941036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86A68FF5-D245-3670-D1FD-1CBCD14BC34E}"/>
              </a:ext>
            </a:extLst>
          </p:cNvPr>
          <p:cNvSpPr/>
          <p:nvPr userDrawn="1"/>
        </p:nvSpPr>
        <p:spPr>
          <a:xfrm rot="10800000">
            <a:off x="584200" y="2476501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80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S02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6FF304-8F5A-AE9D-9F8A-073146069168}"/>
              </a:ext>
            </a:extLst>
          </p:cNvPr>
          <p:cNvSpPr/>
          <p:nvPr userDrawn="1"/>
        </p:nvSpPr>
        <p:spPr>
          <a:xfrm>
            <a:off x="587375" y="1622423"/>
            <a:ext cx="11604625" cy="36131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0" name="Text Placeholder 29">
            <a:extLst>
              <a:ext uri="{FF2B5EF4-FFF2-40B4-BE49-F238E27FC236}">
                <a16:creationId xmlns:a16="http://schemas.microsoft.com/office/drawing/2014/main" id="{F86EE282-1EF4-62A2-779C-EB878597B92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217613" y="4640352"/>
            <a:ext cx="10387012" cy="323521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4C3A2759-D421-466C-0049-BF744494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3" y="2456418"/>
            <a:ext cx="10387012" cy="1943100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41C7500-A827-04B9-B0EF-2DBB9A14BDDD}"/>
              </a:ext>
            </a:extLst>
          </p:cNvPr>
          <p:cNvCxnSpPr>
            <a:cxnSpLocks/>
          </p:cNvCxnSpPr>
          <p:nvPr userDrawn="1"/>
        </p:nvCxnSpPr>
        <p:spPr>
          <a:xfrm>
            <a:off x="1063625" y="2457450"/>
            <a:ext cx="0" cy="1941036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226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S02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6FF304-8F5A-AE9D-9F8A-073146069168}"/>
              </a:ext>
            </a:extLst>
          </p:cNvPr>
          <p:cNvSpPr/>
          <p:nvPr userDrawn="1"/>
        </p:nvSpPr>
        <p:spPr>
          <a:xfrm>
            <a:off x="587376" y="1622423"/>
            <a:ext cx="11017250" cy="36131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0" name="Text Placeholder 29">
            <a:extLst>
              <a:ext uri="{FF2B5EF4-FFF2-40B4-BE49-F238E27FC236}">
                <a16:creationId xmlns:a16="http://schemas.microsoft.com/office/drawing/2014/main" id="{F86EE282-1EF4-62A2-779C-EB878597B92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903288" y="4478427"/>
            <a:ext cx="10387012" cy="323521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4C3A2759-D421-466C-0049-BF744494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88" y="2294493"/>
            <a:ext cx="10387012" cy="1943100"/>
          </a:xfrm>
        </p:spPr>
        <p:txBody>
          <a:bodyPr anchor="ctr">
            <a:no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6A6EF3-CA9F-A84F-60F9-29E0269F7913}"/>
              </a:ext>
            </a:extLst>
          </p:cNvPr>
          <p:cNvSpPr/>
          <p:nvPr userDrawn="1"/>
        </p:nvSpPr>
        <p:spPr>
          <a:xfrm rot="5400000">
            <a:off x="6037262" y="4344757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132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03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113C14A-F91E-E368-53F3-9FC8BF33B41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086350" y="10337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6FF304-8F5A-AE9D-9F8A-073146069168}"/>
              </a:ext>
            </a:extLst>
          </p:cNvPr>
          <p:cNvSpPr/>
          <p:nvPr userDrawn="1"/>
        </p:nvSpPr>
        <p:spPr>
          <a:xfrm>
            <a:off x="0" y="-1"/>
            <a:ext cx="5086349" cy="62356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33585" y="1033780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4" y="2343150"/>
            <a:ext cx="3564332" cy="2171700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2761200"/>
            <a:ext cx="0" cy="133560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11B2AFA-044A-C36C-021E-F07CB653D8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86350" y="1648461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2" name="Text Placeholder 29">
            <a:extLst>
              <a:ext uri="{FF2B5EF4-FFF2-40B4-BE49-F238E27FC236}">
                <a16:creationId xmlns:a16="http://schemas.microsoft.com/office/drawing/2014/main" id="{E78C0ED6-4AAA-EFB9-FCD1-E8A57F469F17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233585" y="1648461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7561A31-0F6B-EC29-74AA-F136A20142E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086350" y="2263142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C8C3894D-D32B-CD32-7B1E-F2C516B79D4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233585" y="2263142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95A56C3A-206F-EAD8-B5FC-BF3EA749704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86350" y="2877823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6" name="Text Placeholder 29">
            <a:extLst>
              <a:ext uri="{FF2B5EF4-FFF2-40B4-BE49-F238E27FC236}">
                <a16:creationId xmlns:a16="http://schemas.microsoft.com/office/drawing/2014/main" id="{E7964B58-8A41-D8B1-8EDB-58FCBE0AFBA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233585" y="2877823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DF3D4D0D-CC8E-E97F-3260-BD47F04F4BF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86350" y="3492504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8" name="Text Placeholder 29">
            <a:extLst>
              <a:ext uri="{FF2B5EF4-FFF2-40B4-BE49-F238E27FC236}">
                <a16:creationId xmlns:a16="http://schemas.microsoft.com/office/drawing/2014/main" id="{57EA9763-E16A-0112-AE6E-C8032ACF5328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233585" y="3492504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50030960-DEAA-31E8-F93C-19C0F3B1119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086350" y="4107185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70" name="Text Placeholder 29">
            <a:extLst>
              <a:ext uri="{FF2B5EF4-FFF2-40B4-BE49-F238E27FC236}">
                <a16:creationId xmlns:a16="http://schemas.microsoft.com/office/drawing/2014/main" id="{335EAFCE-8F0D-D52C-3CCA-E88FAB2D578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233585" y="4107185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6B6646DC-ED17-C9B8-7BAC-C865F485315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086350" y="4721866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4D3773C6-9E41-7F11-9C11-83020A87CE2E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233585" y="4721866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6FEBD0ED-9E29-AAE1-53AD-36C907E671F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086350" y="533654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69CBBE2-6FC6-E558-760E-5D918AD813EA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233585" y="5336547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3245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03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660035A9-FF24-F5AF-5182-A3914CCC1030}"/>
              </a:ext>
            </a:extLst>
          </p:cNvPr>
          <p:cNvGrpSpPr/>
          <p:nvPr userDrawn="1"/>
        </p:nvGrpSpPr>
        <p:grpSpPr>
          <a:xfrm flipV="1">
            <a:off x="587375" y="3782853"/>
            <a:ext cx="11017250" cy="2452846"/>
            <a:chOff x="587375" y="3782853"/>
            <a:chExt cx="11017250" cy="245284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41AC7B-FDFF-B7EA-80AB-81299E4C8A1B}"/>
                </a:ext>
              </a:extLst>
            </p:cNvPr>
            <p:cNvSpPr/>
            <p:nvPr userDrawn="1"/>
          </p:nvSpPr>
          <p:spPr>
            <a:xfrm>
              <a:off x="587375" y="3782853"/>
              <a:ext cx="11017250" cy="2452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C278148-A0BB-C425-A419-556F60508034}"/>
                </a:ext>
              </a:extLst>
            </p:cNvPr>
            <p:cNvSpPr/>
            <p:nvPr userDrawn="1"/>
          </p:nvSpPr>
          <p:spPr>
            <a:xfrm rot="5400000">
              <a:off x="6037262" y="5224463"/>
              <a:ext cx="117475" cy="19049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113C14A-F91E-E368-53F3-9FC8BF33B41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086350" y="86382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6FF304-8F5A-AE9D-9F8A-073146069168}"/>
              </a:ext>
            </a:extLst>
          </p:cNvPr>
          <p:cNvSpPr/>
          <p:nvPr userDrawn="1"/>
        </p:nvSpPr>
        <p:spPr>
          <a:xfrm>
            <a:off x="0" y="584200"/>
            <a:ext cx="5086349" cy="284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33585" y="863820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920750"/>
            <a:ext cx="3680533" cy="2171700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1338800"/>
            <a:ext cx="0" cy="133560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11B2AFA-044A-C36C-021E-F07CB653D8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86350" y="1478501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2" name="Text Placeholder 29">
            <a:extLst>
              <a:ext uri="{FF2B5EF4-FFF2-40B4-BE49-F238E27FC236}">
                <a16:creationId xmlns:a16="http://schemas.microsoft.com/office/drawing/2014/main" id="{E78C0ED6-4AAA-EFB9-FCD1-E8A57F469F17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233585" y="1478501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7561A31-0F6B-EC29-74AA-F136A20142E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086350" y="2093182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C8C3894D-D32B-CD32-7B1E-F2C516B79D4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233585" y="2093182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95A56C3A-206F-EAD8-B5FC-BF3EA749704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086350" y="2707863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6" name="Text Placeholder 29">
            <a:extLst>
              <a:ext uri="{FF2B5EF4-FFF2-40B4-BE49-F238E27FC236}">
                <a16:creationId xmlns:a16="http://schemas.microsoft.com/office/drawing/2014/main" id="{E7964B58-8A41-D8B1-8EDB-58FCBE0AFBA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233585" y="2707863"/>
            <a:ext cx="6371039" cy="47498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7FEAEC78-CBED-438F-1CFE-067AC96B97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850" y="3900328"/>
            <a:ext cx="10782300" cy="23336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1049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7078A-FF64-49AD-EE74-BF1929AE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1DC2A-ECCB-9CFA-5C77-E3A56408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9833A7-4865-DB76-3792-E36F87D48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F8350D-F3BB-0E6D-920E-93999CE3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8323A6-669D-9336-D9AB-DF578B77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55041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04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0FFB1B8D-7AAD-0B62-F76D-6964122D463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250544" y="2164935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8B15BD3-2A3F-B505-D2C1-0332B34031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397779" y="2098895"/>
            <a:ext cx="7206846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4079876" y="593363"/>
            <a:ext cx="8112124" cy="130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97779" y="696887"/>
            <a:ext cx="7206841" cy="1095064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4253711" y="696887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639F1C6C-BB59-58E7-1E81-91812893CE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250544" y="2995503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3" name="Text Placeholder 29">
            <a:extLst>
              <a:ext uri="{FF2B5EF4-FFF2-40B4-BE49-F238E27FC236}">
                <a16:creationId xmlns:a16="http://schemas.microsoft.com/office/drawing/2014/main" id="{2527CCD0-482E-202A-43B0-D766A243E65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397779" y="2929463"/>
            <a:ext cx="7206846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74587298-4FAA-6464-EA9C-B59BE403C60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50544" y="3826071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81B86203-E913-D3E3-6642-EF37EB50794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4397779" y="3760031"/>
            <a:ext cx="7206846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E15B20AD-6668-A82D-9445-5A496E722FC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250544" y="4656639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7" name="Text Placeholder 29">
            <a:extLst>
              <a:ext uri="{FF2B5EF4-FFF2-40B4-BE49-F238E27FC236}">
                <a16:creationId xmlns:a16="http://schemas.microsoft.com/office/drawing/2014/main" id="{D66A7128-1B7C-EA25-B14F-427F785C99E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97779" y="4590599"/>
            <a:ext cx="7206846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2DC4498E-5031-CDF7-F1A6-A4EF750AEA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250544" y="548720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397779" y="5421167"/>
            <a:ext cx="7206846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CF29C0E-E389-C3AB-7738-A08CB4F74F41}"/>
              </a:ext>
            </a:extLst>
          </p:cNvPr>
          <p:cNvSpPr/>
          <p:nvPr userDrawn="1"/>
        </p:nvSpPr>
        <p:spPr>
          <a:xfrm>
            <a:off x="-1" y="584199"/>
            <a:ext cx="3663165" cy="54440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Picture Placeholder 11">
            <a:extLst>
              <a:ext uri="{FF2B5EF4-FFF2-40B4-BE49-F238E27FC236}">
                <a16:creationId xmlns:a16="http://schemas.microsoft.com/office/drawing/2014/main" id="{9B208A22-0813-6CAE-ECAB-29C5A41BE1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701649"/>
            <a:ext cx="3545689" cy="52091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1DA9EEE-E688-859F-C090-FAA63706DA41}"/>
              </a:ext>
            </a:extLst>
          </p:cNvPr>
          <p:cNvSpPr/>
          <p:nvPr userDrawn="1"/>
        </p:nvSpPr>
        <p:spPr>
          <a:xfrm>
            <a:off x="3545689" y="2476501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58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04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0FFB1B8D-7AAD-0B62-F76D-6964122D463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05278" y="209085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8B15BD3-2A3F-B505-D2C1-0332B34031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1052513" y="2024817"/>
            <a:ext cx="10552112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587374" y="593363"/>
            <a:ext cx="11604625" cy="10669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5278" y="678193"/>
            <a:ext cx="10699347" cy="897319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761210" y="678193"/>
            <a:ext cx="0" cy="897319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639F1C6C-BB59-58E7-1E81-91812893CE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05278" y="2921425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3" name="Text Placeholder 29">
            <a:extLst>
              <a:ext uri="{FF2B5EF4-FFF2-40B4-BE49-F238E27FC236}">
                <a16:creationId xmlns:a16="http://schemas.microsoft.com/office/drawing/2014/main" id="{2527CCD0-482E-202A-43B0-D766A243E65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52513" y="2855385"/>
            <a:ext cx="10552112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74587298-4FAA-6464-EA9C-B59BE403C60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05278" y="3751993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81B86203-E913-D3E3-6642-EF37EB50794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052513" y="3685953"/>
            <a:ext cx="10552112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E15B20AD-6668-A82D-9445-5A496E722FC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05278" y="4582561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7" name="Text Placeholder 29">
            <a:extLst>
              <a:ext uri="{FF2B5EF4-FFF2-40B4-BE49-F238E27FC236}">
                <a16:creationId xmlns:a16="http://schemas.microsoft.com/office/drawing/2014/main" id="{D66A7128-1B7C-EA25-B14F-427F785C99E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1052513" y="4516521"/>
            <a:ext cx="10552112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2DC4498E-5031-CDF7-F1A6-A4EF750AEA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05278" y="5413129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52513" y="5347089"/>
            <a:ext cx="10552112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0886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04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8B15BD3-2A3F-B505-D2C1-0332B34031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87375" y="2046407"/>
            <a:ext cx="2005012" cy="306216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lIns="90000" tIns="288000" rIns="9144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3" name="Text Placeholder 29">
            <a:extLst>
              <a:ext uri="{FF2B5EF4-FFF2-40B4-BE49-F238E27FC236}">
                <a16:creationId xmlns:a16="http://schemas.microsoft.com/office/drawing/2014/main" id="{2527CCD0-482E-202A-43B0-D766A243E65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40434" y="2046407"/>
            <a:ext cx="2005012" cy="306216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lIns="90000" tIns="288000" rIns="9144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81B86203-E913-D3E3-6642-EF37EB50794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5093493" y="2046407"/>
            <a:ext cx="2005012" cy="306216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lIns="90000" tIns="288000" rIns="9144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7" name="Text Placeholder 29">
            <a:extLst>
              <a:ext uri="{FF2B5EF4-FFF2-40B4-BE49-F238E27FC236}">
                <a16:creationId xmlns:a16="http://schemas.microsoft.com/office/drawing/2014/main" id="{D66A7128-1B7C-EA25-B14F-427F785C99E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346553" y="2046407"/>
            <a:ext cx="2005012" cy="306216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lIns="90000" tIns="288000" rIns="9144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9599613" y="2046407"/>
            <a:ext cx="2005012" cy="306216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lIns="90000" tIns="288000" rIns="9144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0FFB1B8D-7AAD-0B62-F76D-6964122D463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 rot="5400000">
            <a:off x="1557734" y="17551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639F1C6C-BB59-58E7-1E81-91812893CE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 rot="5400000">
            <a:off x="3810794" y="17551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74587298-4FAA-6464-EA9C-B59BE403C60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 rot="5400000">
            <a:off x="6063854" y="17551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E15B20AD-6668-A82D-9445-5A496E722FC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 rot="5400000">
            <a:off x="8316914" y="17551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2DC4498E-5031-CDF7-F1A6-A4EF750AEA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 rot="5400000">
            <a:off x="10569972" y="1755180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DA916C-63A0-466A-BC69-A6BB9AE2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2C06518-9E58-A831-AE4A-4EECA507A2D8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574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S05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0FFB1B8D-7AAD-0B62-F76D-6964122D463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096000" y="145208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0" y="2567262"/>
            <a:ext cx="5330824" cy="1718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1" y="2703930"/>
            <a:ext cx="4425950" cy="1445652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5196888" y="2879224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17F8224B-2972-D6CA-7891-5E3A39916B6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50977" y="1326515"/>
            <a:ext cx="5361390" cy="32352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Website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0150F3D9-C5BA-2CF3-577A-20D417C84D5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250977" y="1722034"/>
            <a:ext cx="5361390" cy="32352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8CDB50DB-14FB-8EC2-BBF8-9D39B761BAD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096000" y="260927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A3C8A60E-A492-680C-9A67-071F63EDE37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250977" y="2483705"/>
            <a:ext cx="5361390" cy="32352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Email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54189725-F503-3346-0B77-41752024754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250977" y="2879224"/>
            <a:ext cx="5361390" cy="32352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6A7119A9-F6C1-3E78-A7B8-7A4695A37DF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096000" y="376646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0ECAA7E2-DF4B-A5D2-BE65-C795750AE42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250977" y="3640895"/>
            <a:ext cx="5361390" cy="32352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Phone Number</a:t>
            </a:r>
            <a:endParaRPr lang="en-ID" dirty="0"/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FFF608BC-B1D4-AD27-2B53-0F088AECCDBA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6250977" y="4036414"/>
            <a:ext cx="5361390" cy="32352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1A8469B-66C0-388B-FF13-7E8091A3F56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096000" y="4923657"/>
            <a:ext cx="64295" cy="474980"/>
          </a:xfrm>
          <a:custGeom>
            <a:avLst/>
            <a:gdLst>
              <a:gd name="connsiteX0" fmla="*/ 0 w 64295"/>
              <a:gd name="connsiteY0" fmla="*/ 0 h 474980"/>
              <a:gd name="connsiteX1" fmla="*/ 64295 w 64295"/>
              <a:gd name="connsiteY1" fmla="*/ 0 h 474980"/>
              <a:gd name="connsiteX2" fmla="*/ 64295 w 64295"/>
              <a:gd name="connsiteY2" fmla="*/ 474980 h 474980"/>
              <a:gd name="connsiteX3" fmla="*/ 0 w 64295"/>
              <a:gd name="connsiteY3" fmla="*/ 474980 h 4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95" h="474980">
                <a:moveTo>
                  <a:pt x="0" y="0"/>
                </a:moveTo>
                <a:lnTo>
                  <a:pt x="64295" y="0"/>
                </a:lnTo>
                <a:lnTo>
                  <a:pt x="64295" y="474980"/>
                </a:lnTo>
                <a:lnTo>
                  <a:pt x="0" y="47498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accent4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D2474B70-73D5-F138-81CA-B06F430971D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250977" y="4798085"/>
            <a:ext cx="5361390" cy="32352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Location</a:t>
            </a:r>
            <a:endParaRPr lang="en-ID" dirty="0"/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A4A35D17-0A9F-3774-435D-AEBADBA7499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6250977" y="5193604"/>
            <a:ext cx="5361390" cy="32352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157209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S05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8B15BD3-2A3F-B505-D2C1-0332B340314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476999" y="1326515"/>
            <a:ext cx="5127625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0" y="2567262"/>
            <a:ext cx="5330824" cy="1718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1" y="2703930"/>
            <a:ext cx="4425950" cy="1445652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5196888" y="2879224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9">
            <a:extLst>
              <a:ext uri="{FF2B5EF4-FFF2-40B4-BE49-F238E27FC236}">
                <a16:creationId xmlns:a16="http://schemas.microsoft.com/office/drawing/2014/main" id="{6667C09D-F5FE-C8BE-C254-35A6F3EC9B4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476999" y="2520907"/>
            <a:ext cx="5127625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F313C270-1389-4400-B626-0F91E48EF99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6476999" y="3715299"/>
            <a:ext cx="5127625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A68D81B6-7EAF-9410-F2E1-FEE807D73D1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6476999" y="4909691"/>
            <a:ext cx="5127625" cy="60706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8B374301-5977-9039-ACCF-24F94B552430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839091" y="1373136"/>
            <a:ext cx="513817" cy="513817"/>
          </a:xfrm>
          <a:custGeom>
            <a:avLst/>
            <a:gdLst>
              <a:gd name="connsiteX0" fmla="*/ 391447 w 513817"/>
              <a:gd name="connsiteY0" fmla="*/ 270430 h 513817"/>
              <a:gd name="connsiteX1" fmla="*/ 294093 w 513817"/>
              <a:gd name="connsiteY1" fmla="*/ 469872 h 513817"/>
              <a:gd name="connsiteX2" fmla="*/ 472576 w 513817"/>
              <a:gd name="connsiteY2" fmla="*/ 270430 h 513817"/>
              <a:gd name="connsiteX3" fmla="*/ 270430 w 513817"/>
              <a:gd name="connsiteY3" fmla="*/ 270430 h 513817"/>
              <a:gd name="connsiteX4" fmla="*/ 270430 w 513817"/>
              <a:gd name="connsiteY4" fmla="*/ 456351 h 513817"/>
              <a:gd name="connsiteX5" fmla="*/ 364404 w 513817"/>
              <a:gd name="connsiteY5" fmla="*/ 270430 h 513817"/>
              <a:gd name="connsiteX6" fmla="*/ 149413 w 513817"/>
              <a:gd name="connsiteY6" fmla="*/ 270430 h 513817"/>
              <a:gd name="connsiteX7" fmla="*/ 243387 w 513817"/>
              <a:gd name="connsiteY7" fmla="*/ 456351 h 513817"/>
              <a:gd name="connsiteX8" fmla="*/ 243387 w 513817"/>
              <a:gd name="connsiteY8" fmla="*/ 270430 h 513817"/>
              <a:gd name="connsiteX9" fmla="*/ 41241 w 513817"/>
              <a:gd name="connsiteY9" fmla="*/ 270430 h 513817"/>
              <a:gd name="connsiteX10" fmla="*/ 219724 w 513817"/>
              <a:gd name="connsiteY10" fmla="*/ 469872 h 513817"/>
              <a:gd name="connsiteX11" fmla="*/ 122370 w 513817"/>
              <a:gd name="connsiteY11" fmla="*/ 270430 h 513817"/>
              <a:gd name="connsiteX12" fmla="*/ 270430 w 513817"/>
              <a:gd name="connsiteY12" fmla="*/ 57466 h 513817"/>
              <a:gd name="connsiteX13" fmla="*/ 270430 w 513817"/>
              <a:gd name="connsiteY13" fmla="*/ 243387 h 513817"/>
              <a:gd name="connsiteX14" fmla="*/ 364404 w 513817"/>
              <a:gd name="connsiteY14" fmla="*/ 243387 h 513817"/>
              <a:gd name="connsiteX15" fmla="*/ 270430 w 513817"/>
              <a:gd name="connsiteY15" fmla="*/ 57466 h 513817"/>
              <a:gd name="connsiteX16" fmla="*/ 243387 w 513817"/>
              <a:gd name="connsiteY16" fmla="*/ 57466 h 513817"/>
              <a:gd name="connsiteX17" fmla="*/ 149413 w 513817"/>
              <a:gd name="connsiteY17" fmla="*/ 243387 h 513817"/>
              <a:gd name="connsiteX18" fmla="*/ 243387 w 513817"/>
              <a:gd name="connsiteY18" fmla="*/ 243387 h 513817"/>
              <a:gd name="connsiteX19" fmla="*/ 294093 w 513817"/>
              <a:gd name="connsiteY19" fmla="*/ 43945 h 513817"/>
              <a:gd name="connsiteX20" fmla="*/ 391447 w 513817"/>
              <a:gd name="connsiteY20" fmla="*/ 243387 h 513817"/>
              <a:gd name="connsiteX21" fmla="*/ 472576 w 513817"/>
              <a:gd name="connsiteY21" fmla="*/ 243387 h 513817"/>
              <a:gd name="connsiteX22" fmla="*/ 294093 w 513817"/>
              <a:gd name="connsiteY22" fmla="*/ 43945 h 513817"/>
              <a:gd name="connsiteX23" fmla="*/ 219724 w 513817"/>
              <a:gd name="connsiteY23" fmla="*/ 43945 h 513817"/>
              <a:gd name="connsiteX24" fmla="*/ 41241 w 513817"/>
              <a:gd name="connsiteY24" fmla="*/ 243387 h 513817"/>
              <a:gd name="connsiteX25" fmla="*/ 122370 w 513817"/>
              <a:gd name="connsiteY25" fmla="*/ 243387 h 513817"/>
              <a:gd name="connsiteX26" fmla="*/ 219724 w 513817"/>
              <a:gd name="connsiteY26" fmla="*/ 43945 h 513817"/>
              <a:gd name="connsiteX27" fmla="*/ 256909 w 513817"/>
              <a:gd name="connsiteY27" fmla="*/ 0 h 513817"/>
              <a:gd name="connsiteX28" fmla="*/ 513817 w 513817"/>
              <a:gd name="connsiteY28" fmla="*/ 256909 h 513817"/>
              <a:gd name="connsiteX29" fmla="*/ 256909 w 513817"/>
              <a:gd name="connsiteY29" fmla="*/ 513817 h 513817"/>
              <a:gd name="connsiteX30" fmla="*/ 0 w 513817"/>
              <a:gd name="connsiteY30" fmla="*/ 256909 h 513817"/>
              <a:gd name="connsiteX31" fmla="*/ 256909 w 513817"/>
              <a:gd name="connsiteY31" fmla="*/ 0 h 513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3817" h="513817">
                <a:moveTo>
                  <a:pt x="391447" y="270430"/>
                </a:moveTo>
                <a:cubicBezTo>
                  <a:pt x="386715" y="347503"/>
                  <a:pt x="338038" y="415786"/>
                  <a:pt x="294093" y="469872"/>
                </a:cubicBezTo>
                <a:cubicBezTo>
                  <a:pt x="391447" y="452970"/>
                  <a:pt x="466492" y="371165"/>
                  <a:pt x="472576" y="270430"/>
                </a:cubicBezTo>
                <a:close/>
                <a:moveTo>
                  <a:pt x="270430" y="270430"/>
                </a:moveTo>
                <a:lnTo>
                  <a:pt x="270430" y="456351"/>
                </a:lnTo>
                <a:cubicBezTo>
                  <a:pt x="313699" y="402941"/>
                  <a:pt x="358996" y="340066"/>
                  <a:pt x="364404" y="270430"/>
                </a:cubicBezTo>
                <a:close/>
                <a:moveTo>
                  <a:pt x="149413" y="270430"/>
                </a:moveTo>
                <a:cubicBezTo>
                  <a:pt x="154821" y="340066"/>
                  <a:pt x="200118" y="402941"/>
                  <a:pt x="243387" y="456351"/>
                </a:cubicBezTo>
                <a:lnTo>
                  <a:pt x="243387" y="270430"/>
                </a:lnTo>
                <a:close/>
                <a:moveTo>
                  <a:pt x="41241" y="270430"/>
                </a:moveTo>
                <a:cubicBezTo>
                  <a:pt x="47325" y="371165"/>
                  <a:pt x="122370" y="452970"/>
                  <a:pt x="219724" y="469872"/>
                </a:cubicBezTo>
                <a:cubicBezTo>
                  <a:pt x="175780" y="415786"/>
                  <a:pt x="127778" y="347503"/>
                  <a:pt x="122370" y="270430"/>
                </a:cubicBezTo>
                <a:close/>
                <a:moveTo>
                  <a:pt x="270430" y="57466"/>
                </a:moveTo>
                <a:lnTo>
                  <a:pt x="270430" y="243387"/>
                </a:lnTo>
                <a:lnTo>
                  <a:pt x="364404" y="243387"/>
                </a:lnTo>
                <a:cubicBezTo>
                  <a:pt x="358996" y="173075"/>
                  <a:pt x="313699" y="110876"/>
                  <a:pt x="270430" y="57466"/>
                </a:cubicBezTo>
                <a:close/>
                <a:moveTo>
                  <a:pt x="243387" y="57466"/>
                </a:moveTo>
                <a:cubicBezTo>
                  <a:pt x="200118" y="110876"/>
                  <a:pt x="154821" y="173751"/>
                  <a:pt x="149413" y="243387"/>
                </a:cubicBezTo>
                <a:lnTo>
                  <a:pt x="243387" y="243387"/>
                </a:lnTo>
                <a:close/>
                <a:moveTo>
                  <a:pt x="294093" y="43945"/>
                </a:moveTo>
                <a:cubicBezTo>
                  <a:pt x="338038" y="98031"/>
                  <a:pt x="386715" y="166314"/>
                  <a:pt x="391447" y="243387"/>
                </a:cubicBezTo>
                <a:lnTo>
                  <a:pt x="472576" y="243387"/>
                </a:lnTo>
                <a:cubicBezTo>
                  <a:pt x="466492" y="142652"/>
                  <a:pt x="391447" y="60847"/>
                  <a:pt x="294093" y="43945"/>
                </a:cubicBezTo>
                <a:close/>
                <a:moveTo>
                  <a:pt x="219724" y="43945"/>
                </a:moveTo>
                <a:cubicBezTo>
                  <a:pt x="122370" y="60847"/>
                  <a:pt x="47325" y="142652"/>
                  <a:pt x="41241" y="243387"/>
                </a:cubicBezTo>
                <a:lnTo>
                  <a:pt x="122370" y="243387"/>
                </a:lnTo>
                <a:cubicBezTo>
                  <a:pt x="127102" y="166314"/>
                  <a:pt x="175780" y="98031"/>
                  <a:pt x="219724" y="43945"/>
                </a:cubicBezTo>
                <a:close/>
                <a:moveTo>
                  <a:pt x="256909" y="0"/>
                </a:moveTo>
                <a:cubicBezTo>
                  <a:pt x="398884" y="0"/>
                  <a:pt x="513817" y="114933"/>
                  <a:pt x="513817" y="256909"/>
                </a:cubicBezTo>
                <a:cubicBezTo>
                  <a:pt x="513817" y="398884"/>
                  <a:pt x="398884" y="513817"/>
                  <a:pt x="256909" y="513817"/>
                </a:cubicBezTo>
                <a:cubicBezTo>
                  <a:pt x="114933" y="513817"/>
                  <a:pt x="0" y="398884"/>
                  <a:pt x="0" y="256909"/>
                </a:cubicBezTo>
                <a:cubicBezTo>
                  <a:pt x="0" y="114933"/>
                  <a:pt x="114933" y="0"/>
                  <a:pt x="2569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algn="ctr">
              <a:defRPr lang="en-GB" sz="1000" b="1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lvl="0" algn="ctr"/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89560EE-D986-44EE-9C19-CCA4ED43D78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5825570" y="2540400"/>
            <a:ext cx="540860" cy="594946"/>
          </a:xfrm>
          <a:custGeom>
            <a:avLst/>
            <a:gdLst>
              <a:gd name="connsiteX0" fmla="*/ 270768 w 540860"/>
              <a:gd name="connsiteY0" fmla="*/ 393307 h 594946"/>
              <a:gd name="connsiteX1" fmla="*/ 205527 w 540860"/>
              <a:gd name="connsiteY1" fmla="*/ 419167 h 594946"/>
              <a:gd name="connsiteX2" fmla="*/ 196062 w 540860"/>
              <a:gd name="connsiteY2" fmla="*/ 427956 h 594946"/>
              <a:gd name="connsiteX3" fmla="*/ 62199 w 540860"/>
              <a:gd name="connsiteY3" fmla="*/ 554382 h 594946"/>
              <a:gd name="connsiteX4" fmla="*/ 478661 w 540860"/>
              <a:gd name="connsiteY4" fmla="*/ 554382 h 594946"/>
              <a:gd name="connsiteX5" fmla="*/ 345474 w 540860"/>
              <a:gd name="connsiteY5" fmla="*/ 427956 h 594946"/>
              <a:gd name="connsiteX6" fmla="*/ 336009 w 540860"/>
              <a:gd name="connsiteY6" fmla="*/ 419167 h 594946"/>
              <a:gd name="connsiteX7" fmla="*/ 270768 w 540860"/>
              <a:gd name="connsiteY7" fmla="*/ 393307 h 594946"/>
              <a:gd name="connsiteX8" fmla="*/ 500296 w 540860"/>
              <a:gd name="connsiteY8" fmla="*/ 281247 h 594946"/>
              <a:gd name="connsiteX9" fmla="*/ 365081 w 540860"/>
              <a:gd name="connsiteY9" fmla="*/ 409701 h 594946"/>
              <a:gd name="connsiteX10" fmla="*/ 500296 w 540860"/>
              <a:gd name="connsiteY10" fmla="*/ 538156 h 594946"/>
              <a:gd name="connsiteX11" fmla="*/ 40565 w 540860"/>
              <a:gd name="connsiteY11" fmla="*/ 280571 h 594946"/>
              <a:gd name="connsiteX12" fmla="*/ 40565 w 540860"/>
              <a:gd name="connsiteY12" fmla="*/ 537480 h 594946"/>
              <a:gd name="connsiteX13" fmla="*/ 175780 w 540860"/>
              <a:gd name="connsiteY13" fmla="*/ 409025 h 594946"/>
              <a:gd name="connsiteX14" fmla="*/ 270429 w 540860"/>
              <a:gd name="connsiteY14" fmla="*/ 215668 h 594946"/>
              <a:gd name="connsiteX15" fmla="*/ 248795 w 540860"/>
              <a:gd name="connsiteY15" fmla="*/ 237302 h 594946"/>
              <a:gd name="connsiteX16" fmla="*/ 270429 w 540860"/>
              <a:gd name="connsiteY16" fmla="*/ 258936 h 594946"/>
              <a:gd name="connsiteX17" fmla="*/ 292064 w 540860"/>
              <a:gd name="connsiteY17" fmla="*/ 237302 h 594946"/>
              <a:gd name="connsiteX18" fmla="*/ 270429 w 540860"/>
              <a:gd name="connsiteY18" fmla="*/ 215668 h 594946"/>
              <a:gd name="connsiteX19" fmla="*/ 271105 w 540860"/>
              <a:gd name="connsiteY19" fmla="*/ 147384 h 594946"/>
              <a:gd name="connsiteX20" fmla="*/ 358995 w 540860"/>
              <a:gd name="connsiteY20" fmla="*/ 235274 h 594946"/>
              <a:gd name="connsiteX21" fmla="*/ 358995 w 540860"/>
              <a:gd name="connsiteY21" fmla="*/ 256908 h 594946"/>
              <a:gd name="connsiteX22" fmla="*/ 337361 w 540860"/>
              <a:gd name="connsiteY22" fmla="*/ 278543 h 594946"/>
              <a:gd name="connsiteX23" fmla="*/ 304233 w 540860"/>
              <a:gd name="connsiteY23" fmla="*/ 263669 h 594946"/>
              <a:gd name="connsiteX24" fmla="*/ 248119 w 540860"/>
              <a:gd name="connsiteY24" fmla="*/ 272458 h 594946"/>
              <a:gd name="connsiteX25" fmla="*/ 229865 w 540860"/>
              <a:gd name="connsiteY25" fmla="*/ 219048 h 594946"/>
              <a:gd name="connsiteX26" fmla="*/ 279218 w 540860"/>
              <a:gd name="connsiteY26" fmla="*/ 192005 h 594946"/>
              <a:gd name="connsiteX27" fmla="*/ 315050 w 540860"/>
              <a:gd name="connsiteY27" fmla="*/ 235950 h 594946"/>
              <a:gd name="connsiteX28" fmla="*/ 336685 w 540860"/>
              <a:gd name="connsiteY28" fmla="*/ 257584 h 594946"/>
              <a:gd name="connsiteX29" fmla="*/ 336685 w 540860"/>
              <a:gd name="connsiteY29" fmla="*/ 235950 h 594946"/>
              <a:gd name="connsiteX30" fmla="*/ 271105 w 540860"/>
              <a:gd name="connsiteY30" fmla="*/ 170371 h 594946"/>
              <a:gd name="connsiteX31" fmla="*/ 205526 w 540860"/>
              <a:gd name="connsiteY31" fmla="*/ 235950 h 594946"/>
              <a:gd name="connsiteX32" fmla="*/ 270429 w 540860"/>
              <a:gd name="connsiteY32" fmla="*/ 301529 h 594946"/>
              <a:gd name="connsiteX33" fmla="*/ 303557 w 540860"/>
              <a:gd name="connsiteY33" fmla="*/ 293416 h 594946"/>
              <a:gd name="connsiteX34" fmla="*/ 319107 w 540860"/>
              <a:gd name="connsiteY34" fmla="*/ 298149 h 594946"/>
              <a:gd name="connsiteX35" fmla="*/ 314374 w 540860"/>
              <a:gd name="connsiteY35" fmla="*/ 313698 h 594946"/>
              <a:gd name="connsiteX36" fmla="*/ 270429 w 540860"/>
              <a:gd name="connsiteY36" fmla="*/ 324516 h 594946"/>
              <a:gd name="connsiteX37" fmla="*/ 183216 w 540860"/>
              <a:gd name="connsiteY37" fmla="*/ 235274 h 594946"/>
              <a:gd name="connsiteX38" fmla="*/ 271105 w 540860"/>
              <a:gd name="connsiteY38" fmla="*/ 147384 h 594946"/>
              <a:gd name="connsiteX39" fmla="*/ 135215 w 540860"/>
              <a:gd name="connsiteY39" fmla="*/ 108172 h 594946"/>
              <a:gd name="connsiteX40" fmla="*/ 135215 w 540860"/>
              <a:gd name="connsiteY40" fmla="*/ 333305 h 594946"/>
              <a:gd name="connsiteX41" fmla="*/ 196062 w 540860"/>
              <a:gd name="connsiteY41" fmla="*/ 391447 h 594946"/>
              <a:gd name="connsiteX42" fmla="*/ 344798 w 540860"/>
              <a:gd name="connsiteY42" fmla="*/ 391447 h 594946"/>
              <a:gd name="connsiteX43" fmla="*/ 405645 w 540860"/>
              <a:gd name="connsiteY43" fmla="*/ 333305 h 594946"/>
              <a:gd name="connsiteX44" fmla="*/ 405645 w 540860"/>
              <a:gd name="connsiteY44" fmla="*/ 108172 h 594946"/>
              <a:gd name="connsiteX45" fmla="*/ 270430 w 540860"/>
              <a:gd name="connsiteY45" fmla="*/ 0 h 594946"/>
              <a:gd name="connsiteX46" fmla="*/ 351559 w 540860"/>
              <a:gd name="connsiteY46" fmla="*/ 67608 h 594946"/>
              <a:gd name="connsiteX47" fmla="*/ 446210 w 540860"/>
              <a:gd name="connsiteY47" fmla="*/ 67608 h 594946"/>
              <a:gd name="connsiteX48" fmla="*/ 446210 w 540860"/>
              <a:gd name="connsiteY48" fmla="*/ 126426 h 594946"/>
              <a:gd name="connsiteX49" fmla="*/ 540860 w 540860"/>
              <a:gd name="connsiteY49" fmla="*/ 217020 h 594946"/>
              <a:gd name="connsiteX50" fmla="*/ 540860 w 540860"/>
              <a:gd name="connsiteY50" fmla="*/ 594946 h 594946"/>
              <a:gd name="connsiteX51" fmla="*/ 0 w 540860"/>
              <a:gd name="connsiteY51" fmla="*/ 594946 h 594946"/>
              <a:gd name="connsiteX52" fmla="*/ 0 w 540860"/>
              <a:gd name="connsiteY52" fmla="*/ 217020 h 594946"/>
              <a:gd name="connsiteX53" fmla="*/ 94651 w 540860"/>
              <a:gd name="connsiteY53" fmla="*/ 127102 h 594946"/>
              <a:gd name="connsiteX54" fmla="*/ 94651 w 540860"/>
              <a:gd name="connsiteY54" fmla="*/ 67608 h 594946"/>
              <a:gd name="connsiteX55" fmla="*/ 189301 w 540860"/>
              <a:gd name="connsiteY55" fmla="*/ 67608 h 594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40860" h="594946">
                <a:moveTo>
                  <a:pt x="270768" y="393307"/>
                </a:moveTo>
                <a:cubicBezTo>
                  <a:pt x="247275" y="393307"/>
                  <a:pt x="223781" y="401927"/>
                  <a:pt x="205527" y="419167"/>
                </a:cubicBezTo>
                <a:lnTo>
                  <a:pt x="196062" y="427956"/>
                </a:lnTo>
                <a:lnTo>
                  <a:pt x="62199" y="554382"/>
                </a:lnTo>
                <a:lnTo>
                  <a:pt x="478661" y="554382"/>
                </a:lnTo>
                <a:lnTo>
                  <a:pt x="345474" y="427956"/>
                </a:lnTo>
                <a:lnTo>
                  <a:pt x="336009" y="419167"/>
                </a:lnTo>
                <a:cubicBezTo>
                  <a:pt x="317755" y="401927"/>
                  <a:pt x="294262" y="393307"/>
                  <a:pt x="270768" y="393307"/>
                </a:cubicBezTo>
                <a:close/>
                <a:moveTo>
                  <a:pt x="500296" y="281247"/>
                </a:moveTo>
                <a:lnTo>
                  <a:pt x="365081" y="409701"/>
                </a:lnTo>
                <a:lnTo>
                  <a:pt x="500296" y="538156"/>
                </a:lnTo>
                <a:close/>
                <a:moveTo>
                  <a:pt x="40565" y="280571"/>
                </a:moveTo>
                <a:lnTo>
                  <a:pt x="40565" y="537480"/>
                </a:lnTo>
                <a:lnTo>
                  <a:pt x="175780" y="409025"/>
                </a:lnTo>
                <a:close/>
                <a:moveTo>
                  <a:pt x="270429" y="215668"/>
                </a:moveTo>
                <a:cubicBezTo>
                  <a:pt x="258936" y="215668"/>
                  <a:pt x="248795" y="225133"/>
                  <a:pt x="248795" y="237302"/>
                </a:cubicBezTo>
                <a:cubicBezTo>
                  <a:pt x="248795" y="248795"/>
                  <a:pt x="258260" y="258936"/>
                  <a:pt x="270429" y="258936"/>
                </a:cubicBezTo>
                <a:cubicBezTo>
                  <a:pt x="282599" y="258936"/>
                  <a:pt x="292064" y="249471"/>
                  <a:pt x="292064" y="237302"/>
                </a:cubicBezTo>
                <a:cubicBezTo>
                  <a:pt x="292064" y="225133"/>
                  <a:pt x="282599" y="215668"/>
                  <a:pt x="270429" y="215668"/>
                </a:cubicBezTo>
                <a:close/>
                <a:moveTo>
                  <a:pt x="271105" y="147384"/>
                </a:moveTo>
                <a:cubicBezTo>
                  <a:pt x="319783" y="147384"/>
                  <a:pt x="358995" y="186596"/>
                  <a:pt x="358995" y="235274"/>
                </a:cubicBezTo>
                <a:lnTo>
                  <a:pt x="358995" y="256908"/>
                </a:lnTo>
                <a:cubicBezTo>
                  <a:pt x="358995" y="269078"/>
                  <a:pt x="349530" y="278543"/>
                  <a:pt x="337361" y="278543"/>
                </a:cubicBezTo>
                <a:cubicBezTo>
                  <a:pt x="324515" y="278543"/>
                  <a:pt x="312346" y="273134"/>
                  <a:pt x="304233" y="263669"/>
                </a:cubicBezTo>
                <a:cubicBezTo>
                  <a:pt x="290035" y="279895"/>
                  <a:pt x="266373" y="283275"/>
                  <a:pt x="248119" y="272458"/>
                </a:cubicBezTo>
                <a:cubicBezTo>
                  <a:pt x="229865" y="261641"/>
                  <a:pt x="222428" y="238654"/>
                  <a:pt x="229865" y="219048"/>
                </a:cubicBezTo>
                <a:cubicBezTo>
                  <a:pt x="237302" y="199442"/>
                  <a:pt x="258260" y="187949"/>
                  <a:pt x="279218" y="192005"/>
                </a:cubicBezTo>
                <a:cubicBezTo>
                  <a:pt x="300177" y="196061"/>
                  <a:pt x="315050" y="214315"/>
                  <a:pt x="315050" y="235950"/>
                </a:cubicBezTo>
                <a:cubicBezTo>
                  <a:pt x="315050" y="248119"/>
                  <a:pt x="324515" y="257584"/>
                  <a:pt x="336685" y="257584"/>
                </a:cubicBezTo>
                <a:lnTo>
                  <a:pt x="336685" y="235950"/>
                </a:lnTo>
                <a:cubicBezTo>
                  <a:pt x="336685" y="199442"/>
                  <a:pt x="306937" y="170371"/>
                  <a:pt x="271105" y="170371"/>
                </a:cubicBezTo>
                <a:cubicBezTo>
                  <a:pt x="235273" y="170371"/>
                  <a:pt x="205526" y="200118"/>
                  <a:pt x="205526" y="235950"/>
                </a:cubicBezTo>
                <a:cubicBezTo>
                  <a:pt x="204850" y="271782"/>
                  <a:pt x="234597" y="301529"/>
                  <a:pt x="270429" y="301529"/>
                </a:cubicBezTo>
                <a:cubicBezTo>
                  <a:pt x="281923" y="301529"/>
                  <a:pt x="293416" y="298825"/>
                  <a:pt x="303557" y="293416"/>
                </a:cubicBezTo>
                <a:cubicBezTo>
                  <a:pt x="308966" y="290712"/>
                  <a:pt x="315726" y="292740"/>
                  <a:pt x="319107" y="298149"/>
                </a:cubicBezTo>
                <a:cubicBezTo>
                  <a:pt x="321811" y="303557"/>
                  <a:pt x="319783" y="310318"/>
                  <a:pt x="314374" y="313698"/>
                </a:cubicBezTo>
                <a:cubicBezTo>
                  <a:pt x="300853" y="320459"/>
                  <a:pt x="285979" y="324516"/>
                  <a:pt x="270429" y="324516"/>
                </a:cubicBezTo>
                <a:cubicBezTo>
                  <a:pt x="221752" y="323840"/>
                  <a:pt x="182540" y="284627"/>
                  <a:pt x="183216" y="235274"/>
                </a:cubicBezTo>
                <a:cubicBezTo>
                  <a:pt x="183216" y="186596"/>
                  <a:pt x="222428" y="147384"/>
                  <a:pt x="271105" y="147384"/>
                </a:cubicBezTo>
                <a:close/>
                <a:moveTo>
                  <a:pt x="135215" y="108172"/>
                </a:moveTo>
                <a:lnTo>
                  <a:pt x="135215" y="333305"/>
                </a:lnTo>
                <a:lnTo>
                  <a:pt x="196062" y="391447"/>
                </a:lnTo>
                <a:cubicBezTo>
                  <a:pt x="240007" y="357644"/>
                  <a:pt x="300853" y="357644"/>
                  <a:pt x="344798" y="391447"/>
                </a:cubicBezTo>
                <a:lnTo>
                  <a:pt x="405645" y="333305"/>
                </a:lnTo>
                <a:lnTo>
                  <a:pt x="405645" y="108172"/>
                </a:lnTo>
                <a:close/>
                <a:moveTo>
                  <a:pt x="270430" y="0"/>
                </a:moveTo>
                <a:lnTo>
                  <a:pt x="351559" y="67608"/>
                </a:lnTo>
                <a:lnTo>
                  <a:pt x="446210" y="67608"/>
                </a:lnTo>
                <a:lnTo>
                  <a:pt x="446210" y="126426"/>
                </a:lnTo>
                <a:lnTo>
                  <a:pt x="540860" y="217020"/>
                </a:lnTo>
                <a:lnTo>
                  <a:pt x="540860" y="594946"/>
                </a:lnTo>
                <a:lnTo>
                  <a:pt x="0" y="594946"/>
                </a:lnTo>
                <a:lnTo>
                  <a:pt x="0" y="217020"/>
                </a:lnTo>
                <a:lnTo>
                  <a:pt x="94651" y="127102"/>
                </a:lnTo>
                <a:lnTo>
                  <a:pt x="94651" y="67608"/>
                </a:lnTo>
                <a:lnTo>
                  <a:pt x="189301" y="676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algn="ctr">
              <a:defRPr lang="en-GB" sz="1000" b="1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lvl="0" algn="ctr"/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9236B62B-08A6-31D4-74E0-38DBCD97515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825911" y="3788793"/>
            <a:ext cx="539842" cy="541115"/>
          </a:xfrm>
          <a:custGeom>
            <a:avLst/>
            <a:gdLst>
              <a:gd name="connsiteX0" fmla="*/ 417472 w 539842"/>
              <a:gd name="connsiteY0" fmla="*/ 321135 h 541115"/>
              <a:gd name="connsiteX1" fmla="*/ 438431 w 539842"/>
              <a:gd name="connsiteY1" fmla="*/ 329924 h 541115"/>
              <a:gd name="connsiteX2" fmla="*/ 531729 w 539842"/>
              <a:gd name="connsiteY2" fmla="*/ 423222 h 541115"/>
              <a:gd name="connsiteX3" fmla="*/ 539842 w 539842"/>
              <a:gd name="connsiteY3" fmla="*/ 444181 h 541115"/>
              <a:gd name="connsiteX4" fmla="*/ 531053 w 539842"/>
              <a:gd name="connsiteY4" fmla="*/ 465139 h 541115"/>
              <a:gd name="connsiteX5" fmla="*/ 520912 w 539842"/>
              <a:gd name="connsiteY5" fmla="*/ 475280 h 541115"/>
              <a:gd name="connsiteX6" fmla="*/ 386373 w 539842"/>
              <a:gd name="connsiteY6" fmla="*/ 340741 h 541115"/>
              <a:gd name="connsiteX7" fmla="*/ 396514 w 539842"/>
              <a:gd name="connsiteY7" fmla="*/ 329924 h 541115"/>
              <a:gd name="connsiteX8" fmla="*/ 417472 w 539842"/>
              <a:gd name="connsiteY8" fmla="*/ 321135 h 541115"/>
              <a:gd name="connsiteX9" fmla="*/ 44956 w 539842"/>
              <a:gd name="connsiteY9" fmla="*/ 39888 h 541115"/>
              <a:gd name="connsiteX10" fmla="*/ 179495 w 539842"/>
              <a:gd name="connsiteY10" fmla="*/ 174427 h 541115"/>
              <a:gd name="connsiteX11" fmla="*/ 158536 w 539842"/>
              <a:gd name="connsiteY11" fmla="*/ 194709 h 541115"/>
              <a:gd name="connsiteX12" fmla="*/ 154480 w 539842"/>
              <a:gd name="connsiteY12" fmla="*/ 204850 h 541115"/>
              <a:gd name="connsiteX13" fmla="*/ 158536 w 539842"/>
              <a:gd name="connsiteY13" fmla="*/ 214991 h 541115"/>
              <a:gd name="connsiteX14" fmla="*/ 326203 w 539842"/>
              <a:gd name="connsiteY14" fmla="*/ 381982 h 541115"/>
              <a:gd name="connsiteX15" fmla="*/ 336344 w 539842"/>
              <a:gd name="connsiteY15" fmla="*/ 386038 h 541115"/>
              <a:gd name="connsiteX16" fmla="*/ 346485 w 539842"/>
              <a:gd name="connsiteY16" fmla="*/ 381982 h 541115"/>
              <a:gd name="connsiteX17" fmla="*/ 366767 w 539842"/>
              <a:gd name="connsiteY17" fmla="*/ 361024 h 541115"/>
              <a:gd name="connsiteX18" fmla="*/ 500630 w 539842"/>
              <a:gd name="connsiteY18" fmla="*/ 495563 h 541115"/>
              <a:gd name="connsiteX19" fmla="*/ 482376 w 539842"/>
              <a:gd name="connsiteY19" fmla="*/ 513817 h 541115"/>
              <a:gd name="connsiteX20" fmla="*/ 413417 w 539842"/>
              <a:gd name="connsiteY20" fmla="*/ 540860 h 541115"/>
              <a:gd name="connsiteX21" fmla="*/ 305245 w 539842"/>
              <a:gd name="connsiteY21" fmla="*/ 509084 h 541115"/>
              <a:gd name="connsiteX22" fmla="*/ 262652 w 539842"/>
              <a:gd name="connsiteY22" fmla="*/ 482041 h 541115"/>
              <a:gd name="connsiteX23" fmla="*/ 56449 w 539842"/>
              <a:gd name="connsiteY23" fmla="*/ 269077 h 541115"/>
              <a:gd name="connsiteX24" fmla="*/ 15885 w 539842"/>
              <a:gd name="connsiteY24" fmla="*/ 198090 h 541115"/>
              <a:gd name="connsiteX25" fmla="*/ 335 w 539842"/>
              <a:gd name="connsiteY25" fmla="*/ 110200 h 541115"/>
              <a:gd name="connsiteX26" fmla="*/ 22645 w 539842"/>
              <a:gd name="connsiteY26" fmla="*/ 62198 h 541115"/>
              <a:gd name="connsiteX27" fmla="*/ 44956 w 539842"/>
              <a:gd name="connsiteY27" fmla="*/ 39888 h 541115"/>
              <a:gd name="connsiteX28" fmla="*/ 97013 w 539842"/>
              <a:gd name="connsiteY28" fmla="*/ 0 h 541115"/>
              <a:gd name="connsiteX29" fmla="*/ 117296 w 539842"/>
              <a:gd name="connsiteY29" fmla="*/ 8789 h 541115"/>
              <a:gd name="connsiteX30" fmla="*/ 210594 w 539842"/>
              <a:gd name="connsiteY30" fmla="*/ 101411 h 541115"/>
              <a:gd name="connsiteX31" fmla="*/ 219383 w 539842"/>
              <a:gd name="connsiteY31" fmla="*/ 122370 h 541115"/>
              <a:gd name="connsiteX32" fmla="*/ 210594 w 539842"/>
              <a:gd name="connsiteY32" fmla="*/ 143328 h 541115"/>
              <a:gd name="connsiteX33" fmla="*/ 200453 w 539842"/>
              <a:gd name="connsiteY33" fmla="*/ 153469 h 541115"/>
              <a:gd name="connsiteX34" fmla="*/ 65914 w 539842"/>
              <a:gd name="connsiteY34" fmla="*/ 18930 h 541115"/>
              <a:gd name="connsiteX35" fmla="*/ 76055 w 539842"/>
              <a:gd name="connsiteY35" fmla="*/ 8789 h 541115"/>
              <a:gd name="connsiteX36" fmla="*/ 97013 w 539842"/>
              <a:gd name="connsiteY36" fmla="*/ 0 h 54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39842" h="541115">
                <a:moveTo>
                  <a:pt x="417472" y="321135"/>
                </a:moveTo>
                <a:cubicBezTo>
                  <a:pt x="425585" y="321135"/>
                  <a:pt x="433022" y="324515"/>
                  <a:pt x="438431" y="329924"/>
                </a:cubicBezTo>
                <a:lnTo>
                  <a:pt x="531729" y="423222"/>
                </a:lnTo>
                <a:cubicBezTo>
                  <a:pt x="537138" y="428631"/>
                  <a:pt x="539842" y="436068"/>
                  <a:pt x="539842" y="444181"/>
                </a:cubicBezTo>
                <a:cubicBezTo>
                  <a:pt x="539842" y="452294"/>
                  <a:pt x="536462" y="459730"/>
                  <a:pt x="531053" y="465139"/>
                </a:cubicBezTo>
                <a:lnTo>
                  <a:pt x="520912" y="475280"/>
                </a:lnTo>
                <a:lnTo>
                  <a:pt x="386373" y="340741"/>
                </a:lnTo>
                <a:lnTo>
                  <a:pt x="396514" y="329924"/>
                </a:lnTo>
                <a:cubicBezTo>
                  <a:pt x="401923" y="324515"/>
                  <a:pt x="409360" y="321135"/>
                  <a:pt x="417472" y="321135"/>
                </a:cubicBezTo>
                <a:close/>
                <a:moveTo>
                  <a:pt x="44956" y="39888"/>
                </a:moveTo>
                <a:lnTo>
                  <a:pt x="179495" y="174427"/>
                </a:lnTo>
                <a:lnTo>
                  <a:pt x="158536" y="194709"/>
                </a:lnTo>
                <a:cubicBezTo>
                  <a:pt x="155832" y="197413"/>
                  <a:pt x="154480" y="201470"/>
                  <a:pt x="154480" y="204850"/>
                </a:cubicBezTo>
                <a:cubicBezTo>
                  <a:pt x="154480" y="208231"/>
                  <a:pt x="155832" y="212287"/>
                  <a:pt x="158536" y="214991"/>
                </a:cubicBezTo>
                <a:lnTo>
                  <a:pt x="326203" y="381982"/>
                </a:lnTo>
                <a:cubicBezTo>
                  <a:pt x="328907" y="384686"/>
                  <a:pt x="332964" y="386038"/>
                  <a:pt x="336344" y="386038"/>
                </a:cubicBezTo>
                <a:cubicBezTo>
                  <a:pt x="339724" y="386038"/>
                  <a:pt x="343781" y="384686"/>
                  <a:pt x="346485" y="381982"/>
                </a:cubicBezTo>
                <a:lnTo>
                  <a:pt x="366767" y="361024"/>
                </a:lnTo>
                <a:lnTo>
                  <a:pt x="500630" y="495563"/>
                </a:lnTo>
                <a:lnTo>
                  <a:pt x="482376" y="513817"/>
                </a:lnTo>
                <a:cubicBezTo>
                  <a:pt x="464798" y="532747"/>
                  <a:pt x="439107" y="542888"/>
                  <a:pt x="413417" y="540860"/>
                </a:cubicBezTo>
                <a:cubicBezTo>
                  <a:pt x="374880" y="538155"/>
                  <a:pt x="339048" y="525986"/>
                  <a:pt x="305245" y="509084"/>
                </a:cubicBezTo>
                <a:cubicBezTo>
                  <a:pt x="290371" y="500971"/>
                  <a:pt x="276173" y="492182"/>
                  <a:pt x="262652" y="482041"/>
                </a:cubicBezTo>
                <a:cubicBezTo>
                  <a:pt x="181523" y="424575"/>
                  <a:pt x="111887" y="352235"/>
                  <a:pt x="56449" y="269077"/>
                </a:cubicBezTo>
                <a:cubicBezTo>
                  <a:pt x="40899" y="246767"/>
                  <a:pt x="26702" y="223104"/>
                  <a:pt x="15885" y="198090"/>
                </a:cubicBezTo>
                <a:cubicBezTo>
                  <a:pt x="5743" y="169694"/>
                  <a:pt x="-1693" y="140623"/>
                  <a:pt x="335" y="110200"/>
                </a:cubicBezTo>
                <a:cubicBezTo>
                  <a:pt x="1011" y="91946"/>
                  <a:pt x="9124" y="75044"/>
                  <a:pt x="22645" y="62198"/>
                </a:cubicBezTo>
                <a:cubicBezTo>
                  <a:pt x="28054" y="56790"/>
                  <a:pt x="36167" y="48677"/>
                  <a:pt x="44956" y="39888"/>
                </a:cubicBezTo>
                <a:close/>
                <a:moveTo>
                  <a:pt x="97013" y="0"/>
                </a:moveTo>
                <a:cubicBezTo>
                  <a:pt x="104450" y="0"/>
                  <a:pt x="111887" y="3380"/>
                  <a:pt x="117296" y="8789"/>
                </a:cubicBezTo>
                <a:lnTo>
                  <a:pt x="210594" y="101411"/>
                </a:lnTo>
                <a:cubicBezTo>
                  <a:pt x="216003" y="106820"/>
                  <a:pt x="219383" y="114257"/>
                  <a:pt x="219383" y="122370"/>
                </a:cubicBezTo>
                <a:cubicBezTo>
                  <a:pt x="219383" y="130482"/>
                  <a:pt x="216003" y="137919"/>
                  <a:pt x="210594" y="143328"/>
                </a:cubicBezTo>
                <a:lnTo>
                  <a:pt x="200453" y="153469"/>
                </a:lnTo>
                <a:lnTo>
                  <a:pt x="65914" y="18930"/>
                </a:lnTo>
                <a:lnTo>
                  <a:pt x="76055" y="8789"/>
                </a:lnTo>
                <a:cubicBezTo>
                  <a:pt x="81464" y="3380"/>
                  <a:pt x="89577" y="0"/>
                  <a:pt x="970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algn="ctr">
              <a:defRPr lang="en-GB" sz="1000" b="1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lvl="0" algn="ctr"/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958D81A-543B-F585-166D-59207A4463A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954486" y="4983355"/>
            <a:ext cx="283026" cy="459731"/>
          </a:xfrm>
          <a:custGeom>
            <a:avLst/>
            <a:gdLst>
              <a:gd name="connsiteX0" fmla="*/ 141514 w 283026"/>
              <a:gd name="connsiteY0" fmla="*/ 81129 h 459731"/>
              <a:gd name="connsiteX1" fmla="*/ 80667 w 283026"/>
              <a:gd name="connsiteY1" fmla="*/ 141976 h 459731"/>
              <a:gd name="connsiteX2" fmla="*/ 141514 w 283026"/>
              <a:gd name="connsiteY2" fmla="*/ 202823 h 459731"/>
              <a:gd name="connsiteX3" fmla="*/ 202361 w 283026"/>
              <a:gd name="connsiteY3" fmla="*/ 141976 h 459731"/>
              <a:gd name="connsiteX4" fmla="*/ 141514 w 283026"/>
              <a:gd name="connsiteY4" fmla="*/ 81129 h 459731"/>
              <a:gd name="connsiteX5" fmla="*/ 141514 w 283026"/>
              <a:gd name="connsiteY5" fmla="*/ 0 h 459731"/>
              <a:gd name="connsiteX6" fmla="*/ 258475 w 283026"/>
              <a:gd name="connsiteY6" fmla="*/ 62199 h 459731"/>
              <a:gd name="connsiteX7" fmla="*/ 273348 w 283026"/>
              <a:gd name="connsiteY7" fmla="*/ 194034 h 459731"/>
              <a:gd name="connsiteX8" fmla="*/ 209121 w 283026"/>
              <a:gd name="connsiteY8" fmla="*/ 336009 h 459731"/>
              <a:gd name="connsiteX9" fmla="*/ 153683 w 283026"/>
              <a:gd name="connsiteY9" fmla="*/ 452294 h 459731"/>
              <a:gd name="connsiteX10" fmla="*/ 141514 w 283026"/>
              <a:gd name="connsiteY10" fmla="*/ 459731 h 459731"/>
              <a:gd name="connsiteX11" fmla="*/ 129344 w 283026"/>
              <a:gd name="connsiteY11" fmla="*/ 452294 h 459731"/>
              <a:gd name="connsiteX12" fmla="*/ 73906 w 283026"/>
              <a:gd name="connsiteY12" fmla="*/ 336009 h 459731"/>
              <a:gd name="connsiteX13" fmla="*/ 9679 w 283026"/>
              <a:gd name="connsiteY13" fmla="*/ 194034 h 459731"/>
              <a:gd name="connsiteX14" fmla="*/ 24553 w 283026"/>
              <a:gd name="connsiteY14" fmla="*/ 62199 h 459731"/>
              <a:gd name="connsiteX15" fmla="*/ 141514 w 283026"/>
              <a:gd name="connsiteY15" fmla="*/ 0 h 45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3026" h="459731">
                <a:moveTo>
                  <a:pt x="141514" y="81129"/>
                </a:moveTo>
                <a:cubicBezTo>
                  <a:pt x="107710" y="81129"/>
                  <a:pt x="80667" y="108172"/>
                  <a:pt x="80667" y="141976"/>
                </a:cubicBezTo>
                <a:cubicBezTo>
                  <a:pt x="80667" y="175780"/>
                  <a:pt x="107710" y="202823"/>
                  <a:pt x="141514" y="202823"/>
                </a:cubicBezTo>
                <a:cubicBezTo>
                  <a:pt x="175318" y="202823"/>
                  <a:pt x="202361" y="175780"/>
                  <a:pt x="202361" y="141976"/>
                </a:cubicBezTo>
                <a:cubicBezTo>
                  <a:pt x="202361" y="108172"/>
                  <a:pt x="175318" y="81129"/>
                  <a:pt x="141514" y="81129"/>
                </a:cubicBezTo>
                <a:close/>
                <a:moveTo>
                  <a:pt x="141514" y="0"/>
                </a:moveTo>
                <a:cubicBezTo>
                  <a:pt x="188163" y="0"/>
                  <a:pt x="232108" y="22987"/>
                  <a:pt x="258475" y="62199"/>
                </a:cubicBezTo>
                <a:cubicBezTo>
                  <a:pt x="284842" y="100735"/>
                  <a:pt x="290250" y="150089"/>
                  <a:pt x="273348" y="194034"/>
                </a:cubicBezTo>
                <a:lnTo>
                  <a:pt x="209121" y="336009"/>
                </a:lnTo>
                <a:lnTo>
                  <a:pt x="153683" y="452294"/>
                </a:lnTo>
                <a:cubicBezTo>
                  <a:pt x="151655" y="457027"/>
                  <a:pt x="146922" y="459731"/>
                  <a:pt x="141514" y="459731"/>
                </a:cubicBezTo>
                <a:cubicBezTo>
                  <a:pt x="136105" y="459731"/>
                  <a:pt x="131373" y="457027"/>
                  <a:pt x="129344" y="452294"/>
                </a:cubicBezTo>
                <a:lnTo>
                  <a:pt x="73906" y="336009"/>
                </a:lnTo>
                <a:lnTo>
                  <a:pt x="9679" y="194034"/>
                </a:lnTo>
                <a:cubicBezTo>
                  <a:pt x="-7223" y="150089"/>
                  <a:pt x="-1814" y="100735"/>
                  <a:pt x="24553" y="62199"/>
                </a:cubicBezTo>
                <a:cubicBezTo>
                  <a:pt x="50920" y="22987"/>
                  <a:pt x="94865" y="0"/>
                  <a:pt x="14151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algn="ctr">
              <a:defRPr lang="en-GB" sz="1000" b="1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lvl="0"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781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06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587374" y="2777944"/>
            <a:ext cx="11604625" cy="1302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5278" y="2881468"/>
            <a:ext cx="10699347" cy="1095064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761210" y="2881468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905279" y="4334413"/>
            <a:ext cx="10699346" cy="607060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07724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06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587374" y="2589122"/>
            <a:ext cx="11604625" cy="1679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6351" y="2881468"/>
            <a:ext cx="6290310" cy="1095064"/>
          </a:xfrm>
        </p:spPr>
        <p:txBody>
          <a:bodyPr anchor="ctr">
            <a:no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11604625" y="2881468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086351" y="4523235"/>
            <a:ext cx="6290310" cy="607060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AA87B1F-C374-0AA4-8837-F11E40D41CD1}"/>
              </a:ext>
            </a:extLst>
          </p:cNvPr>
          <p:cNvGrpSpPr/>
          <p:nvPr userDrawn="1"/>
        </p:nvGrpSpPr>
        <p:grpSpPr>
          <a:xfrm flipH="1">
            <a:off x="0" y="844550"/>
            <a:ext cx="4079875" cy="5168484"/>
            <a:chOff x="6400798" y="844550"/>
            <a:chExt cx="4079875" cy="516848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D087849-DB30-8735-4D8D-E3C4C2B69C6B}"/>
                </a:ext>
              </a:extLst>
            </p:cNvPr>
            <p:cNvSpPr/>
            <p:nvPr userDrawn="1"/>
          </p:nvSpPr>
          <p:spPr>
            <a:xfrm flipH="1">
              <a:off x="6400798" y="844550"/>
              <a:ext cx="4079875" cy="516848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474C08B-82F0-D164-74FB-1E8FD06685E0}"/>
                </a:ext>
              </a:extLst>
            </p:cNvPr>
            <p:cNvSpPr/>
            <p:nvPr userDrawn="1"/>
          </p:nvSpPr>
          <p:spPr>
            <a:xfrm flipH="1">
              <a:off x="6400798" y="2476501"/>
              <a:ext cx="117475" cy="19049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3D6DFE2-5D18-6526-6D2C-830832BEFE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62026"/>
            <a:ext cx="3962400" cy="49339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02802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06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587374" y="2589122"/>
            <a:ext cx="11017251" cy="1679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860" y="2881468"/>
            <a:ext cx="10591801" cy="1095064"/>
          </a:xfrm>
        </p:spPr>
        <p:txBody>
          <a:bodyPr anchor="ctr">
            <a:no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A641483-D5A7-E85B-23E4-88F7A9E459A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815339" y="4334413"/>
            <a:ext cx="10561322" cy="607060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613942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07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254471" y="1756804"/>
            <a:ext cx="6350154" cy="348464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54471" y="2177268"/>
            <a:ext cx="6350154" cy="348464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1B19D0-9F0D-EC21-F087-8B275D7C6526}"/>
              </a:ext>
            </a:extLst>
          </p:cNvPr>
          <p:cNvSpPr/>
          <p:nvPr userDrawn="1"/>
        </p:nvSpPr>
        <p:spPr>
          <a:xfrm>
            <a:off x="731443" y="1636148"/>
            <a:ext cx="4114905" cy="40678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C53EE9AC-019F-1A80-298A-9207C2D45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3588" y="1756804"/>
            <a:ext cx="3870615" cy="38265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4" name="Text Placeholder 29">
            <a:extLst>
              <a:ext uri="{FF2B5EF4-FFF2-40B4-BE49-F238E27FC236}">
                <a16:creationId xmlns:a16="http://schemas.microsoft.com/office/drawing/2014/main" id="{724E3521-EAB7-34E5-366C-CEAB8361764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254471" y="2597731"/>
            <a:ext cx="6350154" cy="2985595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Description</a:t>
            </a:r>
            <a:endParaRPr lang="en-ID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2D268C-F2F5-0F07-54EC-3F1273607340}"/>
              </a:ext>
            </a:extLst>
          </p:cNvPr>
          <p:cNvSpPr/>
          <p:nvPr userDrawn="1"/>
        </p:nvSpPr>
        <p:spPr>
          <a:xfrm rot="5400000">
            <a:off x="2728568" y="4923656"/>
            <a:ext cx="120655" cy="14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91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07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79178" y="4893728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079178" y="5314192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1B19D0-9F0D-EC21-F087-8B275D7C6526}"/>
              </a:ext>
            </a:extLst>
          </p:cNvPr>
          <p:cNvSpPr/>
          <p:nvPr userDrawn="1"/>
        </p:nvSpPr>
        <p:spPr>
          <a:xfrm>
            <a:off x="1079178" y="1835150"/>
            <a:ext cx="2874185" cy="2841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C53EE9AC-019F-1A80-298A-9207C2D45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7832" y="1962271"/>
            <a:ext cx="2616876" cy="25870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2D268C-F2F5-0F07-54EC-3F1273607340}"/>
              </a:ext>
            </a:extLst>
          </p:cNvPr>
          <p:cNvSpPr/>
          <p:nvPr userDrawn="1"/>
        </p:nvSpPr>
        <p:spPr>
          <a:xfrm rot="5400000">
            <a:off x="2452710" y="4060092"/>
            <a:ext cx="127121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Text Placeholder 29">
            <a:extLst>
              <a:ext uri="{FF2B5EF4-FFF2-40B4-BE49-F238E27FC236}">
                <a16:creationId xmlns:a16="http://schemas.microsoft.com/office/drawing/2014/main" id="{4518A0DC-E128-0F12-668C-6928582E8AE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670455" y="4893728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1AD91590-639E-AE13-F03A-3358E425352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670455" y="5314192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DFE187-0F7B-AEDF-1B44-0B8CFE9312A7}"/>
              </a:ext>
            </a:extLst>
          </p:cNvPr>
          <p:cNvSpPr/>
          <p:nvPr userDrawn="1"/>
        </p:nvSpPr>
        <p:spPr>
          <a:xfrm>
            <a:off x="4670455" y="1835150"/>
            <a:ext cx="2874185" cy="2841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5AE25CFC-20C3-CA57-19FC-39F1CFBB15C1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4799109" y="1962271"/>
            <a:ext cx="2616876" cy="25870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CB7378-D470-D566-E662-D91532AC6DD6}"/>
              </a:ext>
            </a:extLst>
          </p:cNvPr>
          <p:cNvSpPr/>
          <p:nvPr userDrawn="1"/>
        </p:nvSpPr>
        <p:spPr>
          <a:xfrm rot="5400000">
            <a:off x="6043987" y="4060092"/>
            <a:ext cx="127122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83FECCF3-2E25-EAB1-41A5-5E1FEA812A0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261732" y="4893728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2B2B4892-0CEA-2DD3-86CF-FD80D9793E8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261732" y="5314192"/>
            <a:ext cx="287418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4EB633-B082-E5C3-C0E3-FB500C3C5D40}"/>
              </a:ext>
            </a:extLst>
          </p:cNvPr>
          <p:cNvSpPr/>
          <p:nvPr userDrawn="1"/>
        </p:nvSpPr>
        <p:spPr>
          <a:xfrm>
            <a:off x="8261732" y="1835150"/>
            <a:ext cx="2874185" cy="2841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3F9C9B23-D20C-05B8-AD8D-39646658B0D1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8390386" y="1962271"/>
            <a:ext cx="2616876" cy="25870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6750B0-504C-340B-E057-D02F0879CB31}"/>
              </a:ext>
            </a:extLst>
          </p:cNvPr>
          <p:cNvSpPr/>
          <p:nvPr userDrawn="1"/>
        </p:nvSpPr>
        <p:spPr>
          <a:xfrm rot="5400000">
            <a:off x="9635264" y="4060092"/>
            <a:ext cx="127121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34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D4207-0A0A-6C58-3AF6-9BB58CE3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114B71-803D-523C-3873-741DEB11A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36D2F-A539-A81A-887C-C3290BD4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DAC222-0980-84B2-24EA-B1D2DB88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1F791B-8330-4591-FF0F-1AA8E544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3164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07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87375" y="4686373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7375" y="5106837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1B19D0-9F0D-EC21-F087-8B275D7C6526}"/>
              </a:ext>
            </a:extLst>
          </p:cNvPr>
          <p:cNvSpPr/>
          <p:nvPr userDrawn="1"/>
        </p:nvSpPr>
        <p:spPr>
          <a:xfrm>
            <a:off x="587376" y="1997331"/>
            <a:ext cx="2538355" cy="24717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C53EE9AC-019F-1A80-298A-9207C2D45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975" y="2111792"/>
            <a:ext cx="2303156" cy="2242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2D268C-F2F5-0F07-54EC-3F1273607340}"/>
              </a:ext>
            </a:extLst>
          </p:cNvPr>
          <p:cNvSpPr/>
          <p:nvPr userDrawn="1"/>
        </p:nvSpPr>
        <p:spPr>
          <a:xfrm rot="5400000">
            <a:off x="1797816" y="3857559"/>
            <a:ext cx="117475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Text Placeholder 29">
            <a:extLst>
              <a:ext uri="{FF2B5EF4-FFF2-40B4-BE49-F238E27FC236}">
                <a16:creationId xmlns:a16="http://schemas.microsoft.com/office/drawing/2014/main" id="{1ADF9CF5-2476-8E41-6350-A7C4DA45897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413674" y="4686373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57" name="Text Placeholder 29">
            <a:extLst>
              <a:ext uri="{FF2B5EF4-FFF2-40B4-BE49-F238E27FC236}">
                <a16:creationId xmlns:a16="http://schemas.microsoft.com/office/drawing/2014/main" id="{0BDD4A12-1E41-0CB4-B1FE-BECEADBE28A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413674" y="5106837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FC2A2B-3E94-1715-B028-8AF8E20A67BF}"/>
              </a:ext>
            </a:extLst>
          </p:cNvPr>
          <p:cNvSpPr/>
          <p:nvPr userDrawn="1"/>
        </p:nvSpPr>
        <p:spPr>
          <a:xfrm>
            <a:off x="3413675" y="1997331"/>
            <a:ext cx="2538355" cy="24717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Picture Placeholder 11">
            <a:extLst>
              <a:ext uri="{FF2B5EF4-FFF2-40B4-BE49-F238E27FC236}">
                <a16:creationId xmlns:a16="http://schemas.microsoft.com/office/drawing/2014/main" id="{E225E4A7-3DEB-D57F-F54B-8666339A0553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531274" y="2111792"/>
            <a:ext cx="2303156" cy="2242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4F99E0D-C17C-BC62-15A3-4506F9D54E0D}"/>
              </a:ext>
            </a:extLst>
          </p:cNvPr>
          <p:cNvSpPr/>
          <p:nvPr userDrawn="1"/>
        </p:nvSpPr>
        <p:spPr>
          <a:xfrm rot="5400000">
            <a:off x="4624115" y="3857559"/>
            <a:ext cx="117475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Text Placeholder 29">
            <a:extLst>
              <a:ext uri="{FF2B5EF4-FFF2-40B4-BE49-F238E27FC236}">
                <a16:creationId xmlns:a16="http://schemas.microsoft.com/office/drawing/2014/main" id="{749365FB-0E00-0B39-739F-D213FDA3E49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39973" y="4686373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62" name="Text Placeholder 29">
            <a:extLst>
              <a:ext uri="{FF2B5EF4-FFF2-40B4-BE49-F238E27FC236}">
                <a16:creationId xmlns:a16="http://schemas.microsoft.com/office/drawing/2014/main" id="{C80ED62C-19B8-98B1-DEE4-DA0DACC180E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39973" y="5106837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4827254-ACD9-3BAD-0F46-E7C297440429}"/>
              </a:ext>
            </a:extLst>
          </p:cNvPr>
          <p:cNvSpPr/>
          <p:nvPr userDrawn="1"/>
        </p:nvSpPr>
        <p:spPr>
          <a:xfrm>
            <a:off x="6239974" y="1997331"/>
            <a:ext cx="2538355" cy="24717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Picture Placeholder 11">
            <a:extLst>
              <a:ext uri="{FF2B5EF4-FFF2-40B4-BE49-F238E27FC236}">
                <a16:creationId xmlns:a16="http://schemas.microsoft.com/office/drawing/2014/main" id="{986D94D5-E16C-CED7-7F4B-47091AE12AA3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6357573" y="2111792"/>
            <a:ext cx="2303156" cy="2242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749C0DF-CEEC-1402-C026-AEE23E90E4F3}"/>
              </a:ext>
            </a:extLst>
          </p:cNvPr>
          <p:cNvSpPr/>
          <p:nvPr userDrawn="1"/>
        </p:nvSpPr>
        <p:spPr>
          <a:xfrm rot="5400000">
            <a:off x="7450414" y="3857559"/>
            <a:ext cx="117475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Text Placeholder 29">
            <a:extLst>
              <a:ext uri="{FF2B5EF4-FFF2-40B4-BE49-F238E27FC236}">
                <a16:creationId xmlns:a16="http://schemas.microsoft.com/office/drawing/2014/main" id="{5DB982F9-9E70-5295-2AC2-AB8A887B2C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066271" y="4686373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67" name="Text Placeholder 29">
            <a:extLst>
              <a:ext uri="{FF2B5EF4-FFF2-40B4-BE49-F238E27FC236}">
                <a16:creationId xmlns:a16="http://schemas.microsoft.com/office/drawing/2014/main" id="{CAFA9E86-DF70-CF38-6802-D2E3EB8736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066271" y="5106837"/>
            <a:ext cx="2538356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9A411D-631B-7C88-2CBD-FC7457A30235}"/>
              </a:ext>
            </a:extLst>
          </p:cNvPr>
          <p:cNvSpPr/>
          <p:nvPr userDrawn="1"/>
        </p:nvSpPr>
        <p:spPr>
          <a:xfrm>
            <a:off x="9066272" y="1997331"/>
            <a:ext cx="2538355" cy="24717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Picture Placeholder 11">
            <a:extLst>
              <a:ext uri="{FF2B5EF4-FFF2-40B4-BE49-F238E27FC236}">
                <a16:creationId xmlns:a16="http://schemas.microsoft.com/office/drawing/2014/main" id="{056E403A-C212-906A-0FB1-1364DCAB2FB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183871" y="2111792"/>
            <a:ext cx="2303156" cy="2242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1BE01D9-6624-6803-8800-837FC0803980}"/>
              </a:ext>
            </a:extLst>
          </p:cNvPr>
          <p:cNvSpPr/>
          <p:nvPr userDrawn="1"/>
        </p:nvSpPr>
        <p:spPr>
          <a:xfrm rot="5400000">
            <a:off x="10276712" y="3857559"/>
            <a:ext cx="117475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648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07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9875" y="302941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079875" y="338081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3" name="Text Placeholder 29">
            <a:extLst>
              <a:ext uri="{FF2B5EF4-FFF2-40B4-BE49-F238E27FC236}">
                <a16:creationId xmlns:a16="http://schemas.microsoft.com/office/drawing/2014/main" id="{7F64118B-63D9-5EFC-AE27-9905DF35ED7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1442" y="4847548"/>
            <a:ext cx="3093798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3AB05E8A-864F-ADC5-0115-1C2B806822E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1442" y="5268012"/>
            <a:ext cx="3093798" cy="348464"/>
          </a:xfrm>
          <a:prstGeom prst="rect">
            <a:avLst/>
          </a:prstGeom>
        </p:spPr>
        <p:txBody>
          <a:bodyPr tIns="0" bIns="0"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538E7C-9A0E-887C-DCD8-D9185C2A0319}"/>
              </a:ext>
            </a:extLst>
          </p:cNvPr>
          <p:cNvSpPr/>
          <p:nvPr userDrawn="1"/>
        </p:nvSpPr>
        <p:spPr>
          <a:xfrm>
            <a:off x="731443" y="1571870"/>
            <a:ext cx="3093797" cy="30584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D0DC1411-1564-8D8A-2591-A02159FC35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9928" y="1718419"/>
            <a:ext cx="2816827" cy="2784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D7F729-5269-AFDF-3998-4E3AB1894269}"/>
              </a:ext>
            </a:extLst>
          </p:cNvPr>
          <p:cNvSpPr/>
          <p:nvPr userDrawn="1"/>
        </p:nvSpPr>
        <p:spPr>
          <a:xfrm rot="5400000">
            <a:off x="2219604" y="4018734"/>
            <a:ext cx="117475" cy="1105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1AFC85-C5C5-55B1-F31B-8358F5C506EC}"/>
              </a:ext>
            </a:extLst>
          </p:cNvPr>
          <p:cNvSpPr/>
          <p:nvPr userDrawn="1"/>
        </p:nvSpPr>
        <p:spPr>
          <a:xfrm>
            <a:off x="4399911" y="157187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90CB544A-EEAB-8813-FC92-1879C0FB622C}"/>
              </a:ext>
            </a:extLst>
          </p:cNvPr>
          <p:cNvSpPr>
            <a:spLocks noGrp="1"/>
          </p:cNvSpPr>
          <p:nvPr userDrawn="1">
            <p:ph type="pic" sz="quarter" idx="39"/>
          </p:nvPr>
        </p:nvSpPr>
        <p:spPr>
          <a:xfrm>
            <a:off x="4461506" y="163705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AF028D-F8B6-8181-E023-6C7A6BAA5E44}"/>
              </a:ext>
            </a:extLst>
          </p:cNvPr>
          <p:cNvSpPr/>
          <p:nvPr userDrawn="1"/>
        </p:nvSpPr>
        <p:spPr>
          <a:xfrm rot="5400000">
            <a:off x="5059668" y="2658036"/>
            <a:ext cx="56538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Text Placeholder 29">
            <a:extLst>
              <a:ext uri="{FF2B5EF4-FFF2-40B4-BE49-F238E27FC236}">
                <a16:creationId xmlns:a16="http://schemas.microsoft.com/office/drawing/2014/main" id="{5786C9D3-1D93-ABE1-6A45-B596EA3EAAD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27775" y="302941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35" name="Text Placeholder 29">
            <a:extLst>
              <a:ext uri="{FF2B5EF4-FFF2-40B4-BE49-F238E27FC236}">
                <a16:creationId xmlns:a16="http://schemas.microsoft.com/office/drawing/2014/main" id="{7440F6D1-94E2-2729-C508-581BF4EEF18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27775" y="338081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02AB845-6A82-E0B3-7E5D-7AF9B866829C}"/>
              </a:ext>
            </a:extLst>
          </p:cNvPr>
          <p:cNvSpPr/>
          <p:nvPr userDrawn="1"/>
        </p:nvSpPr>
        <p:spPr>
          <a:xfrm>
            <a:off x="7147811" y="157187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Picture Placeholder 11">
            <a:extLst>
              <a:ext uri="{FF2B5EF4-FFF2-40B4-BE49-F238E27FC236}">
                <a16:creationId xmlns:a16="http://schemas.microsoft.com/office/drawing/2014/main" id="{DA8FC45C-75AF-ADDF-65DD-847B5271A2B3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7209406" y="163705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9F5C52D-3A8D-383E-1DFC-85B05949F4B3}"/>
              </a:ext>
            </a:extLst>
          </p:cNvPr>
          <p:cNvSpPr/>
          <p:nvPr userDrawn="1"/>
        </p:nvSpPr>
        <p:spPr>
          <a:xfrm rot="5400000">
            <a:off x="7807568" y="2658036"/>
            <a:ext cx="56538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Text Placeholder 29">
            <a:extLst>
              <a:ext uri="{FF2B5EF4-FFF2-40B4-BE49-F238E27FC236}">
                <a16:creationId xmlns:a16="http://schemas.microsoft.com/office/drawing/2014/main" id="{5EE6E35E-5AE7-F341-F239-83A187F0F2F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575676" y="302941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7D863F3F-E03A-FF0C-6619-4A7380EAF15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575676" y="338081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A5444E-5B77-B950-EE9E-C9ED056CB60F}"/>
              </a:ext>
            </a:extLst>
          </p:cNvPr>
          <p:cNvSpPr/>
          <p:nvPr userDrawn="1"/>
        </p:nvSpPr>
        <p:spPr>
          <a:xfrm>
            <a:off x="9895712" y="157187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Picture Placeholder 11">
            <a:extLst>
              <a:ext uri="{FF2B5EF4-FFF2-40B4-BE49-F238E27FC236}">
                <a16:creationId xmlns:a16="http://schemas.microsoft.com/office/drawing/2014/main" id="{CF28028D-66A8-B0B1-0A15-CC40AF4BEAB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957307" y="163705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FE314B1-57B2-4F2B-E7BD-883FDE48B21B}"/>
              </a:ext>
            </a:extLst>
          </p:cNvPr>
          <p:cNvSpPr/>
          <p:nvPr userDrawn="1"/>
        </p:nvSpPr>
        <p:spPr>
          <a:xfrm rot="5400000">
            <a:off x="10555469" y="2658036"/>
            <a:ext cx="56538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Text Placeholder 29">
            <a:extLst>
              <a:ext uri="{FF2B5EF4-FFF2-40B4-BE49-F238E27FC236}">
                <a16:creationId xmlns:a16="http://schemas.microsoft.com/office/drawing/2014/main" id="{43AEA689-1049-151B-2ACF-D9029E95010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079875" y="544845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551D2FE5-497A-3A75-359D-A5CA4F61CCE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079875" y="579985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0962E8E-A4EB-F05A-E6A0-AD9A04ECE5C5}"/>
              </a:ext>
            </a:extLst>
          </p:cNvPr>
          <p:cNvSpPr/>
          <p:nvPr userDrawn="1"/>
        </p:nvSpPr>
        <p:spPr>
          <a:xfrm>
            <a:off x="4399911" y="399091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Picture Placeholder 11">
            <a:extLst>
              <a:ext uri="{FF2B5EF4-FFF2-40B4-BE49-F238E27FC236}">
                <a16:creationId xmlns:a16="http://schemas.microsoft.com/office/drawing/2014/main" id="{6A50B464-6F40-13DB-4283-5C54180534D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461506" y="405609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F5AE4CF-54F9-739C-7BDC-FF543E27961F}"/>
              </a:ext>
            </a:extLst>
          </p:cNvPr>
          <p:cNvSpPr/>
          <p:nvPr userDrawn="1"/>
        </p:nvSpPr>
        <p:spPr>
          <a:xfrm rot="5400000">
            <a:off x="5059668" y="5077076"/>
            <a:ext cx="56538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376D9218-ACFF-1CB6-DD61-45099A00EAB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827775" y="544845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50" name="Text Placeholder 29">
            <a:extLst>
              <a:ext uri="{FF2B5EF4-FFF2-40B4-BE49-F238E27FC236}">
                <a16:creationId xmlns:a16="http://schemas.microsoft.com/office/drawing/2014/main" id="{83034B80-257C-97C7-D556-7BB8C80E7E9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827775" y="579985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F65FCA2-90E5-A6E5-5EA3-9F1A99254E71}"/>
              </a:ext>
            </a:extLst>
          </p:cNvPr>
          <p:cNvSpPr/>
          <p:nvPr userDrawn="1"/>
        </p:nvSpPr>
        <p:spPr>
          <a:xfrm>
            <a:off x="7147811" y="399091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Picture Placeholder 11">
            <a:extLst>
              <a:ext uri="{FF2B5EF4-FFF2-40B4-BE49-F238E27FC236}">
                <a16:creationId xmlns:a16="http://schemas.microsoft.com/office/drawing/2014/main" id="{37C86593-6FB0-300B-B75D-9076D07FBC78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7209406" y="405609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B737247-997F-70CB-38DA-EBA66288CBF2}"/>
              </a:ext>
            </a:extLst>
          </p:cNvPr>
          <p:cNvSpPr/>
          <p:nvPr userDrawn="1"/>
        </p:nvSpPr>
        <p:spPr>
          <a:xfrm rot="5400000">
            <a:off x="7807567" y="5077076"/>
            <a:ext cx="56539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Text Placeholder 29">
            <a:extLst>
              <a:ext uri="{FF2B5EF4-FFF2-40B4-BE49-F238E27FC236}">
                <a16:creationId xmlns:a16="http://schemas.microsoft.com/office/drawing/2014/main" id="{434B2A53-4811-465A-8A65-6EE43564DF9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575676" y="5448451"/>
            <a:ext cx="2016125" cy="27940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Name</a:t>
            </a:r>
            <a:endParaRPr lang="en-ID" dirty="0"/>
          </a:p>
        </p:txBody>
      </p:sp>
      <p:sp>
        <p:nvSpPr>
          <p:cNvPr id="55" name="Text Placeholder 29">
            <a:extLst>
              <a:ext uri="{FF2B5EF4-FFF2-40B4-BE49-F238E27FC236}">
                <a16:creationId xmlns:a16="http://schemas.microsoft.com/office/drawing/2014/main" id="{BF1C73F4-318E-2E28-0961-FB8906CEAB1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75676" y="5799851"/>
            <a:ext cx="2016125" cy="2794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Designation</a:t>
            </a:r>
            <a:endParaRPr lang="en-ID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8D26E8A-CA91-9505-BFAB-5BBEAF3B52C5}"/>
              </a:ext>
            </a:extLst>
          </p:cNvPr>
          <p:cNvSpPr/>
          <p:nvPr userDrawn="1"/>
        </p:nvSpPr>
        <p:spPr>
          <a:xfrm>
            <a:off x="9895712" y="3990910"/>
            <a:ext cx="1376052" cy="13603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Picture Placeholder 11">
            <a:extLst>
              <a:ext uri="{FF2B5EF4-FFF2-40B4-BE49-F238E27FC236}">
                <a16:creationId xmlns:a16="http://schemas.microsoft.com/office/drawing/2014/main" id="{A2FC0688-BD0F-E835-F7A8-8DA7EFA8A5C7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9957307" y="4056092"/>
            <a:ext cx="1252862" cy="1238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4440F56-945F-3AA4-1251-7228FE59EBD7}"/>
              </a:ext>
            </a:extLst>
          </p:cNvPr>
          <p:cNvSpPr/>
          <p:nvPr userDrawn="1"/>
        </p:nvSpPr>
        <p:spPr>
          <a:xfrm rot="5400000">
            <a:off x="10555469" y="5077076"/>
            <a:ext cx="56538" cy="4917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11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08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" name="Content Placeholder 17">
            <a:extLst>
              <a:ext uri="{FF2B5EF4-FFF2-40B4-BE49-F238E27FC236}">
                <a16:creationId xmlns:a16="http://schemas.microsoft.com/office/drawing/2014/main" id="{D6A9C922-A55E-7618-1823-587FBB425D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31444" y="1543050"/>
            <a:ext cx="10873181" cy="4486274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</a:defRPr>
            </a:lvl1pPr>
            <a:lvl2pPr marL="628673" indent="-171450">
              <a:buClr>
                <a:schemeClr val="accent1"/>
              </a:buClr>
              <a:buFont typeface="Wingdings" panose="05000000000000000000" pitchFamily="2" charset="2"/>
              <a:buChar char="§"/>
              <a:defRPr sz="1050" b="0">
                <a:solidFill>
                  <a:schemeClr val="tx1"/>
                </a:solidFill>
              </a:defRPr>
            </a:lvl2pPr>
            <a:lvl3pPr marL="1085896" indent="-171450">
              <a:buClr>
                <a:schemeClr val="accent1"/>
              </a:buClr>
              <a:buFont typeface="Wingdings" panose="05000000000000000000" pitchFamily="2" charset="2"/>
              <a:buChar char="§"/>
              <a:defRPr sz="1050" b="0">
                <a:solidFill>
                  <a:schemeClr val="tx1"/>
                </a:solidFill>
              </a:defRPr>
            </a:lvl3pPr>
            <a:lvl4pPr marL="1543119" indent="-171450">
              <a:buClr>
                <a:schemeClr val="accent1"/>
              </a:buClr>
              <a:buFont typeface="Wingdings" panose="05000000000000000000" pitchFamily="2" charset="2"/>
              <a:buChar char="§"/>
              <a:defRPr sz="1050" b="0">
                <a:solidFill>
                  <a:schemeClr val="tx1"/>
                </a:solidFill>
              </a:defRPr>
            </a:lvl4pPr>
            <a:lvl5pPr marL="2000341" indent="-171450">
              <a:buClr>
                <a:schemeClr val="accent1"/>
              </a:buClr>
              <a:buFont typeface="Wingdings" panose="05000000000000000000" pitchFamily="2" charset="2"/>
              <a:buChar char="§"/>
              <a:defRPr sz="105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897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09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B6055E9-E6F7-641B-80FB-0B939D173EF4}"/>
              </a:ext>
            </a:extLst>
          </p:cNvPr>
          <p:cNvSpPr/>
          <p:nvPr userDrawn="1"/>
        </p:nvSpPr>
        <p:spPr>
          <a:xfrm>
            <a:off x="0" y="2567262"/>
            <a:ext cx="5330824" cy="1718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A830DC25-802B-19A0-E4B3-1D633449C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1" y="2703930"/>
            <a:ext cx="4425950" cy="1445652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text</a:t>
            </a:r>
            <a:endParaRPr lang="en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90EA30-774B-C58A-0F2E-BA47E1EB0D86}"/>
              </a:ext>
            </a:extLst>
          </p:cNvPr>
          <p:cNvCxnSpPr>
            <a:cxnSpLocks/>
          </p:cNvCxnSpPr>
          <p:nvPr userDrawn="1"/>
        </p:nvCxnSpPr>
        <p:spPr>
          <a:xfrm>
            <a:off x="5196888" y="2879224"/>
            <a:ext cx="0" cy="1095064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29">
            <a:extLst>
              <a:ext uri="{FF2B5EF4-FFF2-40B4-BE49-F238E27FC236}">
                <a16:creationId xmlns:a16="http://schemas.microsoft.com/office/drawing/2014/main" id="{9BDF026E-254E-B87A-48B7-871E0FA3BF9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096000" y="1508593"/>
            <a:ext cx="5508619" cy="82494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Text Placeholder 29">
            <a:extLst>
              <a:ext uri="{FF2B5EF4-FFF2-40B4-BE49-F238E27FC236}">
                <a16:creationId xmlns:a16="http://schemas.microsoft.com/office/drawing/2014/main" id="{12D822FC-7C13-905B-1DD8-09311567294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096000" y="2405530"/>
            <a:ext cx="5508619" cy="3052295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000627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A9602D4-D75A-D7F4-FFCF-22F1F764C7A2}"/>
              </a:ext>
            </a:extLst>
          </p:cNvPr>
          <p:cNvSpPr/>
          <p:nvPr userDrawn="1"/>
        </p:nvSpPr>
        <p:spPr>
          <a:xfrm>
            <a:off x="587375" y="0"/>
            <a:ext cx="11017250" cy="24528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31442" y="3821174"/>
            <a:ext cx="10873177" cy="32352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31442" y="4216693"/>
            <a:ext cx="10873177" cy="173452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2659380"/>
            <a:ext cx="10873182" cy="769620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850" y="0"/>
            <a:ext cx="10782300" cy="23336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2659380"/>
            <a:ext cx="0" cy="76755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AC1303-0EC3-5E1E-D38D-9DAA61834E0B}"/>
              </a:ext>
            </a:extLst>
          </p:cNvPr>
          <p:cNvSpPr/>
          <p:nvPr userDrawn="1"/>
        </p:nvSpPr>
        <p:spPr>
          <a:xfrm rot="5400000">
            <a:off x="6036390" y="1440739"/>
            <a:ext cx="119220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62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D442C6-EECF-FD33-A672-5BDA5C831C7A}"/>
              </a:ext>
            </a:extLst>
          </p:cNvPr>
          <p:cNvSpPr/>
          <p:nvPr userDrawn="1"/>
        </p:nvSpPr>
        <p:spPr>
          <a:xfrm>
            <a:off x="6400798" y="844550"/>
            <a:ext cx="5791201" cy="51684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31443" y="2573973"/>
            <a:ext cx="5364558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31443" y="3256377"/>
            <a:ext cx="5364558" cy="275665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844965"/>
            <a:ext cx="5364557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18274" y="962026"/>
            <a:ext cx="5673726" cy="49339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844550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328576-5150-CD3D-CA2F-222FFB2D228B}"/>
              </a:ext>
            </a:extLst>
          </p:cNvPr>
          <p:cNvSpPr/>
          <p:nvPr userDrawn="1"/>
        </p:nvSpPr>
        <p:spPr>
          <a:xfrm>
            <a:off x="6400798" y="2476501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7857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048E2C7-E138-739F-9BB2-FE2FD28A155A}"/>
              </a:ext>
            </a:extLst>
          </p:cNvPr>
          <p:cNvGrpSpPr/>
          <p:nvPr userDrawn="1"/>
        </p:nvGrpSpPr>
        <p:grpSpPr>
          <a:xfrm flipH="1">
            <a:off x="0" y="844550"/>
            <a:ext cx="4079875" cy="5168484"/>
            <a:chOff x="6400798" y="844550"/>
            <a:chExt cx="4079875" cy="516848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BD442C6-EECF-FD33-A672-5BDA5C831C7A}"/>
                </a:ext>
              </a:extLst>
            </p:cNvPr>
            <p:cNvSpPr/>
            <p:nvPr userDrawn="1"/>
          </p:nvSpPr>
          <p:spPr>
            <a:xfrm flipH="1">
              <a:off x="6400798" y="844550"/>
              <a:ext cx="4079875" cy="516848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328576-5150-CD3D-CA2F-222FFB2D228B}"/>
                </a:ext>
              </a:extLst>
            </p:cNvPr>
            <p:cNvSpPr/>
            <p:nvPr userDrawn="1"/>
          </p:nvSpPr>
          <p:spPr>
            <a:xfrm flipH="1">
              <a:off x="6400798" y="2476501"/>
              <a:ext cx="117475" cy="19049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001816" y="2573973"/>
            <a:ext cx="6602807" cy="610408"/>
          </a:xfrm>
          <a:prstGeom prst="rect">
            <a:avLst/>
          </a:prstGeom>
          <a:solidFill>
            <a:schemeClr val="accent1"/>
          </a:solidFill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001816" y="3256377"/>
            <a:ext cx="6602807" cy="2756657"/>
          </a:xfrm>
          <a:prstGeom prst="rect">
            <a:avLst/>
          </a:prstGeom>
          <a:solidFill>
            <a:schemeClr val="accent1"/>
          </a:solidFill>
        </p:spPr>
        <p:txBody>
          <a:bodyPr lIns="91440" tIns="126000" rIns="91440" bIns="0">
            <a:noAutofit/>
          </a:bodyPr>
          <a:lstStyle>
            <a:lvl1pPr marL="0" indent="0">
              <a:buNone/>
              <a:defRPr sz="1600" b="0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1817" y="844965"/>
            <a:ext cx="6602808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62026"/>
            <a:ext cx="3962400" cy="49339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4857749" y="844550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939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D442C6-EECF-FD33-A672-5BDA5C831C7A}"/>
              </a:ext>
            </a:extLst>
          </p:cNvPr>
          <p:cNvSpPr/>
          <p:nvPr userDrawn="1"/>
        </p:nvSpPr>
        <p:spPr>
          <a:xfrm>
            <a:off x="587376" y="1394875"/>
            <a:ext cx="4558024" cy="40678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849" y="1515531"/>
            <a:ext cx="4323075" cy="38265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328576-5150-CD3D-CA2F-222FFB2D228B}"/>
              </a:ext>
            </a:extLst>
          </p:cNvPr>
          <p:cNvSpPr/>
          <p:nvPr userDrawn="1"/>
        </p:nvSpPr>
        <p:spPr>
          <a:xfrm>
            <a:off x="587375" y="2476293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033A8B-FF98-1E02-BE1A-38B8A2DBADF2}"/>
              </a:ext>
            </a:extLst>
          </p:cNvPr>
          <p:cNvSpPr/>
          <p:nvPr userDrawn="1"/>
        </p:nvSpPr>
        <p:spPr>
          <a:xfrm>
            <a:off x="5027925" y="2476293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240067" y="2573973"/>
            <a:ext cx="5364558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240067" y="3256378"/>
            <a:ext cx="5364558" cy="220633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67" y="844965"/>
            <a:ext cx="5364557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6095999" y="844550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61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AC0811-B538-6793-87C0-3D6ED1AC6059}"/>
              </a:ext>
            </a:extLst>
          </p:cNvPr>
          <p:cNvGrpSpPr/>
          <p:nvPr userDrawn="1"/>
        </p:nvGrpSpPr>
        <p:grpSpPr>
          <a:xfrm rot="16200000">
            <a:off x="1643620" y="1669495"/>
            <a:ext cx="2922586" cy="6209826"/>
            <a:chOff x="2224091" y="-1834672"/>
            <a:chExt cx="2922586" cy="620982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9286371-865F-C37D-9350-2A89CD104834}"/>
                </a:ext>
              </a:extLst>
            </p:cNvPr>
            <p:cNvSpPr/>
            <p:nvPr userDrawn="1"/>
          </p:nvSpPr>
          <p:spPr>
            <a:xfrm>
              <a:off x="2224091" y="-1834672"/>
              <a:ext cx="2922582" cy="62098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C2FC66A-70C2-DBA2-3626-C933F4A5FF1E}"/>
                </a:ext>
              </a:extLst>
            </p:cNvPr>
            <p:cNvSpPr/>
            <p:nvPr userDrawn="1"/>
          </p:nvSpPr>
          <p:spPr>
            <a:xfrm rot="5400000">
              <a:off x="4191507" y="3419982"/>
              <a:ext cx="954001" cy="956339"/>
            </a:xfrm>
            <a:custGeom>
              <a:avLst/>
              <a:gdLst>
                <a:gd name="connsiteX0" fmla="*/ 0 w 954001"/>
                <a:gd name="connsiteY0" fmla="*/ 117476 h 956339"/>
                <a:gd name="connsiteX1" fmla="*/ 0 w 954001"/>
                <a:gd name="connsiteY1" fmla="*/ 0 h 956339"/>
                <a:gd name="connsiteX2" fmla="*/ 954001 w 954001"/>
                <a:gd name="connsiteY2" fmla="*/ 0 h 956339"/>
                <a:gd name="connsiteX3" fmla="*/ 954001 w 954001"/>
                <a:gd name="connsiteY3" fmla="*/ 117476 h 956339"/>
                <a:gd name="connsiteX4" fmla="*/ 954000 w 954001"/>
                <a:gd name="connsiteY4" fmla="*/ 117476 h 956339"/>
                <a:gd name="connsiteX5" fmla="*/ 954000 w 954001"/>
                <a:gd name="connsiteY5" fmla="*/ 956339 h 956339"/>
                <a:gd name="connsiteX6" fmla="*/ 836525 w 954001"/>
                <a:gd name="connsiteY6" fmla="*/ 956339 h 956339"/>
                <a:gd name="connsiteX7" fmla="*/ 836525 w 954001"/>
                <a:gd name="connsiteY7" fmla="*/ 117476 h 956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4001" h="956339">
                  <a:moveTo>
                    <a:pt x="0" y="117476"/>
                  </a:moveTo>
                  <a:lnTo>
                    <a:pt x="0" y="0"/>
                  </a:lnTo>
                  <a:lnTo>
                    <a:pt x="954001" y="0"/>
                  </a:lnTo>
                  <a:lnTo>
                    <a:pt x="954001" y="117476"/>
                  </a:lnTo>
                  <a:lnTo>
                    <a:pt x="954000" y="117476"/>
                  </a:lnTo>
                  <a:lnTo>
                    <a:pt x="954000" y="956339"/>
                  </a:lnTo>
                  <a:lnTo>
                    <a:pt x="836525" y="956339"/>
                  </a:lnTo>
                  <a:lnTo>
                    <a:pt x="836525" y="1174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6096000" cy="2806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D442C6-EECF-FD33-A672-5BDA5C831C7A}"/>
              </a:ext>
            </a:extLst>
          </p:cNvPr>
          <p:cNvSpPr/>
          <p:nvPr userDrawn="1"/>
        </p:nvSpPr>
        <p:spPr>
          <a:xfrm>
            <a:off x="7105650" y="-1"/>
            <a:ext cx="5086349" cy="62356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414818" y="1558925"/>
            <a:ext cx="4189807" cy="8756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414818" y="2506539"/>
            <a:ext cx="4189807" cy="279253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844965"/>
            <a:ext cx="5364557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844550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533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Box T20V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AC0811-B538-6793-87C0-3D6ED1AC6059}"/>
              </a:ext>
            </a:extLst>
          </p:cNvPr>
          <p:cNvGrpSpPr/>
          <p:nvPr userDrawn="1"/>
        </p:nvGrpSpPr>
        <p:grpSpPr>
          <a:xfrm rot="5400000">
            <a:off x="7629704" y="-1647525"/>
            <a:ext cx="2922586" cy="6217636"/>
            <a:chOff x="2224091" y="-1842482"/>
            <a:chExt cx="2922586" cy="621763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9286371-865F-C37D-9350-2A89CD104834}"/>
                </a:ext>
              </a:extLst>
            </p:cNvPr>
            <p:cNvSpPr/>
            <p:nvPr userDrawn="1"/>
          </p:nvSpPr>
          <p:spPr>
            <a:xfrm>
              <a:off x="2224091" y="-1842482"/>
              <a:ext cx="2922582" cy="62176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C2FC66A-70C2-DBA2-3626-C933F4A5FF1E}"/>
                </a:ext>
              </a:extLst>
            </p:cNvPr>
            <p:cNvSpPr/>
            <p:nvPr userDrawn="1"/>
          </p:nvSpPr>
          <p:spPr>
            <a:xfrm rot="5400000">
              <a:off x="4191507" y="3419982"/>
              <a:ext cx="954001" cy="956339"/>
            </a:xfrm>
            <a:custGeom>
              <a:avLst/>
              <a:gdLst>
                <a:gd name="connsiteX0" fmla="*/ 0 w 954001"/>
                <a:gd name="connsiteY0" fmla="*/ 117476 h 956339"/>
                <a:gd name="connsiteX1" fmla="*/ 0 w 954001"/>
                <a:gd name="connsiteY1" fmla="*/ 0 h 956339"/>
                <a:gd name="connsiteX2" fmla="*/ 954001 w 954001"/>
                <a:gd name="connsiteY2" fmla="*/ 0 h 956339"/>
                <a:gd name="connsiteX3" fmla="*/ 954001 w 954001"/>
                <a:gd name="connsiteY3" fmla="*/ 117476 h 956339"/>
                <a:gd name="connsiteX4" fmla="*/ 954000 w 954001"/>
                <a:gd name="connsiteY4" fmla="*/ 117476 h 956339"/>
                <a:gd name="connsiteX5" fmla="*/ 954000 w 954001"/>
                <a:gd name="connsiteY5" fmla="*/ 956339 h 956339"/>
                <a:gd name="connsiteX6" fmla="*/ 836525 w 954001"/>
                <a:gd name="connsiteY6" fmla="*/ 956339 h 956339"/>
                <a:gd name="connsiteX7" fmla="*/ 836525 w 954001"/>
                <a:gd name="connsiteY7" fmla="*/ 117476 h 956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4001" h="956339">
                  <a:moveTo>
                    <a:pt x="0" y="117476"/>
                  </a:moveTo>
                  <a:lnTo>
                    <a:pt x="0" y="0"/>
                  </a:lnTo>
                  <a:lnTo>
                    <a:pt x="954001" y="0"/>
                  </a:lnTo>
                  <a:lnTo>
                    <a:pt x="954001" y="117476"/>
                  </a:lnTo>
                  <a:lnTo>
                    <a:pt x="954000" y="117476"/>
                  </a:lnTo>
                  <a:lnTo>
                    <a:pt x="954000" y="956339"/>
                  </a:lnTo>
                  <a:lnTo>
                    <a:pt x="836525" y="956339"/>
                  </a:lnTo>
                  <a:lnTo>
                    <a:pt x="836525" y="1174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FBD442C6-EECF-FD33-A672-5BDA5C831C7A}"/>
              </a:ext>
            </a:extLst>
          </p:cNvPr>
          <p:cNvSpPr/>
          <p:nvPr userDrawn="1"/>
        </p:nvSpPr>
        <p:spPr>
          <a:xfrm>
            <a:off x="0" y="-1"/>
            <a:ext cx="5086349" cy="56554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09168" y="584200"/>
            <a:ext cx="4189807" cy="8756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9168" y="1531814"/>
            <a:ext cx="4189807" cy="278844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rgbClr val="FFFFFF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68" y="4320670"/>
            <a:ext cx="5364557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4320255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2806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54047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D32BD-9A9A-ED94-9C2F-DFB2D5CF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1E83F-060B-79DB-1230-908C0DB69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9CFED2-F131-E4CE-7DD4-172CBB495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4ACC63-A652-42A6-3A40-327C404A5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804ABF-C0F9-D9EA-C725-EAFAC374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000600-055E-CE6D-81F3-2F0D2A38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828595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Boxes T21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EE13754-AAF2-AD15-CFAE-7AA7F2563720}"/>
              </a:ext>
            </a:extLst>
          </p:cNvPr>
          <p:cNvSpPr/>
          <p:nvPr userDrawn="1"/>
        </p:nvSpPr>
        <p:spPr>
          <a:xfrm>
            <a:off x="-2378" y="-4761"/>
            <a:ext cx="5146674" cy="4375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62F44640-A9EB-C412-36D2-BCAA7BA090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021579" cy="42515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Text Placeholder 29">
            <a:extLst>
              <a:ext uri="{FF2B5EF4-FFF2-40B4-BE49-F238E27FC236}">
                <a16:creationId xmlns:a16="http://schemas.microsoft.com/office/drawing/2014/main" id="{F28F550A-A637-E065-107C-7C7A9E6C01F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240067" y="2812098"/>
            <a:ext cx="5364558" cy="3245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Text Placeholder 29">
            <a:extLst>
              <a:ext uri="{FF2B5EF4-FFF2-40B4-BE49-F238E27FC236}">
                <a16:creationId xmlns:a16="http://schemas.microsoft.com/office/drawing/2014/main" id="{1BDAC654-D9AC-B935-534C-0FF7A6BB04C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240067" y="3208595"/>
            <a:ext cx="5364558" cy="104292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67" y="584200"/>
            <a:ext cx="5364557" cy="1833660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6095999" y="584200"/>
            <a:ext cx="0" cy="183366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D270A3-A429-F424-E73F-8C35CF7A6C40}"/>
              </a:ext>
            </a:extLst>
          </p:cNvPr>
          <p:cNvSpPr/>
          <p:nvPr userDrawn="1"/>
        </p:nvSpPr>
        <p:spPr>
          <a:xfrm rot="5400000">
            <a:off x="4189126" y="3415220"/>
            <a:ext cx="954001" cy="956339"/>
          </a:xfrm>
          <a:custGeom>
            <a:avLst/>
            <a:gdLst>
              <a:gd name="connsiteX0" fmla="*/ 0 w 954001"/>
              <a:gd name="connsiteY0" fmla="*/ 117476 h 956339"/>
              <a:gd name="connsiteX1" fmla="*/ 0 w 954001"/>
              <a:gd name="connsiteY1" fmla="*/ 0 h 956339"/>
              <a:gd name="connsiteX2" fmla="*/ 954001 w 954001"/>
              <a:gd name="connsiteY2" fmla="*/ 0 h 956339"/>
              <a:gd name="connsiteX3" fmla="*/ 954001 w 954001"/>
              <a:gd name="connsiteY3" fmla="*/ 117476 h 956339"/>
              <a:gd name="connsiteX4" fmla="*/ 954000 w 954001"/>
              <a:gd name="connsiteY4" fmla="*/ 117476 h 956339"/>
              <a:gd name="connsiteX5" fmla="*/ 954000 w 954001"/>
              <a:gd name="connsiteY5" fmla="*/ 956339 h 956339"/>
              <a:gd name="connsiteX6" fmla="*/ 836525 w 954001"/>
              <a:gd name="connsiteY6" fmla="*/ 956339 h 956339"/>
              <a:gd name="connsiteX7" fmla="*/ 836525 w 954001"/>
              <a:gd name="connsiteY7" fmla="*/ 117476 h 956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001" h="956339">
                <a:moveTo>
                  <a:pt x="0" y="117476"/>
                </a:moveTo>
                <a:lnTo>
                  <a:pt x="0" y="0"/>
                </a:lnTo>
                <a:lnTo>
                  <a:pt x="954001" y="0"/>
                </a:lnTo>
                <a:lnTo>
                  <a:pt x="954001" y="117476"/>
                </a:lnTo>
                <a:lnTo>
                  <a:pt x="954000" y="117476"/>
                </a:lnTo>
                <a:lnTo>
                  <a:pt x="954000" y="956339"/>
                </a:lnTo>
                <a:lnTo>
                  <a:pt x="836525" y="956339"/>
                </a:lnTo>
                <a:lnTo>
                  <a:pt x="836525" y="1174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7420A28C-E135-C56E-F79F-F283CD6B60D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94188" y="4528281"/>
            <a:ext cx="11010435" cy="324500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2AC36E79-BCA0-C596-D321-2B6E38193C5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94188" y="4924777"/>
            <a:ext cx="11010435" cy="116655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74813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Boxes T21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4" y="1485900"/>
            <a:ext cx="4354906" cy="3886200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2512170"/>
            <a:ext cx="0" cy="183366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127DC28-28A8-3A98-B7FB-41B0888536B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095999" y="818485"/>
            <a:ext cx="5508625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8C38966B-9C0F-01D5-79F5-8D32825F66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095999" y="1500890"/>
            <a:ext cx="5508625" cy="16797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10E6AACB-9199-C0B7-282D-52AE821B16C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095999" y="3663285"/>
            <a:ext cx="5508625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103CFF70-7DC7-B43D-57C7-3C6435517D6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095999" y="4345690"/>
            <a:ext cx="5508625" cy="16797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542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Boxes T22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AF6E62-3413-1570-07FF-4E66972B963F}"/>
              </a:ext>
            </a:extLst>
          </p:cNvPr>
          <p:cNvSpPr/>
          <p:nvPr userDrawn="1"/>
        </p:nvSpPr>
        <p:spPr>
          <a:xfrm>
            <a:off x="0" y="0"/>
            <a:ext cx="12191999" cy="2862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4" y="584200"/>
            <a:ext cx="10873180" cy="1833660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4200"/>
            <a:ext cx="0" cy="183366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127DC28-28A8-3A98-B7FB-41B0888536B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84200" y="3432175"/>
            <a:ext cx="3035925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8C38966B-9C0F-01D5-79F5-8D32825F66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84200" y="4114580"/>
            <a:ext cx="3035925" cy="16797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A80A793C-55DC-602B-758B-1FA03A81817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578037" y="3432175"/>
            <a:ext cx="3035925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F448C94B-AA7A-7262-4B9F-836462086A7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578037" y="4114580"/>
            <a:ext cx="3035925" cy="16797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8E844AFC-B10F-3963-60E2-0CBF5925798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8571874" y="3432175"/>
            <a:ext cx="3035925" cy="61040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290D6F4A-B1FF-50CB-37C9-67C24FF49AE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571874" y="4114580"/>
            <a:ext cx="3035925" cy="16797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99656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Boxes T22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127DC28-28A8-3A98-B7FB-41B0888536B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604943" y="1987041"/>
            <a:ext cx="6999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8C38966B-9C0F-01D5-79F5-8D32825F66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604943" y="2400207"/>
            <a:ext cx="6999682" cy="78749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2F9EFE-3E38-5624-6F5C-8EA73167EB3F}"/>
              </a:ext>
            </a:extLst>
          </p:cNvPr>
          <p:cNvSpPr/>
          <p:nvPr userDrawn="1"/>
        </p:nvSpPr>
        <p:spPr>
          <a:xfrm>
            <a:off x="-1" y="0"/>
            <a:ext cx="4114905" cy="57039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Picture Placeholder 11">
            <a:extLst>
              <a:ext uri="{FF2B5EF4-FFF2-40B4-BE49-F238E27FC236}">
                <a16:creationId xmlns:a16="http://schemas.microsoft.com/office/drawing/2014/main" id="{9DEBAB1A-CE11-600C-955B-5BF2329A48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3997431" cy="5583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4E6C11-0982-03C9-6259-106AF7B98437}"/>
              </a:ext>
            </a:extLst>
          </p:cNvPr>
          <p:cNvSpPr/>
          <p:nvPr userDrawn="1"/>
        </p:nvSpPr>
        <p:spPr>
          <a:xfrm rot="5400000">
            <a:off x="3159734" y="4748812"/>
            <a:ext cx="954001" cy="956339"/>
          </a:xfrm>
          <a:custGeom>
            <a:avLst/>
            <a:gdLst>
              <a:gd name="connsiteX0" fmla="*/ 0 w 954001"/>
              <a:gd name="connsiteY0" fmla="*/ 117476 h 956339"/>
              <a:gd name="connsiteX1" fmla="*/ 0 w 954001"/>
              <a:gd name="connsiteY1" fmla="*/ 0 h 956339"/>
              <a:gd name="connsiteX2" fmla="*/ 954001 w 954001"/>
              <a:gd name="connsiteY2" fmla="*/ 0 h 956339"/>
              <a:gd name="connsiteX3" fmla="*/ 954001 w 954001"/>
              <a:gd name="connsiteY3" fmla="*/ 117476 h 956339"/>
              <a:gd name="connsiteX4" fmla="*/ 954000 w 954001"/>
              <a:gd name="connsiteY4" fmla="*/ 117476 h 956339"/>
              <a:gd name="connsiteX5" fmla="*/ 954000 w 954001"/>
              <a:gd name="connsiteY5" fmla="*/ 956339 h 956339"/>
              <a:gd name="connsiteX6" fmla="*/ 836525 w 954001"/>
              <a:gd name="connsiteY6" fmla="*/ 956339 h 956339"/>
              <a:gd name="connsiteX7" fmla="*/ 836525 w 954001"/>
              <a:gd name="connsiteY7" fmla="*/ 117476 h 956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001" h="956339">
                <a:moveTo>
                  <a:pt x="0" y="117476"/>
                </a:moveTo>
                <a:lnTo>
                  <a:pt x="0" y="0"/>
                </a:lnTo>
                <a:lnTo>
                  <a:pt x="954001" y="0"/>
                </a:lnTo>
                <a:lnTo>
                  <a:pt x="954001" y="117476"/>
                </a:lnTo>
                <a:lnTo>
                  <a:pt x="954000" y="117476"/>
                </a:lnTo>
                <a:lnTo>
                  <a:pt x="954000" y="956339"/>
                </a:lnTo>
                <a:lnTo>
                  <a:pt x="836525" y="956339"/>
                </a:lnTo>
                <a:lnTo>
                  <a:pt x="836525" y="1174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A0F98B3-5BC9-43CA-0E39-31CC70D8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943" y="586105"/>
            <a:ext cx="6999681" cy="11537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7663E8-3304-8ACE-ACD6-6F356A49D537}"/>
              </a:ext>
            </a:extLst>
          </p:cNvPr>
          <p:cNvCxnSpPr>
            <a:cxnSpLocks/>
          </p:cNvCxnSpPr>
          <p:nvPr userDrawn="1"/>
        </p:nvCxnSpPr>
        <p:spPr>
          <a:xfrm>
            <a:off x="4460875" y="585690"/>
            <a:ext cx="0" cy="11542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5B64568-95A0-2550-729B-C36D47D0B4E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604943" y="3444500"/>
            <a:ext cx="6999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F93FF848-4697-1658-A41B-93D12D10189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04943" y="3857666"/>
            <a:ext cx="6999682" cy="78749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A3FB70CC-9CEB-83DB-0A62-F28AADFA24A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04943" y="4901960"/>
            <a:ext cx="6999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413FB7C3-3697-76A3-E778-089B73350D6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604943" y="5315126"/>
            <a:ext cx="6999682" cy="787494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192385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Boxes T23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AF6E62-3413-1570-07FF-4E66972B963F}"/>
              </a:ext>
            </a:extLst>
          </p:cNvPr>
          <p:cNvSpPr/>
          <p:nvPr userDrawn="1"/>
        </p:nvSpPr>
        <p:spPr>
          <a:xfrm>
            <a:off x="0" y="1"/>
            <a:ext cx="12191999" cy="213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4" y="584200"/>
            <a:ext cx="10873180" cy="1301750"/>
          </a:xfrm>
        </p:spPr>
        <p:txBody>
          <a:bodyPr anchor="ctr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4200"/>
            <a:ext cx="0" cy="130175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127DC28-28A8-3A98-B7FB-41B0888536B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84200" y="2432049"/>
            <a:ext cx="4502148" cy="54055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8C38966B-9C0F-01D5-79F5-8D32825F66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84200" y="3044604"/>
            <a:ext cx="4502148" cy="106067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BF29A8C4-E01C-8823-3D21-FBEB0A37FD9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84200" y="4392614"/>
            <a:ext cx="4502148" cy="54055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36007328-114D-AECE-99A6-016A4CFBB61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84200" y="5005169"/>
            <a:ext cx="4502148" cy="106067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2142D811-C93D-9F9B-677A-5ADF7CD3A81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105654" y="2432049"/>
            <a:ext cx="4502148" cy="54055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B048665-3CE8-1449-AE80-5C39685B7BA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05654" y="3044604"/>
            <a:ext cx="4502148" cy="106067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337177BD-61D7-4610-6C2F-89A1FACFC2A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105654" y="4392614"/>
            <a:ext cx="4502148" cy="54055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EAACD5B2-3311-26B6-AFCF-4FD5DEBF749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105654" y="5005169"/>
            <a:ext cx="4502148" cy="1060671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53376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Boxes T23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B2F9EFE-3E38-5624-6F5C-8EA73167EB3F}"/>
              </a:ext>
            </a:extLst>
          </p:cNvPr>
          <p:cNvSpPr/>
          <p:nvPr userDrawn="1"/>
        </p:nvSpPr>
        <p:spPr>
          <a:xfrm flipH="1">
            <a:off x="8381893" y="1538679"/>
            <a:ext cx="3810103" cy="45081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127DC28-28A8-3A98-B7FB-41B0888536B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31443" y="1542541"/>
            <a:ext cx="7380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8C38966B-9C0F-01D5-79F5-8D32825F66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31443" y="1955707"/>
            <a:ext cx="7380682" cy="53349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Picture Placeholder 11">
            <a:extLst>
              <a:ext uri="{FF2B5EF4-FFF2-40B4-BE49-F238E27FC236}">
                <a16:creationId xmlns:a16="http://schemas.microsoft.com/office/drawing/2014/main" id="{9DEBAB1A-CE11-600C-955B-5BF2329A48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99369" y="1658545"/>
            <a:ext cx="3692631" cy="42676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81972-256A-76B4-0FD9-61DDA03A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29E9EB5-3229-F5DC-7AD8-BAEE16B592B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49F1EC6F-145D-0EDF-93B2-B29180FA048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31443" y="2721322"/>
            <a:ext cx="7380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E05F433A-DD20-4C85-9DBB-0B8C1E977F5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31443" y="3134488"/>
            <a:ext cx="7380682" cy="53349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0940A55E-D619-99C7-21D8-21E0C29C451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31443" y="3900103"/>
            <a:ext cx="7380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1BBECFA9-FFC1-ADE4-F361-2C7CE5C812B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31443" y="4313269"/>
            <a:ext cx="7380682" cy="53349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96E1E4FB-A003-416E-B5FD-06D318390D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31443" y="5078884"/>
            <a:ext cx="7380682" cy="34116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F627812D-F4DE-F22F-9151-6D1510AA1EEA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31443" y="5492050"/>
            <a:ext cx="7380682" cy="53349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E46C6C-267F-F99A-35B8-CFC1641BE967}"/>
              </a:ext>
            </a:extLst>
          </p:cNvPr>
          <p:cNvSpPr/>
          <p:nvPr userDrawn="1"/>
        </p:nvSpPr>
        <p:spPr>
          <a:xfrm>
            <a:off x="8381889" y="2717566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52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Contents C40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9DD2B053-49CB-EC30-CB40-BD5B5A83362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87375" y="2793172"/>
            <a:ext cx="11017250" cy="3196466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C88A6C4B-DACE-AD62-1602-DB64BFC7F7D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31443" y="1689638"/>
            <a:ext cx="10873182" cy="709296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marL="0" marR="0" lvl="0" indent="0" algn="l" defTabSz="9144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7585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adial Bars C41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BBD3D9D-E2D7-5928-9ACE-BC305ADE7015}"/>
              </a:ext>
            </a:extLst>
          </p:cNvPr>
          <p:cNvSpPr/>
          <p:nvPr userDrawn="1"/>
        </p:nvSpPr>
        <p:spPr>
          <a:xfrm>
            <a:off x="5305353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6B6F7D80-7AE5-EF7E-CA93-91FFC8961EA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05353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40FC2368-512D-2676-8BCC-4005ACA137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66419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555119" y="3566635"/>
            <a:ext cx="3081762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555119" y="4191734"/>
            <a:ext cx="3081762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05E8CF0-45DA-C681-8618-12E9EAF903D4}"/>
              </a:ext>
            </a:extLst>
          </p:cNvPr>
          <p:cNvSpPr/>
          <p:nvPr userDrawn="1"/>
        </p:nvSpPr>
        <p:spPr>
          <a:xfrm>
            <a:off x="9273097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BDF54D5-341A-BDB8-70D5-1D271A33068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73097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E42ED014-DC96-68EC-18BA-293A5537638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434163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C94D2F51-651E-57C6-669A-9421CC54865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522863" y="3566635"/>
            <a:ext cx="3081762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F189AE72-78C6-B559-D0A6-2C7C78AB19A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522863" y="4191734"/>
            <a:ext cx="3081762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1B19D0-9F0D-EC21-F087-8B275D7C6526}"/>
              </a:ext>
            </a:extLst>
          </p:cNvPr>
          <p:cNvSpPr/>
          <p:nvPr userDrawn="1"/>
        </p:nvSpPr>
        <p:spPr>
          <a:xfrm>
            <a:off x="-1" y="1636148"/>
            <a:ext cx="4114905" cy="40678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C53EE9AC-019F-1A80-298A-9207C2D45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756804"/>
            <a:ext cx="3997431" cy="38265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333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2D268C-F2F5-0F07-54EC-3F1273607340}"/>
              </a:ext>
            </a:extLst>
          </p:cNvPr>
          <p:cNvSpPr/>
          <p:nvPr userDrawn="1"/>
        </p:nvSpPr>
        <p:spPr>
          <a:xfrm>
            <a:off x="3997430" y="2717566"/>
            <a:ext cx="117475" cy="19049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868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adial Bars C42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BBD3D9D-E2D7-5928-9ACE-BC305ADE7015}"/>
              </a:ext>
            </a:extLst>
          </p:cNvPr>
          <p:cNvSpPr/>
          <p:nvPr userDrawn="1"/>
        </p:nvSpPr>
        <p:spPr>
          <a:xfrm>
            <a:off x="5305353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6B6F7D80-7AE5-EF7E-CA93-91FFC8961EA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05353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40FC2368-512D-2676-8BCC-4005ACA137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66419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DDCCD52-4493-F59D-7027-7C212038D4A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555119" y="3566635"/>
            <a:ext cx="3081762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C7EF7556-5224-47F1-49F3-0572DF21F2E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555119" y="4191734"/>
            <a:ext cx="3081762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05E8CF0-45DA-C681-8618-12E9EAF903D4}"/>
              </a:ext>
            </a:extLst>
          </p:cNvPr>
          <p:cNvSpPr/>
          <p:nvPr userDrawn="1"/>
        </p:nvSpPr>
        <p:spPr>
          <a:xfrm>
            <a:off x="9273097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BDF54D5-341A-BDB8-70D5-1D271A33068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273097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E42ED014-DC96-68EC-18BA-293A5537638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434163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C94D2F51-651E-57C6-669A-9421CC54865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522863" y="3566635"/>
            <a:ext cx="3081762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F189AE72-78C6-B559-D0A6-2C7C78AB19A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522863" y="4191734"/>
            <a:ext cx="3081762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38544B-21D2-262C-C981-1D7DCCEB5D14}"/>
              </a:ext>
            </a:extLst>
          </p:cNvPr>
          <p:cNvSpPr/>
          <p:nvPr userDrawn="1"/>
        </p:nvSpPr>
        <p:spPr>
          <a:xfrm>
            <a:off x="1337611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C8D65A88-3D58-17DC-77F6-8AE7BB2AECE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337611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69FB8B4-3C26-2BE2-C003-404C8606A6E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498677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242A120D-BDA9-915C-DCD1-0AFC1BFF099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587377" y="3566635"/>
            <a:ext cx="3081762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EB823991-32C7-EBE3-826D-F3860C4B1F2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87377" y="4191734"/>
            <a:ext cx="3081762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205601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adial Bars C43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38544B-21D2-262C-C981-1D7DCCEB5D14}"/>
              </a:ext>
            </a:extLst>
          </p:cNvPr>
          <p:cNvSpPr/>
          <p:nvPr userDrawn="1"/>
        </p:nvSpPr>
        <p:spPr>
          <a:xfrm>
            <a:off x="1088954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C8D65A88-3D58-17DC-77F6-8AE7BB2AECE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088954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69FB8B4-3C26-2BE2-C003-404C8606A6E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250020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242A120D-BDA9-915C-DCD1-0AFC1BFF099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587377" y="3566635"/>
            <a:ext cx="2584447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EB823991-32C7-EBE3-826D-F3860C4B1F2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587377" y="4191734"/>
            <a:ext cx="2584447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E1E9FA-AC4E-30FC-8A99-858797B97B66}"/>
              </a:ext>
            </a:extLst>
          </p:cNvPr>
          <p:cNvSpPr/>
          <p:nvPr userDrawn="1"/>
        </p:nvSpPr>
        <p:spPr>
          <a:xfrm>
            <a:off x="3899888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265B468-859F-1E06-22D4-D26275A00E3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899888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14370B5-E372-E43E-4B15-6602BD67418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060954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3FD83ED0-13B6-25F1-C4A1-9418CE81206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398311" y="3566635"/>
            <a:ext cx="2584447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134FB468-D9D9-CE74-160F-CAE980F40A0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98311" y="4191734"/>
            <a:ext cx="2584447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C5B901-E405-F8D7-B468-EF12534F70A7}"/>
              </a:ext>
            </a:extLst>
          </p:cNvPr>
          <p:cNvSpPr/>
          <p:nvPr userDrawn="1"/>
        </p:nvSpPr>
        <p:spPr>
          <a:xfrm>
            <a:off x="6710822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7AE31375-8DF6-7D38-FF8B-0AFF50776C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710822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A9F3FB69-FD5E-FB1B-71E8-12608992129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871888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29" name="Text Placeholder 29">
            <a:extLst>
              <a:ext uri="{FF2B5EF4-FFF2-40B4-BE49-F238E27FC236}">
                <a16:creationId xmlns:a16="http://schemas.microsoft.com/office/drawing/2014/main" id="{F87C084B-36BB-9476-B80C-744F7BE4FED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209245" y="3566635"/>
            <a:ext cx="2584447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9F959F4C-7A2A-06AD-17DD-4B2E59F4DF05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6209245" y="4191734"/>
            <a:ext cx="2584447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4E01475-5550-5308-AF7E-15B3DFA38059}"/>
              </a:ext>
            </a:extLst>
          </p:cNvPr>
          <p:cNvSpPr/>
          <p:nvPr userDrawn="1"/>
        </p:nvSpPr>
        <p:spPr>
          <a:xfrm>
            <a:off x="9521755" y="1735993"/>
            <a:ext cx="1581292" cy="1581292"/>
          </a:xfrm>
          <a:prstGeom prst="ellipse">
            <a:avLst/>
          </a:prstGeom>
          <a:noFill/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3A6DDA42-B49F-7CE3-D280-F6C3AC46970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521755" y="1735993"/>
            <a:ext cx="1581292" cy="1581292"/>
          </a:xfrm>
          <a:prstGeom prst="arc">
            <a:avLst>
              <a:gd name="adj1" fmla="val 16200000"/>
              <a:gd name="adj2" fmla="val 13391445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en-GB" sz="1000" dirty="0">
                <a:solidFill>
                  <a:schemeClr val="tx1"/>
                </a:solidFill>
              </a:defRPr>
            </a:lvl1pPr>
          </a:lstStyle>
          <a:p>
            <a:pPr lvl="0" algn="ctr" defTabSz="914400"/>
            <a:r>
              <a:rPr lang="en-US" dirty="0"/>
              <a:t> </a:t>
            </a:r>
            <a:endParaRPr lang="en-GB" dirty="0"/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0A097F08-88D7-A010-3509-A554FC81FFF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682821" y="2156298"/>
            <a:ext cx="1259160" cy="7601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4" name="Text Placeholder 29">
            <a:extLst>
              <a:ext uri="{FF2B5EF4-FFF2-40B4-BE49-F238E27FC236}">
                <a16:creationId xmlns:a16="http://schemas.microsoft.com/office/drawing/2014/main" id="{1BD7CF50-58D1-87B1-841E-E21B253549DB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9020178" y="3566635"/>
            <a:ext cx="2584447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5" name="Text Placeholder 29">
            <a:extLst>
              <a:ext uri="{FF2B5EF4-FFF2-40B4-BE49-F238E27FC236}">
                <a16:creationId xmlns:a16="http://schemas.microsoft.com/office/drawing/2014/main" id="{38B6C0F0-5AF6-CF29-4B27-DF99ABC8C33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9020178" y="4191734"/>
            <a:ext cx="2584447" cy="151224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21654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75052-FE92-99A7-9F89-68B31B65F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2A7078-CB8F-7CB6-7613-1357842B5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E6E259-BEF8-F14B-9C18-E06BB5C5A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96CE61-53CE-6077-28D7-EA0A70673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4A21DE-73D9-0D7B-F622-BE36C5B66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D42EE5-8CC5-643B-8E6C-F72C42DE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89AD6A-CEAC-1690-56B5-EE50271B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74E3C1-B315-C0FB-A311-C07459FC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68578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hart C44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Chart Placeholder 6">
            <a:extLst>
              <a:ext uri="{FF2B5EF4-FFF2-40B4-BE49-F238E27FC236}">
                <a16:creationId xmlns:a16="http://schemas.microsoft.com/office/drawing/2014/main" id="{FF1F41E4-7D9B-768A-6C4F-63DD59094511}"/>
              </a:ext>
            </a:extLst>
          </p:cNvPr>
          <p:cNvSpPr>
            <a:spLocks noGrp="1"/>
          </p:cNvSpPr>
          <p:nvPr>
            <p:ph type="chart" sz="quarter" idx="41"/>
          </p:nvPr>
        </p:nvSpPr>
        <p:spPr>
          <a:xfrm>
            <a:off x="587374" y="1636713"/>
            <a:ext cx="4632325" cy="4067175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>
              <a:defRPr lang="en-GB" sz="1333">
                <a:solidFill>
                  <a:schemeClr val="tx1"/>
                </a:solidFill>
              </a:defRPr>
            </a:lvl1pPr>
          </a:lstStyle>
          <a:p>
            <a:pPr lvl="0" algn="ctr"/>
            <a:endParaRPr lang="en-GB"/>
          </a:p>
        </p:txBody>
      </p:sp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D425B81B-0AA8-71EA-DCA8-A9F3FF3E7B6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6972300" y="1636713"/>
            <a:ext cx="4632325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18765DFA-C25A-9B6D-BBB1-2893362F9CA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972300" y="2261812"/>
            <a:ext cx="4632325" cy="3442075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355618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hart C44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Chart Placeholder 6">
            <a:extLst>
              <a:ext uri="{FF2B5EF4-FFF2-40B4-BE49-F238E27FC236}">
                <a16:creationId xmlns:a16="http://schemas.microsoft.com/office/drawing/2014/main" id="{FF1F41E4-7D9B-768A-6C4F-63DD59094511}"/>
              </a:ext>
            </a:extLst>
          </p:cNvPr>
          <p:cNvSpPr>
            <a:spLocks noGrp="1"/>
          </p:cNvSpPr>
          <p:nvPr>
            <p:ph type="chart" sz="quarter" idx="41"/>
          </p:nvPr>
        </p:nvSpPr>
        <p:spPr>
          <a:xfrm>
            <a:off x="6975475" y="1636713"/>
            <a:ext cx="4632325" cy="4067175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>
              <a:defRPr lang="en-GB" sz="1333">
                <a:solidFill>
                  <a:schemeClr val="tx1"/>
                </a:solidFill>
              </a:defRPr>
            </a:lvl1pPr>
          </a:lstStyle>
          <a:p>
            <a:pPr lvl="0" algn="ctr"/>
            <a:endParaRPr lang="en-GB"/>
          </a:p>
        </p:txBody>
      </p:sp>
      <p:sp>
        <p:nvSpPr>
          <p:cNvPr id="4" name="Text Placeholder 29">
            <a:extLst>
              <a:ext uri="{FF2B5EF4-FFF2-40B4-BE49-F238E27FC236}">
                <a16:creationId xmlns:a16="http://schemas.microsoft.com/office/drawing/2014/main" id="{D425B81B-0AA8-71EA-DCA8-A9F3FF3E7B6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87374" y="1636713"/>
            <a:ext cx="4632325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18765DFA-C25A-9B6D-BBB1-2893362F9CA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87374" y="2261812"/>
            <a:ext cx="4632325" cy="3442075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75689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3E35AF-2434-732B-7077-725C8432F6CD}"/>
              </a:ext>
            </a:extLst>
          </p:cNvPr>
          <p:cNvSpPr/>
          <p:nvPr userDrawn="1"/>
        </p:nvSpPr>
        <p:spPr>
          <a:xfrm rot="5400000">
            <a:off x="6337263" y="-2030450"/>
            <a:ext cx="117475" cy="115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4C65B-B478-432C-11F3-1CCAEEB3A9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85474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0297" y="4043826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90297" y="4668926"/>
            <a:ext cx="2989578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90297" y="3163716"/>
            <a:ext cx="2989578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E0537-39B8-01F9-6D88-D34A820CED5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47849" y="1692565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36913 h 2664000"/>
              <a:gd name="connsiteX3" fmla="*/ 1009831 w 1141764"/>
              <a:gd name="connsiteY3" fmla="*/ 1936913 h 2664000"/>
              <a:gd name="connsiteX4" fmla="*/ 1141764 w 1141764"/>
              <a:gd name="connsiteY4" fmla="*/ 2068846 h 2664000"/>
              <a:gd name="connsiteX5" fmla="*/ 1009831 w 1141764"/>
              <a:gd name="connsiteY5" fmla="*/ 2200779 h 2664000"/>
              <a:gd name="connsiteX6" fmla="*/ 18000 w 1141764"/>
              <a:gd name="connsiteY6" fmla="*/ 2200779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36913"/>
                </a:lnTo>
                <a:lnTo>
                  <a:pt x="1009831" y="1936913"/>
                </a:lnTo>
                <a:lnTo>
                  <a:pt x="1141764" y="2068846"/>
                </a:lnTo>
                <a:lnTo>
                  <a:pt x="1009831" y="2200779"/>
                </a:lnTo>
                <a:lnTo>
                  <a:pt x="18000" y="2200779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tx1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0" name="Text Placeholder 29">
            <a:extLst>
              <a:ext uri="{FF2B5EF4-FFF2-40B4-BE49-F238E27FC236}">
                <a16:creationId xmlns:a16="http://schemas.microsoft.com/office/drawing/2014/main" id="{E10C62AC-5F15-FEF7-14F7-69E74FF548B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852672" y="4043826"/>
            <a:ext cx="2989578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9F67207-8633-F157-D417-A811F5C9124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10224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0" bIns="0" anchor="ctr">
            <a:noAutofit/>
          </a:bodyPr>
          <a:lstStyle>
            <a:lvl1pPr marL="0" indent="0">
              <a:buNone/>
              <a:defRPr sz="1000" b="1">
                <a:solidFill>
                  <a:schemeClr val="tx1">
                    <a:alpha val="0"/>
                  </a:schemeClr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261031B1-B982-A042-4CFA-1D2651953B25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8615047" y="4043826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9A88BB22-41E4-5ACD-09E4-4157B024B08C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615047" y="4668926"/>
            <a:ext cx="2989578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5" name="Text Placeholder 29">
            <a:extLst>
              <a:ext uri="{FF2B5EF4-FFF2-40B4-BE49-F238E27FC236}">
                <a16:creationId xmlns:a16="http://schemas.microsoft.com/office/drawing/2014/main" id="{071D6C45-DAA5-4D1C-9957-40129325EB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615047" y="3163716"/>
            <a:ext cx="2989578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9A4B37EF-352C-7F66-A0C7-B1AAC332DF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852672" y="1718246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8AD0A0A8-C4B1-7D11-7CF8-B6C55DDAF46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4852672" y="2343346"/>
            <a:ext cx="2989578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033690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3E35AF-2434-732B-7077-725C8432F6CD}"/>
              </a:ext>
            </a:extLst>
          </p:cNvPr>
          <p:cNvSpPr/>
          <p:nvPr userDrawn="1"/>
        </p:nvSpPr>
        <p:spPr>
          <a:xfrm rot="5400000">
            <a:off x="6337263" y="-2030450"/>
            <a:ext cx="117475" cy="115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29AF9-F63D-7CB3-576A-53A1C6A26AD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85474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0297" y="4043826"/>
            <a:ext cx="222032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90297" y="4668926"/>
            <a:ext cx="222032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90297" y="3163716"/>
            <a:ext cx="222032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9A8A75-1625-4876-566C-AA3BA0A1B53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645800" y="1692565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36913 h 2664000"/>
              <a:gd name="connsiteX3" fmla="*/ 1009831 w 1141764"/>
              <a:gd name="connsiteY3" fmla="*/ 1936913 h 2664000"/>
              <a:gd name="connsiteX4" fmla="*/ 1141764 w 1141764"/>
              <a:gd name="connsiteY4" fmla="*/ 2068846 h 2664000"/>
              <a:gd name="connsiteX5" fmla="*/ 1009831 w 1141764"/>
              <a:gd name="connsiteY5" fmla="*/ 2200779 h 2664000"/>
              <a:gd name="connsiteX6" fmla="*/ 18000 w 1141764"/>
              <a:gd name="connsiteY6" fmla="*/ 2200779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36913"/>
                </a:lnTo>
                <a:lnTo>
                  <a:pt x="1009831" y="1936913"/>
                </a:lnTo>
                <a:lnTo>
                  <a:pt x="1141764" y="2068846"/>
                </a:lnTo>
                <a:lnTo>
                  <a:pt x="1009831" y="2200779"/>
                </a:lnTo>
                <a:lnTo>
                  <a:pt x="18000" y="2200779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0" name="Text Placeholder 29">
            <a:extLst>
              <a:ext uri="{FF2B5EF4-FFF2-40B4-BE49-F238E27FC236}">
                <a16:creationId xmlns:a16="http://schemas.microsoft.com/office/drawing/2014/main" id="{E10C62AC-5F15-FEF7-14F7-69E74FF548B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850623" y="4043826"/>
            <a:ext cx="222032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7AFAFC-46E5-14BD-8600-6EB21244965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406126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261031B1-B982-A042-4CFA-1D2651953B25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610949" y="4043826"/>
            <a:ext cx="222032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9A88BB22-41E4-5ACD-09E4-4157B024B08C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6610949" y="4668926"/>
            <a:ext cx="222032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5" name="Text Placeholder 29">
            <a:extLst>
              <a:ext uri="{FF2B5EF4-FFF2-40B4-BE49-F238E27FC236}">
                <a16:creationId xmlns:a16="http://schemas.microsoft.com/office/drawing/2014/main" id="{071D6C45-DAA5-4D1C-9957-40129325EB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610949" y="3163716"/>
            <a:ext cx="222032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FD2401-AE96-0584-838A-AD350CFC2E6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166451" y="1692565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36913 h 2664000"/>
              <a:gd name="connsiteX3" fmla="*/ 1009831 w 1141764"/>
              <a:gd name="connsiteY3" fmla="*/ 1936913 h 2664000"/>
              <a:gd name="connsiteX4" fmla="*/ 1141764 w 1141764"/>
              <a:gd name="connsiteY4" fmla="*/ 2068846 h 2664000"/>
              <a:gd name="connsiteX5" fmla="*/ 1009831 w 1141764"/>
              <a:gd name="connsiteY5" fmla="*/ 2200779 h 2664000"/>
              <a:gd name="connsiteX6" fmla="*/ 18000 w 1141764"/>
              <a:gd name="connsiteY6" fmla="*/ 2200779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36913"/>
                </a:lnTo>
                <a:lnTo>
                  <a:pt x="1009831" y="1936913"/>
                </a:lnTo>
                <a:lnTo>
                  <a:pt x="1141764" y="2068846"/>
                </a:lnTo>
                <a:lnTo>
                  <a:pt x="1009831" y="2200779"/>
                </a:lnTo>
                <a:lnTo>
                  <a:pt x="18000" y="2200779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70" name="Text Placeholder 29">
            <a:extLst>
              <a:ext uri="{FF2B5EF4-FFF2-40B4-BE49-F238E27FC236}">
                <a16:creationId xmlns:a16="http://schemas.microsoft.com/office/drawing/2014/main" id="{32E39F6E-5616-1EC7-DA06-FA903B0B9CC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371274" y="4043826"/>
            <a:ext cx="222032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9A4B37EF-352C-7F66-A0C7-B1AAC332DF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850623" y="1718246"/>
            <a:ext cx="222032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8AD0A0A8-C4B1-7D11-7CF8-B6C55DDAF46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850623" y="2343346"/>
            <a:ext cx="222032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9F88D094-280F-4883-8661-9A0BF47D066B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9371274" y="1718246"/>
            <a:ext cx="222032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A9F31ADB-E84D-0E5A-C855-7382535346A9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9371274" y="2343346"/>
            <a:ext cx="222032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77122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3E35AF-2434-732B-7077-725C8432F6CD}"/>
              </a:ext>
            </a:extLst>
          </p:cNvPr>
          <p:cNvSpPr/>
          <p:nvPr userDrawn="1"/>
        </p:nvSpPr>
        <p:spPr>
          <a:xfrm rot="5400000">
            <a:off x="6337263" y="-2030450"/>
            <a:ext cx="117475" cy="115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75C31-219D-A02E-F222-1A57035DB6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85474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0297" y="4043826"/>
            <a:ext cx="175958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90297" y="4668926"/>
            <a:ext cx="175958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90297" y="3163716"/>
            <a:ext cx="175958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A0D47-05C2-9BC0-F59C-51D49B0F64E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074081" y="1699192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30286 h 2664000"/>
              <a:gd name="connsiteX3" fmla="*/ 1009831 w 1141764"/>
              <a:gd name="connsiteY3" fmla="*/ 1930286 h 2664000"/>
              <a:gd name="connsiteX4" fmla="*/ 1141764 w 1141764"/>
              <a:gd name="connsiteY4" fmla="*/ 2062219 h 2664000"/>
              <a:gd name="connsiteX5" fmla="*/ 1009831 w 1141764"/>
              <a:gd name="connsiteY5" fmla="*/ 2194152 h 2664000"/>
              <a:gd name="connsiteX6" fmla="*/ 18000 w 1141764"/>
              <a:gd name="connsiteY6" fmla="*/ 2194152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30286"/>
                </a:lnTo>
                <a:lnTo>
                  <a:pt x="1009831" y="1930286"/>
                </a:lnTo>
                <a:lnTo>
                  <a:pt x="1141764" y="2062219"/>
                </a:lnTo>
                <a:lnTo>
                  <a:pt x="1009831" y="2194152"/>
                </a:lnTo>
                <a:lnTo>
                  <a:pt x="18000" y="2194152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63" name="Text Placeholder 29">
            <a:extLst>
              <a:ext uri="{FF2B5EF4-FFF2-40B4-BE49-F238E27FC236}">
                <a16:creationId xmlns:a16="http://schemas.microsoft.com/office/drawing/2014/main" id="{C5DD8546-7846-83DD-C69C-139A5A7F21F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278904" y="1718665"/>
            <a:ext cx="175958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4" name="Text Placeholder 29">
            <a:extLst>
              <a:ext uri="{FF2B5EF4-FFF2-40B4-BE49-F238E27FC236}">
                <a16:creationId xmlns:a16="http://schemas.microsoft.com/office/drawing/2014/main" id="{F16E4A49-2C01-191F-8326-F61D104B88E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278904" y="2343765"/>
            <a:ext cx="175958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5" name="Text Placeholder 29">
            <a:extLst>
              <a:ext uri="{FF2B5EF4-FFF2-40B4-BE49-F238E27FC236}">
                <a16:creationId xmlns:a16="http://schemas.microsoft.com/office/drawing/2014/main" id="{B5F67B93-A329-BE6A-41F1-59E419F2B5B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78904" y="4042675"/>
            <a:ext cx="175958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26093C-560C-352B-BFD7-C3CC93BC36D7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262688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68" name="Text Placeholder 29">
            <a:extLst>
              <a:ext uri="{FF2B5EF4-FFF2-40B4-BE49-F238E27FC236}">
                <a16:creationId xmlns:a16="http://schemas.microsoft.com/office/drawing/2014/main" id="{48A5C6E0-43E1-EBAC-3627-302E662E8650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467511" y="4043826"/>
            <a:ext cx="175958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9" name="Text Placeholder 29">
            <a:extLst>
              <a:ext uri="{FF2B5EF4-FFF2-40B4-BE49-F238E27FC236}">
                <a16:creationId xmlns:a16="http://schemas.microsoft.com/office/drawing/2014/main" id="{92ADEB34-3562-FF59-B5E4-127C5221B69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467511" y="4668926"/>
            <a:ext cx="175958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0" name="Text Placeholder 29">
            <a:extLst>
              <a:ext uri="{FF2B5EF4-FFF2-40B4-BE49-F238E27FC236}">
                <a16:creationId xmlns:a16="http://schemas.microsoft.com/office/drawing/2014/main" id="{AEB128F4-BE54-8A4E-8B71-C822615400B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67511" y="3163716"/>
            <a:ext cx="175958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9A5CA-6490-C09D-8035-8669A156943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451295" y="1699192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30286 h 2664000"/>
              <a:gd name="connsiteX3" fmla="*/ 1009831 w 1141764"/>
              <a:gd name="connsiteY3" fmla="*/ 1930286 h 2664000"/>
              <a:gd name="connsiteX4" fmla="*/ 1141764 w 1141764"/>
              <a:gd name="connsiteY4" fmla="*/ 2062219 h 2664000"/>
              <a:gd name="connsiteX5" fmla="*/ 1009831 w 1141764"/>
              <a:gd name="connsiteY5" fmla="*/ 2194152 h 2664000"/>
              <a:gd name="connsiteX6" fmla="*/ 18000 w 1141764"/>
              <a:gd name="connsiteY6" fmla="*/ 2194152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30286"/>
                </a:lnTo>
                <a:lnTo>
                  <a:pt x="1009831" y="1930286"/>
                </a:lnTo>
                <a:lnTo>
                  <a:pt x="1141764" y="2062219"/>
                </a:lnTo>
                <a:lnTo>
                  <a:pt x="1009831" y="2194152"/>
                </a:lnTo>
                <a:lnTo>
                  <a:pt x="18000" y="2194152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73" name="Text Placeholder 29">
            <a:extLst>
              <a:ext uri="{FF2B5EF4-FFF2-40B4-BE49-F238E27FC236}">
                <a16:creationId xmlns:a16="http://schemas.microsoft.com/office/drawing/2014/main" id="{F761310B-EE7F-0F87-C86E-E6D63D440E48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7656118" y="1718665"/>
            <a:ext cx="175958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4" name="Text Placeholder 29">
            <a:extLst>
              <a:ext uri="{FF2B5EF4-FFF2-40B4-BE49-F238E27FC236}">
                <a16:creationId xmlns:a16="http://schemas.microsoft.com/office/drawing/2014/main" id="{22D679C5-9724-078D-4FB9-33695B27C36A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7656118" y="2343765"/>
            <a:ext cx="175958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5" name="Text Placeholder 29">
            <a:extLst>
              <a:ext uri="{FF2B5EF4-FFF2-40B4-BE49-F238E27FC236}">
                <a16:creationId xmlns:a16="http://schemas.microsoft.com/office/drawing/2014/main" id="{6B7B7D1C-51CE-D9FF-4225-896F49CA329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656118" y="4042675"/>
            <a:ext cx="175958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D41E683-1A91-BE24-5ADB-99D8017A12D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639902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78" name="Text Placeholder 29">
            <a:extLst>
              <a:ext uri="{FF2B5EF4-FFF2-40B4-BE49-F238E27FC236}">
                <a16:creationId xmlns:a16="http://schemas.microsoft.com/office/drawing/2014/main" id="{C9739B77-26F8-B08C-60D1-B8A8F10A410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9844725" y="4043826"/>
            <a:ext cx="1759583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9" name="Text Placeholder 29">
            <a:extLst>
              <a:ext uri="{FF2B5EF4-FFF2-40B4-BE49-F238E27FC236}">
                <a16:creationId xmlns:a16="http://schemas.microsoft.com/office/drawing/2014/main" id="{58402617-6AC8-711D-F79A-1D2968B5E9F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9844725" y="4668926"/>
            <a:ext cx="1759583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80" name="Text Placeholder 29">
            <a:extLst>
              <a:ext uri="{FF2B5EF4-FFF2-40B4-BE49-F238E27FC236}">
                <a16:creationId xmlns:a16="http://schemas.microsoft.com/office/drawing/2014/main" id="{EEF0B2A5-748A-C294-5F9B-7654A8F5505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9844725" y="3163716"/>
            <a:ext cx="1759583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454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3E35AF-2434-732B-7077-725C8432F6CD}"/>
              </a:ext>
            </a:extLst>
          </p:cNvPr>
          <p:cNvSpPr/>
          <p:nvPr userDrawn="1"/>
        </p:nvSpPr>
        <p:spPr>
          <a:xfrm rot="5400000">
            <a:off x="6337263" y="-2030450"/>
            <a:ext cx="117475" cy="115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C45824E-FA98-3F48-43A4-48FA0DA290D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85474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0297" y="4043826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90297" y="4668926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090297" y="3163716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2042ABC-7363-45D1-6C7E-996659DD27C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678597" y="1716813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12665 h 2664000"/>
              <a:gd name="connsiteX3" fmla="*/ 1009831 w 1141764"/>
              <a:gd name="connsiteY3" fmla="*/ 1912665 h 2664000"/>
              <a:gd name="connsiteX4" fmla="*/ 1141764 w 1141764"/>
              <a:gd name="connsiteY4" fmla="*/ 2044598 h 2664000"/>
              <a:gd name="connsiteX5" fmla="*/ 1009831 w 1141764"/>
              <a:gd name="connsiteY5" fmla="*/ 2176531 h 2664000"/>
              <a:gd name="connsiteX6" fmla="*/ 18000 w 1141764"/>
              <a:gd name="connsiteY6" fmla="*/ 2176531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12665"/>
                </a:lnTo>
                <a:lnTo>
                  <a:pt x="1009831" y="1912665"/>
                </a:lnTo>
                <a:lnTo>
                  <a:pt x="1141764" y="2044598"/>
                </a:lnTo>
                <a:lnTo>
                  <a:pt x="1009831" y="2176531"/>
                </a:lnTo>
                <a:lnTo>
                  <a:pt x="18000" y="2176531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38C63DFC-2B10-361A-FCA7-CF7597B1839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83420" y="1720518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B083110B-0B44-1AE1-53ED-162013C095D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883420" y="2345618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A255DCBF-68F9-FF27-692F-BEEBCCC1EAB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883420" y="4040481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BB48274-CC80-A14B-889A-6A18E60C2E7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471720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94F075A8-69C1-48E5-5F7F-3498229CA9E4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676543" y="4043826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1EBDC6D4-7B18-8ABB-464C-5594F2C77E24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4676543" y="4668926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A7B1BFF0-812C-FDEC-F620-A11909471D2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676543" y="3163716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789DB73-A7E4-0B6C-FAC9-BBEEAC72053A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4843" y="1716813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12665 h 2664000"/>
              <a:gd name="connsiteX3" fmla="*/ 1009831 w 1141764"/>
              <a:gd name="connsiteY3" fmla="*/ 1912665 h 2664000"/>
              <a:gd name="connsiteX4" fmla="*/ 1141764 w 1141764"/>
              <a:gd name="connsiteY4" fmla="*/ 2044598 h 2664000"/>
              <a:gd name="connsiteX5" fmla="*/ 1009831 w 1141764"/>
              <a:gd name="connsiteY5" fmla="*/ 2176531 h 2664000"/>
              <a:gd name="connsiteX6" fmla="*/ 18000 w 1141764"/>
              <a:gd name="connsiteY6" fmla="*/ 2176531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12665"/>
                </a:lnTo>
                <a:lnTo>
                  <a:pt x="1009831" y="1912665"/>
                </a:lnTo>
                <a:lnTo>
                  <a:pt x="1141764" y="2044598"/>
                </a:lnTo>
                <a:lnTo>
                  <a:pt x="1009831" y="2176531"/>
                </a:lnTo>
                <a:lnTo>
                  <a:pt x="18000" y="2176531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DFB0D309-AB17-47AE-C87C-CB3AE74D48F7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469666" y="1720518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ED0C3C28-B9D9-204C-3BAC-8C8324471AB7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469666" y="2345618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8DAE8AB0-2EDB-576D-0B84-B8E51318778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469666" y="4040481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E0F66E6-C9FC-6A68-DE85-AF17E4FB36A5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057966" y="3163716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465762 h 2664000"/>
              <a:gd name="connsiteX3" fmla="*/ 1009831 w 1141764"/>
              <a:gd name="connsiteY3" fmla="*/ 465762 h 2664000"/>
              <a:gd name="connsiteX4" fmla="*/ 1141764 w 1141764"/>
              <a:gd name="connsiteY4" fmla="*/ 597695 h 2664000"/>
              <a:gd name="connsiteX5" fmla="*/ 1009831 w 1141764"/>
              <a:gd name="connsiteY5" fmla="*/ 729628 h 2664000"/>
              <a:gd name="connsiteX6" fmla="*/ 18000 w 1141764"/>
              <a:gd name="connsiteY6" fmla="*/ 729628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465762"/>
                </a:lnTo>
                <a:lnTo>
                  <a:pt x="1009831" y="465762"/>
                </a:lnTo>
                <a:lnTo>
                  <a:pt x="1141764" y="597695"/>
                </a:lnTo>
                <a:lnTo>
                  <a:pt x="1009831" y="729628"/>
                </a:lnTo>
                <a:lnTo>
                  <a:pt x="18000" y="729628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AD762095-069D-4BD6-640E-EA976F90EBE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262789" y="4043826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8B4A0DAC-82E4-6662-A9B3-71544EC46FB8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8262789" y="4668926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80354A45-56CA-A32F-60C5-C779D9B604C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262789" y="3163716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7B36B24-800C-2D6E-5DD0-17E657548ECF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851089" y="1716813"/>
            <a:ext cx="1141764" cy="2664000"/>
          </a:xfrm>
          <a:custGeom>
            <a:avLst/>
            <a:gdLst>
              <a:gd name="connsiteX0" fmla="*/ 0 w 1141764"/>
              <a:gd name="connsiteY0" fmla="*/ 0 h 2664000"/>
              <a:gd name="connsiteX1" fmla="*/ 18000 w 1141764"/>
              <a:gd name="connsiteY1" fmla="*/ 0 h 2664000"/>
              <a:gd name="connsiteX2" fmla="*/ 18000 w 1141764"/>
              <a:gd name="connsiteY2" fmla="*/ 1912665 h 2664000"/>
              <a:gd name="connsiteX3" fmla="*/ 1009831 w 1141764"/>
              <a:gd name="connsiteY3" fmla="*/ 1912665 h 2664000"/>
              <a:gd name="connsiteX4" fmla="*/ 1141764 w 1141764"/>
              <a:gd name="connsiteY4" fmla="*/ 2044598 h 2664000"/>
              <a:gd name="connsiteX5" fmla="*/ 1009831 w 1141764"/>
              <a:gd name="connsiteY5" fmla="*/ 2176531 h 2664000"/>
              <a:gd name="connsiteX6" fmla="*/ 18000 w 1141764"/>
              <a:gd name="connsiteY6" fmla="*/ 2176531 h 2664000"/>
              <a:gd name="connsiteX7" fmla="*/ 18000 w 1141764"/>
              <a:gd name="connsiteY7" fmla="*/ 2664000 h 2664000"/>
              <a:gd name="connsiteX8" fmla="*/ 0 w 1141764"/>
              <a:gd name="connsiteY8" fmla="*/ 2664000 h 26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764" h="2664000">
                <a:moveTo>
                  <a:pt x="0" y="0"/>
                </a:moveTo>
                <a:lnTo>
                  <a:pt x="18000" y="0"/>
                </a:lnTo>
                <a:lnTo>
                  <a:pt x="18000" y="1912665"/>
                </a:lnTo>
                <a:lnTo>
                  <a:pt x="1009831" y="1912665"/>
                </a:lnTo>
                <a:lnTo>
                  <a:pt x="1141764" y="2044598"/>
                </a:lnTo>
                <a:lnTo>
                  <a:pt x="1009831" y="2176531"/>
                </a:lnTo>
                <a:lnTo>
                  <a:pt x="18000" y="2176531"/>
                </a:lnTo>
                <a:lnTo>
                  <a:pt x="18000" y="2664000"/>
                </a:lnTo>
                <a:lnTo>
                  <a:pt x="0" y="2664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vert="horz" wrap="square" lIns="91440" tIns="0" rIns="91440" bIns="0" rtlCol="0" anchor="ctr">
            <a:noAutofit/>
          </a:bodyPr>
          <a:lstStyle>
            <a:lvl1pPr>
              <a:defRPr lang="en-ID" sz="1000" dirty="0"/>
            </a:lvl1pPr>
          </a:lstStyle>
          <a:p>
            <a:pPr lvl="0"/>
            <a:r>
              <a:rPr lang="en-US" dirty="0"/>
              <a:t>.</a:t>
            </a:r>
            <a:endParaRPr lang="en-ID" dirty="0"/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5F91528B-4016-9A18-C984-2859E73B2C44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10055912" y="1720518"/>
            <a:ext cx="152431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32" name="Text Placeholder 29">
            <a:extLst>
              <a:ext uri="{FF2B5EF4-FFF2-40B4-BE49-F238E27FC236}">
                <a16:creationId xmlns:a16="http://schemas.microsoft.com/office/drawing/2014/main" id="{49AA65F4-5D9F-C19E-6142-74B8F0A68D43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10055912" y="2345618"/>
            <a:ext cx="1524316" cy="1141608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4989308E-DDCB-3B4E-8245-6F016843BB6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055912" y="4040481"/>
            <a:ext cx="1524316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92309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783CBED-341E-9027-5136-D2E9011380BC}"/>
              </a:ext>
            </a:extLst>
          </p:cNvPr>
          <p:cNvGrpSpPr/>
          <p:nvPr userDrawn="1"/>
        </p:nvGrpSpPr>
        <p:grpSpPr>
          <a:xfrm>
            <a:off x="4137023" y="3111644"/>
            <a:ext cx="3923434" cy="1307812"/>
            <a:chOff x="4134283" y="2771991"/>
            <a:chExt cx="3923434" cy="130781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696EBF9-8AB2-F4FA-7FAE-3BCD3D884CED}"/>
                </a:ext>
              </a:extLst>
            </p:cNvPr>
            <p:cNvGrpSpPr/>
            <p:nvPr userDrawn="1"/>
          </p:nvGrpSpPr>
          <p:grpSpPr>
            <a:xfrm>
              <a:off x="4134283" y="2771991"/>
              <a:ext cx="3923434" cy="1307812"/>
              <a:chOff x="4134283" y="2768888"/>
              <a:chExt cx="3923434" cy="1307812"/>
            </a:xfrm>
          </p:grpSpPr>
          <p:sp>
            <p:nvSpPr>
              <p:cNvPr id="14" name="Arc 47">
                <a:extLst>
                  <a:ext uri="{FF2B5EF4-FFF2-40B4-BE49-F238E27FC236}">
                    <a16:creationId xmlns:a16="http://schemas.microsoft.com/office/drawing/2014/main" id="{4D12145B-7BD1-58A9-8595-5786D4C8288E}"/>
                  </a:ext>
                </a:extLst>
              </p:cNvPr>
              <p:cNvSpPr/>
              <p:nvPr userDrawn="1"/>
            </p:nvSpPr>
            <p:spPr>
              <a:xfrm>
                <a:off x="4134283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Arc 48">
                <a:extLst>
                  <a:ext uri="{FF2B5EF4-FFF2-40B4-BE49-F238E27FC236}">
                    <a16:creationId xmlns:a16="http://schemas.microsoft.com/office/drawing/2014/main" id="{35F410C9-0806-C24E-88F1-F0B46FF46EE8}"/>
                  </a:ext>
                </a:extLst>
              </p:cNvPr>
              <p:cNvSpPr/>
              <p:nvPr userDrawn="1"/>
            </p:nvSpPr>
            <p:spPr>
              <a:xfrm flipV="1">
                <a:off x="5442094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Arc 49">
                <a:extLst>
                  <a:ext uri="{FF2B5EF4-FFF2-40B4-BE49-F238E27FC236}">
                    <a16:creationId xmlns:a16="http://schemas.microsoft.com/office/drawing/2014/main" id="{5C217920-EEE8-FF60-C8AB-64E1405FB7D1}"/>
                  </a:ext>
                </a:extLst>
              </p:cNvPr>
              <p:cNvSpPr/>
              <p:nvPr userDrawn="1"/>
            </p:nvSpPr>
            <p:spPr>
              <a:xfrm>
                <a:off x="6749906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C07D22F-9B24-068A-0853-66329223CF03}"/>
                </a:ext>
              </a:extLst>
            </p:cNvPr>
            <p:cNvGrpSpPr/>
            <p:nvPr userDrawn="1"/>
          </p:nvGrpSpPr>
          <p:grpSpPr>
            <a:xfrm>
              <a:off x="4134283" y="2771991"/>
              <a:ext cx="3923434" cy="1307812"/>
              <a:chOff x="4134283" y="2775094"/>
              <a:chExt cx="3923434" cy="1307812"/>
            </a:xfrm>
          </p:grpSpPr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F67735F8-5205-EA06-C7D5-B6D58607C979}"/>
                  </a:ext>
                </a:extLst>
              </p:cNvPr>
              <p:cNvSpPr/>
              <p:nvPr userDrawn="1"/>
            </p:nvSpPr>
            <p:spPr>
              <a:xfrm>
                <a:off x="4134283" y="2775094"/>
                <a:ext cx="1307811" cy="1307812"/>
              </a:xfrm>
              <a:prstGeom prst="arc">
                <a:avLst>
                  <a:gd name="adj1" fmla="val 10792152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3F9BD18F-83E3-0B59-1C8B-CCB9AB85D5A9}"/>
                  </a:ext>
                </a:extLst>
              </p:cNvPr>
              <p:cNvSpPr/>
              <p:nvPr userDrawn="1"/>
            </p:nvSpPr>
            <p:spPr>
              <a:xfrm flipV="1">
                <a:off x="5442094" y="2775094"/>
                <a:ext cx="1307811" cy="1307812"/>
              </a:xfrm>
              <a:prstGeom prst="arc">
                <a:avLst>
                  <a:gd name="adj1" fmla="val 10790197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D1F84C90-514B-343E-5F5B-7AB8ACE9B5CD}"/>
                  </a:ext>
                </a:extLst>
              </p:cNvPr>
              <p:cNvSpPr/>
              <p:nvPr userDrawn="1"/>
            </p:nvSpPr>
            <p:spPr>
              <a:xfrm>
                <a:off x="6749906" y="2775094"/>
                <a:ext cx="1307811" cy="1307812"/>
              </a:xfrm>
              <a:prstGeom prst="arc">
                <a:avLst>
                  <a:gd name="adj1" fmla="val 10792152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0297" y="2077954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90297" y="2703054"/>
            <a:ext cx="2989578" cy="71941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160928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0" name="Text Placeholder 29">
            <a:extLst>
              <a:ext uri="{FF2B5EF4-FFF2-40B4-BE49-F238E27FC236}">
                <a16:creationId xmlns:a16="http://schemas.microsoft.com/office/drawing/2014/main" id="{E10C62AC-5F15-FEF7-14F7-69E74FF548B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468739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261031B1-B982-A042-4CFA-1D2651953B25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8112127" y="2077954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9A88BB22-41E4-5ACD-09E4-4157B024B08C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112127" y="2703054"/>
            <a:ext cx="2989578" cy="71941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5" name="Text Placeholder 29">
            <a:extLst>
              <a:ext uri="{FF2B5EF4-FFF2-40B4-BE49-F238E27FC236}">
                <a16:creationId xmlns:a16="http://schemas.microsoft.com/office/drawing/2014/main" id="{071D6C45-DAA5-4D1C-9957-40129325EB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776551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9A4B37EF-352C-7F66-A0C7-B1AAC332DF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601211" y="4640443"/>
            <a:ext cx="2989578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8AD0A0A8-C4B1-7D11-7CF8-B6C55DDAF46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4601211" y="5265543"/>
            <a:ext cx="2989578" cy="71941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537358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D5833C4-DC12-C256-8147-AB2E873090F7}"/>
              </a:ext>
            </a:extLst>
          </p:cNvPr>
          <p:cNvGrpSpPr/>
          <p:nvPr userDrawn="1"/>
        </p:nvGrpSpPr>
        <p:grpSpPr>
          <a:xfrm>
            <a:off x="3423758" y="3111644"/>
            <a:ext cx="5231244" cy="1307812"/>
            <a:chOff x="4134283" y="3357980"/>
            <a:chExt cx="5231244" cy="130781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01BCF58-0363-AD55-7706-7577015208AD}"/>
                </a:ext>
              </a:extLst>
            </p:cNvPr>
            <p:cNvGrpSpPr/>
            <p:nvPr userDrawn="1"/>
          </p:nvGrpSpPr>
          <p:grpSpPr>
            <a:xfrm>
              <a:off x="6749905" y="3357980"/>
              <a:ext cx="2615622" cy="1307812"/>
              <a:chOff x="4134283" y="2768888"/>
              <a:chExt cx="2615622" cy="1307812"/>
            </a:xfrm>
          </p:grpSpPr>
          <p:sp>
            <p:nvSpPr>
              <p:cNvPr id="27" name="Arc 47">
                <a:extLst>
                  <a:ext uri="{FF2B5EF4-FFF2-40B4-BE49-F238E27FC236}">
                    <a16:creationId xmlns:a16="http://schemas.microsoft.com/office/drawing/2014/main" id="{1BF9A4E5-A19D-055D-8E75-99214E96ED1B}"/>
                  </a:ext>
                </a:extLst>
              </p:cNvPr>
              <p:cNvSpPr/>
              <p:nvPr userDrawn="1"/>
            </p:nvSpPr>
            <p:spPr>
              <a:xfrm>
                <a:off x="4134283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Arc 48">
                <a:extLst>
                  <a:ext uri="{FF2B5EF4-FFF2-40B4-BE49-F238E27FC236}">
                    <a16:creationId xmlns:a16="http://schemas.microsoft.com/office/drawing/2014/main" id="{5CC87E2F-50E6-39DD-CDFC-305C19C07B98}"/>
                  </a:ext>
                </a:extLst>
              </p:cNvPr>
              <p:cNvSpPr/>
              <p:nvPr userDrawn="1"/>
            </p:nvSpPr>
            <p:spPr>
              <a:xfrm flipV="1">
                <a:off x="5442094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E84A738-0246-4B22-A768-845597DB34B1}"/>
                </a:ext>
              </a:extLst>
            </p:cNvPr>
            <p:cNvGrpSpPr/>
            <p:nvPr userDrawn="1"/>
          </p:nvGrpSpPr>
          <p:grpSpPr>
            <a:xfrm>
              <a:off x="4134283" y="3357980"/>
              <a:ext cx="2615622" cy="1307812"/>
              <a:chOff x="4134283" y="2768888"/>
              <a:chExt cx="2615622" cy="1307812"/>
            </a:xfrm>
          </p:grpSpPr>
          <p:sp>
            <p:nvSpPr>
              <p:cNvPr id="25" name="Arc 47">
                <a:extLst>
                  <a:ext uri="{FF2B5EF4-FFF2-40B4-BE49-F238E27FC236}">
                    <a16:creationId xmlns:a16="http://schemas.microsoft.com/office/drawing/2014/main" id="{05BC3C8F-7B44-2BED-6193-E93BB9B72472}"/>
                  </a:ext>
                </a:extLst>
              </p:cNvPr>
              <p:cNvSpPr/>
              <p:nvPr userDrawn="1"/>
            </p:nvSpPr>
            <p:spPr>
              <a:xfrm>
                <a:off x="4134283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Arc 48">
                <a:extLst>
                  <a:ext uri="{FF2B5EF4-FFF2-40B4-BE49-F238E27FC236}">
                    <a16:creationId xmlns:a16="http://schemas.microsoft.com/office/drawing/2014/main" id="{8F3EF4B7-90AB-C7DA-B8CB-018463EB1B1D}"/>
                  </a:ext>
                </a:extLst>
              </p:cNvPr>
              <p:cNvSpPr/>
              <p:nvPr userDrawn="1"/>
            </p:nvSpPr>
            <p:spPr>
              <a:xfrm flipV="1">
                <a:off x="5442094" y="2768888"/>
                <a:ext cx="1307811" cy="1307812"/>
              </a:xfrm>
              <a:prstGeom prst="ellipse">
                <a:avLst/>
              </a:prstGeom>
              <a:ln w="5715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9FB1F07-E1F7-E735-3584-493086F95515}"/>
                </a:ext>
              </a:extLst>
            </p:cNvPr>
            <p:cNvGrpSpPr/>
            <p:nvPr userDrawn="1"/>
          </p:nvGrpSpPr>
          <p:grpSpPr>
            <a:xfrm>
              <a:off x="4134283" y="3357980"/>
              <a:ext cx="2615622" cy="1307812"/>
              <a:chOff x="4134283" y="2775094"/>
              <a:chExt cx="2615622" cy="1307812"/>
            </a:xfrm>
          </p:grpSpPr>
          <p:sp>
            <p:nvSpPr>
              <p:cNvPr id="23" name="Arc 22">
                <a:extLst>
                  <a:ext uri="{FF2B5EF4-FFF2-40B4-BE49-F238E27FC236}">
                    <a16:creationId xmlns:a16="http://schemas.microsoft.com/office/drawing/2014/main" id="{D0384BA1-F92B-41F3-C1AE-23727B73848C}"/>
                  </a:ext>
                </a:extLst>
              </p:cNvPr>
              <p:cNvSpPr/>
              <p:nvPr userDrawn="1"/>
            </p:nvSpPr>
            <p:spPr>
              <a:xfrm>
                <a:off x="4134283" y="2775094"/>
                <a:ext cx="1307811" cy="1307812"/>
              </a:xfrm>
              <a:prstGeom prst="arc">
                <a:avLst>
                  <a:gd name="adj1" fmla="val 10792152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Arc 23">
                <a:extLst>
                  <a:ext uri="{FF2B5EF4-FFF2-40B4-BE49-F238E27FC236}">
                    <a16:creationId xmlns:a16="http://schemas.microsoft.com/office/drawing/2014/main" id="{5EBDB500-C547-2D2E-C1E5-DA481BCDCED5}"/>
                  </a:ext>
                </a:extLst>
              </p:cNvPr>
              <p:cNvSpPr/>
              <p:nvPr userDrawn="1"/>
            </p:nvSpPr>
            <p:spPr>
              <a:xfrm flipV="1">
                <a:off x="5442094" y="2775094"/>
                <a:ext cx="1307811" cy="1307812"/>
              </a:xfrm>
              <a:prstGeom prst="arc">
                <a:avLst>
                  <a:gd name="adj1" fmla="val 10790197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836FD13-85D3-B050-415C-DA5E49AA432F}"/>
                </a:ext>
              </a:extLst>
            </p:cNvPr>
            <p:cNvGrpSpPr/>
            <p:nvPr userDrawn="1"/>
          </p:nvGrpSpPr>
          <p:grpSpPr>
            <a:xfrm>
              <a:off x="6749905" y="3357980"/>
              <a:ext cx="2615622" cy="1307812"/>
              <a:chOff x="4134283" y="2775094"/>
              <a:chExt cx="2615622" cy="1307812"/>
            </a:xfrm>
          </p:grpSpPr>
          <p:sp>
            <p:nvSpPr>
              <p:cNvPr id="20" name="Arc 19">
                <a:extLst>
                  <a:ext uri="{FF2B5EF4-FFF2-40B4-BE49-F238E27FC236}">
                    <a16:creationId xmlns:a16="http://schemas.microsoft.com/office/drawing/2014/main" id="{17EDC98A-FAF8-1636-961C-0E3CB7409E03}"/>
                  </a:ext>
                </a:extLst>
              </p:cNvPr>
              <p:cNvSpPr/>
              <p:nvPr userDrawn="1"/>
            </p:nvSpPr>
            <p:spPr>
              <a:xfrm>
                <a:off x="4134283" y="2775094"/>
                <a:ext cx="1307811" cy="1307812"/>
              </a:xfrm>
              <a:prstGeom prst="arc">
                <a:avLst>
                  <a:gd name="adj1" fmla="val 10792152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52C6782D-6669-5C6D-6338-0D1D8E749EFB}"/>
                  </a:ext>
                </a:extLst>
              </p:cNvPr>
              <p:cNvSpPr/>
              <p:nvPr userDrawn="1"/>
            </p:nvSpPr>
            <p:spPr>
              <a:xfrm flipV="1">
                <a:off x="5442094" y="2775094"/>
                <a:ext cx="1307811" cy="1307812"/>
              </a:xfrm>
              <a:prstGeom prst="arc">
                <a:avLst>
                  <a:gd name="adj1" fmla="val 10790197"/>
                  <a:gd name="adj2" fmla="val 0"/>
                </a:avLst>
              </a:prstGeom>
              <a:ln w="5715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60807" y="2946490"/>
            <a:ext cx="252676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60807" y="3571590"/>
            <a:ext cx="2526766" cy="97243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3" name="Text Placeholder 29">
            <a:extLst>
              <a:ext uri="{FF2B5EF4-FFF2-40B4-BE49-F238E27FC236}">
                <a16:creationId xmlns:a16="http://schemas.microsoft.com/office/drawing/2014/main" id="{261031B1-B982-A042-4CFA-1D2651953B25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429903" y="1441696"/>
            <a:ext cx="252676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64" name="Text Placeholder 29">
            <a:extLst>
              <a:ext uri="{FF2B5EF4-FFF2-40B4-BE49-F238E27FC236}">
                <a16:creationId xmlns:a16="http://schemas.microsoft.com/office/drawing/2014/main" id="{9A88BB22-41E4-5ACD-09E4-4157B024B08C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429903" y="2066796"/>
            <a:ext cx="2526766" cy="97243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9A4B37EF-352C-7F66-A0C7-B1AAC332DF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124015" y="4596925"/>
            <a:ext cx="252676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8AD0A0A8-C4B1-7D11-7CF8-B6C55DDAF46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4124015" y="5222025"/>
            <a:ext cx="2526766" cy="97243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9F88D094-280F-4883-8661-9A0BF47D066B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901380" y="2946490"/>
            <a:ext cx="2526766" cy="553099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A9F31ADB-E84D-0E5A-C855-7382535346A9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8901380" y="3571590"/>
            <a:ext cx="2526766" cy="972433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47663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0" name="Text Placeholder 29">
            <a:extLst>
              <a:ext uri="{FF2B5EF4-FFF2-40B4-BE49-F238E27FC236}">
                <a16:creationId xmlns:a16="http://schemas.microsoft.com/office/drawing/2014/main" id="{E10C62AC-5F15-FEF7-14F7-69E74FF548B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756949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5" name="Text Placeholder 29">
            <a:extLst>
              <a:ext uri="{FF2B5EF4-FFF2-40B4-BE49-F238E27FC236}">
                <a16:creationId xmlns:a16="http://schemas.microsoft.com/office/drawing/2014/main" id="{071D6C45-DAA5-4D1C-9957-40129325EB6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66235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70" name="Text Placeholder 29">
            <a:extLst>
              <a:ext uri="{FF2B5EF4-FFF2-40B4-BE49-F238E27FC236}">
                <a16:creationId xmlns:a16="http://schemas.microsoft.com/office/drawing/2014/main" id="{32E39F6E-5616-1EC7-DA06-FA903B0B9CC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375521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7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829253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E2AD4A-FFA7-E356-533B-3682CE748F60}"/>
              </a:ext>
            </a:extLst>
          </p:cNvPr>
          <p:cNvGrpSpPr/>
          <p:nvPr userDrawn="1"/>
        </p:nvGrpSpPr>
        <p:grpSpPr>
          <a:xfrm>
            <a:off x="2750272" y="3111644"/>
            <a:ext cx="6539055" cy="1307812"/>
            <a:chOff x="3480378" y="3357980"/>
            <a:chExt cx="6539055" cy="1307812"/>
          </a:xfrm>
        </p:grpSpPr>
        <p:sp>
          <p:nvSpPr>
            <p:cNvPr id="12" name="Arc 47">
              <a:extLst>
                <a:ext uri="{FF2B5EF4-FFF2-40B4-BE49-F238E27FC236}">
                  <a16:creationId xmlns:a16="http://schemas.microsoft.com/office/drawing/2014/main" id="{5ADE87A4-1E17-504F-FC08-4E5317FA8905}"/>
                </a:ext>
              </a:extLst>
            </p:cNvPr>
            <p:cNvSpPr/>
            <p:nvPr userDrawn="1"/>
          </p:nvSpPr>
          <p:spPr>
            <a:xfrm>
              <a:off x="8711622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Arc 47">
              <a:extLst>
                <a:ext uri="{FF2B5EF4-FFF2-40B4-BE49-F238E27FC236}">
                  <a16:creationId xmlns:a16="http://schemas.microsoft.com/office/drawing/2014/main" id="{58CDE690-F1D3-A2E1-1A15-211FF078FDDB}"/>
                </a:ext>
              </a:extLst>
            </p:cNvPr>
            <p:cNvSpPr/>
            <p:nvPr userDrawn="1"/>
          </p:nvSpPr>
          <p:spPr>
            <a:xfrm>
              <a:off x="6096000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Arc 48">
              <a:extLst>
                <a:ext uri="{FF2B5EF4-FFF2-40B4-BE49-F238E27FC236}">
                  <a16:creationId xmlns:a16="http://schemas.microsoft.com/office/drawing/2014/main" id="{98761B8C-B84E-693F-B36F-FB9CE49972F3}"/>
                </a:ext>
              </a:extLst>
            </p:cNvPr>
            <p:cNvSpPr/>
            <p:nvPr userDrawn="1"/>
          </p:nvSpPr>
          <p:spPr>
            <a:xfrm flipV="1">
              <a:off x="7403811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Arc 47">
              <a:extLst>
                <a:ext uri="{FF2B5EF4-FFF2-40B4-BE49-F238E27FC236}">
                  <a16:creationId xmlns:a16="http://schemas.microsoft.com/office/drawing/2014/main" id="{1D5F6001-25C6-ED50-DAA0-C9A450EADBDD}"/>
                </a:ext>
              </a:extLst>
            </p:cNvPr>
            <p:cNvSpPr/>
            <p:nvPr userDrawn="1"/>
          </p:nvSpPr>
          <p:spPr>
            <a:xfrm>
              <a:off x="3480378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c 48">
              <a:extLst>
                <a:ext uri="{FF2B5EF4-FFF2-40B4-BE49-F238E27FC236}">
                  <a16:creationId xmlns:a16="http://schemas.microsoft.com/office/drawing/2014/main" id="{0DB28EB5-007D-E1A3-1B43-13A6960317E9}"/>
                </a:ext>
              </a:extLst>
            </p:cNvPr>
            <p:cNvSpPr/>
            <p:nvPr userDrawn="1"/>
          </p:nvSpPr>
          <p:spPr>
            <a:xfrm flipV="1">
              <a:off x="4788189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B5A7E809-373A-B623-3766-CF30FDAA10EB}"/>
                </a:ext>
              </a:extLst>
            </p:cNvPr>
            <p:cNvSpPr/>
            <p:nvPr userDrawn="1"/>
          </p:nvSpPr>
          <p:spPr>
            <a:xfrm>
              <a:off x="3480378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93CEF93B-B80E-035A-FF60-EEF1EF615D77}"/>
                </a:ext>
              </a:extLst>
            </p:cNvPr>
            <p:cNvSpPr/>
            <p:nvPr userDrawn="1"/>
          </p:nvSpPr>
          <p:spPr>
            <a:xfrm flipV="1">
              <a:off x="4788189" y="3357980"/>
              <a:ext cx="1307811" cy="1307812"/>
            </a:xfrm>
            <a:prstGeom prst="arc">
              <a:avLst>
                <a:gd name="adj1" fmla="val 10790197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BAFB1B3D-BB79-C97B-8395-4A58A130AAD1}"/>
                </a:ext>
              </a:extLst>
            </p:cNvPr>
            <p:cNvSpPr/>
            <p:nvPr userDrawn="1"/>
          </p:nvSpPr>
          <p:spPr>
            <a:xfrm>
              <a:off x="6096000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058C121-2A3B-AC59-790A-F454E0E4910D}"/>
                </a:ext>
              </a:extLst>
            </p:cNvPr>
            <p:cNvSpPr/>
            <p:nvPr userDrawn="1"/>
          </p:nvSpPr>
          <p:spPr>
            <a:xfrm flipV="1">
              <a:off x="7403811" y="3357980"/>
              <a:ext cx="1307811" cy="1307812"/>
            </a:xfrm>
            <a:prstGeom prst="arc">
              <a:avLst>
                <a:gd name="adj1" fmla="val 10790197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64F625EA-4806-1F64-7CEA-1D02E08887B3}"/>
                </a:ext>
              </a:extLst>
            </p:cNvPr>
            <p:cNvSpPr/>
            <p:nvPr userDrawn="1"/>
          </p:nvSpPr>
          <p:spPr>
            <a:xfrm>
              <a:off x="8711622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401423" y="1507452"/>
            <a:ext cx="2034264" cy="4787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401423" y="2058171"/>
            <a:ext cx="2034264" cy="890030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774178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63" name="Text Placeholder 29">
            <a:extLst>
              <a:ext uri="{FF2B5EF4-FFF2-40B4-BE49-F238E27FC236}">
                <a16:creationId xmlns:a16="http://schemas.microsoft.com/office/drawing/2014/main" id="{C5DD8546-7846-83DD-C69C-139A5A7F21F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706574" y="4552265"/>
            <a:ext cx="2034264" cy="4787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4" name="Text Placeholder 29">
            <a:extLst>
              <a:ext uri="{FF2B5EF4-FFF2-40B4-BE49-F238E27FC236}">
                <a16:creationId xmlns:a16="http://schemas.microsoft.com/office/drawing/2014/main" id="{F16E4A49-2C01-191F-8326-F61D104B88E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706574" y="5102984"/>
            <a:ext cx="2034264" cy="890030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5" name="Text Placeholder 29">
            <a:extLst>
              <a:ext uri="{FF2B5EF4-FFF2-40B4-BE49-F238E27FC236}">
                <a16:creationId xmlns:a16="http://schemas.microsoft.com/office/drawing/2014/main" id="{B5F67B93-A329-BE6A-41F1-59E419F2B5B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081989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68" name="Text Placeholder 29">
            <a:extLst>
              <a:ext uri="{FF2B5EF4-FFF2-40B4-BE49-F238E27FC236}">
                <a16:creationId xmlns:a16="http://schemas.microsoft.com/office/drawing/2014/main" id="{48A5C6E0-43E1-EBAC-3627-302E662E8650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5011725" y="1507452"/>
            <a:ext cx="2034264" cy="4787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69" name="Text Placeholder 29">
            <a:extLst>
              <a:ext uri="{FF2B5EF4-FFF2-40B4-BE49-F238E27FC236}">
                <a16:creationId xmlns:a16="http://schemas.microsoft.com/office/drawing/2014/main" id="{92ADEB34-3562-FF59-B5E4-127C5221B69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011725" y="2058171"/>
            <a:ext cx="2034264" cy="890030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0" name="Text Placeholder 29">
            <a:extLst>
              <a:ext uri="{FF2B5EF4-FFF2-40B4-BE49-F238E27FC236}">
                <a16:creationId xmlns:a16="http://schemas.microsoft.com/office/drawing/2014/main" id="{AEB128F4-BE54-8A4E-8B71-C822615400B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389800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73" name="Text Placeholder 29">
            <a:extLst>
              <a:ext uri="{FF2B5EF4-FFF2-40B4-BE49-F238E27FC236}">
                <a16:creationId xmlns:a16="http://schemas.microsoft.com/office/drawing/2014/main" id="{F761310B-EE7F-0F87-C86E-E6D63D440E48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316876" y="4552265"/>
            <a:ext cx="2034264" cy="4787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4" name="Text Placeholder 29">
            <a:extLst>
              <a:ext uri="{FF2B5EF4-FFF2-40B4-BE49-F238E27FC236}">
                <a16:creationId xmlns:a16="http://schemas.microsoft.com/office/drawing/2014/main" id="{22D679C5-9724-078D-4FB9-33695B27C36A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316876" y="5102984"/>
            <a:ext cx="2034264" cy="890030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5" name="Text Placeholder 29">
            <a:extLst>
              <a:ext uri="{FF2B5EF4-FFF2-40B4-BE49-F238E27FC236}">
                <a16:creationId xmlns:a16="http://schemas.microsoft.com/office/drawing/2014/main" id="{6B7B7D1C-51CE-D9FF-4225-896F49CA329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697611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78" name="Text Placeholder 29">
            <a:extLst>
              <a:ext uri="{FF2B5EF4-FFF2-40B4-BE49-F238E27FC236}">
                <a16:creationId xmlns:a16="http://schemas.microsoft.com/office/drawing/2014/main" id="{C9739B77-26F8-B08C-60D1-B8A8F10A410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7622026" y="1507452"/>
            <a:ext cx="2034264" cy="478718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79" name="Text Placeholder 29">
            <a:extLst>
              <a:ext uri="{FF2B5EF4-FFF2-40B4-BE49-F238E27FC236}">
                <a16:creationId xmlns:a16="http://schemas.microsoft.com/office/drawing/2014/main" id="{58402617-6AC8-711D-F79A-1D2968B5E9F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7622026" y="2058171"/>
            <a:ext cx="2034264" cy="890030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80" name="Text Placeholder 29">
            <a:extLst>
              <a:ext uri="{FF2B5EF4-FFF2-40B4-BE49-F238E27FC236}">
                <a16:creationId xmlns:a16="http://schemas.microsoft.com/office/drawing/2014/main" id="{EEF0B2A5-748A-C294-5F9B-7654A8F5505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005421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28473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I60V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3C0172F-B0C5-5179-7441-64802A951866}"/>
              </a:ext>
            </a:extLst>
          </p:cNvPr>
          <p:cNvGrpSpPr/>
          <p:nvPr userDrawn="1"/>
        </p:nvGrpSpPr>
        <p:grpSpPr>
          <a:xfrm>
            <a:off x="2105892" y="3111644"/>
            <a:ext cx="7846866" cy="1307812"/>
            <a:chOff x="2105892" y="3357980"/>
            <a:chExt cx="7846866" cy="1307812"/>
          </a:xfrm>
        </p:grpSpPr>
        <p:sp>
          <p:nvSpPr>
            <p:cNvPr id="8" name="Arc 48">
              <a:extLst>
                <a:ext uri="{FF2B5EF4-FFF2-40B4-BE49-F238E27FC236}">
                  <a16:creationId xmlns:a16="http://schemas.microsoft.com/office/drawing/2014/main" id="{9A253063-EE6B-D083-6F61-BBE64C38960B}"/>
                </a:ext>
              </a:extLst>
            </p:cNvPr>
            <p:cNvSpPr/>
            <p:nvPr userDrawn="1"/>
          </p:nvSpPr>
          <p:spPr>
            <a:xfrm flipV="1">
              <a:off x="8644947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47">
              <a:extLst>
                <a:ext uri="{FF2B5EF4-FFF2-40B4-BE49-F238E27FC236}">
                  <a16:creationId xmlns:a16="http://schemas.microsoft.com/office/drawing/2014/main" id="{4EDBEE68-316F-FC47-07A7-0FAC8903F7DA}"/>
                </a:ext>
              </a:extLst>
            </p:cNvPr>
            <p:cNvSpPr/>
            <p:nvPr userDrawn="1"/>
          </p:nvSpPr>
          <p:spPr>
            <a:xfrm>
              <a:off x="7337136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Arc 47">
              <a:extLst>
                <a:ext uri="{FF2B5EF4-FFF2-40B4-BE49-F238E27FC236}">
                  <a16:creationId xmlns:a16="http://schemas.microsoft.com/office/drawing/2014/main" id="{1EFE890F-CEFD-D528-19D9-E4CBFABB117D}"/>
                </a:ext>
              </a:extLst>
            </p:cNvPr>
            <p:cNvSpPr/>
            <p:nvPr userDrawn="1"/>
          </p:nvSpPr>
          <p:spPr>
            <a:xfrm>
              <a:off x="4721514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Arc 48">
              <a:extLst>
                <a:ext uri="{FF2B5EF4-FFF2-40B4-BE49-F238E27FC236}">
                  <a16:creationId xmlns:a16="http://schemas.microsoft.com/office/drawing/2014/main" id="{A57667EE-D2C4-239A-030B-7C8B4BBAF00B}"/>
                </a:ext>
              </a:extLst>
            </p:cNvPr>
            <p:cNvSpPr/>
            <p:nvPr userDrawn="1"/>
          </p:nvSpPr>
          <p:spPr>
            <a:xfrm flipV="1">
              <a:off x="6029325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Arc 47">
              <a:extLst>
                <a:ext uri="{FF2B5EF4-FFF2-40B4-BE49-F238E27FC236}">
                  <a16:creationId xmlns:a16="http://schemas.microsoft.com/office/drawing/2014/main" id="{00C81707-9191-4714-D517-44546ED45566}"/>
                </a:ext>
              </a:extLst>
            </p:cNvPr>
            <p:cNvSpPr/>
            <p:nvPr userDrawn="1"/>
          </p:nvSpPr>
          <p:spPr>
            <a:xfrm>
              <a:off x="2105892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Arc 48">
              <a:extLst>
                <a:ext uri="{FF2B5EF4-FFF2-40B4-BE49-F238E27FC236}">
                  <a16:creationId xmlns:a16="http://schemas.microsoft.com/office/drawing/2014/main" id="{7FBC14EA-9CCC-BEEB-B54C-53700C77D219}"/>
                </a:ext>
              </a:extLst>
            </p:cNvPr>
            <p:cNvSpPr/>
            <p:nvPr userDrawn="1"/>
          </p:nvSpPr>
          <p:spPr>
            <a:xfrm flipV="1">
              <a:off x="3413703" y="3357980"/>
              <a:ext cx="1307811" cy="1307812"/>
            </a:xfrm>
            <a:prstGeom prst="ellipse">
              <a:avLst/>
            </a:prstGeom>
            <a:ln w="571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B35155D2-A2D3-10AB-5EF6-072F8751001D}"/>
                </a:ext>
              </a:extLst>
            </p:cNvPr>
            <p:cNvSpPr/>
            <p:nvPr userDrawn="1"/>
          </p:nvSpPr>
          <p:spPr>
            <a:xfrm>
              <a:off x="2105892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AB8117C9-E8C5-9596-F171-65CE5050C18D}"/>
                </a:ext>
              </a:extLst>
            </p:cNvPr>
            <p:cNvSpPr/>
            <p:nvPr userDrawn="1"/>
          </p:nvSpPr>
          <p:spPr>
            <a:xfrm flipV="1">
              <a:off x="3413703" y="3357980"/>
              <a:ext cx="1307811" cy="1307812"/>
            </a:xfrm>
            <a:prstGeom prst="arc">
              <a:avLst>
                <a:gd name="adj1" fmla="val 10790197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10E889D3-429D-A6B3-DEB6-A47E3EFB5D17}"/>
                </a:ext>
              </a:extLst>
            </p:cNvPr>
            <p:cNvSpPr/>
            <p:nvPr userDrawn="1"/>
          </p:nvSpPr>
          <p:spPr>
            <a:xfrm>
              <a:off x="4721514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539BBFBC-57F0-2F45-4572-94B259910D99}"/>
                </a:ext>
              </a:extLst>
            </p:cNvPr>
            <p:cNvSpPr/>
            <p:nvPr userDrawn="1"/>
          </p:nvSpPr>
          <p:spPr>
            <a:xfrm flipV="1">
              <a:off x="6029325" y="3357980"/>
              <a:ext cx="1307811" cy="1307812"/>
            </a:xfrm>
            <a:prstGeom prst="arc">
              <a:avLst>
                <a:gd name="adj1" fmla="val 10790197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D40E2498-6077-B609-5EFB-A6A94E3FCD7D}"/>
                </a:ext>
              </a:extLst>
            </p:cNvPr>
            <p:cNvSpPr/>
            <p:nvPr userDrawn="1"/>
          </p:nvSpPr>
          <p:spPr>
            <a:xfrm>
              <a:off x="7337136" y="3357980"/>
              <a:ext cx="1307811" cy="1307812"/>
            </a:xfrm>
            <a:prstGeom prst="arc">
              <a:avLst>
                <a:gd name="adj1" fmla="val 10792152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59492140-7C6C-86CC-854C-D950D30A7216}"/>
                </a:ext>
              </a:extLst>
            </p:cNvPr>
            <p:cNvSpPr/>
            <p:nvPr userDrawn="1"/>
          </p:nvSpPr>
          <p:spPr>
            <a:xfrm flipV="1">
              <a:off x="8644947" y="3357980"/>
              <a:ext cx="1307811" cy="1307812"/>
            </a:xfrm>
            <a:prstGeom prst="arc">
              <a:avLst>
                <a:gd name="adj1" fmla="val 10790197"/>
                <a:gd name="adj2" fmla="val 0"/>
              </a:avLst>
            </a:prstGeom>
            <a:ln w="5715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86105"/>
            <a:ext cx="10873182" cy="709295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85690"/>
            <a:ext cx="0" cy="70971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7" name="Text Placeholder 29">
            <a:extLst>
              <a:ext uri="{FF2B5EF4-FFF2-40B4-BE49-F238E27FC236}">
                <a16:creationId xmlns:a16="http://schemas.microsoft.com/office/drawing/2014/main" id="{7014ED8C-D9A2-3233-BF99-B959865B48B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817226" y="1540905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27A02D2A-8972-F536-0B27-7D642847058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817226" y="2091856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40" name="Text Placeholder 29">
            <a:extLst>
              <a:ext uri="{FF2B5EF4-FFF2-40B4-BE49-F238E27FC236}">
                <a16:creationId xmlns:a16="http://schemas.microsoft.com/office/drawing/2014/main" id="{5C686B82-2E00-D61D-3AA1-3461944BF43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131218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38C63DFC-2B10-361A-FCA7-CF7597B1839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126024" y="4553507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B083110B-0B44-1AE1-53ED-162013C095D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126024" y="5104458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A255DCBF-68F9-FF27-692F-BEEBCCC1EAB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437616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94F075A8-69C1-48E5-5F7F-3498229CA9E4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434822" y="1540905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1EBDC6D4-7B18-8ABB-464C-5594F2C77E24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4434822" y="2091856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A7B1BFF0-812C-FDEC-F620-A11909471D2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744014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DFB0D309-AB17-47AE-C87C-CB3AE74D48F7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5743620" y="4553507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ED0C3C28-B9D9-204C-3BAC-8C8324471AB7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743620" y="5104458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8DAE8AB0-2EDB-576D-0B84-B8E51318778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050412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AD762095-069D-4BD6-640E-EA976F90EBE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7052418" y="1540905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8B4A0DAC-82E4-6662-A9B3-71544EC46FB8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7052418" y="2091856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80354A45-56CA-A32F-60C5-C779D9B604C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7356810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5F91528B-4016-9A18-C984-2859E73B2C44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361218" y="4553507"/>
            <a:ext cx="1876714" cy="478950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</a:t>
            </a:r>
            <a:endParaRPr lang="en-ID" dirty="0"/>
          </a:p>
        </p:txBody>
      </p:sp>
      <p:sp>
        <p:nvSpPr>
          <p:cNvPr id="32" name="Text Placeholder 29">
            <a:extLst>
              <a:ext uri="{FF2B5EF4-FFF2-40B4-BE49-F238E27FC236}">
                <a16:creationId xmlns:a16="http://schemas.microsoft.com/office/drawing/2014/main" id="{49AA65F4-5D9F-C19E-6142-74B8F0A68D43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8361218" y="5104458"/>
            <a:ext cx="1876714" cy="885737"/>
          </a:xfrm>
          <a:prstGeom prst="rect">
            <a:avLst/>
          </a:prstGeom>
        </p:spPr>
        <p:txBody>
          <a:bodyPr tIns="0" bIns="0">
            <a:noAutofit/>
          </a:bodyPr>
          <a:lstStyle>
            <a:lvl1pPr marL="0" indent="0" algn="ctr">
              <a:buNone/>
              <a:defRPr sz="1200" b="0">
                <a:solidFill>
                  <a:schemeClr val="tx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4989308E-DDCB-3B4E-8245-6F016843BB64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8663206" y="3609181"/>
            <a:ext cx="1260000" cy="31273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ctr">
              <a:buNone/>
              <a:defRPr sz="1300" b="1">
                <a:solidFill>
                  <a:schemeClr val="accent1"/>
                </a:solidFill>
              </a:defRPr>
            </a:lvl1pPr>
            <a:lvl2pPr marL="457223" indent="0">
              <a:buNone/>
              <a:defRPr sz="733"/>
            </a:lvl2pPr>
            <a:lvl3pPr marL="914446" indent="0">
              <a:buNone/>
              <a:defRPr sz="700"/>
            </a:lvl3pPr>
            <a:lvl4pPr marL="1371669" indent="0">
              <a:buNone/>
              <a:defRPr sz="667"/>
            </a:lvl4pPr>
            <a:lvl5pPr marL="1828891" indent="0">
              <a:buNone/>
              <a:defRPr sz="667"/>
            </a:lvl5pPr>
          </a:lstStyle>
          <a:p>
            <a:pPr lvl="0"/>
            <a:r>
              <a:rPr lang="en-US" dirty="0"/>
              <a:t>Milestone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66445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31" userDrawn="1">
          <p15:clr>
            <a:srgbClr val="FBAE40"/>
          </p15:clr>
        </p15:guide>
        <p15:guide id="2" pos="585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F4191-F0FD-0518-1D2C-ED66D051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6B625B-EED7-CE2A-F843-CC6FB9EA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EA59B3-FC08-6310-CE5F-E400C6F3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D2DE70-F176-91BE-2B7B-222813E4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37269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477C-8D55-B4B8-85DD-DAF85A20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43" y="590778"/>
            <a:ext cx="10873181" cy="133477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57BBCF-CA9E-FB2C-CA76-82D2795FF965}"/>
              </a:ext>
            </a:extLst>
          </p:cNvPr>
          <p:cNvCxnSpPr>
            <a:cxnSpLocks/>
          </p:cNvCxnSpPr>
          <p:nvPr userDrawn="1"/>
        </p:nvCxnSpPr>
        <p:spPr>
          <a:xfrm>
            <a:off x="587375" y="590363"/>
            <a:ext cx="0" cy="13356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92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2E3F75-A181-1CEF-4892-A00A828F0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465D62-3382-034B-3BC4-9FA6DDBC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51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59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1066667" cy="400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0"/>
            </a:ext>
          </a:extLst>
        </p:spPr>
        <p:txBody>
          <a:bodyPr/>
          <a:lstStyle>
            <a:lvl1pPr/>
          </a:lstStyle>
          <a:p>
            <a:pPr algn="l"/>
            <a:fld id="{F7021451-1387-4CA6-816F-3879F97B5CBC}" type="slidenum">
              <a:rPr lang="en-US" b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7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692CEF-F8DA-E832-285C-7F4E50401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9C7AA1-DC3D-4722-2979-CA212134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AF1A14-8952-CA61-A6A4-21B0E5E7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754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86BDF-D7F8-48C3-8808-5254A2B8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307BE4-88A0-EBA7-6BE3-9DD2BE093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1281E9-5A76-2C0A-9561-984A5B3B4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B21B42-B39A-A04A-2E8F-894C130A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22E0A-6880-CD99-FC50-61AA99F6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7AC063-4087-DBD8-1891-35D6C742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7571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66FFE-FD3F-54BE-6456-818537EA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20E0EA-FBA6-3004-7678-DDAD4D7AC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8445D9-28DC-632F-032D-88F18D170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C601AE-2240-6E8E-86C6-1D4C63A5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49381-DD7A-DB34-3132-4BAD4A16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9F3697-5A1A-0725-77FB-0D64117F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7024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EF1621-8205-FB14-15DF-63F826BB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191582-516E-7003-314C-0FB4DDA1B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A52AC4-FB63-C845-27FE-2FB156EA0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083432-EAED-4E8A-B943-DD60FEF4D3E8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91928-93CA-7A73-3EBA-3F0A92CEC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46F6BF-0D1B-AA07-5A6A-A39D351F1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115CF-B1DC-41E1-81FF-B65E6B6568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438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31CA77-4526-60BD-4614-F242B74D161D}"/>
              </a:ext>
            </a:extLst>
          </p:cNvPr>
          <p:cNvSpPr/>
          <p:nvPr userDrawn="1"/>
        </p:nvSpPr>
        <p:spPr>
          <a:xfrm>
            <a:off x="0" y="6235700"/>
            <a:ext cx="12192000" cy="622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A151A-46CB-1090-446C-0EDAEF296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8525" y="6409951"/>
            <a:ext cx="546100" cy="273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accent4"/>
                </a:solidFill>
                <a:latin typeface="+mn-lt"/>
              </a:defRPr>
            </a:lvl1pPr>
          </a:lstStyle>
          <a:p>
            <a:fld id="{5E0C3BBE-9543-48E5-A6E1-C646F9A01966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E8FF3198-2DCB-4FEF-C479-8E76289E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584200"/>
            <a:ext cx="10398125" cy="11070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E489BE9-192C-49E8-B1F1-91EF667E3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825625"/>
            <a:ext cx="10398125" cy="3559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grpSp>
        <p:nvGrpSpPr>
          <p:cNvPr id="16" name="Group 15" hidden="1">
            <a:extLst>
              <a:ext uri="{FF2B5EF4-FFF2-40B4-BE49-F238E27FC236}">
                <a16:creationId xmlns:a16="http://schemas.microsoft.com/office/drawing/2014/main" id="{9CBE7AA2-3D9C-E4A5-8EC5-AE78D1FAF1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17" name="Group 16" hidden="1">
              <a:extLst>
                <a:ext uri="{FF2B5EF4-FFF2-40B4-BE49-F238E27FC236}">
                  <a16:creationId xmlns:a16="http://schemas.microsoft.com/office/drawing/2014/main" id="{DC1AF556-CC80-A678-A2D5-5C8C86BAAE45}"/>
                </a:ext>
              </a:extLst>
            </p:cNvPr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5166360" cy="6858000"/>
            </a:xfrm>
            <a:noFill/>
          </p:grpSpPr>
          <p:sp>
            <p:nvSpPr>
              <p:cNvPr id="19" name="Rectangle 18" hidden="1">
                <a:extLst>
                  <a:ext uri="{FF2B5EF4-FFF2-40B4-BE49-F238E27FC236}">
                    <a16:creationId xmlns:a16="http://schemas.microsoft.com/office/drawing/2014/main" id="{F152FD21-286B-1EF4-488B-A51A1DBD5450}"/>
                  </a:ext>
                </a:extLst>
              </p:cNvPr>
              <p:cNvSpPr/>
              <p:nvPr userDrawn="1"/>
            </p:nvSpPr>
            <p:spPr>
              <a:xfrm>
                <a:off x="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 hidden="1">
                <a:extLst>
                  <a:ext uri="{FF2B5EF4-FFF2-40B4-BE49-F238E27FC236}">
                    <a16:creationId xmlns:a16="http://schemas.microsoft.com/office/drawing/2014/main" id="{8BF54D69-F9E7-0DE6-C3A7-60EE2CD7A944}"/>
                  </a:ext>
                </a:extLst>
              </p:cNvPr>
              <p:cNvSpPr/>
              <p:nvPr userDrawn="1"/>
            </p:nvSpPr>
            <p:spPr>
              <a:xfrm>
                <a:off x="86106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ectangle 20" hidden="1">
                <a:extLst>
                  <a:ext uri="{FF2B5EF4-FFF2-40B4-BE49-F238E27FC236}">
                    <a16:creationId xmlns:a16="http://schemas.microsoft.com/office/drawing/2014/main" id="{6B753A8C-3034-646A-9496-4E86765F30FA}"/>
                  </a:ext>
                </a:extLst>
              </p:cNvPr>
              <p:cNvSpPr/>
              <p:nvPr userDrawn="1"/>
            </p:nvSpPr>
            <p:spPr>
              <a:xfrm>
                <a:off x="172212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 hidden="1">
                <a:extLst>
                  <a:ext uri="{FF2B5EF4-FFF2-40B4-BE49-F238E27FC236}">
                    <a16:creationId xmlns:a16="http://schemas.microsoft.com/office/drawing/2014/main" id="{F5A778D6-81DE-8B52-4635-AF9B44897873}"/>
                  </a:ext>
                </a:extLst>
              </p:cNvPr>
              <p:cNvSpPr/>
              <p:nvPr userDrawn="1"/>
            </p:nvSpPr>
            <p:spPr>
              <a:xfrm>
                <a:off x="258318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 hidden="1">
                <a:extLst>
                  <a:ext uri="{FF2B5EF4-FFF2-40B4-BE49-F238E27FC236}">
                    <a16:creationId xmlns:a16="http://schemas.microsoft.com/office/drawing/2014/main" id="{6FD8563E-664B-9D68-5E75-8203C4796A0B}"/>
                  </a:ext>
                </a:extLst>
              </p:cNvPr>
              <p:cNvSpPr/>
              <p:nvPr userDrawn="1"/>
            </p:nvSpPr>
            <p:spPr>
              <a:xfrm>
                <a:off x="344424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 hidden="1">
                <a:extLst>
                  <a:ext uri="{FF2B5EF4-FFF2-40B4-BE49-F238E27FC236}">
                    <a16:creationId xmlns:a16="http://schemas.microsoft.com/office/drawing/2014/main" id="{42D21107-5BDC-FC32-29DD-C1E608644F37}"/>
                  </a:ext>
                </a:extLst>
              </p:cNvPr>
              <p:cNvSpPr/>
              <p:nvPr userDrawn="1"/>
            </p:nvSpPr>
            <p:spPr>
              <a:xfrm>
                <a:off x="4305300" y="0"/>
                <a:ext cx="861060" cy="68580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" name="Frame 17" hidden="1">
              <a:extLst>
                <a:ext uri="{FF2B5EF4-FFF2-40B4-BE49-F238E27FC236}">
                  <a16:creationId xmlns:a16="http://schemas.microsoft.com/office/drawing/2014/main" id="{82A4C640-D8FF-346F-1885-79B3B285F1FF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frame">
              <a:avLst>
                <a:gd name="adj1" fmla="val 8611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6C1C88-2ECB-FD04-A6A6-62C080CC9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200" y="6364288"/>
            <a:ext cx="543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200">
                <a:solidFill>
                  <a:schemeClr val="accent4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68E88FD4-43FA-F80D-DA99-3B57A0B99735}"/>
              </a:ext>
            </a:extLst>
          </p:cNvPr>
          <p:cNvPicPr>
            <a:picLocks noChangeAspect="1"/>
          </p:cNvPicPr>
          <p:nvPr userDrawn="1"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201" y="6377199"/>
            <a:ext cx="25431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4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0" r:id="rId2"/>
    <p:sldLayoutId id="2147483709" r:id="rId3"/>
    <p:sldLayoutId id="2147483677" r:id="rId4"/>
    <p:sldLayoutId id="2147483711" r:id="rId5"/>
    <p:sldLayoutId id="2147483712" r:id="rId6"/>
    <p:sldLayoutId id="2147483687" r:id="rId7"/>
    <p:sldLayoutId id="2147483704" r:id="rId8"/>
    <p:sldLayoutId id="2147483697" r:id="rId9"/>
    <p:sldLayoutId id="2147483713" r:id="rId10"/>
    <p:sldLayoutId id="2147483714" r:id="rId11"/>
    <p:sldLayoutId id="2147483702" r:id="rId12"/>
    <p:sldLayoutId id="2147483703" r:id="rId13"/>
    <p:sldLayoutId id="2147483701" r:id="rId14"/>
    <p:sldLayoutId id="2147483715" r:id="rId15"/>
    <p:sldLayoutId id="2147483716" r:id="rId16"/>
    <p:sldLayoutId id="2147483717" r:id="rId17"/>
    <p:sldLayoutId id="2147483718" r:id="rId18"/>
    <p:sldLayoutId id="2147483719" r:id="rId19"/>
    <p:sldLayoutId id="2147483720" r:id="rId20"/>
    <p:sldLayoutId id="2147483721" r:id="rId21"/>
    <p:sldLayoutId id="2147483722" r:id="rId22"/>
    <p:sldLayoutId id="2147483662" r:id="rId23"/>
    <p:sldLayoutId id="2147483686" r:id="rId24"/>
    <p:sldLayoutId id="2147483679" r:id="rId25"/>
    <p:sldLayoutId id="2147483683" r:id="rId26"/>
    <p:sldLayoutId id="2147483680" r:id="rId27"/>
    <p:sldLayoutId id="2147483684" r:id="rId28"/>
    <p:sldLayoutId id="2147483678" r:id="rId29"/>
    <p:sldLayoutId id="2147483681" r:id="rId30"/>
    <p:sldLayoutId id="2147483682" r:id="rId31"/>
    <p:sldLayoutId id="2147483727" r:id="rId32"/>
    <p:sldLayoutId id="2147483698" r:id="rId33"/>
    <p:sldLayoutId id="2147483728" r:id="rId34"/>
    <p:sldLayoutId id="2147483685" r:id="rId35"/>
    <p:sldLayoutId id="2147483688" r:id="rId36"/>
    <p:sldLayoutId id="2147483689" r:id="rId37"/>
    <p:sldLayoutId id="2147483690" r:id="rId38"/>
    <p:sldLayoutId id="2147483699" r:id="rId39"/>
    <p:sldLayoutId id="2147483700" r:id="rId40"/>
    <p:sldLayoutId id="2147483696" r:id="rId41"/>
    <p:sldLayoutId id="2147483691" r:id="rId42"/>
    <p:sldLayoutId id="2147483692" r:id="rId43"/>
    <p:sldLayoutId id="2147483693" r:id="rId44"/>
    <p:sldLayoutId id="2147483705" r:id="rId45"/>
    <p:sldLayoutId id="2147483706" r:id="rId46"/>
    <p:sldLayoutId id="2147483707" r:id="rId47"/>
    <p:sldLayoutId id="2147483708" r:id="rId48"/>
    <p:sldLayoutId id="2147483694" r:id="rId49"/>
    <p:sldLayoutId id="2147483695" r:id="rId50"/>
    <p:sldLayoutId id="2147483729" r:id="rId51"/>
  </p:sldLayoutIdLst>
  <p:hf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0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933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indent="0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933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indent="0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indent="0" algn="l" defTabSz="91444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2" pos="7310" userDrawn="1">
          <p15:clr>
            <a:srgbClr val="F26B43"/>
          </p15:clr>
        </p15:guide>
        <p15:guide id="3" orient="horz" pos="368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pos="1277" userDrawn="1">
          <p15:clr>
            <a:srgbClr val="F26B43"/>
          </p15:clr>
        </p15:guide>
        <p15:guide id="8" pos="2570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pos="5110" userDrawn="1">
          <p15:clr>
            <a:srgbClr val="F26B43"/>
          </p15:clr>
        </p15:guide>
        <p15:guide id="11" pos="64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C56B6832-BC22-2A3B-FEA8-5637DF3974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31738" b="31738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82397-0882-7F05-A152-8F13CABD46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Presentation by Your Name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D9F042-01C2-0498-EBB5-9ADA3071D8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Robótica: Innovación y Futuro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4CABB-FC8D-96F3-6B3C-179FBBA3AC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junio - 2025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A6675-13FF-4BA9-BD8A-0B1792E64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0C3BBE-9543-48E5-A6E1-C646F9A01966}" type="slidenum">
              <a:rPr lang="en-ID" smtClean="0"/>
              <a:pPr/>
              <a:t>1</a:t>
            </a:fld>
            <a:endParaRPr lang="en-ID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05AE00-845C-E0F3-9452-86BAFDEC5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Robótica: Innovación y Futuro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9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CC22276-A6FB-5077-B28E-74771014F3A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D523DE-862F-DC9E-D159-929F516B647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EC"/>
              <a:t>Introducción a la robótica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5B04D33-C84B-7912-625B-DCED143F8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Agenda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3F4F284-8072-A497-B64F-D805CC038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0C3BBE-9543-48E5-A6E1-C646F9A01966}" type="slidenum">
              <a:rPr lang="en-ID" smtClean="0"/>
              <a:pPr/>
              <a:t>2</a:t>
            </a:fld>
            <a:endParaRPr lang="en-ID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53D2AB-636A-74FF-5DBB-3A5016FE3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Robótica: Innovación y Futuro</a:t>
            </a:r>
            <a:endParaRPr lang="en-U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27D093C-7D1C-2834-531F-931841F8D33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48CB873-4C0D-640C-1586-B7ED0791A36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EC"/>
              <a:t>Evolución de la robótica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E7F07C2-DE60-56FA-F41B-AB5782D91FF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5D7858D-9D4C-1B07-E13A-C12A2869B8C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s-EC"/>
              <a:t>Aplicaciones actuales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3556F330-251E-9E39-9F20-6AAA33A4895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5703C78E-459E-E6DC-C8E3-8E371AD6796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s-EC"/>
              <a:t>Retos y oportunidades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91D890ED-960E-6CD6-BB2D-C0899B41FD4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0D6E6353-9A14-19BE-993A-BEF661DACED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s-EC"/>
              <a:t>Avances tecnológicos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6D7C43A7-04C0-2AB2-66CC-9BB01B73DEF0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99BB92D3-A7F4-1480-3AC9-73210E157DC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s-EC"/>
              <a:t>Impacto futuro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1F83097D-12CB-36B7-D07B-4965DB1988B3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BED81866-0DCD-369A-CBEC-A233BE3BE2F8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s-EC"/>
              <a:t>Ética en la robótica</a:t>
            </a:r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D46EBE01-8CFF-1CEE-70AC-A2C8CC153FE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743E768A-C680-1CA1-2A0C-60DA13E5DA8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s-EC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126223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C632A-561B-049C-3C67-F1674EC77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Evolución de la Robótica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2D3F154-95BD-26FE-C081-30A8C2999F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0C3BBE-9543-48E5-A6E1-C646F9A01966}" type="slidenum">
              <a:rPr lang="en-ID" smtClean="0"/>
              <a:pPr/>
              <a:t>3</a:t>
            </a:fld>
            <a:endParaRPr lang="en-ID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CD0699-77EC-8EC5-1A08-76F0A963C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Robótica: Innovación y Futuro</a:t>
            </a:r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094256-288D-DE19-9165-9572C0B881D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s-ES"/>
              <a:t>Presentación del primer robot industrial.</a:t>
            </a:r>
            <a:endParaRPr lang="es-EC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B11B613F-249F-064B-310C-7424339DC9A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s-ES"/>
              <a:t>En 1956, George Devol presentó el primer robot programable, lo que marcó un hito inicial en la robótica.</a:t>
            </a:r>
            <a:endParaRPr lang="es-EC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380866D-16C9-0AF3-1733-6D4368092C4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s-EC"/>
              <a:t>Robotización de la industria.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83327E80-B637-FC13-2B8B-D9A27C40514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s-ES"/>
              <a:t>Durante la década de 1970, los robots comenzaron a ser utilizados en fábricas para mejorar la producción y la calidad.</a:t>
            </a:r>
            <a:endParaRPr lang="es-EC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45311874-9E1B-1CA7-2033-F1A956E1608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s-ES"/>
              <a:t>Robots en la vida diaria.</a:t>
            </a:r>
            <a:endParaRPr lang="es-EC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85F3F57-C056-9B25-D27A-DB8E5AA1587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s-ES"/>
              <a:t>Desde 2000, se ha visto un incremento en el uso de robots de asistencia y entretenimiento en hogares y empresas.</a:t>
            </a:r>
            <a:endParaRPr lang="es-EC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DB54D295-C957-6DF1-D802-B5965EA673D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s-EC"/>
              <a:t>Inteligencia Artificial en robótica.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206BF24-C15A-C1BA-61CF-A52BE2901B3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s-ES"/>
              <a:t>La IA ha permitido que los robots sean más autónomos y capaces de aprender de su entorno.</a:t>
            </a:r>
            <a:endParaRPr lang="es-EC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D12B7396-F6CA-396F-3EC8-28C08F1FA55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s-EC"/>
              <a:t>1956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469F23DA-C6D6-1932-048E-11E88599B715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s-EC"/>
              <a:t>1970s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AA4EF6DF-2511-EAF1-F1B1-4B82332E1234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s-EC"/>
              <a:t>2000s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2829B16D-E565-0823-472A-17E392A6A1F5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s-EC"/>
              <a:t>2020s</a:t>
            </a:r>
          </a:p>
        </p:txBody>
      </p:sp>
    </p:spTree>
    <p:extLst>
      <p:ext uri="{BB962C8B-B14F-4D97-AF65-F5344CB8AC3E}">
        <p14:creationId xmlns:p14="http://schemas.microsoft.com/office/powerpoint/2010/main" val="124391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6E484E7-3A7A-FAB0-7617-49593496C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0C3BBE-9543-48E5-A6E1-C646F9A01966}" type="slidenum">
              <a:rPr lang="en-ID" smtClean="0"/>
              <a:pPr/>
              <a:t>4</a:t>
            </a:fld>
            <a:endParaRPr lang="en-ID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DAC21D-047F-3C82-8F17-0E46476DB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Robótica: Innovación y Futuro</a:t>
            </a:r>
            <a:endParaRPr lang="en-US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E241230-A7BA-B4EE-C700-6A3413D02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Aplicaciones actuales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FFA9CD4-A290-8ADB-2506-B7A3449525E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EC"/>
              <a:t>INDUSTRIA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6AD100F5-B9A1-1891-AFA3-AE535C8750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s-ES"/>
              <a:t>Los robots transforman la industria moderna al optimizar manufactura, ensamblaje y logística, aumentando eficiencia y reduciendo errores.</a:t>
            </a:r>
            <a:endParaRPr lang="es-EC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DD37CF2-D443-B147-30CC-D6A1147E99A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EC"/>
              <a:t>MEDICINA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AF1E81D-1CD8-DB23-0102-07295505B5E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ES"/>
              <a:t>En el ámbito médico, los robots son clave en cirugías precisas y en procesos de rehabilitación, mejorando resultados y la atención al paciente.</a:t>
            </a:r>
            <a:endParaRPr lang="es-EC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D544996-FA53-FFAA-5AE2-20A1213F452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s-EC"/>
              <a:t>EXPLORACIÓN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0CE2DEE0-742D-FE81-4455-EBAE9B04FEB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s-ES"/>
              <a:t>Robots exploran el espacio y los océanos, recolectando datos invaluables y abriendo nuevas fronteras en la investigación científica.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932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D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0"/>
          <p:cNvGraphicFramePr>
            <a:graphicFrameLocks noGrp="1"/>
          </p:cNvGraphicFramePr>
          <p:nvPr/>
        </p:nvGraphicFramePr>
        <p:xfrm>
          <a:off x="609600" y="2560320"/>
          <a:ext cx="10363200" cy="1219200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50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 Bold" pitchFamily="34" charset="0"/>
                          <a:ea typeface="Calibri Bold" pitchFamily="34" charset="-122"/>
                          <a:cs typeface="Calibri Bold" pitchFamily="34" charset="-120"/>
                        </a:rPr>
                        <a:t>Desafíos Éticos</a:t>
                      </a:r>
                      <a:endParaRPr lang="en-US" sz="1400" dirty="0">
                        <a:latin typeface="Calibri Bold" charset="0"/>
                        <a:ea typeface="Calibri Bold" charset="0"/>
                        <a:cs typeface="Calibri Bold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37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 Bold" pitchFamily="34" charset="0"/>
                          <a:ea typeface="Calibri Bold" pitchFamily="34" charset="-122"/>
                          <a:cs typeface="Calibri Bold" pitchFamily="34" charset="-120"/>
                        </a:rPr>
                        <a:t>Impacto en el empleo</a:t>
                      </a:r>
                      <a:endParaRPr lang="en-US" sz="1400" dirty="0">
                        <a:latin typeface="Calibri Bold" charset="0"/>
                        <a:ea typeface="Calibri Bold" charset="0"/>
                        <a:cs typeface="Calibri Bold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37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 Bold" pitchFamily="34" charset="0"/>
                          <a:ea typeface="Calibri Bold" pitchFamily="34" charset="-122"/>
                          <a:cs typeface="Calibri Bold" pitchFamily="34" charset="-120"/>
                        </a:rPr>
                        <a:t>Desarrollo sostenible</a:t>
                      </a:r>
                      <a:endParaRPr lang="en-US" sz="1400" dirty="0">
                        <a:latin typeface="Calibri Bold" charset="0"/>
                        <a:ea typeface="Calibri Bold" charset="0"/>
                        <a:cs typeface="Calibri Bold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3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 pitchFamily="34" charset="-122"/>
                          <a:cs typeface="Calibri" pitchFamily="34" charset="-120"/>
                        </a:rPr>
                        <a:t>Privacidad y seguridad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BE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 pitchFamily="34" charset="-122"/>
                          <a:cs typeface="Calibri" pitchFamily="34" charset="-120"/>
                        </a:rPr>
                        <a:t>Regulación tecnológica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BE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 pitchFamily="34" charset="-122"/>
                          <a:cs typeface="Calibri" pitchFamily="34" charset="-120"/>
                        </a:rPr>
                        <a:t>Aumentar la confianza en la IA</a:t>
                      </a:r>
                      <a:endParaRPr lang="en-US" sz="14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95072" marR="195072" marT="195072" marB="195072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0"/>
          <p:cNvSpPr/>
          <p:nvPr/>
        </p:nvSpPr>
        <p:spPr>
          <a:xfrm>
            <a:off x="479427" y="605028"/>
            <a:ext cx="10442448" cy="1071880"/>
          </a:xfrm>
          <a:prstGeom prst="rect">
            <a:avLst/>
          </a:prstGeom>
          <a:noFill/>
          <a:ln/>
        </p:spPr>
        <p:txBody>
          <a:bodyPr wrap="square" rtlCol="0" anchor="t" anchorCtr="0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>
                <a:solidFill>
                  <a:srgbClr val="414042"/>
                </a:solidFill>
                <a:latin typeface="Arial Black"/>
              </a:rPr>
              <a:t>Retos y Oportunidades</a:t>
            </a:r>
            <a:endParaRPr lang="en-US" sz="4400" dirty="0">
              <a:solidFill>
                <a:srgbClr val="414042"/>
              </a:solidFill>
              <a:latin typeface="Arial Black"/>
            </a:endParaRPr>
          </a:p>
        </p:txBody>
      </p:sp>
      <p:sp>
        <p:nvSpPr>
          <p:cNvPr id="4" name="Shape 1"/>
          <p:cNvSpPr/>
          <p:nvPr/>
        </p:nvSpPr>
        <p:spPr>
          <a:xfrm>
            <a:off x="1219200" y="1219200"/>
            <a:ext cx="1219200" cy="1219200"/>
          </a:xfrm>
          <a:prstGeom prst="line">
            <a:avLst/>
          </a:prstGeom>
          <a:noFill/>
          <a:ln/>
        </p:spPr>
        <p:txBody>
          <a:bodyPr/>
          <a:lstStyle/>
          <a:p>
            <a:endParaRPr lang="es-EC"/>
          </a:p>
        </p:txBody>
      </p:sp>
      <p:sp>
        <p:nvSpPr>
          <p:cNvPr id="5" name="Text 2"/>
          <p:cNvSpPr/>
          <p:nvPr/>
        </p:nvSpPr>
        <p:spPr>
          <a:xfrm>
            <a:off x="590312" y="1778000"/>
            <a:ext cx="9851773" cy="665268"/>
          </a:xfrm>
          <a:prstGeom prst="rect">
            <a:avLst/>
          </a:prstGeom>
          <a:noFill/>
          <a:ln/>
        </p:spPr>
        <p:txBody>
          <a:bodyPr wrap="square" rtlCol="0" anchor="ctr"/>
          <a:lstStyle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>
                <a:latin typeface="Calibri"/>
                <a:ea typeface="Calibri"/>
                <a:cs typeface="Calibri"/>
              </a:rPr>
              <a:t>Los desafíos éticos incluyen el impacto en el empleo y la regulación tecnológica. Las oportunidades son el desarrollo sostenible y un mayor impacto positivo.</a:t>
            </a:r>
            <a:endParaRPr lang="en-US" sz="1600" dirty="0">
              <a:latin typeface="Calibri"/>
              <a:ea typeface="Calibri"/>
              <a:cs typeface="Calibri"/>
            </a:endParaRPr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176000" y="6409950"/>
            <a:ext cx="546100" cy="27379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0"/>
            </a:ext>
          </a:extLst>
        </p:spPr>
        <p:txBody>
          <a:bodyPr anchor="ctr" anchorCtr="0"/>
          <a:lstStyle>
            <a:lvl1pPr marL="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19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78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3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79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5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1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07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7021451-1387-4CA6-816F-3879F97B5CBC}" type="slidenum">
              <a:rPr lang="en-US" sz="1200" b="0">
                <a:solidFill>
                  <a:srgbClr val="414042"/>
                </a:solidFill>
                <a:latin typeface="Open Sans"/>
                <a:ea typeface="Open Sans"/>
                <a:cs typeface="Open Sans"/>
              </a:rPr>
              <a:pPr algn="ctr"/>
              <a:t>5</a:t>
            </a:fld>
            <a:endParaRPr lang="en-US" sz="1200">
              <a:solidFill>
                <a:srgbClr val="414042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77415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ral">
  <a:themeElements>
    <a:clrScheme name="Custom 156">
      <a:dk1>
        <a:srgbClr val="414042"/>
      </a:dk1>
      <a:lt1>
        <a:sysClr val="window" lastClr="FFFFFF"/>
      </a:lt1>
      <a:dk2>
        <a:srgbClr val="E57373"/>
      </a:dk2>
      <a:lt2>
        <a:srgbClr val="E57373"/>
      </a:lt2>
      <a:accent1>
        <a:srgbClr val="E57373"/>
      </a:accent1>
      <a:accent2>
        <a:srgbClr val="6D6E71"/>
      </a:accent2>
      <a:accent3>
        <a:srgbClr val="F28B82"/>
      </a:accent3>
      <a:accent4>
        <a:srgbClr val="414042"/>
      </a:accent4>
      <a:accent5>
        <a:srgbClr val="B0B1B5"/>
      </a:accent5>
      <a:accent6>
        <a:srgbClr val="D32F2F"/>
      </a:accent6>
      <a:hlink>
        <a:srgbClr val="0563C1"/>
      </a:hlink>
      <a:folHlink>
        <a:srgbClr val="954F72"/>
      </a:folHlink>
    </a:clrScheme>
    <a:fontScheme name="Custom 126">
      <a:majorFont>
        <a:latin typeface="Arial Black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1587619-3E5D-4ED0-9FDC-0D80B32FD35D}">
  <we:reference id="WA200005566" version="3.0.0.3" store="Omex" storeType="OMEX"/>
  <we:alternateReferences>
    <we:reference id="WA200005566" version="3.0.0.3" store="WA200005566" storeType="OMEX"/>
  </we:alternateReferences>
  <we:properties>
    <we:property name="theme" value="{&quot;name&quot;:&quot;Coral&quot;,&quot;color&quot;:&quot;#EF4444&quot;,&quot;colorPalette&quot;:[],&quot;previewImages&quot;:[&quot;https://cpp.appsdowonders.com/assets/SlideTitle-coral.png&quot;,&quot;https://cpp.appsdowonders.com/assets/coral-1-Text-Box-T20-V1.png&quot;,&quot;https://cpp.appsdowonders.com/assets/coral-3-Text-Box-T22-V1.png&quot;,&quot;https://cpp.appsdowonders.com/assets/SlideTable-coral.png&quot;,&quot;https://cpp.appsdowonders.com/assets/SlideTimeline-coral.png&quot;],&quot;isDefault&quot;:true,&quot;index&quot;:0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293</Words>
  <Application>Microsoft Office PowerPoint</Application>
  <PresentationFormat>Panorámica</PresentationFormat>
  <Paragraphs>50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Aptos</vt:lpstr>
      <vt:lpstr>Aptos Display</vt:lpstr>
      <vt:lpstr>Arial</vt:lpstr>
      <vt:lpstr>Arial Black</vt:lpstr>
      <vt:lpstr>Calibri</vt:lpstr>
      <vt:lpstr>Calibri Bold</vt:lpstr>
      <vt:lpstr>Open Sans</vt:lpstr>
      <vt:lpstr>Wingdings</vt:lpstr>
      <vt:lpstr>Tema de Office</vt:lpstr>
      <vt:lpstr>Coral</vt:lpstr>
      <vt:lpstr>Robótica: Innovación y Futuro</vt:lpstr>
      <vt:lpstr>Agenda</vt:lpstr>
      <vt:lpstr>Evolución de la Robótica</vt:lpstr>
      <vt:lpstr>Aplicaciones actuales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Carolina Nogales Asqui</dc:creator>
  <cp:lastModifiedBy>Jennifer Carolina Nogales Asqui</cp:lastModifiedBy>
  <cp:revision>1</cp:revision>
  <dcterms:created xsi:type="dcterms:W3CDTF">2025-06-17T03:59:31Z</dcterms:created>
  <dcterms:modified xsi:type="dcterms:W3CDTF">2025-06-17T04:02:06Z</dcterms:modified>
</cp:coreProperties>
</file>