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Sora Semi Bold"/>
      <p:regular r:id="rId15"/>
    </p:embeddedFont>
    <p:embeddedFont>
      <p:font typeface="Sora Semi Bold"/>
      <p:regular r:id="rId16"/>
    </p:embeddedFont>
    <p:embeddedFont>
      <p:font typeface="Sora Light"/>
      <p:regular r:id="rId17"/>
    </p:embeddedFont>
    <p:embeddedFont>
      <p:font typeface="Sora Light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166818"/>
            <a:ext cx="76273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Incidencia de la Inteligencia Artificial en la Educación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44709" y="3698200"/>
            <a:ext cx="7627382" cy="1819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Este artículo explora cómo la inteligencia artificial (IA) ha transformado la enseñanza, el aprendizaje y la gestión educativa. La IA, con su capacidad para procesar grandes volúmenes de datos, ha permitido la personalización del aprendizaje y la creación de entornos interactivos. Analizaremos su evolución, aplicaciones y los desafíos éticos que surgen con su integración en el sector educativo.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6244709" y="5745123"/>
            <a:ext cx="303252" cy="303252"/>
          </a:xfrm>
          <a:prstGeom prst="roundRect">
            <a:avLst>
              <a:gd name="adj" fmla="val 3015012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29" y="5752743"/>
            <a:ext cx="288012" cy="2880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42735" y="5730954"/>
            <a:ext cx="2238018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850" b="1" dirty="0">
                <a:solidFill>
                  <a:srgbClr val="3B3535"/>
                </a:solidFill>
                <a:latin typeface="Sora Bold" pitchFamily="34" charset="0"/>
                <a:ea typeface="Sora Bold" pitchFamily="34" charset="-122"/>
                <a:cs typeface="Sora Bold" pitchFamily="34" charset="-120"/>
              </a:rPr>
              <a:t>por Kevin Guaraca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850583"/>
            <a:ext cx="76273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¿Qué es la Inteligencia Artificial?</a:t>
            </a:r>
            <a:endParaRPr lang="en-US" sz="39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709" y="2381964"/>
            <a:ext cx="473869" cy="4738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4709" y="3092768"/>
            <a:ext cx="2384465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Habilidad Computacional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244709" y="3829883"/>
            <a:ext cx="2384465" cy="1516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IA es la capacidad de los ordenadores para realizar actividades que normalmente requieren inteligencia humana.</a:t>
            </a:r>
            <a:endParaRPr lang="en-US" sz="14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108" y="2381964"/>
            <a:ext cx="473869" cy="4738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66108" y="3092768"/>
            <a:ext cx="2384465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Algoritmos y Aprendizaje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8866108" y="3829883"/>
            <a:ext cx="2384465" cy="2122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Técnicamente, es la capacidad de las máquinas para usar algoritmos, aprender de los datos y tomar decisiones como un ser humano.</a:t>
            </a:r>
            <a:endParaRPr lang="en-US" sz="14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507" y="2381964"/>
            <a:ext cx="473869" cy="4738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487507" y="3092768"/>
            <a:ext cx="2384465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Adaptación y Resolución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1487507" y="3829883"/>
            <a:ext cx="2384465" cy="1819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Permite a las máquinas adaptarse a nuevas situaciones, resolver problemas y realizar funciones que requieren inteligencia.</a:t>
            </a:r>
            <a:endParaRPr lang="en-US" sz="1450" dirty="0"/>
          </a:p>
        </p:txBody>
      </p:sp>
      <p:sp>
        <p:nvSpPr>
          <p:cNvPr id="13" name="Text 7"/>
          <p:cNvSpPr/>
          <p:nvPr/>
        </p:nvSpPr>
        <p:spPr>
          <a:xfrm>
            <a:off x="6244709" y="6165890"/>
            <a:ext cx="7627382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Inteligencia Artificial, acuñada en 1956, ha evolucionado significativamente, simulando el comportamiento del cerebro humano para recibir, aprender y lograr objetivos. Su desarrollo constante ha llevado a avances en la forma en que abordamos el conocimiento.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5891" y="679490"/>
            <a:ext cx="744354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Surgimiento y Evolución de la IA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69725" y="1504950"/>
            <a:ext cx="22860" cy="5024080"/>
          </a:xfrm>
          <a:prstGeom prst="roundRect">
            <a:avLst>
              <a:gd name="adj" fmla="val 316729"/>
            </a:avLst>
          </a:prstGeom>
          <a:solidFill>
            <a:srgbClr val="DFB8BC"/>
          </a:solidFill>
          <a:ln/>
        </p:spPr>
      </p:sp>
      <p:sp>
        <p:nvSpPr>
          <p:cNvPr id="5" name="Shape 2"/>
          <p:cNvSpPr/>
          <p:nvPr/>
        </p:nvSpPr>
        <p:spPr>
          <a:xfrm>
            <a:off x="6540758" y="1687354"/>
            <a:ext cx="517088" cy="22860"/>
          </a:xfrm>
          <a:prstGeom prst="roundRect">
            <a:avLst>
              <a:gd name="adj" fmla="val 316729"/>
            </a:avLst>
          </a:prstGeom>
          <a:solidFill>
            <a:srgbClr val="DFB8BC"/>
          </a:solidFill>
          <a:ln/>
        </p:spPr>
      </p:sp>
      <p:sp>
        <p:nvSpPr>
          <p:cNvPr id="6" name="Shape 3"/>
          <p:cNvSpPr/>
          <p:nvPr/>
        </p:nvSpPr>
        <p:spPr>
          <a:xfrm>
            <a:off x="6175831" y="1504950"/>
            <a:ext cx="387787" cy="387787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33577" y="1528703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231737" y="1564124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1956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231737" y="1950958"/>
            <a:ext cx="6709172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Nacimiento público de la IA en Dartmouth College, con pioneros como John McCarthy y Marvin Minsky.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540758" y="3029545"/>
            <a:ext cx="517088" cy="22860"/>
          </a:xfrm>
          <a:prstGeom prst="roundRect">
            <a:avLst>
              <a:gd name="adj" fmla="val 316729"/>
            </a:avLst>
          </a:prstGeom>
          <a:solidFill>
            <a:srgbClr val="DFB8BC"/>
          </a:solidFill>
          <a:ln/>
        </p:spPr>
      </p:sp>
      <p:sp>
        <p:nvSpPr>
          <p:cNvPr id="11" name="Shape 8"/>
          <p:cNvSpPr/>
          <p:nvPr/>
        </p:nvSpPr>
        <p:spPr>
          <a:xfrm>
            <a:off x="6175831" y="2847142"/>
            <a:ext cx="387787" cy="387787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33577" y="287089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7231737" y="2906316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Años 70-80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231737" y="3293150"/>
            <a:ext cx="6709172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Surgimiento de las computadoras personales, haciendo el cómputo accesible a particulares.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540758" y="4371737"/>
            <a:ext cx="517088" cy="22860"/>
          </a:xfrm>
          <a:prstGeom prst="roundRect">
            <a:avLst>
              <a:gd name="adj" fmla="val 316729"/>
            </a:avLst>
          </a:prstGeom>
          <a:solidFill>
            <a:srgbClr val="DFB8BC"/>
          </a:solidFill>
          <a:ln/>
        </p:spPr>
      </p:sp>
      <p:sp>
        <p:nvSpPr>
          <p:cNvPr id="16" name="Shape 13"/>
          <p:cNvSpPr/>
          <p:nvPr/>
        </p:nvSpPr>
        <p:spPr>
          <a:xfrm>
            <a:off x="6175831" y="4189333"/>
            <a:ext cx="387787" cy="387787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33577" y="4213086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7231737" y="4248507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Años 90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7231737" y="4635341"/>
            <a:ext cx="6709172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Construcción de los primeros agentes inteligentes y supercomputadoras, abriendo el camino a la IA moderna.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540758" y="5713928"/>
            <a:ext cx="517088" cy="22860"/>
          </a:xfrm>
          <a:prstGeom prst="roundRect">
            <a:avLst>
              <a:gd name="adj" fmla="val 316729"/>
            </a:avLst>
          </a:prstGeom>
          <a:solidFill>
            <a:srgbClr val="DFB8BC"/>
          </a:solidFill>
          <a:ln/>
        </p:spPr>
      </p:sp>
      <p:sp>
        <p:nvSpPr>
          <p:cNvPr id="21" name="Shape 18"/>
          <p:cNvSpPr/>
          <p:nvPr/>
        </p:nvSpPr>
        <p:spPr>
          <a:xfrm>
            <a:off x="6175831" y="5531525"/>
            <a:ext cx="387787" cy="387787"/>
          </a:xfrm>
          <a:prstGeom prst="roundRect">
            <a:avLst>
              <a:gd name="adj" fmla="val 1867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233577" y="5555278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4</a:t>
            </a:r>
            <a:endParaRPr lang="en-US" sz="2100" dirty="0"/>
          </a:p>
        </p:txBody>
      </p:sp>
      <p:sp>
        <p:nvSpPr>
          <p:cNvPr id="23" name="Text 20"/>
          <p:cNvSpPr/>
          <p:nvPr/>
        </p:nvSpPr>
        <p:spPr>
          <a:xfrm>
            <a:off x="7231737" y="5590699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Actualidad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7231737" y="5977533"/>
            <a:ext cx="6709172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Desarrollos en redes informáticas, Internet, software y hardware especializado impulsan la IA en la educación.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6175891" y="6722864"/>
            <a:ext cx="7765018" cy="827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IA ha pasado de ser un concepto a una realidad transformadora, impulsada por avances tecnológicos y la necesidad de sistemas más inteligentes y adaptables. Su evolución ha sido clave para su impacto actual en diversos campos.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35631"/>
            <a:ext cx="10169009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Términos Clave en Inteligencia Artificial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309" y="2333030"/>
            <a:ext cx="564130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Aprendizaje Automático (Machine Learning)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58309" y="2834283"/>
            <a:ext cx="632567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 la capacidad de una máquina para aprender sin ser programada explícitamente. Utiliza algoritmos, como las redes neuronales, para aprender de los datos.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58309" y="3914656"/>
            <a:ext cx="632567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Aprendizaje Supervisado: Usa datos etiquetados para categorizar nueva información.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58309" y="4587478"/>
            <a:ext cx="632567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Aprendizaje No Supervisado: Los algoritmos clasifican datos sin etiquetar.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758309" y="5260300"/>
            <a:ext cx="632567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Aprendizaje por Refuerzo: Los algoritmos aprenden de la experiencia con "refuerzo positivo".</a:t>
            </a:r>
            <a:endParaRPr lang="en-US" sz="14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4039" y="2356723"/>
            <a:ext cx="5829300" cy="36042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58309" y="6387465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aprendizaje automático es un pilar fundamental de la IA, permitiendo a los sistemas mejorar su rendimiento a través de la experiencia y el análisis de datos. Esto ha impulsado avances significativos en diversas aplicaciones.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892737"/>
            <a:ext cx="8209955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Impacto de la IA en la Educación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58309" y="2895362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21888" y="2921556"/>
            <a:ext cx="299323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1374338" y="2960489"/>
            <a:ext cx="3597235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Personalización del Aprendizaje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374338" y="3697605"/>
            <a:ext cx="3597235" cy="1516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Los sistemas de IA adaptan el contenido y las actividades según el rendimiento y estilo de aprendizaje del estudiante, promoviendo un aprendizaje más efectivo.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208508" y="2895362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272088" y="2921556"/>
            <a:ext cx="299323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9" name="Text 7"/>
          <p:cNvSpPr/>
          <p:nvPr/>
        </p:nvSpPr>
        <p:spPr>
          <a:xfrm>
            <a:off x="5824537" y="2960489"/>
            <a:ext cx="356747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Colaboración y Diagnóstico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824537" y="3385899"/>
            <a:ext cx="3597235" cy="1819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IA apoya la colaboración entre estudiantes y maestros, mejorando la comunicación y la resolución de conflictos. También ayuda a identificar fortalezas y debilidades individuales.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9658707" y="2895362"/>
            <a:ext cx="426482" cy="426482"/>
          </a:xfrm>
          <a:prstGeom prst="roundRect">
            <a:avLst>
              <a:gd name="adj" fmla="val 1867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22287" y="2921556"/>
            <a:ext cx="299323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3" name="Text 11"/>
          <p:cNvSpPr/>
          <p:nvPr/>
        </p:nvSpPr>
        <p:spPr>
          <a:xfrm>
            <a:off x="10274737" y="2960489"/>
            <a:ext cx="2754987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Entornos Interactivos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10274737" y="3385899"/>
            <a:ext cx="3597354" cy="1516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Contribuye a la creación de entornos de aprendizaje más atractivos, donde los estudiantes interactúan con herramientas digitales para estimular su participación activa.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758309" y="5427107"/>
            <a:ext cx="13113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IA está revolucionando la educación al ofrecer experiencias de aprendizaje adaptadas a cada estudiante, fomentando la interacción y mejorando la eficiencia de los procesos pedagógicos. Esto se logra a través de aplicaciones basadas en big data, aprendizaje automático y aprendizaje profundo.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27653"/>
            <a:ext cx="9370814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Perspectivas de la IA en la Educación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58309" y="2230279"/>
            <a:ext cx="6462117" cy="1729502"/>
          </a:xfrm>
          <a:prstGeom prst="roundRect">
            <a:avLst>
              <a:gd name="adj" fmla="val 460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55477" y="2427446"/>
            <a:ext cx="266569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Perspectiva Docente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55477" y="2852857"/>
            <a:ext cx="6067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IA cambiará el rol de los docentes, permitiéndoles enfocarse en aspectos sociales de la educación mientras la IA gestiona el aprendizaje y la evaluación basados en el conocimiento.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7409974" y="2230279"/>
            <a:ext cx="6462117" cy="1729502"/>
          </a:xfrm>
          <a:prstGeom prst="roundRect">
            <a:avLst>
              <a:gd name="adj" fmla="val 460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07141" y="2427446"/>
            <a:ext cx="334589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Perspectiva Investigadora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07141" y="2852857"/>
            <a:ext cx="6067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 propone la creación de un Observatorio Ético de IA en Educación para analizar iniciativas y servir como plataforma de intercambio de información e investigación.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758309" y="4149328"/>
            <a:ext cx="6462117" cy="1729502"/>
          </a:xfrm>
          <a:prstGeom prst="roundRect">
            <a:avLst>
              <a:gd name="adj" fmla="val 460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55477" y="4346496"/>
            <a:ext cx="294894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Perspectiva Estudiantil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55477" y="4771906"/>
            <a:ext cx="6067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IA fomentará nuevos programas pedagógicos con énfasis en el aprendizaje basado en proyectos, ágil, colaborativo y autodirigido, mejorando la calidad educativa.</a:t>
            </a:r>
            <a:endParaRPr lang="en-US" sz="1450" dirty="0"/>
          </a:p>
        </p:txBody>
      </p:sp>
      <p:sp>
        <p:nvSpPr>
          <p:cNvPr id="12" name="Shape 10"/>
          <p:cNvSpPr/>
          <p:nvPr/>
        </p:nvSpPr>
        <p:spPr>
          <a:xfrm>
            <a:off x="7409974" y="4149328"/>
            <a:ext cx="6462117" cy="1729502"/>
          </a:xfrm>
          <a:prstGeom prst="roundRect">
            <a:avLst>
              <a:gd name="adj" fmla="val 460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07141" y="4346496"/>
            <a:ext cx="319278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Perspectiva Institucional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7607141" y="4771906"/>
            <a:ext cx="6067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 crucial desarrollar marcos de políticas para regular el uso ético de la IA en la educación, mejorando la gobernanza, accesibilidad y confiabilidad.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758309" y="6092071"/>
            <a:ext cx="131137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Las diversas perspectivas sobre la IA en la educación convergen en la necesidad de una integración estratégica y ética para maximizar sus beneficios. Esto implica la capacitación de docentes, el desarrollo de nuevas competencias estudiantiles y la creación de políticas públicas robustas.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187" y="504468"/>
            <a:ext cx="10973395" cy="602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Aportes y Aplicaciones Pedagógicas de la IA</a:t>
            </a:r>
            <a:endParaRPr lang="en-US" sz="3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187" y="1473875"/>
            <a:ext cx="916424" cy="1364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32848" y="1657112"/>
            <a:ext cx="4698682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Agentes Conversacionales (Chatbots)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1832848" y="2068473"/>
            <a:ext cx="1206436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Actúan como profesores o tutores virtuales, respondiendo preguntas y gestionando actividades dentro y fuera del aula, aumentando la flexibilidad.</a:t>
            </a:r>
            <a:endParaRPr lang="en-US" sz="14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87" y="2838450"/>
            <a:ext cx="916424" cy="13645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32848" y="3021687"/>
            <a:ext cx="2411730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Robótica Educativa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1832848" y="3433048"/>
            <a:ext cx="1206436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Familiariza a los estudiantes con tecnologías futuras, fomentando el trabajo colaborativo y el desarrollo de pensamiento básico en máquinas simples.</a:t>
            </a:r>
            <a:endParaRPr lang="en-US" sz="14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7" y="4203025"/>
            <a:ext cx="916424" cy="13645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32848" y="4386263"/>
            <a:ext cx="3965734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Plataformas de Autoaprendizaje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1832848" y="4797623"/>
            <a:ext cx="1206436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Permiten realizar diversas tareas utilizando tecnologías existentes, aunque la retroalimentación humana sigue siendo esencial para el desarrollo del conocimiento.</a:t>
            </a:r>
            <a:endParaRPr lang="en-US" sz="14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87" y="5567601"/>
            <a:ext cx="916424" cy="13645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32848" y="5750838"/>
            <a:ext cx="4143613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Supervisión de Calidad Educativa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1832848" y="6162199"/>
            <a:ext cx="1206436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Implementación de mecanismos tecnológicos para el seguimiento automático de la gestión de calidad en procesos administrativos y educativos.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733187" y="7138273"/>
            <a:ext cx="13164026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IA ofrece herramientas innovadoras para transformar la educación, desde la asistencia personalizada hasta la gestión de calidad. Estas aplicaciones buscan mejorar la eficiencia, la personalización y la accesibilidad del aprendizaje.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3371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7832" y="2852380"/>
            <a:ext cx="8626673" cy="6150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Desafíos y Consideraciones Éticas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747832" y="3841313"/>
            <a:ext cx="3108365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</a:t>
            </a:r>
            <a:endParaRPr lang="en-US" sz="4850" dirty="0"/>
          </a:p>
        </p:txBody>
      </p:sp>
      <p:sp>
        <p:nvSpPr>
          <p:cNvPr id="5" name="Text 2"/>
          <p:cNvSpPr/>
          <p:nvPr/>
        </p:nvSpPr>
        <p:spPr>
          <a:xfrm>
            <a:off x="1039416" y="4691896"/>
            <a:ext cx="2525078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Privacidad de Datos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47832" y="5111472"/>
            <a:ext cx="3108365" cy="897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Garantizar la seguridad de la información personal de estudiantes y familias.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4089916" y="3841313"/>
            <a:ext cx="3108365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</a:t>
            </a:r>
            <a:endParaRPr lang="en-US" sz="4850" dirty="0"/>
          </a:p>
        </p:txBody>
      </p:sp>
      <p:sp>
        <p:nvSpPr>
          <p:cNvPr id="8" name="Text 5"/>
          <p:cNvSpPr/>
          <p:nvPr/>
        </p:nvSpPr>
        <p:spPr>
          <a:xfrm>
            <a:off x="4414004" y="4691896"/>
            <a:ext cx="2460188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Sesgos y Equidad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089916" y="5111472"/>
            <a:ext cx="3108365" cy="1196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Abordar los sesgos implícitos en las aplicaciones de IA para asegurar una educación inclusiva y de calidad para todos.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432000" y="3841313"/>
            <a:ext cx="3108365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3</a:t>
            </a:r>
            <a:endParaRPr lang="en-US" sz="4850" dirty="0"/>
          </a:p>
        </p:txBody>
      </p:sp>
      <p:sp>
        <p:nvSpPr>
          <p:cNvPr id="11" name="Text 8"/>
          <p:cNvSpPr/>
          <p:nvPr/>
        </p:nvSpPr>
        <p:spPr>
          <a:xfrm>
            <a:off x="7756088" y="4691896"/>
            <a:ext cx="2460188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Brecha Digital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432000" y="5111472"/>
            <a:ext cx="3108365" cy="1196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Superar la desigualdad en el acceso a dispositivos y conectividad, especialmente en zonas rurales.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10774085" y="3841313"/>
            <a:ext cx="3108484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4</a:t>
            </a:r>
            <a:endParaRPr lang="en-US" sz="4850" dirty="0"/>
          </a:p>
        </p:txBody>
      </p:sp>
      <p:sp>
        <p:nvSpPr>
          <p:cNvPr id="14" name="Text 11"/>
          <p:cNvSpPr/>
          <p:nvPr/>
        </p:nvSpPr>
        <p:spPr>
          <a:xfrm>
            <a:off x="11055429" y="4691896"/>
            <a:ext cx="2545794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Interacción Humana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0774085" y="5111472"/>
            <a:ext cx="3108484" cy="1495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Mantener un equilibrio entre la automatización y la interacción docente-alumno para el desarrollo de habilidades sociales y emocionales.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747832" y="6817162"/>
            <a:ext cx="13134737" cy="897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integración de la IA en la educación presenta desafíos significativos que deben abordarse para maximizar sus beneficios. Es crucial desarrollar habilidades que permitan a los estudiantes desenvolverse apropiadamente en un mundo cada vez más digital, sin comprometer los derechos y la equidad.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2025-06-17T02:55:58Z</dcterms:created>
  <dcterms:modified xsi:type="dcterms:W3CDTF">2025-06-17T02:55:58Z</dcterms:modified>
</cp:coreProperties>
</file>