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B74F0A-B1FE-0E16-3B86-F3F96A367CF1}" v="2" dt="2025-05-21T20:49:23.2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o Josue Guevara Alvarez" userId="S::leonardo.guevara@unach.edu.ec::ee6ba4fc-782c-4777-bae4-dd21ac34f383" providerId="AD" clId="Web-{A9B74F0A-B1FE-0E16-3B86-F3F96A367CF1}"/>
    <pc:docChg chg="modSld">
      <pc:chgData name="Leonardo Josue Guevara Alvarez" userId="S::leonardo.guevara@unach.edu.ec::ee6ba4fc-782c-4777-bae4-dd21ac34f383" providerId="AD" clId="Web-{A9B74F0A-B1FE-0E16-3B86-F3F96A367CF1}" dt="2025-05-21T20:49:23.264" v="1" actId="1076"/>
      <pc:docMkLst>
        <pc:docMk/>
      </pc:docMkLst>
      <pc:sldChg chg="modSp">
        <pc:chgData name="Leonardo Josue Guevara Alvarez" userId="S::leonardo.guevara@unach.edu.ec::ee6ba4fc-782c-4777-bae4-dd21ac34f383" providerId="AD" clId="Web-{A9B74F0A-B1FE-0E16-3B86-F3F96A367CF1}" dt="2025-05-21T20:49:23.264" v="1" actId="1076"/>
        <pc:sldMkLst>
          <pc:docMk/>
          <pc:sldMk cId="3858859375" sldId="258"/>
        </pc:sldMkLst>
        <pc:picChg chg="mod">
          <ac:chgData name="Leonardo Josue Guevara Alvarez" userId="S::leonardo.guevara@unach.edu.ec::ee6ba4fc-782c-4777-bae4-dd21ac34f383" providerId="AD" clId="Web-{A9B74F0A-B1FE-0E16-3B86-F3F96A367CF1}" dt="2025-05-21T20:49:23.264" v="1" actId="1076"/>
          <ac:picMkLst>
            <pc:docMk/>
            <pc:sldMk cId="3858859375" sldId="258"/>
            <ac:picMk id="16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21/5/2025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7766"/>
            <a:ext cx="12223751" cy="684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Marcador de contenido 1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811" y="905774"/>
            <a:ext cx="6096000" cy="3415032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2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2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0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7" name="Marcador de contenido 1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44400" cy="6894956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7" name="Marcador de contenido 1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318274" cy="6880363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34</cp:revision>
  <dcterms:created xsi:type="dcterms:W3CDTF">2017-06-07T17:58:49Z</dcterms:created>
  <dcterms:modified xsi:type="dcterms:W3CDTF">2025-05-21T20:49:26Z</dcterms:modified>
</cp:coreProperties>
</file>