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0F62-F052-47FB-9777-21217FBFB7AC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307-D8C9-4040-A554-862380FD43B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697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0F62-F052-47FB-9777-21217FBFB7AC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307-D8C9-4040-A554-862380FD43B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802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0F62-F052-47FB-9777-21217FBFB7AC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307-D8C9-4040-A554-862380FD43B5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364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0F62-F052-47FB-9777-21217FBFB7AC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307-D8C9-4040-A554-862380FD43B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289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0F62-F052-47FB-9777-21217FBFB7AC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307-D8C9-4040-A554-862380FD43B5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943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0F62-F052-47FB-9777-21217FBFB7AC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307-D8C9-4040-A554-862380FD43B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6604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0F62-F052-47FB-9777-21217FBFB7AC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307-D8C9-4040-A554-862380FD43B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172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0F62-F052-47FB-9777-21217FBFB7AC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307-D8C9-4040-A554-862380FD43B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806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0F62-F052-47FB-9777-21217FBFB7AC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307-D8C9-4040-A554-862380FD43B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974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0F62-F052-47FB-9777-21217FBFB7AC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307-D8C9-4040-A554-862380FD43B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15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0F62-F052-47FB-9777-21217FBFB7AC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307-D8C9-4040-A554-862380FD43B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439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0F62-F052-47FB-9777-21217FBFB7AC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307-D8C9-4040-A554-862380FD43B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064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0F62-F052-47FB-9777-21217FBFB7AC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307-D8C9-4040-A554-862380FD43B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127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0F62-F052-47FB-9777-21217FBFB7AC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307-D8C9-4040-A554-862380FD43B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782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0F62-F052-47FB-9777-21217FBFB7AC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307-D8C9-4040-A554-862380FD43B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33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0F62-F052-47FB-9777-21217FBFB7AC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B307-D8C9-4040-A554-862380FD43B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886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40F62-F052-47FB-9777-21217FBFB7AC}" type="datetimeFigureOut">
              <a:rPr lang="es-EC" smtClean="0"/>
              <a:t>16/6/2025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0EB307-D8C9-4040-A554-862380FD43B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147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04" y="607695"/>
            <a:ext cx="6162675" cy="28384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182" y="3626028"/>
            <a:ext cx="3449275" cy="28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18" y="677227"/>
            <a:ext cx="4286250" cy="5048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507" y="1444670"/>
            <a:ext cx="4057650" cy="27146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661"/>
          <a:stretch/>
        </p:blipFill>
        <p:spPr>
          <a:xfrm>
            <a:off x="452846" y="1879010"/>
            <a:ext cx="4172222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92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08" y="653415"/>
            <a:ext cx="6762750" cy="5524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924" y="1448479"/>
            <a:ext cx="4759665" cy="11205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08" y="3098619"/>
            <a:ext cx="8927784" cy="297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24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73" y="491081"/>
            <a:ext cx="8663176" cy="523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87340"/>
          <a:stretch/>
        </p:blipFill>
        <p:spPr>
          <a:xfrm>
            <a:off x="121919" y="602661"/>
            <a:ext cx="6767104" cy="4946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2625090"/>
            <a:ext cx="4333875" cy="42481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838" t="14555" r="14844" b="67390"/>
          <a:stretch/>
        </p:blipFill>
        <p:spPr>
          <a:xfrm>
            <a:off x="1254033" y="1193075"/>
            <a:ext cx="3405053" cy="7053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36943"/>
          <a:stretch/>
        </p:blipFill>
        <p:spPr>
          <a:xfrm>
            <a:off x="398689" y="2254623"/>
            <a:ext cx="6767104" cy="246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6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2" y="682126"/>
            <a:ext cx="7879115" cy="41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19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89887"/>
          <a:stretch/>
        </p:blipFill>
        <p:spPr>
          <a:xfrm>
            <a:off x="152730" y="649742"/>
            <a:ext cx="8015577" cy="4301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2724150"/>
            <a:ext cx="3905250" cy="4133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521" y="1376906"/>
            <a:ext cx="1933575" cy="6381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3" y="2175307"/>
            <a:ext cx="80200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83" y="689746"/>
            <a:ext cx="4124325" cy="6191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23" y="1719533"/>
            <a:ext cx="6771833" cy="18596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510" y="2124754"/>
            <a:ext cx="3862181" cy="7142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903" y="4821786"/>
            <a:ext cx="7981619" cy="7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6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703" y="754652"/>
            <a:ext cx="3762375" cy="6286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30" y="1597478"/>
            <a:ext cx="4279599" cy="3967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30" y="2434861"/>
            <a:ext cx="3785147" cy="25812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232" y="2644276"/>
            <a:ext cx="4266352" cy="10046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923" y="4301762"/>
            <a:ext cx="4534309" cy="100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474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190" y="730432"/>
            <a:ext cx="5200650" cy="381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44" y="1577885"/>
            <a:ext cx="3228975" cy="19431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633" y="1619250"/>
            <a:ext cx="3114675" cy="742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633" y="2907574"/>
            <a:ext cx="3942318" cy="8775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617" y="4287746"/>
            <a:ext cx="3201418" cy="17560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6500" y="4631327"/>
            <a:ext cx="44291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" y="550817"/>
            <a:ext cx="1533661" cy="6373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5" y="1466850"/>
            <a:ext cx="8606148" cy="431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65" y="2273209"/>
            <a:ext cx="3171825" cy="17716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590" y="2508341"/>
            <a:ext cx="6146347" cy="8252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244" y="4110717"/>
            <a:ext cx="3552825" cy="17716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180" y="4859654"/>
            <a:ext cx="5677264" cy="7399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3128" y="5841714"/>
            <a:ext cx="5036116" cy="67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840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73169"/>
          <a:stretch/>
        </p:blipFill>
        <p:spPr>
          <a:xfrm>
            <a:off x="303846" y="1002192"/>
            <a:ext cx="7439025" cy="124462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70263" y="478971"/>
            <a:ext cx="635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Repaso de la situación en una variable</a:t>
            </a:r>
            <a:endParaRPr lang="es-EC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29185" r="50175" b="23317"/>
          <a:stretch/>
        </p:blipFill>
        <p:spPr>
          <a:xfrm>
            <a:off x="578168" y="2796156"/>
            <a:ext cx="3706450" cy="22032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9428" t="31251" b="46221"/>
          <a:stretch/>
        </p:blipFill>
        <p:spPr>
          <a:xfrm>
            <a:off x="5486399" y="3200401"/>
            <a:ext cx="3762103" cy="10450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85539"/>
          <a:stretch/>
        </p:blipFill>
        <p:spPr>
          <a:xfrm>
            <a:off x="995225" y="5617625"/>
            <a:ext cx="7439025" cy="67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14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17" y="565512"/>
            <a:ext cx="1809750" cy="571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79" y="1520188"/>
            <a:ext cx="9154597" cy="831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17" y="2734489"/>
            <a:ext cx="2940594" cy="7180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4256" y="2464522"/>
            <a:ext cx="5151995" cy="11674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17" y="3835717"/>
            <a:ext cx="3504791" cy="22632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067" y="4066888"/>
            <a:ext cx="3738315" cy="9004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067" y="5279162"/>
            <a:ext cx="2933233" cy="9300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1382" y="5279162"/>
            <a:ext cx="2913347" cy="9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225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964" y="646339"/>
            <a:ext cx="2352675" cy="5143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5" y="1409019"/>
            <a:ext cx="9135291" cy="12327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5" y="2667001"/>
            <a:ext cx="4815743" cy="1931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895" y="3978665"/>
            <a:ext cx="4509357" cy="9135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t="29185" r="50175" b="23317"/>
          <a:stretch/>
        </p:blipFill>
        <p:spPr>
          <a:xfrm>
            <a:off x="795883" y="4505793"/>
            <a:ext cx="3706450" cy="220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84" y="759006"/>
            <a:ext cx="9037536" cy="12352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84" y="2623049"/>
            <a:ext cx="8555041" cy="29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934" t="22467" r="16208" b="58850"/>
          <a:stretch/>
        </p:blipFill>
        <p:spPr>
          <a:xfrm>
            <a:off x="466163" y="1416423"/>
            <a:ext cx="7704410" cy="11295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3952" t="56972" r="35989"/>
          <a:stretch/>
        </p:blipFill>
        <p:spPr>
          <a:xfrm>
            <a:off x="2904564" y="3254188"/>
            <a:ext cx="3953437" cy="2594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70688" y="602282"/>
            <a:ext cx="3916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Interpretación Gráfica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2085405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8085" r="5101" b="85689"/>
          <a:stretch/>
        </p:blipFill>
        <p:spPr>
          <a:xfrm>
            <a:off x="2995748" y="753700"/>
            <a:ext cx="3944984" cy="5438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6477" b="32195"/>
          <a:stretch/>
        </p:blipFill>
        <p:spPr>
          <a:xfrm>
            <a:off x="329429" y="1480458"/>
            <a:ext cx="8524658" cy="23948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89" t="71357" r="6230"/>
          <a:stretch/>
        </p:blipFill>
        <p:spPr>
          <a:xfrm>
            <a:off x="422365" y="4058196"/>
            <a:ext cx="7990115" cy="13588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805" y="5154386"/>
            <a:ext cx="5060736" cy="17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1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326" y="644338"/>
            <a:ext cx="1914525" cy="4953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60" y="1253440"/>
            <a:ext cx="9879666" cy="56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419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15840" y="722811"/>
            <a:ext cx="396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Límites de integración</a:t>
            </a:r>
            <a:endParaRPr lang="es-EC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02" y="1406842"/>
            <a:ext cx="9692028" cy="10663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594" y="2791233"/>
            <a:ext cx="4500268" cy="5441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54" y="3920761"/>
            <a:ext cx="4550880" cy="20968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616" y="4314688"/>
            <a:ext cx="38004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08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256" y="969781"/>
            <a:ext cx="9133936" cy="10244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296" y="2208711"/>
            <a:ext cx="3907938" cy="4966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48" y="3416482"/>
            <a:ext cx="3801836" cy="20612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089" y="3588490"/>
            <a:ext cx="5466935" cy="10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</TotalTime>
  <Words>12</Words>
  <Application>Microsoft Office PowerPoint</Application>
  <PresentationFormat>Panorámica</PresentationFormat>
  <Paragraphs>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11</cp:revision>
  <dcterms:created xsi:type="dcterms:W3CDTF">2025-06-16T18:38:36Z</dcterms:created>
  <dcterms:modified xsi:type="dcterms:W3CDTF">2025-06-16T21:50:21Z</dcterms:modified>
</cp:coreProperties>
</file>