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4" r:id="rId36"/>
    <p:sldId id="290" r:id="rId37"/>
    <p:sldId id="291" r:id="rId38"/>
    <p:sldId id="292" r:id="rId39"/>
    <p:sldId id="293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18CC8-3254-4890-BBDA-90F54DD7DDF4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906C0-1E99-4C2C-B3B5-5098CB95ED8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341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906C0-1E99-4C2C-B3B5-5098CB95ED8B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1263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8B933-E5ED-AD9C-5C82-B1EEA92BD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7915C9-6CCA-40CD-15C7-A1897367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1F8554-7947-25A5-7922-BA3BD3EBD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C4860D-C65E-A674-7450-B83F97D3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77E68D-7F1A-F10B-8BB2-2D92DF2D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748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792D64-00F3-EA53-4362-0872313E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501356-264C-29F6-42E0-43312FDF9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13B912-06DC-0C55-1D45-866D758E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463E1D-BAD4-B83C-0441-48CEA12D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0E1C11-EA22-D8A1-F6C0-7F6BCAFE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2954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0995E-458C-8012-B6BC-9E95892BD3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86EFAC-162A-BB7B-FF6B-647289EBF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A864A4-690B-8589-C145-2B4F772D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51A009-08FA-A09B-D14A-2383D339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30961-3308-3E06-4082-8140BB37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91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7A3DFF-60B5-3380-C09A-A7428EDF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38F472-F6A9-A058-2AF6-69FB5361C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02E58E-0AD3-D038-2932-A11ADCC61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7605C-C393-415A-2B3B-625B7C6E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0EE23E-69B6-8448-D140-E01D0F6A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292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99021-0A20-84A1-6529-649EA602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8ECA55-26B6-115B-1FB8-19076F0B8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3D9A80-060F-B691-5C16-084E5B333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DCE007-0DDB-F94D-E44C-82EFDD8C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CBF634-40FC-E247-FC9D-6F564E3A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474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8B55F-F517-F974-AF27-FBA0E8E6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FDAAB3-1DD4-A28B-B754-89797C2FC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96AF60-BF38-BD44-AFDA-44093395C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3F593B-4303-ED15-AEE6-FDDB098A2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3FB0F8-7222-DFAF-45FD-284E7E4E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D85D6D-1897-C15F-A81D-33EB0B59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208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0EFB9-E600-99A1-A709-23DB4F16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860170-7408-6B60-9EB8-6901ED7C9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63C4A4D-ACEA-062F-BA95-ADEF344FE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3CA2CEC-6D92-BE1C-637E-78C6B849E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5F4ED6E-2C17-14F6-2191-05580A799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3A4AC9A-828E-20AC-1706-9D971B826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E83359-7960-0C31-3810-FC85FC13A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BAE130-7F4C-9743-EE3C-4C0417F87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760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00E24-4F68-508E-80B5-2FB66B7C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47003A-FBE1-B52F-1509-1581DD1D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2CECAC5-3CAD-28EE-E6F8-9B2759536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D5BFED-AD0D-3A39-8B24-CD8E9E09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95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FABE20F-42D3-0E2C-F113-C5565336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5380A0-6019-3AC5-B3D9-27B8337B0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7A4A13-182C-26DF-464C-A37F626C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675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08D8C-EB35-BEAA-280F-42C29599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7B7649-9CDB-75D9-C469-0D219EED8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870CE3-1235-C875-C69F-31BEA42F4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F88C8B-0291-DB30-3ED6-B1193B84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38B6DC-D591-97F1-7B02-86B91438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E19CA5-4D12-319F-BA4A-30D1F018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294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47113C-DF68-05CF-499A-043C085E6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DE5540-BAE2-6D46-EFD1-D182F6D55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EECF07-24D5-EC01-7FFD-8EE5DB86F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DE97EA-11B4-9DE9-D174-0BF2A680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F4D06F-9857-B4BD-A5E7-A327AE12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5D1664-57F8-B22B-D9F9-BA0E757A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7622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7198AC3-D2F0-FDFB-65A6-DD5AE6749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B582B8-42F4-F8C0-A156-A999C22EA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7F6BF4-86A4-DAAE-D370-950FC1A4A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DB291F-6FBA-4DC3-91C8-7A882B947EF1}" type="datetimeFigureOut">
              <a:rPr lang="es-MX" smtClean="0"/>
              <a:t>16/06/2025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CDA48E-8F0C-965E-0466-62F84B348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F2DE87-600C-F91B-1466-45970E653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998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ccWzUzX8B0?feature=oembed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78CFE-81A2-8CAB-0396-4CC33F601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0725" y="31834"/>
            <a:ext cx="10201275" cy="1489783"/>
          </a:xfrm>
        </p:spPr>
        <p:txBody>
          <a:bodyPr>
            <a:noAutofit/>
          </a:bodyPr>
          <a:lstStyle/>
          <a:p>
            <a:r>
              <a:rPr lang="es-MX" sz="5000" dirty="0"/>
              <a:t>UNIDAD 3: ALTIMETRÍA EN LOS LEVANTAMIENTOS TOPOGRÁFICOS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E84D33-2DDC-6B4F-A705-882A93F8C7A9}"/>
              </a:ext>
            </a:extLst>
          </p:cNvPr>
          <p:cNvSpPr txBox="1"/>
          <p:nvPr/>
        </p:nvSpPr>
        <p:spPr>
          <a:xfrm>
            <a:off x="9453562" y="6315364"/>
            <a:ext cx="273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JULIO FIALLOS IGLESIAS</a:t>
            </a:r>
          </a:p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C578EB-8E8E-1EF0-A6EC-8A734171F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5" y="0"/>
            <a:ext cx="1969119" cy="19811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3B726E-56E4-8095-2CBC-63AA370BB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316" y="1521617"/>
            <a:ext cx="30765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2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7BF41A-08FB-DD2D-997A-EAE4FDD3E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26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A134B0F-56FA-20BE-57CA-726AF5455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46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D93B3AE-EC62-B9CF-0D24-0D1102A25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4" y="0"/>
            <a:ext cx="12170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13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3CDB25-5EA2-4C69-EA82-1600D1ADD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91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604A86-B788-45C2-D852-3CEA6259194D}"/>
              </a:ext>
            </a:extLst>
          </p:cNvPr>
          <p:cNvSpPr txBox="1"/>
          <p:nvPr/>
        </p:nvSpPr>
        <p:spPr>
          <a:xfrm>
            <a:off x="9786797" y="3278627"/>
            <a:ext cx="1566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Ahora “Estación Total” mejora la precisión a segundos </a:t>
            </a:r>
          </a:p>
        </p:txBody>
      </p:sp>
    </p:spTree>
    <p:extLst>
      <p:ext uri="{BB962C8B-B14F-4D97-AF65-F5344CB8AC3E}">
        <p14:creationId xmlns:p14="http://schemas.microsoft.com/office/powerpoint/2010/main" val="3676334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29F7C21-3BE8-33C4-8EBE-56F676211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32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FD71C08-0C30-4D86-7C87-996ECE31E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20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94DC3B-563C-3384-4A7C-D935DE6A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10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909685B-FBA2-2A98-FE9B-05AC1DD0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32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5CB543-7764-952A-EBB0-A4222CF7A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0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3ED480-BEE4-A8DC-64B1-ACFC4A6D5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9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373C791-0EEE-2CC1-39E1-BE169A0BF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497"/>
            <a:ext cx="12223352" cy="56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0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51E57B-FB15-579F-2BB4-754F3A514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5" y="0"/>
            <a:ext cx="12104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501580-0EE2-C7CC-D06A-0F1B5F4F1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23" y="83319"/>
            <a:ext cx="9067800" cy="29432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05D459-5E59-C07B-17FA-DAE9E5CC1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923" y="3026544"/>
            <a:ext cx="904875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7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8CE6C06-F1C1-5FD9-7659-003595A9F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39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FB3E30-114F-031E-8DF3-32FEE2E5C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6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69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54B10E4-97AB-2EF9-CE1C-55A2B1AB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14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6715A9B-F556-753A-48C1-3AF8E96E5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69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BB1011F-BCBC-F8E8-6042-D43400D522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122"/>
          <a:stretch>
            <a:fillRect/>
          </a:stretch>
        </p:blipFill>
        <p:spPr>
          <a:xfrm>
            <a:off x="0" y="1113577"/>
            <a:ext cx="12192000" cy="40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0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1A0C5F2-96EA-6456-B9D6-DC8FC001B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4" y="0"/>
            <a:ext cx="1212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86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394B757-05A1-519F-6E53-FC0696AC5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46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BC930F-A859-9142-AE0B-C0ED6F482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477"/>
            <a:ext cx="10456752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3821214-C375-ACD0-CF4E-11DAA3C50EB8}"/>
              </a:ext>
            </a:extLst>
          </p:cNvPr>
          <p:cNvSpPr txBox="1"/>
          <p:nvPr/>
        </p:nvSpPr>
        <p:spPr>
          <a:xfrm>
            <a:off x="10456752" y="3972208"/>
            <a:ext cx="201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Estadal=mira</a:t>
            </a:r>
          </a:p>
        </p:txBody>
      </p:sp>
    </p:spTree>
    <p:extLst>
      <p:ext uri="{BB962C8B-B14F-4D97-AF65-F5344CB8AC3E}">
        <p14:creationId xmlns:p14="http://schemas.microsoft.com/office/powerpoint/2010/main" val="422819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7BA654-23F4-A5C2-8BCD-33879725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7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64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70C630B-BFD4-3B4A-832C-DEBD5ABAB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67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664DBA4-846C-38E2-A0AB-5EEF1BFC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10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23A9D48-E191-A157-466E-F54604C5C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67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007B7A8-10C1-D419-6363-D7255EA0A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65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1814EE-2CEA-22FA-0C4D-2C3758196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46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lementos multimedia en línea 5" title="Cota, Vista atrás, Vista Adelante, BM, Altura del instrumento - Nivel topográfico (Teoría)">
            <a:hlinkClick r:id="" action="ppaction://media"/>
            <a:extLst>
              <a:ext uri="{FF2B5EF4-FFF2-40B4-BE49-F238E27FC236}">
                <a16:creationId xmlns:a16="http://schemas.microsoft.com/office/drawing/2014/main" id="{2C2CA9C8-06B8-553F-B958-1EB1399C74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95430" cy="683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7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F6583C1-82C3-6F81-7B1F-6B58DFE4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" y="0"/>
            <a:ext cx="1218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1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03D7DCC-F7A8-32F5-C575-A8E7A3B31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76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C96A0EE-8CEF-35F6-F313-42EFDE9A1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08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D102567-CD28-14B9-B74B-B6B8AE8E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39" y="1253150"/>
            <a:ext cx="10650059" cy="357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7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C633C4B-8C55-6163-66A5-ED43E6848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2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8E7D09-7AF7-9FFC-9E17-183609732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03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56323F-5116-461D-4779-4F4ACA932A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446"/>
          <a:stretch>
            <a:fillRect/>
          </a:stretch>
        </p:blipFill>
        <p:spPr>
          <a:xfrm>
            <a:off x="70919" y="353085"/>
            <a:ext cx="12050162" cy="442714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A2ADD89-B807-5E43-A44B-FABBBE3AE3EE}"/>
              </a:ext>
            </a:extLst>
          </p:cNvPr>
          <p:cNvSpPr txBox="1"/>
          <p:nvPr/>
        </p:nvSpPr>
        <p:spPr>
          <a:xfrm>
            <a:off x="10354147" y="5830891"/>
            <a:ext cx="11045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dirty="0">
                <a:solidFill>
                  <a:schemeClr val="bg1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1225232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DC35DD-778D-3D55-BC7D-E18883D9F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0" y="0"/>
            <a:ext cx="12095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64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422AF1-AFC9-38AC-5B10-A9E26031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43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06505F-B620-E4B4-F266-26BA71F1C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1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B9DE7C4-CC8C-DB06-09F9-EE4F33B26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13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30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794D100-4827-1333-E382-F062848AB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624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129404-B997-7D66-1413-9E3D5B30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4" y="0"/>
            <a:ext cx="12112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534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EACDF3-8BC4-F63B-3DB7-07B739911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02" y="0"/>
            <a:ext cx="12058698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553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418B7D-A771-518C-734C-5404335F6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252" y="-79972"/>
            <a:ext cx="12335252" cy="705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92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C88123-E700-1681-6119-6A1CB44C9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8" y="9525"/>
            <a:ext cx="11994758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6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B73D0D-DAF7-4B79-556F-3FBA27D4C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11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5ECC85-89D8-A422-DD83-1007E62A7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9" y="0"/>
            <a:ext cx="1210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97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D82577F-30B7-749B-25FC-37E54E08D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8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69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E0BDE6A-F586-95E5-BD64-16CEBF709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83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8C76566-9DFE-8CFB-8CD9-8407F31A2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120396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03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A53A883-9C63-1597-1FAE-1AF215A86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1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ABCAB7-02C9-270A-3357-8C9FCB0D0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34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C45664C-EE19-ED30-9406-E93E21451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9525"/>
            <a:ext cx="9058275" cy="68389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000DA6F-FDF5-8666-8E66-F4ACCCEE5C2B}"/>
              </a:ext>
            </a:extLst>
          </p:cNvPr>
          <p:cNvSpPr txBox="1"/>
          <p:nvPr/>
        </p:nvSpPr>
        <p:spPr>
          <a:xfrm>
            <a:off x="10999960" y="1880423"/>
            <a:ext cx="240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Estación </a:t>
            </a:r>
          </a:p>
          <a:p>
            <a:r>
              <a:rPr lang="es-MX" dirty="0"/>
              <a:t>Total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C3F97314-CBAB-EA04-779B-559522117CC9}"/>
              </a:ext>
            </a:extLst>
          </p:cNvPr>
          <p:cNvSpPr/>
          <p:nvPr/>
        </p:nvSpPr>
        <p:spPr>
          <a:xfrm>
            <a:off x="10565393" y="2111256"/>
            <a:ext cx="434567" cy="1846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0673BA0-AF4F-7ABC-D3C9-20BCD892B411}"/>
              </a:ext>
            </a:extLst>
          </p:cNvPr>
          <p:cNvSpPr txBox="1"/>
          <p:nvPr/>
        </p:nvSpPr>
        <p:spPr>
          <a:xfrm>
            <a:off x="10701195" y="3295461"/>
            <a:ext cx="1409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Barómetro=presión</a:t>
            </a:r>
          </a:p>
        </p:txBody>
      </p:sp>
    </p:spTree>
    <p:extLst>
      <p:ext uri="{BB962C8B-B14F-4D97-AF65-F5344CB8AC3E}">
        <p14:creationId xmlns:p14="http://schemas.microsoft.com/office/powerpoint/2010/main" val="26462956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31</Words>
  <Application>Microsoft Office PowerPoint</Application>
  <PresentationFormat>Panorámica</PresentationFormat>
  <Paragraphs>9</Paragraphs>
  <Slides>53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7" baseType="lpstr">
      <vt:lpstr>Aptos</vt:lpstr>
      <vt:lpstr>Aptos Display</vt:lpstr>
      <vt:lpstr>Arial</vt:lpstr>
      <vt:lpstr>Tema de Office</vt:lpstr>
      <vt:lpstr>UNIDAD 3: ALTIMETRÍA EN LOS LEVANTAMIENTOS TOPOGRÁFICOS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Larga Vida</dc:creator>
  <cp:lastModifiedBy>Larga Vida</cp:lastModifiedBy>
  <cp:revision>127</cp:revision>
  <dcterms:created xsi:type="dcterms:W3CDTF">2025-05-19T14:02:50Z</dcterms:created>
  <dcterms:modified xsi:type="dcterms:W3CDTF">2025-06-16T16:44:09Z</dcterms:modified>
</cp:coreProperties>
</file>