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33"/>
  </p:notesMasterIdLst>
  <p:sldIdLst>
    <p:sldId id="256" r:id="rId2"/>
    <p:sldId id="257" r:id="rId3"/>
    <p:sldId id="259" r:id="rId4"/>
    <p:sldId id="335" r:id="rId5"/>
    <p:sldId id="260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52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6" r:id="rId26"/>
    <p:sldId id="348" r:id="rId27"/>
    <p:sldId id="349" r:id="rId28"/>
    <p:sldId id="350" r:id="rId29"/>
    <p:sldId id="351" r:id="rId30"/>
    <p:sldId id="347" r:id="rId31"/>
    <p:sldId id="353" r:id="rId32"/>
  </p:sldIdLst>
  <p:sldSz cx="9144000" cy="5143500" type="screen16x9"/>
  <p:notesSz cx="6858000" cy="9144000"/>
  <p:embeddedFontLst>
    <p:embeddedFont>
      <p:font typeface="Allerta Stencil" panose="020B0604020202020204" charset="0"/>
      <p:regular r:id="rId34"/>
    </p:embeddedFont>
    <p:embeddedFont>
      <p:font typeface="Assistant" pitchFamily="2" charset="-79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52AE600-86C6-4895-B155-B0F786E14EA8}">
          <p14:sldIdLst>
            <p14:sldId id="256"/>
            <p14:sldId id="257"/>
            <p14:sldId id="259"/>
            <p14:sldId id="335"/>
            <p14:sldId id="260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52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6"/>
            <p14:sldId id="348"/>
            <p14:sldId id="349"/>
            <p14:sldId id="350"/>
            <p14:sldId id="351"/>
            <p14:sldId id="347"/>
            <p14:sldId id="35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D0A848-636A-4E7A-8CC9-B57531F7B6FA}">
  <a:tblStyle styleId="{0CD0A848-636A-4E7A-8CC9-B57531F7B6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98155AEF-F434-A0D3-2E3B-AC6BA166A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F75B4E3E-B265-2AB1-3A9E-B4F16A4750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6B0F57C7-375E-BDC0-F593-8CBEF3F5D5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161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29DDE5BE-32B3-EE0E-DC9E-1C0832311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F0BA7E92-348B-F04E-31CE-0C0BA007D2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63F027CE-8D94-9957-DCC5-C0D0371F4F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655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D9CDD911-2E27-C381-6B17-A2178DD6E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CECA6A14-38BD-7464-3BEE-E8D4AA53F5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2BB4B413-E06B-6FDA-1C78-6E737CC3AE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762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84812BC2-9435-7F9C-8321-F3B58D1EA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EAA449A0-F4AB-D39F-6837-E1A1FD5948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D36383A0-1CE5-BBED-BE72-96BB626241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032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2D720B62-A633-9AB0-F71F-35E27865A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3C9D5A35-C12D-1374-32B4-B8EA67A6F4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4B334CD6-B986-6EA4-B969-A2A6B6E63B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537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133BD7D4-CED2-2A83-9B52-EFDD5ADEE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634B007B-B67E-5516-50BD-2AD4306DEC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63E17345-C0F3-9A55-65F5-2DDF194FE2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619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3D94AF43-8F12-AE32-42F0-B2D124DAF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BB1D5EE2-25DC-F062-DCA0-65392F2D6D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8DB50F70-56D3-6B9E-E3FF-780C8CC9A3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084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3330D74F-99A7-8E26-D083-C222EB7D4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EE56F2F7-9F04-C169-370D-817524679E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DF886E47-A0DF-2D01-70F1-62399D9001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995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B2E66E5B-DAA4-29D6-CCD7-BA8661CC3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83F2A2CE-7F3F-72DD-B0A4-F99673FA96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DAFB65E5-3968-52AA-2B04-73E632707D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779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F18631D9-E93C-78A5-7497-F2AF06416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EA4EAE7E-85D4-12E4-BCED-F191203864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F5CD3041-5D84-63C3-66E0-A6EFAAE416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62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125e98618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125e98618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2D88B5E1-C7FA-BB1F-FCCA-7D38FFFE4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DAE135BA-0104-BF79-171B-2124F69A65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700BA01C-32CA-F3D9-CE90-3A410A974A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878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2E1E09B3-F03A-3820-2F9C-51B4ED4FA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9C674773-7567-986C-9FD8-CC96750485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0CBD9BD8-12D1-69AC-1164-A1F57ECE13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410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4BC42D86-BB4B-BF78-7CD2-2DC79BCE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3D0ABF7D-0D36-E141-D261-7FD885CA0A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B1669559-6DAB-7EF9-3FA2-8816C86F01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4485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A7B41231-C3BE-B0A4-42C9-7259614E4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BECA5507-5E73-8434-98E7-3A6F7822B3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80694907-B659-AA3C-1514-E961207A67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910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B9CF7E3C-A887-B2DE-992E-1AA3C38C7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44F0119C-DD41-07AF-B5C9-9CCE799451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DA6D9743-EF99-6C80-BBC3-B12A0526B1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007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90D61898-C02B-1F7D-8AB6-EB6522998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9EF46E43-F8DC-83F1-DFB1-FF1E8513DC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367FDAC9-4569-8AF6-5EC8-0E88059AAF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531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E79F33C7-62EC-09A1-C158-09C216F80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130D3AE3-9BFF-91BF-23ED-1E5EE8DFE5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2511536F-E419-15A9-34A3-6839DFBEC5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644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06582CAE-336F-0B72-29A5-DA2D86A4B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30DB5495-C7A1-6508-0571-4D8FD42A61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0B7DDEE4-089B-E343-691D-86098E7BA4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083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B975DD43-2C3D-83DA-062F-D1AFB23B6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49A223A6-D1C8-3582-5F47-F81974E9DF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379F4672-8E59-C391-EACC-597CB830DD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760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3FF9C7A4-A58F-8F66-329C-489DD0BF2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775EFB2D-2319-F0F1-C711-8E3F7C41FB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8B967624-C34A-4984-8D18-79B5D3A540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28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126849b0a2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126849b0a2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B2F48E9F-AB68-9D28-87A5-F45687CBB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7768FFDA-3C34-294B-E4CB-34CAEF4216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5D21CB24-E91F-914A-44AA-462135DC5E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3156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CCE877AA-9AF2-2AD5-7BEF-72822044D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E75E8899-23AF-03BD-899B-937B58A71B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E9DF8FD8-0B50-EDB2-F145-E976D30AB0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884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>
          <a:extLst>
            <a:ext uri="{FF2B5EF4-FFF2-40B4-BE49-F238E27FC236}">
              <a16:creationId xmlns:a16="http://schemas.microsoft.com/office/drawing/2014/main" id="{5543E9A7-E8A2-C6B5-658A-83EB74552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125e9861825_0_0:notes">
            <a:extLst>
              <a:ext uri="{FF2B5EF4-FFF2-40B4-BE49-F238E27FC236}">
                <a16:creationId xmlns:a16="http://schemas.microsoft.com/office/drawing/2014/main" id="{2B5ADC57-43FA-9FDF-330E-8F6D042B63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125e9861825_0_0:notes">
            <a:extLst>
              <a:ext uri="{FF2B5EF4-FFF2-40B4-BE49-F238E27FC236}">
                <a16:creationId xmlns:a16="http://schemas.microsoft.com/office/drawing/2014/main" id="{027C1D01-A1B2-CE2B-4A0A-64818D944C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652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125e9861825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125e9861825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A90F55E8-5D54-F04B-E786-F3222976A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3450FD9F-7E60-2A4F-9D09-70256EEFEA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887D1DBC-AE26-3255-B830-1D4253DE75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71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49210713-2062-9D71-5D27-C2ADA7270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C727A33E-55D0-54F5-C681-12B2024065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98AF6346-F046-CC64-7DFE-B06E796B85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042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1F2FB870-658F-3EC1-4522-071E803EC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A7FEAD2E-33BF-07EE-55BF-247EB7CEE0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09FDEBEB-8484-6743-A023-0FB203499E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73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>
          <a:extLst>
            <a:ext uri="{FF2B5EF4-FFF2-40B4-BE49-F238E27FC236}">
              <a16:creationId xmlns:a16="http://schemas.microsoft.com/office/drawing/2014/main" id="{53E35F0B-92CE-0C8D-8353-8F240B84F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25e9861825_1_44:notes">
            <a:extLst>
              <a:ext uri="{FF2B5EF4-FFF2-40B4-BE49-F238E27FC236}">
                <a16:creationId xmlns:a16="http://schemas.microsoft.com/office/drawing/2014/main" id="{A7A0F11D-0104-09CB-2F8E-0B217D855E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25e9861825_1_44:notes">
            <a:extLst>
              <a:ext uri="{FF2B5EF4-FFF2-40B4-BE49-F238E27FC236}">
                <a16:creationId xmlns:a16="http://schemas.microsoft.com/office/drawing/2014/main" id="{76A547F6-6ADF-2F58-E9A7-3561D3CF74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1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1019" t="8672" r="921" b="8573"/>
          <a:stretch/>
        </p:blipFill>
        <p:spPr>
          <a:xfrm>
            <a:off x="0" y="0"/>
            <a:ext cx="9135475" cy="513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599625"/>
            <a:ext cx="7704000" cy="14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756050" y="3147588"/>
            <a:ext cx="5631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356890" y="122952"/>
            <a:ext cx="9857792" cy="4897599"/>
            <a:chOff x="-356890" y="122952"/>
            <a:chExt cx="9857792" cy="4897599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347106" y="4564656"/>
              <a:ext cx="2153797" cy="455895"/>
              <a:chOff x="4630756" y="1700569"/>
              <a:chExt cx="2153797" cy="45589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4663179" y="1732993"/>
                <a:ext cx="2090506" cy="390797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893" extrusionOk="0">
                    <a:moveTo>
                      <a:pt x="4768" y="0"/>
                    </a:moveTo>
                    <a:lnTo>
                      <a:pt x="3535" y="0"/>
                    </a:lnTo>
                    <a:lnTo>
                      <a:pt x="2643" y="893"/>
                    </a:lnTo>
                    <a:lnTo>
                      <a:pt x="0" y="893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721253" y="1700569"/>
                <a:ext cx="63300" cy="63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630756" y="2091364"/>
                <a:ext cx="65100" cy="651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17;p2"/>
            <p:cNvGrpSpPr/>
            <p:nvPr/>
          </p:nvGrpSpPr>
          <p:grpSpPr>
            <a:xfrm>
              <a:off x="-356890" y="122952"/>
              <a:ext cx="2153797" cy="455801"/>
              <a:chOff x="4886735" y="1558927"/>
              <a:chExt cx="2153797" cy="455801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4919159" y="1591351"/>
                <a:ext cx="2090506" cy="390797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893" extrusionOk="0">
                    <a:moveTo>
                      <a:pt x="0" y="893"/>
                    </a:moveTo>
                    <a:lnTo>
                      <a:pt x="1232" y="893"/>
                    </a:lnTo>
                    <a:lnTo>
                      <a:pt x="2125" y="0"/>
                    </a:lnTo>
                    <a:lnTo>
                      <a:pt x="4768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886735" y="1951428"/>
                <a:ext cx="65100" cy="63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77232" y="1558927"/>
                <a:ext cx="63300" cy="651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l="1019" t="8581" r="921" b="8581"/>
          <a:stretch/>
        </p:blipFill>
        <p:spPr>
          <a:xfrm rot="10800000" flipH="1">
            <a:off x="0" y="-1"/>
            <a:ext cx="9135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993900" y="2571750"/>
            <a:ext cx="715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005750" y="1190275"/>
            <a:ext cx="11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885950" y="3559050"/>
            <a:ext cx="53721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-934341" y="-227898"/>
            <a:ext cx="10633141" cy="6978231"/>
            <a:chOff x="-934341" y="-227898"/>
            <a:chExt cx="10633141" cy="6978231"/>
          </a:xfrm>
        </p:grpSpPr>
        <p:grpSp>
          <p:nvGrpSpPr>
            <p:cNvPr id="27" name="Google Shape;27;p3"/>
            <p:cNvGrpSpPr/>
            <p:nvPr/>
          </p:nvGrpSpPr>
          <p:grpSpPr>
            <a:xfrm>
              <a:off x="467179" y="4603505"/>
              <a:ext cx="1631475" cy="2146829"/>
              <a:chOff x="987425" y="941388"/>
              <a:chExt cx="1517651" cy="1997050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987425" y="974725"/>
                <a:ext cx="1484315" cy="1933574"/>
              </a:xfrm>
              <a:custGeom>
                <a:avLst/>
                <a:gdLst/>
                <a:ahLst/>
                <a:cxnLst/>
                <a:rect l="l" t="t" r="r" b="b"/>
                <a:pathLst>
                  <a:path w="3642" h="4742" extrusionOk="0">
                    <a:moveTo>
                      <a:pt x="318" y="4742"/>
                    </a:moveTo>
                    <a:lnTo>
                      <a:pt x="318" y="3319"/>
                    </a:lnTo>
                    <a:lnTo>
                      <a:pt x="0" y="3000"/>
                    </a:lnTo>
                    <a:lnTo>
                      <a:pt x="0" y="2138"/>
                    </a:lnTo>
                    <a:lnTo>
                      <a:pt x="1068" y="1059"/>
                    </a:lnTo>
                    <a:lnTo>
                      <a:pt x="1828" y="1059"/>
                    </a:lnTo>
                    <a:lnTo>
                      <a:pt x="2275" y="1506"/>
                    </a:lnTo>
                    <a:lnTo>
                      <a:pt x="2893" y="1506"/>
                    </a:lnTo>
                    <a:lnTo>
                      <a:pt x="3193" y="1206"/>
                    </a:lnTo>
                    <a:lnTo>
                      <a:pt x="3193" y="449"/>
                    </a:lnTo>
                    <a:lnTo>
                      <a:pt x="3642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1087438" y="2878138"/>
                <a:ext cx="58800" cy="60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2439988" y="941388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132" y="131"/>
                    </a:moveTo>
                    <a:cubicBezTo>
                      <a:pt x="160" y="103"/>
                      <a:pt x="160" y="57"/>
                      <a:pt x="132" y="28"/>
                    </a:cubicBezTo>
                    <a:cubicBezTo>
                      <a:pt x="103" y="0"/>
                      <a:pt x="57" y="0"/>
                      <a:pt x="29" y="28"/>
                    </a:cubicBezTo>
                    <a:cubicBezTo>
                      <a:pt x="0" y="57"/>
                      <a:pt x="0" y="103"/>
                      <a:pt x="29" y="131"/>
                    </a:cubicBezTo>
                    <a:cubicBezTo>
                      <a:pt x="57" y="160"/>
                      <a:pt x="103" y="160"/>
                      <a:pt x="13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" name="Google Shape;31;p3"/>
            <p:cNvGrpSpPr/>
            <p:nvPr/>
          </p:nvGrpSpPr>
          <p:grpSpPr>
            <a:xfrm rot="10800000">
              <a:off x="7659717" y="4401551"/>
              <a:ext cx="1017112" cy="1274803"/>
              <a:chOff x="3406775" y="1971675"/>
              <a:chExt cx="946151" cy="1185863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3435350" y="2001838"/>
                <a:ext cx="884237" cy="112236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54" extrusionOk="0">
                    <a:moveTo>
                      <a:pt x="2170" y="2754"/>
                    </a:moveTo>
                    <a:lnTo>
                      <a:pt x="1376" y="1960"/>
                    </a:lnTo>
                    <a:lnTo>
                      <a:pt x="1006" y="1960"/>
                    </a:lnTo>
                    <a:lnTo>
                      <a:pt x="0" y="95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4287838" y="3092450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132" y="29"/>
                    </a:moveTo>
                    <a:cubicBezTo>
                      <a:pt x="160" y="57"/>
                      <a:pt x="160" y="103"/>
                      <a:pt x="132" y="132"/>
                    </a:cubicBezTo>
                    <a:cubicBezTo>
                      <a:pt x="104" y="160"/>
                      <a:pt x="57" y="160"/>
                      <a:pt x="29" y="132"/>
                    </a:cubicBezTo>
                    <a:cubicBezTo>
                      <a:pt x="0" y="103"/>
                      <a:pt x="0" y="57"/>
                      <a:pt x="29" y="29"/>
                    </a:cubicBezTo>
                    <a:cubicBezTo>
                      <a:pt x="57" y="0"/>
                      <a:pt x="104" y="0"/>
                      <a:pt x="132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406775" y="1971675"/>
                <a:ext cx="588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rot="-5400000">
              <a:off x="8552842" y="1934351"/>
              <a:ext cx="1017112" cy="1274803"/>
              <a:chOff x="3406775" y="1971675"/>
              <a:chExt cx="946151" cy="1185863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435350" y="2001838"/>
                <a:ext cx="884237" cy="112236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54" extrusionOk="0">
                    <a:moveTo>
                      <a:pt x="2170" y="2754"/>
                    </a:moveTo>
                    <a:lnTo>
                      <a:pt x="1376" y="1960"/>
                    </a:lnTo>
                    <a:lnTo>
                      <a:pt x="1006" y="1960"/>
                    </a:lnTo>
                    <a:lnTo>
                      <a:pt x="0" y="95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4287838" y="3092450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132" y="29"/>
                    </a:moveTo>
                    <a:cubicBezTo>
                      <a:pt x="160" y="57"/>
                      <a:pt x="160" y="103"/>
                      <a:pt x="132" y="132"/>
                    </a:cubicBezTo>
                    <a:cubicBezTo>
                      <a:pt x="104" y="160"/>
                      <a:pt x="57" y="160"/>
                      <a:pt x="29" y="132"/>
                    </a:cubicBezTo>
                    <a:cubicBezTo>
                      <a:pt x="0" y="103"/>
                      <a:pt x="0" y="57"/>
                      <a:pt x="29" y="29"/>
                    </a:cubicBezTo>
                    <a:cubicBezTo>
                      <a:pt x="57" y="0"/>
                      <a:pt x="104" y="0"/>
                      <a:pt x="132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3406775" y="1971675"/>
                <a:ext cx="588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>
              <a:off x="-934341" y="152400"/>
              <a:ext cx="1868687" cy="1646829"/>
              <a:chOff x="2757488" y="141767"/>
              <a:chExt cx="1738314" cy="1531934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2786063" y="171930"/>
                <a:ext cx="1709739" cy="1501771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683" extrusionOk="0">
                    <a:moveTo>
                      <a:pt x="3874" y="0"/>
                    </a:moveTo>
                    <a:lnTo>
                      <a:pt x="3874" y="1423"/>
                    </a:lnTo>
                    <a:lnTo>
                      <a:pt x="4192" y="1742"/>
                    </a:lnTo>
                    <a:lnTo>
                      <a:pt x="4192" y="2604"/>
                    </a:lnTo>
                    <a:lnTo>
                      <a:pt x="3125" y="3683"/>
                    </a:lnTo>
                    <a:lnTo>
                      <a:pt x="2364" y="3683"/>
                    </a:lnTo>
                    <a:lnTo>
                      <a:pt x="1917" y="3236"/>
                    </a:lnTo>
                    <a:lnTo>
                      <a:pt x="1299" y="3236"/>
                    </a:lnTo>
                    <a:lnTo>
                      <a:pt x="999" y="3536"/>
                    </a:lnTo>
                    <a:lnTo>
                      <a:pt x="0" y="353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2757488" y="1441450"/>
                <a:ext cx="58738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6" extrusionOk="0">
                    <a:moveTo>
                      <a:pt x="73" y="0"/>
                    </a:moveTo>
                    <a:cubicBezTo>
                      <a:pt x="33" y="0"/>
                      <a:pt x="0" y="32"/>
                      <a:pt x="0" y="73"/>
                    </a:cubicBezTo>
                    <a:cubicBezTo>
                      <a:pt x="0" y="113"/>
                      <a:pt x="32" y="146"/>
                      <a:pt x="73" y="146"/>
                    </a:cubicBezTo>
                    <a:cubicBezTo>
                      <a:pt x="113" y="146"/>
                      <a:pt x="146" y="113"/>
                      <a:pt x="146" y="73"/>
                    </a:cubicBezTo>
                    <a:cubicBezTo>
                      <a:pt x="146" y="33"/>
                      <a:pt x="113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337050" y="141767"/>
                <a:ext cx="58800" cy="60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43;p3"/>
            <p:cNvGrpSpPr/>
            <p:nvPr/>
          </p:nvGrpSpPr>
          <p:grpSpPr>
            <a:xfrm>
              <a:off x="-86047" y="2640401"/>
              <a:ext cx="855055" cy="686105"/>
              <a:chOff x="3524250" y="2062163"/>
              <a:chExt cx="795400" cy="638237"/>
            </a:xfrm>
          </p:grpSpPr>
          <p:sp>
            <p:nvSpPr>
              <p:cNvPr id="44" name="Google Shape;44;p3"/>
              <p:cNvSpPr/>
              <p:nvPr/>
            </p:nvSpPr>
            <p:spPr>
              <a:xfrm>
                <a:off x="3554413" y="2090738"/>
                <a:ext cx="736598" cy="58102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422" extrusionOk="0">
                    <a:moveTo>
                      <a:pt x="1805" y="1422"/>
                    </a:moveTo>
                    <a:lnTo>
                      <a:pt x="729" y="1422"/>
                    </a:lnTo>
                    <a:lnTo>
                      <a:pt x="0" y="693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4260850" y="2641600"/>
                <a:ext cx="588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3524250" y="2062163"/>
                <a:ext cx="603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47;p3"/>
            <p:cNvGrpSpPr/>
            <p:nvPr/>
          </p:nvGrpSpPr>
          <p:grpSpPr>
            <a:xfrm rot="10800000">
              <a:off x="7347110" y="-227898"/>
              <a:ext cx="2153797" cy="455801"/>
              <a:chOff x="4886735" y="1558927"/>
              <a:chExt cx="2153797" cy="455801"/>
            </a:xfrm>
          </p:grpSpPr>
          <p:sp>
            <p:nvSpPr>
              <p:cNvPr id="48" name="Google Shape;48;p3"/>
              <p:cNvSpPr/>
              <p:nvPr/>
            </p:nvSpPr>
            <p:spPr>
              <a:xfrm>
                <a:off x="4919159" y="1591351"/>
                <a:ext cx="2090506" cy="390797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893" extrusionOk="0">
                    <a:moveTo>
                      <a:pt x="0" y="893"/>
                    </a:moveTo>
                    <a:lnTo>
                      <a:pt x="1232" y="893"/>
                    </a:lnTo>
                    <a:lnTo>
                      <a:pt x="2125" y="0"/>
                    </a:lnTo>
                    <a:lnTo>
                      <a:pt x="4768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4886735" y="1951428"/>
                <a:ext cx="65100" cy="63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6977232" y="1558927"/>
                <a:ext cx="63300" cy="651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7"/>
          <p:cNvPicPr preferRelativeResize="0"/>
          <p:nvPr/>
        </p:nvPicPr>
        <p:blipFill rotWithShape="1">
          <a:blip r:embed="rId2">
            <a:alphaModFix/>
          </a:blip>
          <a:srcRect l="922" t="8581" r="922" b="8581"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7"/>
          <p:cNvSpPr txBox="1">
            <a:spLocks noGrp="1"/>
          </p:cNvSpPr>
          <p:nvPr>
            <p:ph type="title"/>
          </p:nvPr>
        </p:nvSpPr>
        <p:spPr>
          <a:xfrm>
            <a:off x="703713" y="1943250"/>
            <a:ext cx="3501600" cy="1257000"/>
          </a:xfrm>
          <a:prstGeom prst="rect">
            <a:avLst/>
          </a:prstGeom>
          <a:effectLst>
            <a:outerShdw blurRad="85725" dist="19050" algn="bl" rotWithShape="0">
              <a:schemeClr val="lt2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body" idx="1"/>
          </p:nvPr>
        </p:nvSpPr>
        <p:spPr>
          <a:xfrm>
            <a:off x="4572025" y="1287300"/>
            <a:ext cx="3852000" cy="25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14" name="Google Shape;114;p7"/>
          <p:cNvGrpSpPr/>
          <p:nvPr/>
        </p:nvGrpSpPr>
        <p:grpSpPr>
          <a:xfrm>
            <a:off x="120616" y="618943"/>
            <a:ext cx="1631475" cy="2146829"/>
            <a:chOff x="987425" y="941388"/>
            <a:chExt cx="1517651" cy="1997050"/>
          </a:xfrm>
        </p:grpSpPr>
        <p:sp>
          <p:nvSpPr>
            <p:cNvPr id="115" name="Google Shape;115;p7"/>
            <p:cNvSpPr/>
            <p:nvPr/>
          </p:nvSpPr>
          <p:spPr>
            <a:xfrm>
              <a:off x="987425" y="974725"/>
              <a:ext cx="1484315" cy="1933574"/>
            </a:xfrm>
            <a:custGeom>
              <a:avLst/>
              <a:gdLst/>
              <a:ahLst/>
              <a:cxnLst/>
              <a:rect l="l" t="t" r="r" b="b"/>
              <a:pathLst>
                <a:path w="3642" h="4742" extrusionOk="0">
                  <a:moveTo>
                    <a:pt x="318" y="4742"/>
                  </a:moveTo>
                  <a:lnTo>
                    <a:pt x="318" y="3319"/>
                  </a:lnTo>
                  <a:lnTo>
                    <a:pt x="0" y="3000"/>
                  </a:lnTo>
                  <a:lnTo>
                    <a:pt x="0" y="2138"/>
                  </a:lnTo>
                  <a:lnTo>
                    <a:pt x="1068" y="1059"/>
                  </a:lnTo>
                  <a:lnTo>
                    <a:pt x="1828" y="1059"/>
                  </a:lnTo>
                  <a:lnTo>
                    <a:pt x="2275" y="1506"/>
                  </a:lnTo>
                  <a:lnTo>
                    <a:pt x="2893" y="1506"/>
                  </a:lnTo>
                  <a:lnTo>
                    <a:pt x="3193" y="1206"/>
                  </a:lnTo>
                  <a:lnTo>
                    <a:pt x="3193" y="449"/>
                  </a:lnTo>
                  <a:lnTo>
                    <a:pt x="3642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1087438" y="2878138"/>
              <a:ext cx="58800" cy="603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2439988" y="941388"/>
              <a:ext cx="65088" cy="65088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132" y="131"/>
                  </a:moveTo>
                  <a:cubicBezTo>
                    <a:pt x="160" y="103"/>
                    <a:pt x="160" y="57"/>
                    <a:pt x="132" y="28"/>
                  </a:cubicBezTo>
                  <a:cubicBezTo>
                    <a:pt x="103" y="0"/>
                    <a:pt x="57" y="0"/>
                    <a:pt x="29" y="28"/>
                  </a:cubicBezTo>
                  <a:cubicBezTo>
                    <a:pt x="0" y="57"/>
                    <a:pt x="0" y="103"/>
                    <a:pt x="29" y="131"/>
                  </a:cubicBezTo>
                  <a:cubicBezTo>
                    <a:pt x="57" y="160"/>
                    <a:pt x="103" y="160"/>
                    <a:pt x="132" y="13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7"/>
          <p:cNvGrpSpPr/>
          <p:nvPr/>
        </p:nvGrpSpPr>
        <p:grpSpPr>
          <a:xfrm rot="5400000">
            <a:off x="-385483" y="3378601"/>
            <a:ext cx="1017112" cy="1274803"/>
            <a:chOff x="3406775" y="1971675"/>
            <a:chExt cx="946151" cy="1185863"/>
          </a:xfrm>
        </p:grpSpPr>
        <p:sp>
          <p:nvSpPr>
            <p:cNvPr id="119" name="Google Shape;119;p7"/>
            <p:cNvSpPr/>
            <p:nvPr/>
          </p:nvSpPr>
          <p:spPr>
            <a:xfrm>
              <a:off x="3435350" y="2001838"/>
              <a:ext cx="884237" cy="1122365"/>
            </a:xfrm>
            <a:custGeom>
              <a:avLst/>
              <a:gdLst/>
              <a:ahLst/>
              <a:cxnLst/>
              <a:rect l="l" t="t" r="r" b="b"/>
              <a:pathLst>
                <a:path w="2170" h="2754" extrusionOk="0">
                  <a:moveTo>
                    <a:pt x="2170" y="2754"/>
                  </a:moveTo>
                  <a:lnTo>
                    <a:pt x="1376" y="1960"/>
                  </a:lnTo>
                  <a:lnTo>
                    <a:pt x="1006" y="1960"/>
                  </a:lnTo>
                  <a:lnTo>
                    <a:pt x="0" y="95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4287838" y="3092450"/>
              <a:ext cx="65088" cy="65088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132" y="29"/>
                  </a:moveTo>
                  <a:cubicBezTo>
                    <a:pt x="160" y="57"/>
                    <a:pt x="160" y="103"/>
                    <a:pt x="132" y="132"/>
                  </a:cubicBezTo>
                  <a:cubicBezTo>
                    <a:pt x="104" y="160"/>
                    <a:pt x="57" y="160"/>
                    <a:pt x="29" y="132"/>
                  </a:cubicBezTo>
                  <a:cubicBezTo>
                    <a:pt x="0" y="103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3406775" y="1971675"/>
              <a:ext cx="58800" cy="588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7"/>
          <p:cNvGrpSpPr/>
          <p:nvPr/>
        </p:nvGrpSpPr>
        <p:grpSpPr>
          <a:xfrm>
            <a:off x="3495110" y="4915602"/>
            <a:ext cx="2153797" cy="455801"/>
            <a:chOff x="4886735" y="1558927"/>
            <a:chExt cx="2153797" cy="455801"/>
          </a:xfrm>
        </p:grpSpPr>
        <p:sp>
          <p:nvSpPr>
            <p:cNvPr id="123" name="Google Shape;123;p7"/>
            <p:cNvSpPr/>
            <p:nvPr/>
          </p:nvSpPr>
          <p:spPr>
            <a:xfrm>
              <a:off x="4919159" y="1591351"/>
              <a:ext cx="2090506" cy="390797"/>
            </a:xfrm>
            <a:custGeom>
              <a:avLst/>
              <a:gdLst/>
              <a:ahLst/>
              <a:cxnLst/>
              <a:rect l="l" t="t" r="r" b="b"/>
              <a:pathLst>
                <a:path w="4768" h="893" extrusionOk="0">
                  <a:moveTo>
                    <a:pt x="0" y="893"/>
                  </a:moveTo>
                  <a:lnTo>
                    <a:pt x="1232" y="893"/>
                  </a:lnTo>
                  <a:lnTo>
                    <a:pt x="2125" y="0"/>
                  </a:lnTo>
                  <a:lnTo>
                    <a:pt x="4768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4886735" y="1951428"/>
              <a:ext cx="65100" cy="633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6977232" y="1558927"/>
              <a:ext cx="63300" cy="651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7"/>
          <p:cNvGrpSpPr/>
          <p:nvPr/>
        </p:nvGrpSpPr>
        <p:grpSpPr>
          <a:xfrm rot="2700000">
            <a:off x="8392331" y="263859"/>
            <a:ext cx="649282" cy="179386"/>
            <a:chOff x="3525838" y="4135438"/>
            <a:chExt cx="649288" cy="179388"/>
          </a:xfrm>
        </p:grpSpPr>
        <p:sp>
          <p:nvSpPr>
            <p:cNvPr id="127" name="Google Shape;127;p7"/>
            <p:cNvSpPr/>
            <p:nvPr/>
          </p:nvSpPr>
          <p:spPr>
            <a:xfrm>
              <a:off x="3557588" y="4135438"/>
              <a:ext cx="584199" cy="146050"/>
            </a:xfrm>
            <a:custGeom>
              <a:avLst/>
              <a:gdLst/>
              <a:ahLst/>
              <a:cxnLst/>
              <a:rect l="l" t="t" r="r" b="b"/>
              <a:pathLst>
                <a:path w="1432" h="359" extrusionOk="0">
                  <a:moveTo>
                    <a:pt x="0" y="359"/>
                  </a:moveTo>
                  <a:lnTo>
                    <a:pt x="358" y="0"/>
                  </a:lnTo>
                  <a:lnTo>
                    <a:pt x="1221" y="0"/>
                  </a:lnTo>
                  <a:lnTo>
                    <a:pt x="1432" y="21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3525838" y="4249738"/>
              <a:ext cx="65088" cy="65088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131" y="131"/>
                  </a:moveTo>
                  <a:cubicBezTo>
                    <a:pt x="103" y="160"/>
                    <a:pt x="57" y="160"/>
                    <a:pt x="28" y="131"/>
                  </a:cubicBezTo>
                  <a:cubicBezTo>
                    <a:pt x="0" y="103"/>
                    <a:pt x="0" y="57"/>
                    <a:pt x="28" y="28"/>
                  </a:cubicBezTo>
                  <a:cubicBezTo>
                    <a:pt x="57" y="0"/>
                    <a:pt x="103" y="0"/>
                    <a:pt x="131" y="28"/>
                  </a:cubicBezTo>
                  <a:cubicBezTo>
                    <a:pt x="160" y="57"/>
                    <a:pt x="160" y="103"/>
                    <a:pt x="131" y="13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4110038" y="4189413"/>
              <a:ext cx="65088" cy="65088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28" y="132"/>
                  </a:moveTo>
                  <a:cubicBezTo>
                    <a:pt x="57" y="160"/>
                    <a:pt x="103" y="160"/>
                    <a:pt x="131" y="132"/>
                  </a:cubicBezTo>
                  <a:cubicBezTo>
                    <a:pt x="160" y="103"/>
                    <a:pt x="160" y="57"/>
                    <a:pt x="131" y="29"/>
                  </a:cubicBezTo>
                  <a:cubicBezTo>
                    <a:pt x="103" y="0"/>
                    <a:pt x="57" y="0"/>
                    <a:pt x="28" y="29"/>
                  </a:cubicBezTo>
                  <a:cubicBezTo>
                    <a:pt x="0" y="57"/>
                    <a:pt x="0" y="103"/>
                    <a:pt x="28" y="13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7"/>
          <p:cNvGrpSpPr/>
          <p:nvPr/>
        </p:nvGrpSpPr>
        <p:grpSpPr>
          <a:xfrm>
            <a:off x="7640081" y="-6"/>
            <a:ext cx="2153797" cy="455895"/>
            <a:chOff x="4630756" y="1700569"/>
            <a:chExt cx="2153797" cy="455895"/>
          </a:xfrm>
        </p:grpSpPr>
        <p:sp>
          <p:nvSpPr>
            <p:cNvPr id="131" name="Google Shape;131;p7"/>
            <p:cNvSpPr/>
            <p:nvPr/>
          </p:nvSpPr>
          <p:spPr>
            <a:xfrm>
              <a:off x="4663179" y="1732993"/>
              <a:ext cx="2090506" cy="390797"/>
            </a:xfrm>
            <a:custGeom>
              <a:avLst/>
              <a:gdLst/>
              <a:ahLst/>
              <a:cxnLst/>
              <a:rect l="l" t="t" r="r" b="b"/>
              <a:pathLst>
                <a:path w="4768" h="893" extrusionOk="0">
                  <a:moveTo>
                    <a:pt x="4768" y="0"/>
                  </a:moveTo>
                  <a:lnTo>
                    <a:pt x="3535" y="0"/>
                  </a:lnTo>
                  <a:lnTo>
                    <a:pt x="2643" y="893"/>
                  </a:lnTo>
                  <a:lnTo>
                    <a:pt x="0" y="893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6721253" y="1700569"/>
              <a:ext cx="63300" cy="633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4630756" y="2091364"/>
              <a:ext cx="65100" cy="651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7"/>
          <p:cNvGrpSpPr/>
          <p:nvPr/>
        </p:nvGrpSpPr>
        <p:grpSpPr>
          <a:xfrm rot="8100000">
            <a:off x="8408545" y="2244547"/>
            <a:ext cx="616865" cy="614808"/>
            <a:chOff x="2588041" y="-11077"/>
            <a:chExt cx="511960" cy="510252"/>
          </a:xfrm>
        </p:grpSpPr>
        <p:cxnSp>
          <p:nvCxnSpPr>
            <p:cNvPr id="135" name="Google Shape;135;p7"/>
            <p:cNvCxnSpPr/>
            <p:nvPr/>
          </p:nvCxnSpPr>
          <p:spPr>
            <a:xfrm flipH="1">
              <a:off x="2622263" y="23054"/>
              <a:ext cx="441900" cy="44190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6" name="Google Shape;136;p7"/>
            <p:cNvSpPr/>
            <p:nvPr/>
          </p:nvSpPr>
          <p:spPr>
            <a:xfrm>
              <a:off x="3030032" y="-11077"/>
              <a:ext cx="69968" cy="69968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28" y="28"/>
                  </a:moveTo>
                  <a:cubicBezTo>
                    <a:pt x="57" y="0"/>
                    <a:pt x="103" y="0"/>
                    <a:pt x="131" y="28"/>
                  </a:cubicBezTo>
                  <a:cubicBezTo>
                    <a:pt x="160" y="57"/>
                    <a:pt x="160" y="103"/>
                    <a:pt x="131" y="131"/>
                  </a:cubicBezTo>
                  <a:cubicBezTo>
                    <a:pt x="103" y="160"/>
                    <a:pt x="57" y="160"/>
                    <a:pt x="28" y="131"/>
                  </a:cubicBezTo>
                  <a:cubicBezTo>
                    <a:pt x="0" y="103"/>
                    <a:pt x="0" y="57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2588041" y="429207"/>
              <a:ext cx="69968" cy="69968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29" y="29"/>
                  </a:moveTo>
                  <a:cubicBezTo>
                    <a:pt x="0" y="57"/>
                    <a:pt x="0" y="103"/>
                    <a:pt x="29" y="132"/>
                  </a:cubicBezTo>
                  <a:cubicBezTo>
                    <a:pt x="57" y="160"/>
                    <a:pt x="103" y="160"/>
                    <a:pt x="132" y="132"/>
                  </a:cubicBezTo>
                  <a:cubicBezTo>
                    <a:pt x="160" y="103"/>
                    <a:pt x="160" y="57"/>
                    <a:pt x="132" y="29"/>
                  </a:cubicBezTo>
                  <a:cubicBezTo>
                    <a:pt x="103" y="0"/>
                    <a:pt x="57" y="0"/>
                    <a:pt x="29" y="29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7"/>
          <p:cNvGrpSpPr/>
          <p:nvPr/>
        </p:nvGrpSpPr>
        <p:grpSpPr>
          <a:xfrm>
            <a:off x="8596528" y="4524551"/>
            <a:ext cx="855055" cy="686105"/>
            <a:chOff x="3524250" y="2062163"/>
            <a:chExt cx="795400" cy="638237"/>
          </a:xfrm>
        </p:grpSpPr>
        <p:sp>
          <p:nvSpPr>
            <p:cNvPr id="139" name="Google Shape;139;p7"/>
            <p:cNvSpPr/>
            <p:nvPr/>
          </p:nvSpPr>
          <p:spPr>
            <a:xfrm>
              <a:off x="3554413" y="2090738"/>
              <a:ext cx="736598" cy="581026"/>
            </a:xfrm>
            <a:custGeom>
              <a:avLst/>
              <a:gdLst/>
              <a:ahLst/>
              <a:cxnLst/>
              <a:rect l="l" t="t" r="r" b="b"/>
              <a:pathLst>
                <a:path w="1805" h="1422" extrusionOk="0">
                  <a:moveTo>
                    <a:pt x="1805" y="1422"/>
                  </a:moveTo>
                  <a:lnTo>
                    <a:pt x="729" y="1422"/>
                  </a:lnTo>
                  <a:lnTo>
                    <a:pt x="0" y="693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4260850" y="2641600"/>
              <a:ext cx="58800" cy="588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3524250" y="2062163"/>
              <a:ext cx="60300" cy="588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9"/>
          <p:cNvPicPr preferRelativeResize="0"/>
          <p:nvPr/>
        </p:nvPicPr>
        <p:blipFill rotWithShape="1">
          <a:blip r:embed="rId2">
            <a:alphaModFix/>
          </a:blip>
          <a:srcRect l="-457" t="8581" r="935" b="8581"/>
          <a:stretch/>
        </p:blipFill>
        <p:spPr>
          <a:xfrm rot="10800000">
            <a:off x="-43200" y="0"/>
            <a:ext cx="9187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 txBox="1">
            <a:spLocks noGrp="1"/>
          </p:cNvSpPr>
          <p:nvPr>
            <p:ph type="title"/>
          </p:nvPr>
        </p:nvSpPr>
        <p:spPr>
          <a:xfrm>
            <a:off x="1634700" y="1482138"/>
            <a:ext cx="5874600" cy="1439100"/>
          </a:xfrm>
          <a:prstGeom prst="rect">
            <a:avLst/>
          </a:prstGeom>
          <a:effectLst>
            <a:outerShdw blurRad="85725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5" name="Google Shape;165;p9"/>
          <p:cNvSpPr txBox="1">
            <a:spLocks noGrp="1"/>
          </p:cNvSpPr>
          <p:nvPr>
            <p:ph type="subTitle" idx="1"/>
          </p:nvPr>
        </p:nvSpPr>
        <p:spPr>
          <a:xfrm>
            <a:off x="1634700" y="2921238"/>
            <a:ext cx="5874600" cy="7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66" name="Google Shape;166;p9"/>
          <p:cNvGrpSpPr/>
          <p:nvPr/>
        </p:nvGrpSpPr>
        <p:grpSpPr>
          <a:xfrm>
            <a:off x="-911484" y="-299658"/>
            <a:ext cx="10525867" cy="7049992"/>
            <a:chOff x="-911484" y="-299658"/>
            <a:chExt cx="10525867" cy="7049992"/>
          </a:xfrm>
        </p:grpSpPr>
        <p:grpSp>
          <p:nvGrpSpPr>
            <p:cNvPr id="167" name="Google Shape;167;p9"/>
            <p:cNvGrpSpPr/>
            <p:nvPr/>
          </p:nvGrpSpPr>
          <p:grpSpPr>
            <a:xfrm>
              <a:off x="-911484" y="4603505"/>
              <a:ext cx="1631475" cy="2146829"/>
              <a:chOff x="987425" y="941388"/>
              <a:chExt cx="1517651" cy="1997050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987425" y="974725"/>
                <a:ext cx="1484315" cy="1933574"/>
              </a:xfrm>
              <a:custGeom>
                <a:avLst/>
                <a:gdLst/>
                <a:ahLst/>
                <a:cxnLst/>
                <a:rect l="l" t="t" r="r" b="b"/>
                <a:pathLst>
                  <a:path w="3642" h="4742" extrusionOk="0">
                    <a:moveTo>
                      <a:pt x="318" y="4742"/>
                    </a:moveTo>
                    <a:lnTo>
                      <a:pt x="318" y="3319"/>
                    </a:lnTo>
                    <a:lnTo>
                      <a:pt x="0" y="3000"/>
                    </a:lnTo>
                    <a:lnTo>
                      <a:pt x="0" y="2138"/>
                    </a:lnTo>
                    <a:lnTo>
                      <a:pt x="1068" y="1059"/>
                    </a:lnTo>
                    <a:lnTo>
                      <a:pt x="1828" y="1059"/>
                    </a:lnTo>
                    <a:lnTo>
                      <a:pt x="2275" y="1506"/>
                    </a:lnTo>
                    <a:lnTo>
                      <a:pt x="2893" y="1506"/>
                    </a:lnTo>
                    <a:lnTo>
                      <a:pt x="3193" y="1206"/>
                    </a:lnTo>
                    <a:lnTo>
                      <a:pt x="3193" y="449"/>
                    </a:lnTo>
                    <a:lnTo>
                      <a:pt x="3642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>
                <a:off x="1087438" y="2878138"/>
                <a:ext cx="58800" cy="60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9"/>
              <p:cNvSpPr/>
              <p:nvPr/>
            </p:nvSpPr>
            <p:spPr>
              <a:xfrm>
                <a:off x="2439988" y="941388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132" y="131"/>
                    </a:moveTo>
                    <a:cubicBezTo>
                      <a:pt x="160" y="103"/>
                      <a:pt x="160" y="57"/>
                      <a:pt x="132" y="28"/>
                    </a:cubicBezTo>
                    <a:cubicBezTo>
                      <a:pt x="103" y="0"/>
                      <a:pt x="57" y="0"/>
                      <a:pt x="29" y="28"/>
                    </a:cubicBezTo>
                    <a:cubicBezTo>
                      <a:pt x="0" y="57"/>
                      <a:pt x="0" y="103"/>
                      <a:pt x="29" y="131"/>
                    </a:cubicBezTo>
                    <a:cubicBezTo>
                      <a:pt x="57" y="160"/>
                      <a:pt x="103" y="160"/>
                      <a:pt x="13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9"/>
            <p:cNvGrpSpPr/>
            <p:nvPr/>
          </p:nvGrpSpPr>
          <p:grpSpPr>
            <a:xfrm>
              <a:off x="7713284" y="1429625"/>
              <a:ext cx="1901100" cy="1646829"/>
              <a:chOff x="2649767" y="0"/>
              <a:chExt cx="1768465" cy="1531934"/>
            </a:xfrm>
          </p:grpSpPr>
          <p:sp>
            <p:nvSpPr>
              <p:cNvPr id="172" name="Google Shape;172;p9"/>
              <p:cNvSpPr/>
              <p:nvPr/>
            </p:nvSpPr>
            <p:spPr>
              <a:xfrm>
                <a:off x="2708493" y="30163"/>
                <a:ext cx="1709739" cy="1501771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683" extrusionOk="0">
                    <a:moveTo>
                      <a:pt x="3874" y="0"/>
                    </a:moveTo>
                    <a:lnTo>
                      <a:pt x="3874" y="1423"/>
                    </a:lnTo>
                    <a:lnTo>
                      <a:pt x="4192" y="1742"/>
                    </a:lnTo>
                    <a:lnTo>
                      <a:pt x="4192" y="2604"/>
                    </a:lnTo>
                    <a:lnTo>
                      <a:pt x="3125" y="3683"/>
                    </a:lnTo>
                    <a:lnTo>
                      <a:pt x="2364" y="3683"/>
                    </a:lnTo>
                    <a:lnTo>
                      <a:pt x="1917" y="3236"/>
                    </a:lnTo>
                    <a:lnTo>
                      <a:pt x="1299" y="3236"/>
                    </a:lnTo>
                    <a:lnTo>
                      <a:pt x="999" y="3536"/>
                    </a:lnTo>
                    <a:lnTo>
                      <a:pt x="0" y="353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9"/>
              <p:cNvSpPr/>
              <p:nvPr/>
            </p:nvSpPr>
            <p:spPr>
              <a:xfrm>
                <a:off x="4337050" y="0"/>
                <a:ext cx="58800" cy="60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9"/>
              <p:cNvSpPr/>
              <p:nvPr/>
            </p:nvSpPr>
            <p:spPr>
              <a:xfrm>
                <a:off x="2649767" y="1441450"/>
                <a:ext cx="58738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6" extrusionOk="0">
                    <a:moveTo>
                      <a:pt x="73" y="0"/>
                    </a:moveTo>
                    <a:cubicBezTo>
                      <a:pt x="33" y="0"/>
                      <a:pt x="0" y="32"/>
                      <a:pt x="0" y="73"/>
                    </a:cubicBezTo>
                    <a:cubicBezTo>
                      <a:pt x="0" y="113"/>
                      <a:pt x="32" y="146"/>
                      <a:pt x="73" y="146"/>
                    </a:cubicBezTo>
                    <a:cubicBezTo>
                      <a:pt x="113" y="146"/>
                      <a:pt x="146" y="113"/>
                      <a:pt x="146" y="73"/>
                    </a:cubicBezTo>
                    <a:cubicBezTo>
                      <a:pt x="146" y="33"/>
                      <a:pt x="113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9"/>
            <p:cNvGrpSpPr/>
            <p:nvPr/>
          </p:nvGrpSpPr>
          <p:grpSpPr>
            <a:xfrm>
              <a:off x="4063442" y="4568014"/>
              <a:ext cx="1017112" cy="1274803"/>
              <a:chOff x="3406775" y="1971675"/>
              <a:chExt cx="946151" cy="1185863"/>
            </a:xfrm>
          </p:grpSpPr>
          <p:sp>
            <p:nvSpPr>
              <p:cNvPr id="176" name="Google Shape;176;p9"/>
              <p:cNvSpPr/>
              <p:nvPr/>
            </p:nvSpPr>
            <p:spPr>
              <a:xfrm>
                <a:off x="3435350" y="2001838"/>
                <a:ext cx="884237" cy="112236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54" extrusionOk="0">
                    <a:moveTo>
                      <a:pt x="2170" y="2754"/>
                    </a:moveTo>
                    <a:lnTo>
                      <a:pt x="1376" y="1960"/>
                    </a:lnTo>
                    <a:lnTo>
                      <a:pt x="1006" y="1960"/>
                    </a:lnTo>
                    <a:lnTo>
                      <a:pt x="0" y="95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9"/>
              <p:cNvSpPr/>
              <p:nvPr/>
            </p:nvSpPr>
            <p:spPr>
              <a:xfrm>
                <a:off x="4287838" y="3092450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132" y="29"/>
                    </a:moveTo>
                    <a:cubicBezTo>
                      <a:pt x="160" y="57"/>
                      <a:pt x="160" y="103"/>
                      <a:pt x="132" y="132"/>
                    </a:cubicBezTo>
                    <a:cubicBezTo>
                      <a:pt x="104" y="160"/>
                      <a:pt x="57" y="160"/>
                      <a:pt x="29" y="132"/>
                    </a:cubicBezTo>
                    <a:cubicBezTo>
                      <a:pt x="0" y="103"/>
                      <a:pt x="0" y="57"/>
                      <a:pt x="29" y="29"/>
                    </a:cubicBezTo>
                    <a:cubicBezTo>
                      <a:pt x="57" y="0"/>
                      <a:pt x="104" y="0"/>
                      <a:pt x="132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9"/>
              <p:cNvSpPr/>
              <p:nvPr/>
            </p:nvSpPr>
            <p:spPr>
              <a:xfrm>
                <a:off x="3406775" y="1971675"/>
                <a:ext cx="588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9"/>
            <p:cNvGrpSpPr/>
            <p:nvPr/>
          </p:nvGrpSpPr>
          <p:grpSpPr>
            <a:xfrm rot="8100000">
              <a:off x="4144426" y="-97812"/>
              <a:ext cx="855123" cy="686159"/>
              <a:chOff x="3524250" y="2062163"/>
              <a:chExt cx="795400" cy="638237"/>
            </a:xfrm>
          </p:grpSpPr>
          <p:sp>
            <p:nvSpPr>
              <p:cNvPr id="180" name="Google Shape;180;p9"/>
              <p:cNvSpPr/>
              <p:nvPr/>
            </p:nvSpPr>
            <p:spPr>
              <a:xfrm>
                <a:off x="3554413" y="2090738"/>
                <a:ext cx="736598" cy="58102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422" extrusionOk="0">
                    <a:moveTo>
                      <a:pt x="1805" y="1422"/>
                    </a:moveTo>
                    <a:lnTo>
                      <a:pt x="729" y="1422"/>
                    </a:lnTo>
                    <a:lnTo>
                      <a:pt x="0" y="693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9"/>
              <p:cNvSpPr/>
              <p:nvPr/>
            </p:nvSpPr>
            <p:spPr>
              <a:xfrm>
                <a:off x="4260850" y="2641600"/>
                <a:ext cx="588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9"/>
              <p:cNvSpPr/>
              <p:nvPr/>
            </p:nvSpPr>
            <p:spPr>
              <a:xfrm>
                <a:off x="3524250" y="2062163"/>
                <a:ext cx="603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" name="Google Shape;183;p9"/>
            <p:cNvGrpSpPr/>
            <p:nvPr/>
          </p:nvGrpSpPr>
          <p:grpSpPr>
            <a:xfrm rot="10800000">
              <a:off x="7224117" y="3966101"/>
              <a:ext cx="1017112" cy="1274803"/>
              <a:chOff x="3406775" y="1971675"/>
              <a:chExt cx="946151" cy="1185863"/>
            </a:xfrm>
          </p:grpSpPr>
          <p:sp>
            <p:nvSpPr>
              <p:cNvPr id="184" name="Google Shape;184;p9"/>
              <p:cNvSpPr/>
              <p:nvPr/>
            </p:nvSpPr>
            <p:spPr>
              <a:xfrm>
                <a:off x="3435350" y="2001838"/>
                <a:ext cx="884237" cy="112236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54" extrusionOk="0">
                    <a:moveTo>
                      <a:pt x="2170" y="2754"/>
                    </a:moveTo>
                    <a:lnTo>
                      <a:pt x="1376" y="1960"/>
                    </a:lnTo>
                    <a:lnTo>
                      <a:pt x="1006" y="1960"/>
                    </a:lnTo>
                    <a:lnTo>
                      <a:pt x="0" y="95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9"/>
              <p:cNvSpPr/>
              <p:nvPr/>
            </p:nvSpPr>
            <p:spPr>
              <a:xfrm>
                <a:off x="4287838" y="3092450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132" y="29"/>
                    </a:moveTo>
                    <a:cubicBezTo>
                      <a:pt x="160" y="57"/>
                      <a:pt x="160" y="103"/>
                      <a:pt x="132" y="132"/>
                    </a:cubicBezTo>
                    <a:cubicBezTo>
                      <a:pt x="104" y="160"/>
                      <a:pt x="57" y="160"/>
                      <a:pt x="29" y="132"/>
                    </a:cubicBezTo>
                    <a:cubicBezTo>
                      <a:pt x="0" y="103"/>
                      <a:pt x="0" y="57"/>
                      <a:pt x="29" y="29"/>
                    </a:cubicBezTo>
                    <a:cubicBezTo>
                      <a:pt x="57" y="0"/>
                      <a:pt x="104" y="0"/>
                      <a:pt x="132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3406775" y="1971675"/>
                <a:ext cx="588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9"/>
            <p:cNvGrpSpPr/>
            <p:nvPr/>
          </p:nvGrpSpPr>
          <p:grpSpPr>
            <a:xfrm rot="-5400000">
              <a:off x="8370067" y="283701"/>
              <a:ext cx="1017112" cy="1274803"/>
              <a:chOff x="3406775" y="1971675"/>
              <a:chExt cx="946151" cy="1185863"/>
            </a:xfrm>
          </p:grpSpPr>
          <p:sp>
            <p:nvSpPr>
              <p:cNvPr id="188" name="Google Shape;188;p9"/>
              <p:cNvSpPr/>
              <p:nvPr/>
            </p:nvSpPr>
            <p:spPr>
              <a:xfrm>
                <a:off x="3435350" y="2001838"/>
                <a:ext cx="884237" cy="112236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54" extrusionOk="0">
                    <a:moveTo>
                      <a:pt x="2170" y="2754"/>
                    </a:moveTo>
                    <a:lnTo>
                      <a:pt x="1376" y="1960"/>
                    </a:lnTo>
                    <a:lnTo>
                      <a:pt x="1006" y="1960"/>
                    </a:lnTo>
                    <a:lnTo>
                      <a:pt x="0" y="95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4287838" y="3092450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132" y="29"/>
                    </a:moveTo>
                    <a:cubicBezTo>
                      <a:pt x="160" y="57"/>
                      <a:pt x="160" y="103"/>
                      <a:pt x="132" y="132"/>
                    </a:cubicBezTo>
                    <a:cubicBezTo>
                      <a:pt x="104" y="160"/>
                      <a:pt x="57" y="160"/>
                      <a:pt x="29" y="132"/>
                    </a:cubicBezTo>
                    <a:cubicBezTo>
                      <a:pt x="0" y="103"/>
                      <a:pt x="0" y="57"/>
                      <a:pt x="29" y="29"/>
                    </a:cubicBezTo>
                    <a:cubicBezTo>
                      <a:pt x="57" y="0"/>
                      <a:pt x="104" y="0"/>
                      <a:pt x="132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>
                <a:off x="3406775" y="1971675"/>
                <a:ext cx="588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9"/>
            <p:cNvGrpSpPr/>
            <p:nvPr/>
          </p:nvGrpSpPr>
          <p:grpSpPr>
            <a:xfrm rot="10800000">
              <a:off x="-732416" y="91035"/>
              <a:ext cx="1901100" cy="1614404"/>
              <a:chOff x="2649767" y="-54524"/>
              <a:chExt cx="1768465" cy="1501771"/>
            </a:xfrm>
          </p:grpSpPr>
          <p:sp>
            <p:nvSpPr>
              <p:cNvPr id="192" name="Google Shape;192;p9"/>
              <p:cNvSpPr/>
              <p:nvPr/>
            </p:nvSpPr>
            <p:spPr>
              <a:xfrm>
                <a:off x="2708493" y="-54524"/>
                <a:ext cx="1709739" cy="1501771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683" extrusionOk="0">
                    <a:moveTo>
                      <a:pt x="3874" y="0"/>
                    </a:moveTo>
                    <a:lnTo>
                      <a:pt x="3874" y="1423"/>
                    </a:lnTo>
                    <a:lnTo>
                      <a:pt x="4192" y="1742"/>
                    </a:lnTo>
                    <a:lnTo>
                      <a:pt x="4192" y="2604"/>
                    </a:lnTo>
                    <a:lnTo>
                      <a:pt x="3125" y="3683"/>
                    </a:lnTo>
                    <a:lnTo>
                      <a:pt x="2364" y="3683"/>
                    </a:lnTo>
                    <a:lnTo>
                      <a:pt x="1917" y="3236"/>
                    </a:lnTo>
                    <a:lnTo>
                      <a:pt x="1299" y="3236"/>
                    </a:lnTo>
                    <a:lnTo>
                      <a:pt x="999" y="3536"/>
                    </a:lnTo>
                    <a:lnTo>
                      <a:pt x="0" y="353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9"/>
              <p:cNvSpPr/>
              <p:nvPr/>
            </p:nvSpPr>
            <p:spPr>
              <a:xfrm>
                <a:off x="4337050" y="0"/>
                <a:ext cx="58800" cy="60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>
                <a:off x="2649767" y="1356763"/>
                <a:ext cx="58738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6" extrusionOk="0">
                    <a:moveTo>
                      <a:pt x="73" y="0"/>
                    </a:moveTo>
                    <a:cubicBezTo>
                      <a:pt x="33" y="0"/>
                      <a:pt x="0" y="32"/>
                      <a:pt x="0" y="73"/>
                    </a:cubicBezTo>
                    <a:cubicBezTo>
                      <a:pt x="0" y="113"/>
                      <a:pt x="32" y="146"/>
                      <a:pt x="73" y="146"/>
                    </a:cubicBezTo>
                    <a:cubicBezTo>
                      <a:pt x="113" y="146"/>
                      <a:pt x="146" y="113"/>
                      <a:pt x="146" y="73"/>
                    </a:cubicBezTo>
                    <a:cubicBezTo>
                      <a:pt x="146" y="33"/>
                      <a:pt x="113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" name="Google Shape;195;p9"/>
            <p:cNvGrpSpPr/>
            <p:nvPr/>
          </p:nvGrpSpPr>
          <p:grpSpPr>
            <a:xfrm rot="5400000">
              <a:off x="-505212" y="2414709"/>
              <a:ext cx="1017112" cy="1274803"/>
              <a:chOff x="3406775" y="1971675"/>
              <a:chExt cx="946151" cy="1185863"/>
            </a:xfrm>
          </p:grpSpPr>
          <p:sp>
            <p:nvSpPr>
              <p:cNvPr id="196" name="Google Shape;196;p9"/>
              <p:cNvSpPr/>
              <p:nvPr/>
            </p:nvSpPr>
            <p:spPr>
              <a:xfrm>
                <a:off x="3435350" y="2001838"/>
                <a:ext cx="884237" cy="112236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54" extrusionOk="0">
                    <a:moveTo>
                      <a:pt x="2170" y="2754"/>
                    </a:moveTo>
                    <a:lnTo>
                      <a:pt x="1376" y="1960"/>
                    </a:lnTo>
                    <a:lnTo>
                      <a:pt x="1006" y="1960"/>
                    </a:lnTo>
                    <a:lnTo>
                      <a:pt x="0" y="95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>
                <a:off x="4287838" y="3092450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132" y="29"/>
                    </a:moveTo>
                    <a:cubicBezTo>
                      <a:pt x="160" y="57"/>
                      <a:pt x="160" y="103"/>
                      <a:pt x="132" y="132"/>
                    </a:cubicBezTo>
                    <a:cubicBezTo>
                      <a:pt x="104" y="160"/>
                      <a:pt x="57" y="160"/>
                      <a:pt x="29" y="132"/>
                    </a:cubicBezTo>
                    <a:cubicBezTo>
                      <a:pt x="0" y="103"/>
                      <a:pt x="0" y="57"/>
                      <a:pt x="29" y="29"/>
                    </a:cubicBezTo>
                    <a:cubicBezTo>
                      <a:pt x="57" y="0"/>
                      <a:pt x="104" y="0"/>
                      <a:pt x="132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3406775" y="1971675"/>
                <a:ext cx="588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4"/>
          <p:cNvPicPr preferRelativeResize="0"/>
          <p:nvPr/>
        </p:nvPicPr>
        <p:blipFill rotWithShape="1">
          <a:blip r:embed="rId2">
            <a:alphaModFix/>
          </a:blip>
          <a:srcRect l="922" t="8581" r="922" b="8581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effectLst>
            <a:outerShdw blurRad="85725" dist="1905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4"/>
          <p:cNvGrpSpPr/>
          <p:nvPr/>
        </p:nvGrpSpPr>
        <p:grpSpPr>
          <a:xfrm rot="8100000">
            <a:off x="8488733" y="379797"/>
            <a:ext cx="616865" cy="614808"/>
            <a:chOff x="2588041" y="-11077"/>
            <a:chExt cx="511960" cy="510252"/>
          </a:xfrm>
        </p:grpSpPr>
        <p:cxnSp>
          <p:nvCxnSpPr>
            <p:cNvPr id="274" name="Google Shape;274;p14"/>
            <p:cNvCxnSpPr/>
            <p:nvPr/>
          </p:nvCxnSpPr>
          <p:spPr>
            <a:xfrm flipH="1">
              <a:off x="2622263" y="23054"/>
              <a:ext cx="441900" cy="44190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5" name="Google Shape;275;p14"/>
            <p:cNvSpPr/>
            <p:nvPr/>
          </p:nvSpPr>
          <p:spPr>
            <a:xfrm>
              <a:off x="3030032" y="-11077"/>
              <a:ext cx="69968" cy="69968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28" y="28"/>
                  </a:moveTo>
                  <a:cubicBezTo>
                    <a:pt x="57" y="0"/>
                    <a:pt x="103" y="0"/>
                    <a:pt x="131" y="28"/>
                  </a:cubicBezTo>
                  <a:cubicBezTo>
                    <a:pt x="160" y="57"/>
                    <a:pt x="160" y="103"/>
                    <a:pt x="131" y="131"/>
                  </a:cubicBezTo>
                  <a:cubicBezTo>
                    <a:pt x="103" y="160"/>
                    <a:pt x="57" y="160"/>
                    <a:pt x="28" y="131"/>
                  </a:cubicBezTo>
                  <a:cubicBezTo>
                    <a:pt x="0" y="103"/>
                    <a:pt x="0" y="57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2588041" y="429207"/>
              <a:ext cx="69968" cy="69968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29" y="29"/>
                  </a:moveTo>
                  <a:cubicBezTo>
                    <a:pt x="0" y="57"/>
                    <a:pt x="0" y="103"/>
                    <a:pt x="29" y="132"/>
                  </a:cubicBezTo>
                  <a:cubicBezTo>
                    <a:pt x="57" y="160"/>
                    <a:pt x="103" y="160"/>
                    <a:pt x="132" y="132"/>
                  </a:cubicBezTo>
                  <a:cubicBezTo>
                    <a:pt x="160" y="103"/>
                    <a:pt x="160" y="57"/>
                    <a:pt x="132" y="29"/>
                  </a:cubicBezTo>
                  <a:cubicBezTo>
                    <a:pt x="103" y="0"/>
                    <a:pt x="57" y="0"/>
                    <a:pt x="29" y="29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14"/>
          <p:cNvGrpSpPr/>
          <p:nvPr/>
        </p:nvGrpSpPr>
        <p:grpSpPr>
          <a:xfrm rot="10800000">
            <a:off x="8361709" y="-180100"/>
            <a:ext cx="1868687" cy="1646829"/>
            <a:chOff x="2757488" y="0"/>
            <a:chExt cx="1738314" cy="1531934"/>
          </a:xfrm>
        </p:grpSpPr>
        <p:sp>
          <p:nvSpPr>
            <p:cNvPr id="278" name="Google Shape;278;p14"/>
            <p:cNvSpPr/>
            <p:nvPr/>
          </p:nvSpPr>
          <p:spPr>
            <a:xfrm>
              <a:off x="2786063" y="30163"/>
              <a:ext cx="1709739" cy="1501771"/>
            </a:xfrm>
            <a:custGeom>
              <a:avLst/>
              <a:gdLst/>
              <a:ahLst/>
              <a:cxnLst/>
              <a:rect l="l" t="t" r="r" b="b"/>
              <a:pathLst>
                <a:path w="4192" h="3683" extrusionOk="0">
                  <a:moveTo>
                    <a:pt x="3874" y="0"/>
                  </a:moveTo>
                  <a:lnTo>
                    <a:pt x="3874" y="1423"/>
                  </a:lnTo>
                  <a:lnTo>
                    <a:pt x="4192" y="1742"/>
                  </a:lnTo>
                  <a:lnTo>
                    <a:pt x="4192" y="2604"/>
                  </a:lnTo>
                  <a:lnTo>
                    <a:pt x="3125" y="3683"/>
                  </a:lnTo>
                  <a:lnTo>
                    <a:pt x="2364" y="3683"/>
                  </a:lnTo>
                  <a:lnTo>
                    <a:pt x="1917" y="3236"/>
                  </a:lnTo>
                  <a:lnTo>
                    <a:pt x="1299" y="3236"/>
                  </a:lnTo>
                  <a:lnTo>
                    <a:pt x="999" y="3536"/>
                  </a:lnTo>
                  <a:lnTo>
                    <a:pt x="0" y="3535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2757488" y="1441450"/>
              <a:ext cx="58738" cy="60325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73" y="0"/>
                  </a:moveTo>
                  <a:cubicBezTo>
                    <a:pt x="33" y="0"/>
                    <a:pt x="0" y="32"/>
                    <a:pt x="0" y="73"/>
                  </a:cubicBezTo>
                  <a:cubicBezTo>
                    <a:pt x="0" y="113"/>
                    <a:pt x="32" y="146"/>
                    <a:pt x="73" y="146"/>
                  </a:cubicBezTo>
                  <a:cubicBezTo>
                    <a:pt x="113" y="146"/>
                    <a:pt x="146" y="113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4337050" y="0"/>
              <a:ext cx="58800" cy="603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14"/>
          <p:cNvGrpSpPr/>
          <p:nvPr/>
        </p:nvGrpSpPr>
        <p:grpSpPr>
          <a:xfrm rot="2700000">
            <a:off x="8392331" y="4695059"/>
            <a:ext cx="649282" cy="179386"/>
            <a:chOff x="3525838" y="4135438"/>
            <a:chExt cx="649288" cy="179388"/>
          </a:xfrm>
        </p:grpSpPr>
        <p:sp>
          <p:nvSpPr>
            <p:cNvPr id="282" name="Google Shape;282;p14"/>
            <p:cNvSpPr/>
            <p:nvPr/>
          </p:nvSpPr>
          <p:spPr>
            <a:xfrm>
              <a:off x="3557588" y="4135438"/>
              <a:ext cx="584199" cy="146050"/>
            </a:xfrm>
            <a:custGeom>
              <a:avLst/>
              <a:gdLst/>
              <a:ahLst/>
              <a:cxnLst/>
              <a:rect l="l" t="t" r="r" b="b"/>
              <a:pathLst>
                <a:path w="1432" h="359" extrusionOk="0">
                  <a:moveTo>
                    <a:pt x="0" y="359"/>
                  </a:moveTo>
                  <a:lnTo>
                    <a:pt x="358" y="0"/>
                  </a:lnTo>
                  <a:lnTo>
                    <a:pt x="1221" y="0"/>
                  </a:lnTo>
                  <a:lnTo>
                    <a:pt x="1432" y="21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3525838" y="4249738"/>
              <a:ext cx="65088" cy="65088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131" y="131"/>
                  </a:moveTo>
                  <a:cubicBezTo>
                    <a:pt x="103" y="160"/>
                    <a:pt x="57" y="160"/>
                    <a:pt x="28" y="131"/>
                  </a:cubicBezTo>
                  <a:cubicBezTo>
                    <a:pt x="0" y="103"/>
                    <a:pt x="0" y="57"/>
                    <a:pt x="28" y="28"/>
                  </a:cubicBezTo>
                  <a:cubicBezTo>
                    <a:pt x="57" y="0"/>
                    <a:pt x="103" y="0"/>
                    <a:pt x="131" y="28"/>
                  </a:cubicBezTo>
                  <a:cubicBezTo>
                    <a:pt x="160" y="57"/>
                    <a:pt x="160" y="103"/>
                    <a:pt x="131" y="13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110038" y="4189413"/>
              <a:ext cx="65088" cy="65088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28" y="132"/>
                  </a:moveTo>
                  <a:cubicBezTo>
                    <a:pt x="57" y="160"/>
                    <a:pt x="103" y="160"/>
                    <a:pt x="131" y="132"/>
                  </a:cubicBezTo>
                  <a:cubicBezTo>
                    <a:pt x="160" y="103"/>
                    <a:pt x="160" y="57"/>
                    <a:pt x="131" y="29"/>
                  </a:cubicBezTo>
                  <a:cubicBezTo>
                    <a:pt x="103" y="0"/>
                    <a:pt x="57" y="0"/>
                    <a:pt x="28" y="29"/>
                  </a:cubicBezTo>
                  <a:cubicBezTo>
                    <a:pt x="0" y="57"/>
                    <a:pt x="0" y="103"/>
                    <a:pt x="28" y="13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p14"/>
          <p:cNvGrpSpPr/>
          <p:nvPr/>
        </p:nvGrpSpPr>
        <p:grpSpPr>
          <a:xfrm>
            <a:off x="7937681" y="4441706"/>
            <a:ext cx="2153797" cy="455895"/>
            <a:chOff x="4630756" y="1700569"/>
            <a:chExt cx="2153797" cy="455895"/>
          </a:xfrm>
        </p:grpSpPr>
        <p:sp>
          <p:nvSpPr>
            <p:cNvPr id="286" name="Google Shape;286;p14"/>
            <p:cNvSpPr/>
            <p:nvPr/>
          </p:nvSpPr>
          <p:spPr>
            <a:xfrm>
              <a:off x="4663179" y="1732993"/>
              <a:ext cx="2090506" cy="390797"/>
            </a:xfrm>
            <a:custGeom>
              <a:avLst/>
              <a:gdLst/>
              <a:ahLst/>
              <a:cxnLst/>
              <a:rect l="l" t="t" r="r" b="b"/>
              <a:pathLst>
                <a:path w="4768" h="893" extrusionOk="0">
                  <a:moveTo>
                    <a:pt x="4768" y="0"/>
                  </a:moveTo>
                  <a:lnTo>
                    <a:pt x="3535" y="0"/>
                  </a:lnTo>
                  <a:lnTo>
                    <a:pt x="2643" y="893"/>
                  </a:lnTo>
                  <a:lnTo>
                    <a:pt x="0" y="893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6721253" y="1700569"/>
              <a:ext cx="63300" cy="633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4630756" y="2091364"/>
              <a:ext cx="65100" cy="651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14"/>
          <p:cNvGrpSpPr/>
          <p:nvPr/>
        </p:nvGrpSpPr>
        <p:grpSpPr>
          <a:xfrm>
            <a:off x="-1019265" y="84202"/>
            <a:ext cx="2153797" cy="455801"/>
            <a:chOff x="4886735" y="1558927"/>
            <a:chExt cx="2153797" cy="455801"/>
          </a:xfrm>
        </p:grpSpPr>
        <p:sp>
          <p:nvSpPr>
            <p:cNvPr id="290" name="Google Shape;290;p14"/>
            <p:cNvSpPr/>
            <p:nvPr/>
          </p:nvSpPr>
          <p:spPr>
            <a:xfrm>
              <a:off x="4919159" y="1591351"/>
              <a:ext cx="2090506" cy="390797"/>
            </a:xfrm>
            <a:custGeom>
              <a:avLst/>
              <a:gdLst/>
              <a:ahLst/>
              <a:cxnLst/>
              <a:rect l="l" t="t" r="r" b="b"/>
              <a:pathLst>
                <a:path w="4768" h="893" extrusionOk="0">
                  <a:moveTo>
                    <a:pt x="0" y="893"/>
                  </a:moveTo>
                  <a:lnTo>
                    <a:pt x="1232" y="893"/>
                  </a:lnTo>
                  <a:lnTo>
                    <a:pt x="2125" y="0"/>
                  </a:lnTo>
                  <a:lnTo>
                    <a:pt x="4768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4886735" y="1951428"/>
              <a:ext cx="65100" cy="633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6977232" y="1558927"/>
              <a:ext cx="63300" cy="651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14"/>
          <p:cNvGrpSpPr/>
          <p:nvPr/>
        </p:nvGrpSpPr>
        <p:grpSpPr>
          <a:xfrm>
            <a:off x="-450933" y="3758064"/>
            <a:ext cx="1017112" cy="1274803"/>
            <a:chOff x="3406775" y="1971675"/>
            <a:chExt cx="946151" cy="1185863"/>
          </a:xfrm>
        </p:grpSpPr>
        <p:sp>
          <p:nvSpPr>
            <p:cNvPr id="294" name="Google Shape;294;p14"/>
            <p:cNvSpPr/>
            <p:nvPr/>
          </p:nvSpPr>
          <p:spPr>
            <a:xfrm>
              <a:off x="3435350" y="2001838"/>
              <a:ext cx="884237" cy="1122365"/>
            </a:xfrm>
            <a:custGeom>
              <a:avLst/>
              <a:gdLst/>
              <a:ahLst/>
              <a:cxnLst/>
              <a:rect l="l" t="t" r="r" b="b"/>
              <a:pathLst>
                <a:path w="2170" h="2754" extrusionOk="0">
                  <a:moveTo>
                    <a:pt x="2170" y="2754"/>
                  </a:moveTo>
                  <a:lnTo>
                    <a:pt x="1376" y="1960"/>
                  </a:lnTo>
                  <a:lnTo>
                    <a:pt x="1006" y="1960"/>
                  </a:lnTo>
                  <a:lnTo>
                    <a:pt x="0" y="95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4287838" y="3092450"/>
              <a:ext cx="65088" cy="65088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132" y="29"/>
                  </a:moveTo>
                  <a:cubicBezTo>
                    <a:pt x="160" y="57"/>
                    <a:pt x="160" y="103"/>
                    <a:pt x="132" y="132"/>
                  </a:cubicBezTo>
                  <a:cubicBezTo>
                    <a:pt x="104" y="160"/>
                    <a:pt x="57" y="160"/>
                    <a:pt x="29" y="132"/>
                  </a:cubicBezTo>
                  <a:cubicBezTo>
                    <a:pt x="0" y="103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3406775" y="1971675"/>
              <a:ext cx="58800" cy="588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14"/>
          <p:cNvGrpSpPr/>
          <p:nvPr/>
        </p:nvGrpSpPr>
        <p:grpSpPr>
          <a:xfrm>
            <a:off x="292478" y="4260451"/>
            <a:ext cx="855055" cy="686105"/>
            <a:chOff x="3524250" y="2062163"/>
            <a:chExt cx="795400" cy="638237"/>
          </a:xfrm>
        </p:grpSpPr>
        <p:sp>
          <p:nvSpPr>
            <p:cNvPr id="298" name="Google Shape;298;p14"/>
            <p:cNvSpPr/>
            <p:nvPr/>
          </p:nvSpPr>
          <p:spPr>
            <a:xfrm>
              <a:off x="3554413" y="2090738"/>
              <a:ext cx="736598" cy="581026"/>
            </a:xfrm>
            <a:custGeom>
              <a:avLst/>
              <a:gdLst/>
              <a:ahLst/>
              <a:cxnLst/>
              <a:rect l="l" t="t" r="r" b="b"/>
              <a:pathLst>
                <a:path w="1805" h="1422" extrusionOk="0">
                  <a:moveTo>
                    <a:pt x="1805" y="1422"/>
                  </a:moveTo>
                  <a:lnTo>
                    <a:pt x="729" y="1422"/>
                  </a:lnTo>
                  <a:lnTo>
                    <a:pt x="0" y="693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4260850" y="2641600"/>
              <a:ext cx="58800" cy="588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524250" y="2062163"/>
              <a:ext cx="60300" cy="588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Google Shape;1069;p41"/>
          <p:cNvPicPr preferRelativeResize="0"/>
          <p:nvPr/>
        </p:nvPicPr>
        <p:blipFill rotWithShape="1">
          <a:blip r:embed="rId2">
            <a:alphaModFix/>
          </a:blip>
          <a:srcRect l="922" t="8581" r="922" b="858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0" name="Google Shape;1070;p41"/>
          <p:cNvGrpSpPr/>
          <p:nvPr/>
        </p:nvGrpSpPr>
        <p:grpSpPr>
          <a:xfrm>
            <a:off x="-880346" y="-366298"/>
            <a:ext cx="11110755" cy="7155496"/>
            <a:chOff x="-880346" y="-213898"/>
            <a:chExt cx="11110755" cy="7155496"/>
          </a:xfrm>
        </p:grpSpPr>
        <p:grpSp>
          <p:nvGrpSpPr>
            <p:cNvPr id="1071" name="Google Shape;1071;p41"/>
            <p:cNvGrpSpPr/>
            <p:nvPr/>
          </p:nvGrpSpPr>
          <p:grpSpPr>
            <a:xfrm rot="-2700000">
              <a:off x="1685409" y="4875369"/>
              <a:ext cx="1868589" cy="1646743"/>
              <a:chOff x="2757488" y="0"/>
              <a:chExt cx="1738314" cy="1531934"/>
            </a:xfrm>
          </p:grpSpPr>
          <p:sp>
            <p:nvSpPr>
              <p:cNvPr id="1072" name="Google Shape;1072;p41"/>
              <p:cNvSpPr/>
              <p:nvPr/>
            </p:nvSpPr>
            <p:spPr>
              <a:xfrm>
                <a:off x="2786063" y="30163"/>
                <a:ext cx="1709739" cy="1501771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683" extrusionOk="0">
                    <a:moveTo>
                      <a:pt x="3874" y="0"/>
                    </a:moveTo>
                    <a:lnTo>
                      <a:pt x="3874" y="1423"/>
                    </a:lnTo>
                    <a:lnTo>
                      <a:pt x="4192" y="1742"/>
                    </a:lnTo>
                    <a:lnTo>
                      <a:pt x="4192" y="2604"/>
                    </a:lnTo>
                    <a:lnTo>
                      <a:pt x="3125" y="3683"/>
                    </a:lnTo>
                    <a:lnTo>
                      <a:pt x="2364" y="3683"/>
                    </a:lnTo>
                    <a:lnTo>
                      <a:pt x="1917" y="3236"/>
                    </a:lnTo>
                    <a:lnTo>
                      <a:pt x="1299" y="3236"/>
                    </a:lnTo>
                    <a:lnTo>
                      <a:pt x="999" y="3536"/>
                    </a:lnTo>
                    <a:lnTo>
                      <a:pt x="0" y="353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1"/>
              <p:cNvSpPr/>
              <p:nvPr/>
            </p:nvSpPr>
            <p:spPr>
              <a:xfrm>
                <a:off x="2757488" y="1441450"/>
                <a:ext cx="58738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6" extrusionOk="0">
                    <a:moveTo>
                      <a:pt x="73" y="0"/>
                    </a:moveTo>
                    <a:cubicBezTo>
                      <a:pt x="33" y="0"/>
                      <a:pt x="0" y="32"/>
                      <a:pt x="0" y="73"/>
                    </a:cubicBezTo>
                    <a:cubicBezTo>
                      <a:pt x="0" y="113"/>
                      <a:pt x="32" y="146"/>
                      <a:pt x="73" y="146"/>
                    </a:cubicBezTo>
                    <a:cubicBezTo>
                      <a:pt x="113" y="146"/>
                      <a:pt x="146" y="113"/>
                      <a:pt x="146" y="73"/>
                    </a:cubicBezTo>
                    <a:cubicBezTo>
                      <a:pt x="146" y="33"/>
                      <a:pt x="113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1"/>
              <p:cNvSpPr/>
              <p:nvPr/>
            </p:nvSpPr>
            <p:spPr>
              <a:xfrm>
                <a:off x="4337050" y="0"/>
                <a:ext cx="58800" cy="60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5" name="Google Shape;1075;p41"/>
            <p:cNvGrpSpPr/>
            <p:nvPr/>
          </p:nvGrpSpPr>
          <p:grpSpPr>
            <a:xfrm rot="10800000">
              <a:off x="-880346" y="229341"/>
              <a:ext cx="2153797" cy="455895"/>
              <a:chOff x="4630756" y="1700569"/>
              <a:chExt cx="2153797" cy="455895"/>
            </a:xfrm>
          </p:grpSpPr>
          <p:sp>
            <p:nvSpPr>
              <p:cNvPr id="1076" name="Google Shape;1076;p41"/>
              <p:cNvSpPr/>
              <p:nvPr/>
            </p:nvSpPr>
            <p:spPr>
              <a:xfrm>
                <a:off x="4663179" y="1732993"/>
                <a:ext cx="2090506" cy="390797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893" extrusionOk="0">
                    <a:moveTo>
                      <a:pt x="4768" y="0"/>
                    </a:moveTo>
                    <a:lnTo>
                      <a:pt x="3535" y="0"/>
                    </a:lnTo>
                    <a:lnTo>
                      <a:pt x="2643" y="893"/>
                    </a:lnTo>
                    <a:lnTo>
                      <a:pt x="0" y="893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1"/>
              <p:cNvSpPr/>
              <p:nvPr/>
            </p:nvSpPr>
            <p:spPr>
              <a:xfrm>
                <a:off x="6721253" y="1700569"/>
                <a:ext cx="63300" cy="63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1"/>
              <p:cNvSpPr/>
              <p:nvPr/>
            </p:nvSpPr>
            <p:spPr>
              <a:xfrm>
                <a:off x="4630756" y="2091364"/>
                <a:ext cx="65100" cy="651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9" name="Google Shape;1079;p41"/>
            <p:cNvGrpSpPr/>
            <p:nvPr/>
          </p:nvGrpSpPr>
          <p:grpSpPr>
            <a:xfrm rot="10800000">
              <a:off x="8076612" y="2786126"/>
              <a:ext cx="2153797" cy="455801"/>
              <a:chOff x="4886735" y="1558927"/>
              <a:chExt cx="2153797" cy="455801"/>
            </a:xfrm>
          </p:grpSpPr>
          <p:sp>
            <p:nvSpPr>
              <p:cNvPr id="1080" name="Google Shape;1080;p41"/>
              <p:cNvSpPr/>
              <p:nvPr/>
            </p:nvSpPr>
            <p:spPr>
              <a:xfrm>
                <a:off x="4919159" y="1591351"/>
                <a:ext cx="2090506" cy="390797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893" extrusionOk="0">
                    <a:moveTo>
                      <a:pt x="0" y="893"/>
                    </a:moveTo>
                    <a:lnTo>
                      <a:pt x="1232" y="893"/>
                    </a:lnTo>
                    <a:lnTo>
                      <a:pt x="2125" y="0"/>
                    </a:lnTo>
                    <a:lnTo>
                      <a:pt x="4768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41"/>
              <p:cNvSpPr/>
              <p:nvPr/>
            </p:nvSpPr>
            <p:spPr>
              <a:xfrm>
                <a:off x="4886735" y="1951428"/>
                <a:ext cx="65100" cy="63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41"/>
              <p:cNvSpPr/>
              <p:nvPr/>
            </p:nvSpPr>
            <p:spPr>
              <a:xfrm>
                <a:off x="6977232" y="1558927"/>
                <a:ext cx="63300" cy="651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3" name="Google Shape;1083;p41"/>
            <p:cNvGrpSpPr/>
            <p:nvPr/>
          </p:nvGrpSpPr>
          <p:grpSpPr>
            <a:xfrm rot="10800000">
              <a:off x="8644952" y="-180100"/>
              <a:ext cx="1017112" cy="1274803"/>
              <a:chOff x="3406775" y="1971675"/>
              <a:chExt cx="946151" cy="1185863"/>
            </a:xfrm>
          </p:grpSpPr>
          <p:sp>
            <p:nvSpPr>
              <p:cNvPr id="1084" name="Google Shape;1084;p41"/>
              <p:cNvSpPr/>
              <p:nvPr/>
            </p:nvSpPr>
            <p:spPr>
              <a:xfrm>
                <a:off x="3435350" y="2001838"/>
                <a:ext cx="884237" cy="112236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54" extrusionOk="0">
                    <a:moveTo>
                      <a:pt x="2170" y="2754"/>
                    </a:moveTo>
                    <a:lnTo>
                      <a:pt x="1376" y="1960"/>
                    </a:lnTo>
                    <a:lnTo>
                      <a:pt x="1006" y="1960"/>
                    </a:lnTo>
                    <a:lnTo>
                      <a:pt x="0" y="95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41"/>
              <p:cNvSpPr/>
              <p:nvPr/>
            </p:nvSpPr>
            <p:spPr>
              <a:xfrm>
                <a:off x="4287838" y="3092450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132" y="29"/>
                    </a:moveTo>
                    <a:cubicBezTo>
                      <a:pt x="160" y="57"/>
                      <a:pt x="160" y="103"/>
                      <a:pt x="132" y="132"/>
                    </a:cubicBezTo>
                    <a:cubicBezTo>
                      <a:pt x="104" y="160"/>
                      <a:pt x="57" y="160"/>
                      <a:pt x="29" y="132"/>
                    </a:cubicBezTo>
                    <a:cubicBezTo>
                      <a:pt x="0" y="103"/>
                      <a:pt x="0" y="57"/>
                      <a:pt x="29" y="29"/>
                    </a:cubicBezTo>
                    <a:cubicBezTo>
                      <a:pt x="57" y="0"/>
                      <a:pt x="104" y="0"/>
                      <a:pt x="132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41"/>
              <p:cNvSpPr/>
              <p:nvPr/>
            </p:nvSpPr>
            <p:spPr>
              <a:xfrm>
                <a:off x="3406775" y="1971675"/>
                <a:ext cx="588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7" name="Google Shape;1087;p41"/>
            <p:cNvGrpSpPr/>
            <p:nvPr/>
          </p:nvGrpSpPr>
          <p:grpSpPr>
            <a:xfrm rot="10800000">
              <a:off x="8063598" y="-864"/>
              <a:ext cx="855055" cy="686105"/>
              <a:chOff x="3524250" y="2062163"/>
              <a:chExt cx="795400" cy="638237"/>
            </a:xfrm>
          </p:grpSpPr>
          <p:sp>
            <p:nvSpPr>
              <p:cNvPr id="1088" name="Google Shape;1088;p41"/>
              <p:cNvSpPr/>
              <p:nvPr/>
            </p:nvSpPr>
            <p:spPr>
              <a:xfrm>
                <a:off x="3554413" y="2090738"/>
                <a:ext cx="736598" cy="58102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422" extrusionOk="0">
                    <a:moveTo>
                      <a:pt x="1805" y="1422"/>
                    </a:moveTo>
                    <a:lnTo>
                      <a:pt x="729" y="1422"/>
                    </a:lnTo>
                    <a:lnTo>
                      <a:pt x="0" y="693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41"/>
              <p:cNvSpPr/>
              <p:nvPr/>
            </p:nvSpPr>
            <p:spPr>
              <a:xfrm>
                <a:off x="4260850" y="2641600"/>
                <a:ext cx="588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41"/>
              <p:cNvSpPr/>
              <p:nvPr/>
            </p:nvSpPr>
            <p:spPr>
              <a:xfrm>
                <a:off x="3524250" y="2062163"/>
                <a:ext cx="603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1" name="Google Shape;1091;p41"/>
            <p:cNvGrpSpPr/>
            <p:nvPr/>
          </p:nvGrpSpPr>
          <p:grpSpPr>
            <a:xfrm rot="-1800044">
              <a:off x="5643720" y="5236437"/>
              <a:ext cx="2153749" cy="455791"/>
              <a:chOff x="4886735" y="1558927"/>
              <a:chExt cx="2153797" cy="455801"/>
            </a:xfrm>
          </p:grpSpPr>
          <p:sp>
            <p:nvSpPr>
              <p:cNvPr id="1092" name="Google Shape;1092;p41"/>
              <p:cNvSpPr/>
              <p:nvPr/>
            </p:nvSpPr>
            <p:spPr>
              <a:xfrm>
                <a:off x="4919159" y="1591351"/>
                <a:ext cx="2090506" cy="390797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893" extrusionOk="0">
                    <a:moveTo>
                      <a:pt x="0" y="893"/>
                    </a:moveTo>
                    <a:lnTo>
                      <a:pt x="1232" y="893"/>
                    </a:lnTo>
                    <a:lnTo>
                      <a:pt x="2125" y="0"/>
                    </a:lnTo>
                    <a:lnTo>
                      <a:pt x="4768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41"/>
              <p:cNvSpPr/>
              <p:nvPr/>
            </p:nvSpPr>
            <p:spPr>
              <a:xfrm>
                <a:off x="4886735" y="1951428"/>
                <a:ext cx="65100" cy="63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41"/>
              <p:cNvSpPr/>
              <p:nvPr/>
            </p:nvSpPr>
            <p:spPr>
              <a:xfrm>
                <a:off x="6977232" y="1558927"/>
                <a:ext cx="63300" cy="651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5" name="Google Shape;1095;p41"/>
            <p:cNvGrpSpPr/>
            <p:nvPr/>
          </p:nvGrpSpPr>
          <p:grpSpPr>
            <a:xfrm rot="9900119">
              <a:off x="105406" y="-149"/>
              <a:ext cx="1868723" cy="1646861"/>
              <a:chOff x="2757488" y="0"/>
              <a:chExt cx="1738314" cy="1531934"/>
            </a:xfrm>
          </p:grpSpPr>
          <p:sp>
            <p:nvSpPr>
              <p:cNvPr id="1096" name="Google Shape;1096;p41"/>
              <p:cNvSpPr/>
              <p:nvPr/>
            </p:nvSpPr>
            <p:spPr>
              <a:xfrm>
                <a:off x="2786063" y="30163"/>
                <a:ext cx="1709739" cy="1501771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683" extrusionOk="0">
                    <a:moveTo>
                      <a:pt x="3874" y="0"/>
                    </a:moveTo>
                    <a:lnTo>
                      <a:pt x="3874" y="1423"/>
                    </a:lnTo>
                    <a:lnTo>
                      <a:pt x="4192" y="1742"/>
                    </a:lnTo>
                    <a:lnTo>
                      <a:pt x="4192" y="2604"/>
                    </a:lnTo>
                    <a:lnTo>
                      <a:pt x="3125" y="3683"/>
                    </a:lnTo>
                    <a:lnTo>
                      <a:pt x="2364" y="3683"/>
                    </a:lnTo>
                    <a:lnTo>
                      <a:pt x="1917" y="3236"/>
                    </a:lnTo>
                    <a:lnTo>
                      <a:pt x="1299" y="3236"/>
                    </a:lnTo>
                    <a:lnTo>
                      <a:pt x="999" y="3536"/>
                    </a:lnTo>
                    <a:lnTo>
                      <a:pt x="0" y="353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41"/>
              <p:cNvSpPr/>
              <p:nvPr/>
            </p:nvSpPr>
            <p:spPr>
              <a:xfrm>
                <a:off x="2757488" y="1441450"/>
                <a:ext cx="58738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6" extrusionOk="0">
                    <a:moveTo>
                      <a:pt x="73" y="0"/>
                    </a:moveTo>
                    <a:cubicBezTo>
                      <a:pt x="33" y="0"/>
                      <a:pt x="0" y="32"/>
                      <a:pt x="0" y="73"/>
                    </a:cubicBezTo>
                    <a:cubicBezTo>
                      <a:pt x="0" y="113"/>
                      <a:pt x="32" y="146"/>
                      <a:pt x="73" y="146"/>
                    </a:cubicBezTo>
                    <a:cubicBezTo>
                      <a:pt x="113" y="146"/>
                      <a:pt x="146" y="113"/>
                      <a:pt x="146" y="73"/>
                    </a:cubicBezTo>
                    <a:cubicBezTo>
                      <a:pt x="146" y="33"/>
                      <a:pt x="113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41"/>
              <p:cNvSpPr/>
              <p:nvPr/>
            </p:nvSpPr>
            <p:spPr>
              <a:xfrm>
                <a:off x="4337050" y="0"/>
                <a:ext cx="58800" cy="60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9" name="Google Shape;1099;p41"/>
            <p:cNvGrpSpPr/>
            <p:nvPr/>
          </p:nvGrpSpPr>
          <p:grpSpPr>
            <a:xfrm rot="6299881">
              <a:off x="-189815" y="4227447"/>
              <a:ext cx="1017132" cy="1274827"/>
              <a:chOff x="3406775" y="1971675"/>
              <a:chExt cx="946151" cy="1185863"/>
            </a:xfrm>
          </p:grpSpPr>
          <p:sp>
            <p:nvSpPr>
              <p:cNvPr id="1100" name="Google Shape;1100;p41"/>
              <p:cNvSpPr/>
              <p:nvPr/>
            </p:nvSpPr>
            <p:spPr>
              <a:xfrm>
                <a:off x="3435350" y="2001838"/>
                <a:ext cx="884237" cy="112236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54" extrusionOk="0">
                    <a:moveTo>
                      <a:pt x="2170" y="2754"/>
                    </a:moveTo>
                    <a:lnTo>
                      <a:pt x="1376" y="1960"/>
                    </a:lnTo>
                    <a:lnTo>
                      <a:pt x="1006" y="1960"/>
                    </a:lnTo>
                    <a:lnTo>
                      <a:pt x="0" y="95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41"/>
              <p:cNvSpPr/>
              <p:nvPr/>
            </p:nvSpPr>
            <p:spPr>
              <a:xfrm>
                <a:off x="4287838" y="3092450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132" y="29"/>
                    </a:moveTo>
                    <a:cubicBezTo>
                      <a:pt x="160" y="57"/>
                      <a:pt x="160" y="103"/>
                      <a:pt x="132" y="132"/>
                    </a:cubicBezTo>
                    <a:cubicBezTo>
                      <a:pt x="104" y="160"/>
                      <a:pt x="57" y="160"/>
                      <a:pt x="29" y="132"/>
                    </a:cubicBezTo>
                    <a:cubicBezTo>
                      <a:pt x="0" y="103"/>
                      <a:pt x="0" y="57"/>
                      <a:pt x="29" y="29"/>
                    </a:cubicBezTo>
                    <a:cubicBezTo>
                      <a:pt x="57" y="0"/>
                      <a:pt x="104" y="0"/>
                      <a:pt x="132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41"/>
              <p:cNvSpPr/>
              <p:nvPr/>
            </p:nvSpPr>
            <p:spPr>
              <a:xfrm>
                <a:off x="3406775" y="1971675"/>
                <a:ext cx="588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4" name="Google Shape;1104;p42"/>
          <p:cNvPicPr preferRelativeResize="0"/>
          <p:nvPr/>
        </p:nvPicPr>
        <p:blipFill rotWithShape="1">
          <a:blip r:embed="rId2">
            <a:alphaModFix/>
          </a:blip>
          <a:srcRect l="893" t="8578" r="922" b="8933"/>
          <a:stretch/>
        </p:blipFill>
        <p:spPr>
          <a:xfrm rot="10800000">
            <a:off x="0" y="21924"/>
            <a:ext cx="9146425" cy="5121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5" name="Google Shape;1105;p42"/>
          <p:cNvGrpSpPr/>
          <p:nvPr/>
        </p:nvGrpSpPr>
        <p:grpSpPr>
          <a:xfrm>
            <a:off x="-880346" y="-694985"/>
            <a:ext cx="11679105" cy="6895129"/>
            <a:chOff x="-880346" y="-694985"/>
            <a:chExt cx="11679105" cy="6895129"/>
          </a:xfrm>
        </p:grpSpPr>
        <p:grpSp>
          <p:nvGrpSpPr>
            <p:cNvPr id="1106" name="Google Shape;1106;p42"/>
            <p:cNvGrpSpPr/>
            <p:nvPr/>
          </p:nvGrpSpPr>
          <p:grpSpPr>
            <a:xfrm rot="-2700000">
              <a:off x="185733" y="3079512"/>
              <a:ext cx="616865" cy="614808"/>
              <a:chOff x="2588041" y="-11077"/>
              <a:chExt cx="511960" cy="510252"/>
            </a:xfrm>
          </p:grpSpPr>
          <p:cxnSp>
            <p:nvCxnSpPr>
              <p:cNvPr id="1107" name="Google Shape;1107;p42"/>
              <p:cNvCxnSpPr/>
              <p:nvPr/>
            </p:nvCxnSpPr>
            <p:spPr>
              <a:xfrm flipH="1">
                <a:off x="2622263" y="23054"/>
                <a:ext cx="441900" cy="4419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108" name="Google Shape;1108;p42"/>
              <p:cNvSpPr/>
              <p:nvPr/>
            </p:nvSpPr>
            <p:spPr>
              <a:xfrm>
                <a:off x="3030032" y="-11077"/>
                <a:ext cx="69968" cy="6996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28" y="28"/>
                    </a:moveTo>
                    <a:cubicBezTo>
                      <a:pt x="57" y="0"/>
                      <a:pt x="103" y="0"/>
                      <a:pt x="131" y="28"/>
                    </a:cubicBezTo>
                    <a:cubicBezTo>
                      <a:pt x="160" y="57"/>
                      <a:pt x="160" y="103"/>
                      <a:pt x="131" y="131"/>
                    </a:cubicBezTo>
                    <a:cubicBezTo>
                      <a:pt x="103" y="160"/>
                      <a:pt x="57" y="160"/>
                      <a:pt x="28" y="131"/>
                    </a:cubicBezTo>
                    <a:cubicBezTo>
                      <a:pt x="0" y="103"/>
                      <a:pt x="0" y="57"/>
                      <a:pt x="28" y="2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42"/>
              <p:cNvSpPr/>
              <p:nvPr/>
            </p:nvSpPr>
            <p:spPr>
              <a:xfrm>
                <a:off x="2588041" y="429207"/>
                <a:ext cx="69968" cy="6996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29" y="29"/>
                    </a:moveTo>
                    <a:cubicBezTo>
                      <a:pt x="0" y="57"/>
                      <a:pt x="0" y="103"/>
                      <a:pt x="29" y="132"/>
                    </a:cubicBezTo>
                    <a:cubicBezTo>
                      <a:pt x="57" y="160"/>
                      <a:pt x="103" y="160"/>
                      <a:pt x="132" y="132"/>
                    </a:cubicBezTo>
                    <a:cubicBezTo>
                      <a:pt x="160" y="103"/>
                      <a:pt x="160" y="57"/>
                      <a:pt x="132" y="29"/>
                    </a:cubicBezTo>
                    <a:cubicBezTo>
                      <a:pt x="103" y="0"/>
                      <a:pt x="57" y="0"/>
                      <a:pt x="29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0" name="Google Shape;1110;p42"/>
            <p:cNvGrpSpPr/>
            <p:nvPr/>
          </p:nvGrpSpPr>
          <p:grpSpPr>
            <a:xfrm rot="-8100000">
              <a:off x="169518" y="140759"/>
              <a:ext cx="649282" cy="179386"/>
              <a:chOff x="3525838" y="4135438"/>
              <a:chExt cx="649288" cy="179388"/>
            </a:xfrm>
          </p:grpSpPr>
          <p:sp>
            <p:nvSpPr>
              <p:cNvPr id="1111" name="Google Shape;1111;p42"/>
              <p:cNvSpPr/>
              <p:nvPr/>
            </p:nvSpPr>
            <p:spPr>
              <a:xfrm>
                <a:off x="3557588" y="4135438"/>
                <a:ext cx="584199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359" extrusionOk="0">
                    <a:moveTo>
                      <a:pt x="0" y="359"/>
                    </a:moveTo>
                    <a:lnTo>
                      <a:pt x="358" y="0"/>
                    </a:lnTo>
                    <a:lnTo>
                      <a:pt x="1221" y="0"/>
                    </a:lnTo>
                    <a:lnTo>
                      <a:pt x="1432" y="211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42"/>
              <p:cNvSpPr/>
              <p:nvPr/>
            </p:nvSpPr>
            <p:spPr>
              <a:xfrm>
                <a:off x="3525838" y="4249738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131" y="131"/>
                    </a:moveTo>
                    <a:cubicBezTo>
                      <a:pt x="103" y="160"/>
                      <a:pt x="57" y="160"/>
                      <a:pt x="28" y="131"/>
                    </a:cubicBezTo>
                    <a:cubicBezTo>
                      <a:pt x="0" y="103"/>
                      <a:pt x="0" y="57"/>
                      <a:pt x="28" y="28"/>
                    </a:cubicBezTo>
                    <a:cubicBezTo>
                      <a:pt x="57" y="0"/>
                      <a:pt x="103" y="0"/>
                      <a:pt x="131" y="28"/>
                    </a:cubicBezTo>
                    <a:cubicBezTo>
                      <a:pt x="160" y="57"/>
                      <a:pt x="160" y="103"/>
                      <a:pt x="13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42"/>
              <p:cNvSpPr/>
              <p:nvPr/>
            </p:nvSpPr>
            <p:spPr>
              <a:xfrm>
                <a:off x="4110038" y="4189413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28" y="132"/>
                    </a:moveTo>
                    <a:cubicBezTo>
                      <a:pt x="57" y="160"/>
                      <a:pt x="103" y="160"/>
                      <a:pt x="131" y="132"/>
                    </a:cubicBezTo>
                    <a:cubicBezTo>
                      <a:pt x="160" y="103"/>
                      <a:pt x="160" y="57"/>
                      <a:pt x="131" y="29"/>
                    </a:cubicBezTo>
                    <a:cubicBezTo>
                      <a:pt x="103" y="0"/>
                      <a:pt x="57" y="0"/>
                      <a:pt x="28" y="29"/>
                    </a:cubicBezTo>
                    <a:cubicBezTo>
                      <a:pt x="0" y="57"/>
                      <a:pt x="0" y="103"/>
                      <a:pt x="28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4" name="Google Shape;1114;p42"/>
            <p:cNvGrpSpPr/>
            <p:nvPr/>
          </p:nvGrpSpPr>
          <p:grpSpPr>
            <a:xfrm rot="10800000">
              <a:off x="-880346" y="229341"/>
              <a:ext cx="2153797" cy="455895"/>
              <a:chOff x="4630756" y="1700569"/>
              <a:chExt cx="2153797" cy="455895"/>
            </a:xfrm>
          </p:grpSpPr>
          <p:sp>
            <p:nvSpPr>
              <p:cNvPr id="1115" name="Google Shape;1115;p42"/>
              <p:cNvSpPr/>
              <p:nvPr/>
            </p:nvSpPr>
            <p:spPr>
              <a:xfrm>
                <a:off x="4663179" y="1732993"/>
                <a:ext cx="2090506" cy="390797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893" extrusionOk="0">
                    <a:moveTo>
                      <a:pt x="4768" y="0"/>
                    </a:moveTo>
                    <a:lnTo>
                      <a:pt x="3535" y="0"/>
                    </a:lnTo>
                    <a:lnTo>
                      <a:pt x="2643" y="893"/>
                    </a:lnTo>
                    <a:lnTo>
                      <a:pt x="0" y="893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42"/>
              <p:cNvSpPr/>
              <p:nvPr/>
            </p:nvSpPr>
            <p:spPr>
              <a:xfrm>
                <a:off x="6721253" y="1700569"/>
                <a:ext cx="63300" cy="63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42"/>
              <p:cNvSpPr/>
              <p:nvPr/>
            </p:nvSpPr>
            <p:spPr>
              <a:xfrm>
                <a:off x="4630756" y="2091364"/>
                <a:ext cx="65100" cy="651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8" name="Google Shape;1118;p42"/>
            <p:cNvGrpSpPr/>
            <p:nvPr/>
          </p:nvGrpSpPr>
          <p:grpSpPr>
            <a:xfrm rot="10800000">
              <a:off x="8644962" y="2786126"/>
              <a:ext cx="2153797" cy="455801"/>
              <a:chOff x="4886735" y="1558927"/>
              <a:chExt cx="2153797" cy="455801"/>
            </a:xfrm>
          </p:grpSpPr>
          <p:sp>
            <p:nvSpPr>
              <p:cNvPr id="1119" name="Google Shape;1119;p42"/>
              <p:cNvSpPr/>
              <p:nvPr/>
            </p:nvSpPr>
            <p:spPr>
              <a:xfrm>
                <a:off x="4919159" y="1591351"/>
                <a:ext cx="2090506" cy="390797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893" extrusionOk="0">
                    <a:moveTo>
                      <a:pt x="0" y="893"/>
                    </a:moveTo>
                    <a:lnTo>
                      <a:pt x="1232" y="893"/>
                    </a:lnTo>
                    <a:lnTo>
                      <a:pt x="2125" y="0"/>
                    </a:lnTo>
                    <a:lnTo>
                      <a:pt x="4768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2"/>
              <p:cNvSpPr/>
              <p:nvPr/>
            </p:nvSpPr>
            <p:spPr>
              <a:xfrm>
                <a:off x="4886735" y="1951428"/>
                <a:ext cx="65100" cy="63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42"/>
              <p:cNvSpPr/>
              <p:nvPr/>
            </p:nvSpPr>
            <p:spPr>
              <a:xfrm>
                <a:off x="6977232" y="1558927"/>
                <a:ext cx="63300" cy="651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42"/>
            <p:cNvGrpSpPr/>
            <p:nvPr/>
          </p:nvGrpSpPr>
          <p:grpSpPr>
            <a:xfrm rot="10800000">
              <a:off x="8644952" y="-180100"/>
              <a:ext cx="1017112" cy="1274803"/>
              <a:chOff x="3406775" y="1971675"/>
              <a:chExt cx="946151" cy="1185863"/>
            </a:xfrm>
          </p:grpSpPr>
          <p:sp>
            <p:nvSpPr>
              <p:cNvPr id="1123" name="Google Shape;1123;p42"/>
              <p:cNvSpPr/>
              <p:nvPr/>
            </p:nvSpPr>
            <p:spPr>
              <a:xfrm>
                <a:off x="3435350" y="2001838"/>
                <a:ext cx="884237" cy="112236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54" extrusionOk="0">
                    <a:moveTo>
                      <a:pt x="2170" y="2754"/>
                    </a:moveTo>
                    <a:lnTo>
                      <a:pt x="1376" y="1960"/>
                    </a:lnTo>
                    <a:lnTo>
                      <a:pt x="1006" y="1960"/>
                    </a:lnTo>
                    <a:lnTo>
                      <a:pt x="0" y="95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2"/>
              <p:cNvSpPr/>
              <p:nvPr/>
            </p:nvSpPr>
            <p:spPr>
              <a:xfrm>
                <a:off x="4287838" y="3092450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132" y="29"/>
                    </a:moveTo>
                    <a:cubicBezTo>
                      <a:pt x="160" y="57"/>
                      <a:pt x="160" y="103"/>
                      <a:pt x="132" y="132"/>
                    </a:cubicBezTo>
                    <a:cubicBezTo>
                      <a:pt x="104" y="160"/>
                      <a:pt x="57" y="160"/>
                      <a:pt x="29" y="132"/>
                    </a:cubicBezTo>
                    <a:cubicBezTo>
                      <a:pt x="0" y="103"/>
                      <a:pt x="0" y="57"/>
                      <a:pt x="29" y="29"/>
                    </a:cubicBezTo>
                    <a:cubicBezTo>
                      <a:pt x="57" y="0"/>
                      <a:pt x="104" y="0"/>
                      <a:pt x="132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2"/>
              <p:cNvSpPr/>
              <p:nvPr/>
            </p:nvSpPr>
            <p:spPr>
              <a:xfrm>
                <a:off x="3406775" y="1971675"/>
                <a:ext cx="588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6" name="Google Shape;1126;p42"/>
            <p:cNvGrpSpPr/>
            <p:nvPr/>
          </p:nvGrpSpPr>
          <p:grpSpPr>
            <a:xfrm rot="10800000">
              <a:off x="8063598" y="49354"/>
              <a:ext cx="855055" cy="686105"/>
              <a:chOff x="3524250" y="2015449"/>
              <a:chExt cx="795400" cy="638237"/>
            </a:xfrm>
          </p:grpSpPr>
          <p:sp>
            <p:nvSpPr>
              <p:cNvPr id="1127" name="Google Shape;1127;p42"/>
              <p:cNvSpPr/>
              <p:nvPr/>
            </p:nvSpPr>
            <p:spPr>
              <a:xfrm>
                <a:off x="3554413" y="2044024"/>
                <a:ext cx="736598" cy="58102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422" extrusionOk="0">
                    <a:moveTo>
                      <a:pt x="1805" y="1422"/>
                    </a:moveTo>
                    <a:lnTo>
                      <a:pt x="729" y="1422"/>
                    </a:lnTo>
                    <a:lnTo>
                      <a:pt x="0" y="693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2"/>
              <p:cNvSpPr/>
              <p:nvPr/>
            </p:nvSpPr>
            <p:spPr>
              <a:xfrm>
                <a:off x="4260850" y="2594886"/>
                <a:ext cx="588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42"/>
              <p:cNvSpPr/>
              <p:nvPr/>
            </p:nvSpPr>
            <p:spPr>
              <a:xfrm>
                <a:off x="3524250" y="2015449"/>
                <a:ext cx="603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0" name="Google Shape;1130;p42"/>
            <p:cNvGrpSpPr/>
            <p:nvPr/>
          </p:nvGrpSpPr>
          <p:grpSpPr>
            <a:xfrm rot="-899881">
              <a:off x="7944639" y="-481236"/>
              <a:ext cx="1868723" cy="1646861"/>
              <a:chOff x="2757488" y="0"/>
              <a:chExt cx="1738314" cy="1531934"/>
            </a:xfrm>
          </p:grpSpPr>
          <p:sp>
            <p:nvSpPr>
              <p:cNvPr id="1131" name="Google Shape;1131;p42"/>
              <p:cNvSpPr/>
              <p:nvPr/>
            </p:nvSpPr>
            <p:spPr>
              <a:xfrm>
                <a:off x="2786063" y="30163"/>
                <a:ext cx="1709739" cy="1501771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683" extrusionOk="0">
                    <a:moveTo>
                      <a:pt x="3874" y="0"/>
                    </a:moveTo>
                    <a:lnTo>
                      <a:pt x="3874" y="1423"/>
                    </a:lnTo>
                    <a:lnTo>
                      <a:pt x="4192" y="1742"/>
                    </a:lnTo>
                    <a:lnTo>
                      <a:pt x="4192" y="2604"/>
                    </a:lnTo>
                    <a:lnTo>
                      <a:pt x="3125" y="3683"/>
                    </a:lnTo>
                    <a:lnTo>
                      <a:pt x="2364" y="3683"/>
                    </a:lnTo>
                    <a:lnTo>
                      <a:pt x="1917" y="3236"/>
                    </a:lnTo>
                    <a:lnTo>
                      <a:pt x="1299" y="3236"/>
                    </a:lnTo>
                    <a:lnTo>
                      <a:pt x="999" y="3536"/>
                    </a:lnTo>
                    <a:lnTo>
                      <a:pt x="0" y="353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42"/>
              <p:cNvSpPr/>
              <p:nvPr/>
            </p:nvSpPr>
            <p:spPr>
              <a:xfrm>
                <a:off x="2757488" y="1441450"/>
                <a:ext cx="58738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6" extrusionOk="0">
                    <a:moveTo>
                      <a:pt x="73" y="0"/>
                    </a:moveTo>
                    <a:cubicBezTo>
                      <a:pt x="33" y="0"/>
                      <a:pt x="0" y="32"/>
                      <a:pt x="0" y="73"/>
                    </a:cubicBezTo>
                    <a:cubicBezTo>
                      <a:pt x="0" y="113"/>
                      <a:pt x="32" y="146"/>
                      <a:pt x="73" y="146"/>
                    </a:cubicBezTo>
                    <a:cubicBezTo>
                      <a:pt x="113" y="146"/>
                      <a:pt x="146" y="113"/>
                      <a:pt x="146" y="73"/>
                    </a:cubicBezTo>
                    <a:cubicBezTo>
                      <a:pt x="146" y="33"/>
                      <a:pt x="113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42"/>
              <p:cNvSpPr/>
              <p:nvPr/>
            </p:nvSpPr>
            <p:spPr>
              <a:xfrm>
                <a:off x="4337050" y="0"/>
                <a:ext cx="58800" cy="60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42"/>
            <p:cNvGrpSpPr/>
            <p:nvPr/>
          </p:nvGrpSpPr>
          <p:grpSpPr>
            <a:xfrm rot="9900119">
              <a:off x="105406" y="-149"/>
              <a:ext cx="1868723" cy="1646861"/>
              <a:chOff x="2757488" y="0"/>
              <a:chExt cx="1738314" cy="1531934"/>
            </a:xfrm>
          </p:grpSpPr>
          <p:sp>
            <p:nvSpPr>
              <p:cNvPr id="1135" name="Google Shape;1135;p42"/>
              <p:cNvSpPr/>
              <p:nvPr/>
            </p:nvSpPr>
            <p:spPr>
              <a:xfrm>
                <a:off x="2786063" y="30163"/>
                <a:ext cx="1709739" cy="1501771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683" extrusionOk="0">
                    <a:moveTo>
                      <a:pt x="3874" y="0"/>
                    </a:moveTo>
                    <a:lnTo>
                      <a:pt x="3874" y="1423"/>
                    </a:lnTo>
                    <a:lnTo>
                      <a:pt x="4192" y="1742"/>
                    </a:lnTo>
                    <a:lnTo>
                      <a:pt x="4192" y="2604"/>
                    </a:lnTo>
                    <a:lnTo>
                      <a:pt x="3125" y="3683"/>
                    </a:lnTo>
                    <a:lnTo>
                      <a:pt x="2364" y="3683"/>
                    </a:lnTo>
                    <a:lnTo>
                      <a:pt x="1917" y="3236"/>
                    </a:lnTo>
                    <a:lnTo>
                      <a:pt x="1299" y="3236"/>
                    </a:lnTo>
                    <a:lnTo>
                      <a:pt x="999" y="3536"/>
                    </a:lnTo>
                    <a:lnTo>
                      <a:pt x="0" y="353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42"/>
              <p:cNvSpPr/>
              <p:nvPr/>
            </p:nvSpPr>
            <p:spPr>
              <a:xfrm>
                <a:off x="2757488" y="1441450"/>
                <a:ext cx="58738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6" extrusionOk="0">
                    <a:moveTo>
                      <a:pt x="73" y="0"/>
                    </a:moveTo>
                    <a:cubicBezTo>
                      <a:pt x="33" y="0"/>
                      <a:pt x="0" y="32"/>
                      <a:pt x="0" y="73"/>
                    </a:cubicBezTo>
                    <a:cubicBezTo>
                      <a:pt x="0" y="113"/>
                      <a:pt x="32" y="146"/>
                      <a:pt x="73" y="146"/>
                    </a:cubicBezTo>
                    <a:cubicBezTo>
                      <a:pt x="113" y="146"/>
                      <a:pt x="146" y="113"/>
                      <a:pt x="146" y="73"/>
                    </a:cubicBezTo>
                    <a:cubicBezTo>
                      <a:pt x="146" y="33"/>
                      <a:pt x="113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2"/>
              <p:cNvSpPr/>
              <p:nvPr/>
            </p:nvSpPr>
            <p:spPr>
              <a:xfrm>
                <a:off x="4337050" y="0"/>
                <a:ext cx="58800" cy="60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8" name="Google Shape;1138;p42"/>
            <p:cNvGrpSpPr/>
            <p:nvPr/>
          </p:nvGrpSpPr>
          <p:grpSpPr>
            <a:xfrm rot="6299881">
              <a:off x="1424035" y="4622272"/>
              <a:ext cx="1017132" cy="1274827"/>
              <a:chOff x="3406775" y="1971675"/>
              <a:chExt cx="946151" cy="1185863"/>
            </a:xfrm>
          </p:grpSpPr>
          <p:sp>
            <p:nvSpPr>
              <p:cNvPr id="1139" name="Google Shape;1139;p42"/>
              <p:cNvSpPr/>
              <p:nvPr/>
            </p:nvSpPr>
            <p:spPr>
              <a:xfrm>
                <a:off x="3435350" y="2001838"/>
                <a:ext cx="884237" cy="112236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54" extrusionOk="0">
                    <a:moveTo>
                      <a:pt x="2170" y="2754"/>
                    </a:moveTo>
                    <a:lnTo>
                      <a:pt x="1376" y="1960"/>
                    </a:lnTo>
                    <a:lnTo>
                      <a:pt x="1006" y="1960"/>
                    </a:lnTo>
                    <a:lnTo>
                      <a:pt x="0" y="95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2"/>
              <p:cNvSpPr/>
              <p:nvPr/>
            </p:nvSpPr>
            <p:spPr>
              <a:xfrm>
                <a:off x="4287838" y="3092450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132" y="29"/>
                    </a:moveTo>
                    <a:cubicBezTo>
                      <a:pt x="160" y="57"/>
                      <a:pt x="160" y="103"/>
                      <a:pt x="132" y="132"/>
                    </a:cubicBezTo>
                    <a:cubicBezTo>
                      <a:pt x="104" y="160"/>
                      <a:pt x="57" y="160"/>
                      <a:pt x="29" y="132"/>
                    </a:cubicBezTo>
                    <a:cubicBezTo>
                      <a:pt x="0" y="103"/>
                      <a:pt x="0" y="57"/>
                      <a:pt x="29" y="29"/>
                    </a:cubicBezTo>
                    <a:cubicBezTo>
                      <a:pt x="57" y="0"/>
                      <a:pt x="104" y="0"/>
                      <a:pt x="132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2"/>
              <p:cNvSpPr/>
              <p:nvPr/>
            </p:nvSpPr>
            <p:spPr>
              <a:xfrm>
                <a:off x="3406775" y="1971675"/>
                <a:ext cx="58800" cy="588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2" name="Google Shape;1142;p42"/>
            <p:cNvGrpSpPr/>
            <p:nvPr/>
          </p:nvGrpSpPr>
          <p:grpSpPr>
            <a:xfrm rot="-1800044">
              <a:off x="6178920" y="5236437"/>
              <a:ext cx="2153749" cy="455791"/>
              <a:chOff x="4886735" y="1558927"/>
              <a:chExt cx="2153797" cy="455801"/>
            </a:xfrm>
          </p:grpSpPr>
          <p:sp>
            <p:nvSpPr>
              <p:cNvPr id="1143" name="Google Shape;1143;p42"/>
              <p:cNvSpPr/>
              <p:nvPr/>
            </p:nvSpPr>
            <p:spPr>
              <a:xfrm>
                <a:off x="4919159" y="1591351"/>
                <a:ext cx="2090506" cy="390797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893" extrusionOk="0">
                    <a:moveTo>
                      <a:pt x="0" y="893"/>
                    </a:moveTo>
                    <a:lnTo>
                      <a:pt x="1232" y="893"/>
                    </a:lnTo>
                    <a:lnTo>
                      <a:pt x="2125" y="0"/>
                    </a:lnTo>
                    <a:lnTo>
                      <a:pt x="4768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42"/>
              <p:cNvSpPr/>
              <p:nvPr/>
            </p:nvSpPr>
            <p:spPr>
              <a:xfrm>
                <a:off x="4886735" y="1951428"/>
                <a:ext cx="65100" cy="633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42"/>
              <p:cNvSpPr/>
              <p:nvPr/>
            </p:nvSpPr>
            <p:spPr>
              <a:xfrm>
                <a:off x="6977232" y="1558927"/>
                <a:ext cx="63300" cy="651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lerta Stencil"/>
              <a:buNone/>
              <a:defRPr sz="2800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lerta Stencil"/>
              <a:buNone/>
              <a:defRPr sz="2800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lerta Stencil"/>
              <a:buNone/>
              <a:defRPr sz="2800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lerta Stencil"/>
              <a:buNone/>
              <a:defRPr sz="2800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lerta Stencil"/>
              <a:buNone/>
              <a:defRPr sz="2800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lerta Stencil"/>
              <a:buNone/>
              <a:defRPr sz="2800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lerta Stencil"/>
              <a:buNone/>
              <a:defRPr sz="2800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lerta Stencil"/>
              <a:buNone/>
              <a:defRPr sz="2800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lerta Stencil"/>
              <a:buNone/>
              <a:defRPr sz="2800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●"/>
              <a:defRPr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60" r:id="rId6"/>
    <p:sldLayoutId id="2147483687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46"/>
          <p:cNvSpPr txBox="1">
            <a:spLocks noGrp="1"/>
          </p:cNvSpPr>
          <p:nvPr>
            <p:ph type="ctrTitle"/>
          </p:nvPr>
        </p:nvSpPr>
        <p:spPr>
          <a:xfrm>
            <a:off x="586185" y="883897"/>
            <a:ext cx="7704000" cy="1233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600" dirty="0"/>
            </a:br>
            <a:r>
              <a:rPr lang="en" sz="2400" dirty="0">
                <a:solidFill>
                  <a:schemeClr val="dk2"/>
                </a:solidFill>
              </a:rPr>
              <a:t>INTEGRALES</a:t>
            </a:r>
            <a:endParaRPr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181FAB-FAE7-97C6-BFEC-A368872B7953}"/>
              </a:ext>
            </a:extLst>
          </p:cNvPr>
          <p:cNvSpPr txBox="1"/>
          <p:nvPr/>
        </p:nvSpPr>
        <p:spPr>
          <a:xfrm>
            <a:off x="2163476" y="257850"/>
            <a:ext cx="49339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UNIVERSIDAD NACIONAL DE CHIMBORAZO </a:t>
            </a:r>
            <a:br>
              <a:rPr lang="en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FACULTAD DE INGENIERÍA </a:t>
            </a:r>
            <a:br>
              <a:rPr lang="en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INGENIERÍA CIVIL</a:t>
            </a:r>
            <a:br>
              <a:rPr lang="en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CÁLCULO EN UNA VARIABLE</a:t>
            </a:r>
            <a:endParaRPr lang="es-EC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2A914F-5F75-801E-4AEC-EECD657ED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58" y="1899902"/>
            <a:ext cx="6620299" cy="2902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0FD963CD-7B79-EA06-B71F-A955AF5B2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1BF7851-AF05-75DD-127C-75537439E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01" y="683933"/>
            <a:ext cx="7874105" cy="38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27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B237FD03-B01B-0276-49F2-33D4FE6E9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3;p47">
            <a:extLst>
              <a:ext uri="{FF2B5EF4-FFF2-40B4-BE49-F238E27FC236}">
                <a16:creationId xmlns:a16="http://schemas.microsoft.com/office/drawing/2014/main" id="{86FD963C-374C-CB3E-94D7-6D5CD39B0521}"/>
              </a:ext>
            </a:extLst>
          </p:cNvPr>
          <p:cNvSpPr txBox="1">
            <a:spLocks/>
          </p:cNvSpPr>
          <p:nvPr/>
        </p:nvSpPr>
        <p:spPr>
          <a:xfrm>
            <a:off x="205651" y="265680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85725" dist="1905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33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9pPr>
          </a:lstStyle>
          <a:p>
            <a:r>
              <a:rPr lang="es-EC" sz="1800" dirty="0"/>
              <a:t>TÉCNICAS DE INTEGRACIÓN </a:t>
            </a:r>
          </a:p>
          <a:p>
            <a:pPr algn="l"/>
            <a:r>
              <a:rPr lang="es-EC" sz="1800" dirty="0">
                <a:solidFill>
                  <a:srgbClr val="FFC000"/>
                </a:solidFill>
              </a:rPr>
              <a:t>SUSTITUCIÓN O CAMBIO DE VARIABLE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90E7CE2-1D97-1B6A-E83B-DE89B5136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42" y="1031668"/>
            <a:ext cx="6542049" cy="396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A8D19034-6F34-B6DE-B1B8-F52AAFC7B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D602547-C45B-2948-D63A-D744B13B7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63" y="620631"/>
            <a:ext cx="7544853" cy="353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49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DC20E031-C3D9-14E3-23D3-C8A7A3F13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E01E979-D6DE-658C-6C6E-E4926A6DF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279" y="206432"/>
            <a:ext cx="5739160" cy="47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18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4750BAE8-8096-0305-3AA5-F5ACC686D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0033D34-A5FF-081E-2736-670D8E7B1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62058"/>
            <a:ext cx="6921190" cy="449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6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F4600CB7-EF2C-006D-2C56-CD151D263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3;p47">
            <a:extLst>
              <a:ext uri="{FF2B5EF4-FFF2-40B4-BE49-F238E27FC236}">
                <a16:creationId xmlns:a16="http://schemas.microsoft.com/office/drawing/2014/main" id="{AE96EF5A-986C-E58A-5228-84D7569F0E33}"/>
              </a:ext>
            </a:extLst>
          </p:cNvPr>
          <p:cNvSpPr txBox="1">
            <a:spLocks/>
          </p:cNvSpPr>
          <p:nvPr/>
        </p:nvSpPr>
        <p:spPr>
          <a:xfrm>
            <a:off x="205651" y="265680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85725" dist="1905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33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9pPr>
          </a:lstStyle>
          <a:p>
            <a:pPr algn="l"/>
            <a:r>
              <a:rPr lang="es-EC" sz="1800" dirty="0"/>
              <a:t>INTEGRACIÓN POR SUSTITUCIÓN O CAMBIO DE VARIABLE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2822D45-32CB-7D42-AAC1-5BEA4797B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518" y="838380"/>
            <a:ext cx="4110265" cy="40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77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DDE21B93-C6BD-F13B-62E1-BA6878319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C586F1-78AA-D312-F0EE-A333C773B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92" y="1046536"/>
            <a:ext cx="6620117" cy="3889420"/>
          </a:xfrm>
          <a:prstGeom prst="rect">
            <a:avLst/>
          </a:prstGeom>
        </p:spPr>
      </p:pic>
      <p:sp>
        <p:nvSpPr>
          <p:cNvPr id="4" name="Google Shape;1163;p47">
            <a:extLst>
              <a:ext uri="{FF2B5EF4-FFF2-40B4-BE49-F238E27FC236}">
                <a16:creationId xmlns:a16="http://schemas.microsoft.com/office/drawing/2014/main" id="{35F99056-622E-DAE7-4939-95C2AB19A326}"/>
              </a:ext>
            </a:extLst>
          </p:cNvPr>
          <p:cNvSpPr txBox="1">
            <a:spLocks/>
          </p:cNvSpPr>
          <p:nvPr/>
        </p:nvSpPr>
        <p:spPr>
          <a:xfrm>
            <a:off x="205651" y="265680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85725" dist="1905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33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9pPr>
          </a:lstStyle>
          <a:p>
            <a:pPr algn="l"/>
            <a:r>
              <a:rPr lang="es-EC" sz="1800" dirty="0"/>
              <a:t>INTEGRACIÓN POR SUSTITUCIÓN O CAMBIO DE VARIABLE</a:t>
            </a:r>
          </a:p>
          <a:p>
            <a:pPr algn="l"/>
            <a:r>
              <a:rPr lang="es-EC" sz="1200" dirty="0">
                <a:solidFill>
                  <a:srgbClr val="FFC000"/>
                </a:solidFill>
              </a:rPr>
              <a:t>FUNCIONES TRIGONOMÉTRICAS</a:t>
            </a:r>
          </a:p>
        </p:txBody>
      </p:sp>
    </p:spTree>
    <p:extLst>
      <p:ext uri="{BB962C8B-B14F-4D97-AF65-F5344CB8AC3E}">
        <p14:creationId xmlns:p14="http://schemas.microsoft.com/office/powerpoint/2010/main" val="1040430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0BA6107B-F79D-E390-FD5B-79A8581C1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26B30A-7A9D-EC9A-55AC-F2F39F106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50" y="706904"/>
            <a:ext cx="7602011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30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5A351072-4269-D0AE-236E-B3869747C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67B6F3-5A98-30C1-5388-6CF49B52F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12" y="384310"/>
            <a:ext cx="6186776" cy="437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84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F14B2860-8EA2-3422-3660-6E73C8E96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199ED2-3D47-3D40-1339-412588C6F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21" y="533115"/>
            <a:ext cx="7582958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9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7"/>
          <p:cNvSpPr txBox="1">
            <a:spLocks noGrp="1"/>
          </p:cNvSpPr>
          <p:nvPr>
            <p:ph type="title"/>
          </p:nvPr>
        </p:nvSpPr>
        <p:spPr>
          <a:xfrm>
            <a:off x="205651" y="2656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ANTIDERIVADA GENERAL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6722AA-B726-4D46-79D9-59B5360088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637"/>
          <a:stretch>
            <a:fillRect/>
          </a:stretch>
        </p:blipFill>
        <p:spPr>
          <a:xfrm>
            <a:off x="828908" y="998400"/>
            <a:ext cx="7423551" cy="38025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A01B1A72-A2AE-55CE-97AC-15C8D2139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4F5D95-8377-2E2E-1B5B-1B56E2B68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21" y="857010"/>
            <a:ext cx="776395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74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F0E56843-B332-8FC4-13EC-772287FF8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34C2A3-51CC-6248-D683-876F62D11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21" y="509299"/>
            <a:ext cx="7582958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85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D5FEBAF5-DB57-BB0E-3128-38725D683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E7359ED-16BB-B482-C7D3-1058E58BA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69" y="1411743"/>
            <a:ext cx="6879627" cy="21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15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F5E5E39E-0D47-849C-3D1A-8D815DD70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FE74E46-2DCA-6A51-7B9C-F13C03507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24" y="2571750"/>
            <a:ext cx="6674680" cy="22857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C70818-C953-DE5E-0D59-858C00016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66" y="286009"/>
            <a:ext cx="7270595" cy="21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4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19B45221-FB04-E954-69CE-DE9262124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40654BD-8963-4EE3-67EF-AA0A40095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06" y="790326"/>
            <a:ext cx="7887801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24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7F23DADD-F1DA-01E0-AA78-06628BA29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3;p47">
            <a:extLst>
              <a:ext uri="{FF2B5EF4-FFF2-40B4-BE49-F238E27FC236}">
                <a16:creationId xmlns:a16="http://schemas.microsoft.com/office/drawing/2014/main" id="{93EECAA2-11C9-6BBB-307F-4766F1AADF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651" y="2656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FÓRMULAS COMPLETAS DE INTEGRACIÓN</a:t>
            </a:r>
            <a:endParaRPr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258558-9127-4DFF-0556-EF497F995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27" y="838380"/>
            <a:ext cx="6302926" cy="419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89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482FF387-0A0F-BF1A-0B86-E6D10807F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796C02-91E9-9B29-8B74-46BB41438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10" y="436918"/>
            <a:ext cx="7508548" cy="41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34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8446D34E-5F85-2B1C-59FE-0EBEBE6BD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3;p47">
            <a:extLst>
              <a:ext uri="{FF2B5EF4-FFF2-40B4-BE49-F238E27FC236}">
                <a16:creationId xmlns:a16="http://schemas.microsoft.com/office/drawing/2014/main" id="{31DE3166-92C3-178F-B52F-95C23F2446ED}"/>
              </a:ext>
            </a:extLst>
          </p:cNvPr>
          <p:cNvSpPr txBox="1">
            <a:spLocks/>
          </p:cNvSpPr>
          <p:nvPr/>
        </p:nvSpPr>
        <p:spPr>
          <a:xfrm>
            <a:off x="376637" y="436666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85725" dist="1905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33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lerta Stencil"/>
              <a:buNone/>
              <a:defRPr sz="2400" b="0" i="0" u="none" strike="noStrike" cap="none">
                <a:solidFill>
                  <a:schemeClr val="dk1"/>
                </a:solidFill>
                <a:latin typeface="Allerta Stencil"/>
                <a:ea typeface="Allerta Stencil"/>
                <a:cs typeface="Allerta Stencil"/>
                <a:sym typeface="Allerta Stencil"/>
              </a:defRPr>
            </a:lvl9pPr>
          </a:lstStyle>
          <a:p>
            <a:r>
              <a:rPr lang="es-EC" sz="1800" dirty="0"/>
              <a:t>TÉCNICAS DE INTEGRACIÓN </a:t>
            </a:r>
          </a:p>
          <a:p>
            <a:pPr algn="l"/>
            <a:r>
              <a:rPr lang="es-EC" sz="1800" dirty="0">
                <a:solidFill>
                  <a:srgbClr val="FFC000"/>
                </a:solidFill>
              </a:rPr>
              <a:t>INTEGRACIÓN POR PARTES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F1CD7F-30C0-CAA0-7469-DDF5BED9C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327" y="1090265"/>
            <a:ext cx="4734958" cy="38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39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C3B6ED2B-EC92-F639-4D1F-DCE8CF689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96E8AB-9C16-3A55-0C6B-511239C86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45" y="913855"/>
            <a:ext cx="7149710" cy="343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94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A28A91C5-3AD8-E018-502B-9C5DD6424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F5B5394-A0C1-DBE7-9212-4FC796FD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936" y="189532"/>
            <a:ext cx="5672254" cy="476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0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5F8346-D652-CFD5-A9C1-EF1B8278A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9" y="961882"/>
            <a:ext cx="6028280" cy="35464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2D47C8-5955-951F-75DE-40EE86107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445" y="926461"/>
            <a:ext cx="2391109" cy="35819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FA0C9C39-F860-AF44-DF24-23DBE1E35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1498ACB-C3FB-54F1-17B7-3C6B651AE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37" y="137773"/>
            <a:ext cx="6849431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62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40B4898C-038E-98F7-C2CF-F488484FE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2C890F-3D7D-B4B5-78A5-3A64BC028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232" y="314010"/>
            <a:ext cx="6525536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1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>
          <a:extLst>
            <a:ext uri="{FF2B5EF4-FFF2-40B4-BE49-F238E27FC236}">
              <a16:creationId xmlns:a16="http://schemas.microsoft.com/office/drawing/2014/main" id="{E35F5A55-23F4-528D-1395-E90106B6C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7">
            <a:extLst>
              <a:ext uri="{FF2B5EF4-FFF2-40B4-BE49-F238E27FC236}">
                <a16:creationId xmlns:a16="http://schemas.microsoft.com/office/drawing/2014/main" id="{CF65DA84-CFDD-3250-695B-2D609460CA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651" y="2656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INTEGRAL INDEFINIDA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A41E88-8F61-1BD6-2D3C-0017C38BC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737" y="838380"/>
            <a:ext cx="5416018" cy="39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8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163;p47">
            <a:extLst>
              <a:ext uri="{FF2B5EF4-FFF2-40B4-BE49-F238E27FC236}">
                <a16:creationId xmlns:a16="http://schemas.microsoft.com/office/drawing/2014/main" id="{C63C0ED6-01AD-8970-0D90-3822A1A788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152" y="17647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FORMAS BÁSICAS DE INTEGRACIÓN</a:t>
            </a:r>
            <a:b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PRIMERAS FÓRMULAS BÁSICAS DE INTEGRACIÓN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AEB6D20-C25D-695F-0A19-925BE3BCE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29" y="917045"/>
            <a:ext cx="7149045" cy="40499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D0E0BE81-2BFF-3161-8DE4-10E28E658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51">
            <a:extLst>
              <a:ext uri="{FF2B5EF4-FFF2-40B4-BE49-F238E27FC236}">
                <a16:creationId xmlns:a16="http://schemas.microsoft.com/office/drawing/2014/main" id="{7E35169F-0514-72FD-02B6-4E1B0482F0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41167" y="3886500"/>
            <a:ext cx="3501600" cy="125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CIVIL ENGINEERING</a:t>
            </a:r>
            <a:endParaRPr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52B409-0EB2-EB17-FD78-73A430AE8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6" y="1214737"/>
            <a:ext cx="7527737" cy="233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4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2CE15238-EED0-9360-FCD0-E3CB696E2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51">
            <a:extLst>
              <a:ext uri="{FF2B5EF4-FFF2-40B4-BE49-F238E27FC236}">
                <a16:creationId xmlns:a16="http://schemas.microsoft.com/office/drawing/2014/main" id="{86913C9E-0644-EFEC-F867-D130178925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41167" y="3886500"/>
            <a:ext cx="3501600" cy="125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CIVIL ENGINEERING</a:t>
            </a:r>
            <a:endParaRPr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02FA41-F822-75C5-5046-BF0DFD9DB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473" y="436399"/>
            <a:ext cx="6259053" cy="42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11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2E272E44-88E4-FF7F-F627-513688CFF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51">
            <a:extLst>
              <a:ext uri="{FF2B5EF4-FFF2-40B4-BE49-F238E27FC236}">
                <a16:creationId xmlns:a16="http://schemas.microsoft.com/office/drawing/2014/main" id="{28DE6BDB-0356-64B8-8F8A-7E29B03E0E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41167" y="3886500"/>
            <a:ext cx="3501600" cy="125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CIVIL ENGINEERING</a:t>
            </a:r>
            <a:endParaRPr sz="1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14C9E8-81F6-831C-3F83-A3F7CF484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34" y="279674"/>
            <a:ext cx="6207511" cy="436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10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>
          <a:extLst>
            <a:ext uri="{FF2B5EF4-FFF2-40B4-BE49-F238E27FC236}">
              <a16:creationId xmlns:a16="http://schemas.microsoft.com/office/drawing/2014/main" id="{4579005F-C0A4-B44C-910C-2AD1FC313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F42CD7A-FB9B-ECA5-502C-A8F8D9BC0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32" y="426808"/>
            <a:ext cx="6988098" cy="44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90610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Major for College: Civil Engineering by Slidesgo">
  <a:themeElements>
    <a:clrScheme name="Simple Light">
      <a:dk1>
        <a:srgbClr val="FFFFFF"/>
      </a:dk1>
      <a:lt1>
        <a:srgbClr val="1B1B21"/>
      </a:lt1>
      <a:dk2>
        <a:srgbClr val="FFBD33"/>
      </a:dk2>
      <a:lt2>
        <a:srgbClr val="60BBF5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75</Words>
  <Application>Microsoft Office PowerPoint</Application>
  <PresentationFormat>Presentación en pantalla (16:9)</PresentationFormat>
  <Paragraphs>16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Assistant</vt:lpstr>
      <vt:lpstr>Allerta Stencil</vt:lpstr>
      <vt:lpstr>Arial</vt:lpstr>
      <vt:lpstr>Calibri</vt:lpstr>
      <vt:lpstr>Times New Roman</vt:lpstr>
      <vt:lpstr>Engineering Major for College: Civil Engineering by Slidesgo</vt:lpstr>
      <vt:lpstr> INTEGRALES</vt:lpstr>
      <vt:lpstr>LA ANTIDERIVADA GENERAL</vt:lpstr>
      <vt:lpstr>Presentación de PowerPoint</vt:lpstr>
      <vt:lpstr>LA INTEGRAL INDEFINIDA</vt:lpstr>
      <vt:lpstr>FORMAS BÁSICAS DE INTEGRACIÓN  PRIMERAS FÓRMULAS BÁSICAS DE INTEGRACIÓN</vt:lpstr>
      <vt:lpstr>CIVIL ENGINEERING</vt:lpstr>
      <vt:lpstr>CIVIL ENGINEERING</vt:lpstr>
      <vt:lpstr>CIVIL ENGINEERING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FÓRMULAS COMPLETAS DE INTEGRACIÓN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</dc:creator>
  <cp:lastModifiedBy>Luis Alexander Villacres Tapia</cp:lastModifiedBy>
  <cp:revision>4</cp:revision>
  <dcterms:modified xsi:type="dcterms:W3CDTF">2025-06-09T11:26:48Z</dcterms:modified>
</cp:coreProperties>
</file>