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2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6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¿Cuál es la realidad de nuestra institución educativa?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Actividad de trabajo grupal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/>
              <a:t>En grupos, analicen:</a:t>
            </a:r>
          </a:p>
          <a:p>
            <a:pPr marL="0" indent="0">
              <a:buNone/>
            </a:pPr>
            <a:r>
              <a:rPr lang="es-EC" sz="3600" dirty="0"/>
              <a:t>1. ¿Qué acciones concretas podemos tomar desde nuestra área?</a:t>
            </a:r>
          </a:p>
          <a:p>
            <a:pPr marL="0" indent="0">
              <a:buNone/>
            </a:pPr>
            <a:r>
              <a:rPr lang="es-EC" sz="3600" dirty="0"/>
              <a:t>2. ¿Qué recursos necesitamos?</a:t>
            </a:r>
          </a:p>
          <a:p>
            <a:pPr marL="0" indent="0">
              <a:buNone/>
            </a:pPr>
            <a:r>
              <a:rPr lang="es-EC" sz="3600" dirty="0"/>
              <a:t>3. ¿Cómo mediríamos el impacto?</a:t>
            </a:r>
          </a:p>
          <a:p>
            <a:pPr marL="0" indent="0">
              <a:buNone/>
            </a:pPr>
            <a:endParaRPr lang="es-EC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4000"/>
              <a:t>¿Qué es la autoevaluación institucional?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s-EC" sz="4800" dirty="0"/>
              <a:t>Es un proceso interno de reflexión y análisis que permite a la institución conocerse, evaluar su desempeño y mejorar continuamente.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4000"/>
              <a:t>Objetivos de la autoevaluación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s-EC" sz="3600" dirty="0"/>
              <a:t>Identificar fortalezas y debilidades</a:t>
            </a:r>
          </a:p>
          <a:p>
            <a:r>
              <a:rPr lang="es-EC" sz="3600" dirty="0"/>
              <a:t>Mejorar la calidad educativa</a:t>
            </a:r>
          </a:p>
          <a:p>
            <a:r>
              <a:rPr lang="es-EC" sz="3600" dirty="0"/>
              <a:t>Promover participación</a:t>
            </a:r>
          </a:p>
          <a:p>
            <a:r>
              <a:rPr lang="es-EC" sz="3600" dirty="0"/>
              <a:t>Orientar el plan institucional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Dimensiones evaluadas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4000" dirty="0"/>
              <a:t>1. Gestión pedagógica</a:t>
            </a:r>
          </a:p>
          <a:p>
            <a:pPr marL="0" indent="0">
              <a:buNone/>
            </a:pPr>
            <a:r>
              <a:rPr lang="es-EC" sz="4000" dirty="0"/>
              <a:t>2. Gestión directiva</a:t>
            </a:r>
          </a:p>
          <a:p>
            <a:pPr marL="0" indent="0">
              <a:buNone/>
            </a:pPr>
            <a:r>
              <a:rPr lang="es-EC" sz="4000" dirty="0"/>
              <a:t>3. Gestión administrativa</a:t>
            </a:r>
          </a:p>
          <a:p>
            <a:pPr marL="0" indent="0">
              <a:buNone/>
            </a:pPr>
            <a:r>
              <a:rPr lang="es-EC" sz="4000" dirty="0"/>
              <a:t>4. Gestión comunitaria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Metodología utilizada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2100" dirty="0"/>
              <a:t>• </a:t>
            </a:r>
            <a:r>
              <a:rPr lang="es-EC" sz="4000" dirty="0"/>
              <a:t>Encuestas a actores institucionales</a:t>
            </a:r>
          </a:p>
          <a:p>
            <a:pPr marL="0" indent="0">
              <a:buNone/>
            </a:pPr>
            <a:r>
              <a:rPr lang="es-EC" sz="4000" dirty="0"/>
              <a:t>• Observación directa</a:t>
            </a:r>
          </a:p>
          <a:p>
            <a:pPr marL="0" indent="0">
              <a:buNone/>
            </a:pPr>
            <a:r>
              <a:rPr lang="es-EC" sz="4000" dirty="0"/>
              <a:t>• Revisión documental</a:t>
            </a:r>
          </a:p>
          <a:p>
            <a:pPr marL="0" indent="0">
              <a:buNone/>
            </a:pPr>
            <a:r>
              <a:rPr lang="es-EC" sz="4000" dirty="0"/>
              <a:t>• Reuniones de análisis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Fortalezas identificadas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EC" sz="4000" dirty="0"/>
              <a:t>• Compromiso docente</a:t>
            </a:r>
          </a:p>
          <a:p>
            <a:pPr marL="0" indent="0">
              <a:buNone/>
            </a:pPr>
            <a:r>
              <a:rPr lang="es-EC" sz="4000" dirty="0"/>
              <a:t>• Participación de las familias</a:t>
            </a:r>
          </a:p>
          <a:p>
            <a:pPr marL="0" indent="0">
              <a:buNone/>
            </a:pPr>
            <a:r>
              <a:rPr lang="es-EC" sz="4000" dirty="0"/>
              <a:t>• Buen clima escolar</a:t>
            </a:r>
          </a:p>
          <a:p>
            <a:pPr marL="0" indent="0">
              <a:buNone/>
            </a:pPr>
            <a:r>
              <a:rPr lang="es-EC" sz="4000" dirty="0"/>
              <a:t>• Resultados de aprendizaje estables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Debilidades identificadas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78" y="2389218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4000" dirty="0"/>
              <a:t>• Infraestructura limitada</a:t>
            </a:r>
          </a:p>
          <a:p>
            <a:pPr marL="0" indent="0">
              <a:buNone/>
            </a:pPr>
            <a:r>
              <a:rPr lang="es-EC" sz="4000" dirty="0"/>
              <a:t>• Uso insuficiente de tecnologías</a:t>
            </a:r>
          </a:p>
          <a:p>
            <a:pPr marL="0" indent="0">
              <a:buNone/>
            </a:pPr>
            <a:r>
              <a:rPr lang="es-EC" sz="4000" dirty="0"/>
              <a:t>• Procesos administrativos lentos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Recomendaciones clave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4000" dirty="0"/>
              <a:t>• Formación docente continua</a:t>
            </a:r>
          </a:p>
          <a:p>
            <a:pPr marL="0" indent="0">
              <a:buNone/>
            </a:pPr>
            <a:r>
              <a:rPr lang="es-EC" sz="4000" dirty="0"/>
              <a:t>• Mejoras en infraestructura y TIC</a:t>
            </a:r>
          </a:p>
          <a:p>
            <a:pPr marL="0" indent="0">
              <a:buNone/>
            </a:pPr>
            <a:r>
              <a:rPr lang="es-EC" sz="4000" dirty="0"/>
              <a:t>• Comunicación más efectiva</a:t>
            </a:r>
          </a:p>
          <a:p>
            <a:pPr marL="0" indent="0">
              <a:buNone/>
            </a:pPr>
            <a:r>
              <a:rPr lang="es-EC" sz="4000" dirty="0"/>
              <a:t>• Gestión participativa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s-EC" sz="4700"/>
              <a:t>Conclusiones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s-EC" sz="4000" dirty="0"/>
              <a:t>La autoevaluación fortalece la identidad institucional y es clave para construir una educación de calidad y en mejora constante.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201</Words>
  <Application>Microsoft Macintosh PowerPoint</Application>
  <PresentationFormat>Presentación en pantalla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¿Cuál es la realidad de nuestra institución educativa?</vt:lpstr>
      <vt:lpstr>¿Qué es la autoevaluación institucional?</vt:lpstr>
      <vt:lpstr>Objetivos de la autoevaluación</vt:lpstr>
      <vt:lpstr>Dimensiones evaluadas</vt:lpstr>
      <vt:lpstr>Metodología utilizada</vt:lpstr>
      <vt:lpstr>Fortalezas identificadas</vt:lpstr>
      <vt:lpstr>Debilidades identificadas</vt:lpstr>
      <vt:lpstr>Recomendaciones clave</vt:lpstr>
      <vt:lpstr>Conclusiones</vt:lpstr>
      <vt:lpstr>Actividad de trabajo grupal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2025-06-10T02:19:56Z</dcterms:modified>
  <cp:category/>
</cp:coreProperties>
</file>