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ites.google.com/site/proyectodematematica1/home/standard-4/objective-h/funcion-irracional/capture-20120529-191647.png?attredirects=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DE67F-94AC-43DF-89AE-7FE8374E1C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273149"/>
            <a:ext cx="7766936" cy="1646302"/>
          </a:xfrm>
        </p:spPr>
        <p:txBody>
          <a:bodyPr/>
          <a:lstStyle/>
          <a:p>
            <a:r>
              <a:rPr lang="es-CO" sz="5800" dirty="0"/>
              <a:t>Funciones Irracionales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20A9472-9C1C-4893-91BD-90FDDB30F2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084918"/>
            <a:ext cx="7766936" cy="1096899"/>
          </a:xfrm>
        </p:spPr>
        <p:txBody>
          <a:bodyPr/>
          <a:lstStyle/>
          <a:p>
            <a:pPr algn="just"/>
            <a:r>
              <a:rPr lang="es-CO" dirty="0">
                <a:solidFill>
                  <a:schemeClr val="tx1"/>
                </a:solidFill>
              </a:rPr>
              <a:t>Las funciones irracionales son aquellas cuya expresión matemática </a:t>
            </a:r>
            <a:r>
              <a:rPr lang="es-CO" i="1" dirty="0">
                <a:solidFill>
                  <a:schemeClr val="tx1"/>
                </a:solidFill>
              </a:rPr>
              <a:t>f </a:t>
            </a:r>
            <a:r>
              <a:rPr lang="es-CO" dirty="0">
                <a:solidFill>
                  <a:schemeClr val="tx1"/>
                </a:solidFill>
              </a:rPr>
              <a:t>(x) presenta un radical:              donde </a:t>
            </a:r>
            <a:r>
              <a:rPr lang="es-CO" i="1" dirty="0">
                <a:solidFill>
                  <a:schemeClr val="tx1"/>
                </a:solidFill>
              </a:rPr>
              <a:t>g</a:t>
            </a:r>
            <a:r>
              <a:rPr lang="es-CO" dirty="0">
                <a:solidFill>
                  <a:schemeClr val="tx1"/>
                </a:solidFill>
              </a:rPr>
              <a:t> (x) es una función polinómica o una función racional.</a:t>
            </a:r>
          </a:p>
        </p:txBody>
      </p:sp>
      <p:pic>
        <p:nvPicPr>
          <p:cNvPr id="6" name="Picture 3" descr="https://sites.google.com/site/proyectodematematica1/_/rsrc/1468887421030/home/standard-4/objective-h/funcion-irracional/capture-20120529-191647.png">
            <a:hlinkClick r:id="rId2"/>
            <a:extLst>
              <a:ext uri="{FF2B5EF4-FFF2-40B4-BE49-F238E27FC236}">
                <a16:creationId xmlns:a16="http://schemas.microsoft.com/office/drawing/2014/main" id="{306265D1-7288-46C2-B92A-92879F0F82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8393" y="3381367"/>
            <a:ext cx="973635" cy="50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5283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D7967683-B3EF-4692-B675-A57964835B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9643" y="288481"/>
            <a:ext cx="6291981" cy="6281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5728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5C62EB1-A398-4081-A246-470F9955B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12" y="702673"/>
            <a:ext cx="4829175" cy="50292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CC02D6D3-FBBB-450D-A12E-0620C0241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9761" y="1592507"/>
            <a:ext cx="4600575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347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11" y="647564"/>
            <a:ext cx="5343525" cy="79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089" y="2038894"/>
            <a:ext cx="841057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487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15" y="91148"/>
            <a:ext cx="4362450" cy="504825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9464" y="1480749"/>
            <a:ext cx="1356768" cy="135676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481" y="3091543"/>
            <a:ext cx="8366584" cy="365324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77646" y="3681141"/>
            <a:ext cx="3958597" cy="2197146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1015" y="703353"/>
            <a:ext cx="9229725" cy="7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175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902" y="690699"/>
            <a:ext cx="4705350" cy="4953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74" y="1369695"/>
            <a:ext cx="9229725" cy="704850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9777" y="1962150"/>
            <a:ext cx="1514475" cy="1714500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723" y="3746999"/>
            <a:ext cx="7149603" cy="80962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39075" y="3676650"/>
            <a:ext cx="4352925" cy="3190875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65887" y="4355876"/>
            <a:ext cx="3008365" cy="2424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54649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4110" y="1994126"/>
            <a:ext cx="3719096" cy="2847839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793163" y="729250"/>
            <a:ext cx="3063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b="1" dirty="0">
                <a:solidFill>
                  <a:srgbClr val="FF0000"/>
                </a:solidFill>
              </a:rPr>
              <a:t>Trabajo en clases</a:t>
            </a:r>
            <a:endParaRPr lang="es-EC" sz="2800" dirty="0"/>
          </a:p>
        </p:txBody>
      </p:sp>
    </p:spTree>
    <p:extLst>
      <p:ext uri="{BB962C8B-B14F-4D97-AF65-F5344CB8AC3E}">
        <p14:creationId xmlns:p14="http://schemas.microsoft.com/office/powerpoint/2010/main" val="2683675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4110</TotalTime>
  <Words>13</Words>
  <Application>Microsoft Office PowerPoint</Application>
  <PresentationFormat>Panorámica</PresentationFormat>
  <Paragraphs>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Faceta</vt:lpstr>
      <vt:lpstr>Funciones Irracionales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Irracionales</dc:title>
  <dc:creator>USER</dc:creator>
  <cp:lastModifiedBy>user</cp:lastModifiedBy>
  <cp:revision>5</cp:revision>
  <dcterms:created xsi:type="dcterms:W3CDTF">2018-03-19T00:20:18Z</dcterms:created>
  <dcterms:modified xsi:type="dcterms:W3CDTF">2025-06-23T17:36:44Z</dcterms:modified>
</cp:coreProperties>
</file>