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5" r:id="rId3"/>
    <p:sldId id="266" r:id="rId4"/>
    <p:sldId id="267" r:id="rId5"/>
    <p:sldId id="268" r:id="rId6"/>
    <p:sldId id="269" r:id="rId7"/>
    <p:sldId id="259" r:id="rId8"/>
    <p:sldId id="260" r:id="rId9"/>
    <p:sldId id="261" r:id="rId10"/>
    <p:sldId id="262" r:id="rId11"/>
    <p:sldId id="270" r:id="rId12"/>
    <p:sldId id="263" r:id="rId13"/>
    <p:sldId id="264" r:id="rId14"/>
    <p:sldId id="272" r:id="rId15"/>
    <p:sldId id="274" r:id="rId16"/>
    <p:sldId id="275" r:id="rId17"/>
    <p:sldId id="276" r:id="rId1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2716FFC7-9A06-4049-937B-B1D7EF88E99F}" type="datetimeFigureOut">
              <a:rPr lang="es-EC" smtClean="0"/>
              <a:t>20/6/2025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458D1BA-3988-451A-8DD2-D97E4230FF14}" type="slidenum">
              <a:rPr lang="es-EC" smtClean="0"/>
              <a:t>‹Nº›</a:t>
            </a:fld>
            <a:endParaRPr lang="es-EC"/>
          </a:p>
        </p:txBody>
      </p:sp>
    </p:spTree>
    <p:extLst>
      <p:ext uri="{BB962C8B-B14F-4D97-AF65-F5344CB8AC3E}">
        <p14:creationId xmlns:p14="http://schemas.microsoft.com/office/powerpoint/2010/main" val="1070358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716FFC7-9A06-4049-937B-B1D7EF88E99F}" type="datetimeFigureOut">
              <a:rPr lang="es-EC" smtClean="0"/>
              <a:t>20/6/2025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458D1BA-3988-451A-8DD2-D97E4230FF14}" type="slidenum">
              <a:rPr lang="es-EC" smtClean="0"/>
              <a:t>‹Nº›</a:t>
            </a:fld>
            <a:endParaRPr lang="es-EC"/>
          </a:p>
        </p:txBody>
      </p:sp>
    </p:spTree>
    <p:extLst>
      <p:ext uri="{BB962C8B-B14F-4D97-AF65-F5344CB8AC3E}">
        <p14:creationId xmlns:p14="http://schemas.microsoft.com/office/powerpoint/2010/main" val="321393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716FFC7-9A06-4049-937B-B1D7EF88E99F}" type="datetimeFigureOut">
              <a:rPr lang="es-EC" smtClean="0"/>
              <a:t>20/6/2025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458D1BA-3988-451A-8DD2-D97E4230FF14}"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6698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716FFC7-9A06-4049-937B-B1D7EF88E99F}" type="datetimeFigureOut">
              <a:rPr lang="es-EC" smtClean="0"/>
              <a:t>20/6/2025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458D1BA-3988-451A-8DD2-D97E4230FF14}" type="slidenum">
              <a:rPr lang="es-EC" smtClean="0"/>
              <a:t>‹Nº›</a:t>
            </a:fld>
            <a:endParaRPr lang="es-EC"/>
          </a:p>
        </p:txBody>
      </p:sp>
    </p:spTree>
    <p:extLst>
      <p:ext uri="{BB962C8B-B14F-4D97-AF65-F5344CB8AC3E}">
        <p14:creationId xmlns:p14="http://schemas.microsoft.com/office/powerpoint/2010/main" val="2738667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716FFC7-9A06-4049-937B-B1D7EF88E99F}" type="datetimeFigureOut">
              <a:rPr lang="es-EC" smtClean="0"/>
              <a:t>20/6/2025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458D1BA-3988-451A-8DD2-D97E4230FF14}"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92368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716FFC7-9A06-4049-937B-B1D7EF88E99F}" type="datetimeFigureOut">
              <a:rPr lang="es-EC" smtClean="0"/>
              <a:t>20/6/2025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458D1BA-3988-451A-8DD2-D97E4230FF14}" type="slidenum">
              <a:rPr lang="es-EC" smtClean="0"/>
              <a:t>‹Nº›</a:t>
            </a:fld>
            <a:endParaRPr lang="es-EC"/>
          </a:p>
        </p:txBody>
      </p:sp>
    </p:spTree>
    <p:extLst>
      <p:ext uri="{BB962C8B-B14F-4D97-AF65-F5344CB8AC3E}">
        <p14:creationId xmlns:p14="http://schemas.microsoft.com/office/powerpoint/2010/main" val="49546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716FFC7-9A06-4049-937B-B1D7EF88E99F}" type="datetimeFigureOut">
              <a:rPr lang="es-EC" smtClean="0"/>
              <a:t>20/6/2025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458D1BA-3988-451A-8DD2-D97E4230FF14}" type="slidenum">
              <a:rPr lang="es-EC" smtClean="0"/>
              <a:t>‹Nº›</a:t>
            </a:fld>
            <a:endParaRPr lang="es-EC"/>
          </a:p>
        </p:txBody>
      </p:sp>
    </p:spTree>
    <p:extLst>
      <p:ext uri="{BB962C8B-B14F-4D97-AF65-F5344CB8AC3E}">
        <p14:creationId xmlns:p14="http://schemas.microsoft.com/office/powerpoint/2010/main" val="3072417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716FFC7-9A06-4049-937B-B1D7EF88E99F}" type="datetimeFigureOut">
              <a:rPr lang="es-EC" smtClean="0"/>
              <a:t>20/6/2025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458D1BA-3988-451A-8DD2-D97E4230FF14}" type="slidenum">
              <a:rPr lang="es-EC" smtClean="0"/>
              <a:t>‹Nº›</a:t>
            </a:fld>
            <a:endParaRPr lang="es-EC"/>
          </a:p>
        </p:txBody>
      </p:sp>
    </p:spTree>
    <p:extLst>
      <p:ext uri="{BB962C8B-B14F-4D97-AF65-F5344CB8AC3E}">
        <p14:creationId xmlns:p14="http://schemas.microsoft.com/office/powerpoint/2010/main" val="3046220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716FFC7-9A06-4049-937B-B1D7EF88E99F}" type="datetimeFigureOut">
              <a:rPr lang="es-EC" smtClean="0"/>
              <a:t>20/6/2025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458D1BA-3988-451A-8DD2-D97E4230FF14}" type="slidenum">
              <a:rPr lang="es-EC" smtClean="0"/>
              <a:t>‹Nº›</a:t>
            </a:fld>
            <a:endParaRPr lang="es-EC"/>
          </a:p>
        </p:txBody>
      </p:sp>
    </p:spTree>
    <p:extLst>
      <p:ext uri="{BB962C8B-B14F-4D97-AF65-F5344CB8AC3E}">
        <p14:creationId xmlns:p14="http://schemas.microsoft.com/office/powerpoint/2010/main" val="309475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716FFC7-9A06-4049-937B-B1D7EF88E99F}" type="datetimeFigureOut">
              <a:rPr lang="es-EC" smtClean="0"/>
              <a:t>20/6/2025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458D1BA-3988-451A-8DD2-D97E4230FF14}" type="slidenum">
              <a:rPr lang="es-EC" smtClean="0"/>
              <a:t>‹Nº›</a:t>
            </a:fld>
            <a:endParaRPr lang="es-EC"/>
          </a:p>
        </p:txBody>
      </p:sp>
    </p:spTree>
    <p:extLst>
      <p:ext uri="{BB962C8B-B14F-4D97-AF65-F5344CB8AC3E}">
        <p14:creationId xmlns:p14="http://schemas.microsoft.com/office/powerpoint/2010/main" val="3709925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716FFC7-9A06-4049-937B-B1D7EF88E99F}" type="datetimeFigureOut">
              <a:rPr lang="es-EC" smtClean="0"/>
              <a:t>20/6/2025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458D1BA-3988-451A-8DD2-D97E4230FF14}" type="slidenum">
              <a:rPr lang="es-EC" smtClean="0"/>
              <a:t>‹Nº›</a:t>
            </a:fld>
            <a:endParaRPr lang="es-EC"/>
          </a:p>
        </p:txBody>
      </p:sp>
    </p:spTree>
    <p:extLst>
      <p:ext uri="{BB962C8B-B14F-4D97-AF65-F5344CB8AC3E}">
        <p14:creationId xmlns:p14="http://schemas.microsoft.com/office/powerpoint/2010/main" val="2163898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716FFC7-9A06-4049-937B-B1D7EF88E99F}" type="datetimeFigureOut">
              <a:rPr lang="es-EC" smtClean="0"/>
              <a:t>20/6/2025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2458D1BA-3988-451A-8DD2-D97E4230FF14}" type="slidenum">
              <a:rPr lang="es-EC" smtClean="0"/>
              <a:t>‹Nº›</a:t>
            </a:fld>
            <a:endParaRPr lang="es-EC"/>
          </a:p>
        </p:txBody>
      </p:sp>
    </p:spTree>
    <p:extLst>
      <p:ext uri="{BB962C8B-B14F-4D97-AF65-F5344CB8AC3E}">
        <p14:creationId xmlns:p14="http://schemas.microsoft.com/office/powerpoint/2010/main" val="3241073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716FFC7-9A06-4049-937B-B1D7EF88E99F}" type="datetimeFigureOut">
              <a:rPr lang="es-EC" smtClean="0"/>
              <a:t>20/6/2025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2458D1BA-3988-451A-8DD2-D97E4230FF14}" type="slidenum">
              <a:rPr lang="es-EC" smtClean="0"/>
              <a:t>‹Nº›</a:t>
            </a:fld>
            <a:endParaRPr lang="es-EC"/>
          </a:p>
        </p:txBody>
      </p:sp>
    </p:spTree>
    <p:extLst>
      <p:ext uri="{BB962C8B-B14F-4D97-AF65-F5344CB8AC3E}">
        <p14:creationId xmlns:p14="http://schemas.microsoft.com/office/powerpoint/2010/main" val="2940761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16FFC7-9A06-4049-937B-B1D7EF88E99F}" type="datetimeFigureOut">
              <a:rPr lang="es-EC" smtClean="0"/>
              <a:t>20/6/2025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2458D1BA-3988-451A-8DD2-D97E4230FF14}" type="slidenum">
              <a:rPr lang="es-EC" smtClean="0"/>
              <a:t>‹Nº›</a:t>
            </a:fld>
            <a:endParaRPr lang="es-EC"/>
          </a:p>
        </p:txBody>
      </p:sp>
    </p:spTree>
    <p:extLst>
      <p:ext uri="{BB962C8B-B14F-4D97-AF65-F5344CB8AC3E}">
        <p14:creationId xmlns:p14="http://schemas.microsoft.com/office/powerpoint/2010/main" val="1904847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716FFC7-9A06-4049-937B-B1D7EF88E99F}" type="datetimeFigureOut">
              <a:rPr lang="es-EC" smtClean="0"/>
              <a:t>20/6/2025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458D1BA-3988-451A-8DD2-D97E4230FF14}" type="slidenum">
              <a:rPr lang="es-EC" smtClean="0"/>
              <a:t>‹Nº›</a:t>
            </a:fld>
            <a:endParaRPr lang="es-EC"/>
          </a:p>
        </p:txBody>
      </p:sp>
    </p:spTree>
    <p:extLst>
      <p:ext uri="{BB962C8B-B14F-4D97-AF65-F5344CB8AC3E}">
        <p14:creationId xmlns:p14="http://schemas.microsoft.com/office/powerpoint/2010/main" val="2429908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716FFC7-9A06-4049-937B-B1D7EF88E99F}" type="datetimeFigureOut">
              <a:rPr lang="es-EC" smtClean="0"/>
              <a:t>20/6/2025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458D1BA-3988-451A-8DD2-D97E4230FF14}" type="slidenum">
              <a:rPr lang="es-EC" smtClean="0"/>
              <a:t>‹Nº›</a:t>
            </a:fld>
            <a:endParaRPr lang="es-EC"/>
          </a:p>
        </p:txBody>
      </p:sp>
    </p:spTree>
    <p:extLst>
      <p:ext uri="{BB962C8B-B14F-4D97-AF65-F5344CB8AC3E}">
        <p14:creationId xmlns:p14="http://schemas.microsoft.com/office/powerpoint/2010/main" val="3569014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716FFC7-9A06-4049-937B-B1D7EF88E99F}" type="datetimeFigureOut">
              <a:rPr lang="es-EC" smtClean="0"/>
              <a:t>20/6/2025</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458D1BA-3988-451A-8DD2-D97E4230FF14}" type="slidenum">
              <a:rPr lang="es-EC" smtClean="0"/>
              <a:t>‹Nº›</a:t>
            </a:fld>
            <a:endParaRPr lang="es-EC"/>
          </a:p>
        </p:txBody>
      </p:sp>
    </p:spTree>
    <p:extLst>
      <p:ext uri="{BB962C8B-B14F-4D97-AF65-F5344CB8AC3E}">
        <p14:creationId xmlns:p14="http://schemas.microsoft.com/office/powerpoint/2010/main" val="1791124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371120" y="137192"/>
            <a:ext cx="9214338" cy="5307659"/>
          </a:xfrm>
        </p:spPr>
        <p:txBody>
          <a:bodyPr>
            <a:normAutofit/>
          </a:bodyPr>
          <a:lstStyle/>
          <a:p>
            <a:pPr marL="0" indent="0" algn="ctr">
              <a:buNone/>
            </a:pPr>
            <a:r>
              <a:rPr lang="es-CO" b="1" dirty="0" smtClean="0"/>
              <a:t>FUNCION RACIONAL</a:t>
            </a:r>
          </a:p>
          <a:p>
            <a:pPr marL="0" indent="0" algn="ctr">
              <a:buNone/>
            </a:pPr>
            <a:endParaRPr lang="es-CO" b="1" dirty="0" smtClean="0"/>
          </a:p>
          <a:p>
            <a:pPr marL="0" indent="0">
              <a:lnSpc>
                <a:spcPct val="150000"/>
              </a:lnSpc>
              <a:buNone/>
            </a:pPr>
            <a:r>
              <a:rPr lang="es-CO" dirty="0" smtClean="0">
                <a:latin typeface="+mj-lt"/>
              </a:rPr>
              <a:t>Una función racional está definida como el cociente de polinomios en los cuales el denominador tiene un grado de por lo menos 1. En otras palabras, debe haber una variable en el denominador.</a:t>
            </a:r>
          </a:p>
          <a:p>
            <a:pPr marL="0" indent="0">
              <a:buNone/>
            </a:pPr>
            <a:endParaRPr lang="es-CO" dirty="0">
              <a:latin typeface="+mj-lt"/>
            </a:endParaRPr>
          </a:p>
          <a:p>
            <a:pPr marL="0" indent="0">
              <a:buNone/>
            </a:pPr>
            <a:endParaRPr lang="es-CO" dirty="0" smtClean="0">
              <a:latin typeface="+mj-lt"/>
            </a:endParaRPr>
          </a:p>
          <a:p>
            <a:pPr marL="0" indent="0">
              <a:buNone/>
            </a:pPr>
            <a:endParaRPr lang="es-CO" dirty="0">
              <a:latin typeface="+mj-lt"/>
            </a:endParaRPr>
          </a:p>
          <a:p>
            <a:pPr marL="0" indent="0">
              <a:buNone/>
            </a:pPr>
            <a:endParaRPr lang="es-CO" dirty="0" smtClean="0">
              <a:latin typeface="+mj-lt"/>
            </a:endParaRPr>
          </a:p>
          <a:p>
            <a:pPr marL="0" indent="0">
              <a:buNone/>
            </a:pPr>
            <a:r>
              <a:rPr lang="es-CO" dirty="0" smtClean="0">
                <a:latin typeface="+mj-lt"/>
              </a:rPr>
              <a:t>Ejemplos:</a:t>
            </a:r>
            <a:endParaRPr lang="es-CO" dirty="0">
              <a:latin typeface="+mj-lt"/>
            </a:endParaRPr>
          </a:p>
        </p:txBody>
      </p:sp>
      <p:sp>
        <p:nvSpPr>
          <p:cNvPr id="5" name="Rectangle 1"/>
          <p:cNvSpPr>
            <a:spLocks noChangeArrowheads="1"/>
          </p:cNvSpPr>
          <p:nvPr/>
        </p:nvSpPr>
        <p:spPr bwMode="auto">
          <a:xfrm>
            <a:off x="371120" y="2849593"/>
            <a:ext cx="8304333" cy="87248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s-CO" altLang="es-CO" b="0" i="0" u="none" strike="noStrike" cap="none" normalizeH="0" baseline="0" dirty="0" smtClean="0">
                <a:ln>
                  <a:noFill/>
                </a:ln>
                <a:solidFill>
                  <a:srgbClr val="393939"/>
                </a:solidFill>
                <a:effectLst/>
                <a:latin typeface="+mn-lt"/>
              </a:rPr>
              <a:t>La forma general de una función racional es </a:t>
            </a:r>
            <a:r>
              <a:rPr kumimoji="0" lang="es-CO" altLang="es-CO" b="0" i="0" u="none" strike="noStrike" cap="none" normalizeH="0" baseline="0" dirty="0" smtClean="0">
                <a:ln>
                  <a:noFill/>
                </a:ln>
                <a:solidFill>
                  <a:schemeClr val="tx1"/>
                </a:solidFill>
                <a:effectLst/>
                <a:latin typeface="+mn-lt"/>
              </a:rPr>
              <a:t>  </a:t>
            </a:r>
            <a:r>
              <a:rPr kumimoji="0" lang="es-CO" altLang="es-CO" b="0" i="0" u="none" strike="noStrike" cap="none" normalizeH="0" baseline="0" dirty="0" smtClean="0">
                <a:ln>
                  <a:noFill/>
                </a:ln>
                <a:solidFill>
                  <a:srgbClr val="393939"/>
                </a:solidFill>
                <a:effectLst/>
                <a:latin typeface="+mn-lt"/>
              </a:rPr>
              <a:t>         , donde </a:t>
            </a:r>
            <a:r>
              <a:rPr kumimoji="0" lang="es-CO" altLang="es-CO" b="0" i="1" u="none" strike="noStrike" cap="none" normalizeH="0" baseline="0" dirty="0" smtClean="0">
                <a:ln>
                  <a:noFill/>
                </a:ln>
                <a:solidFill>
                  <a:srgbClr val="393939"/>
                </a:solidFill>
                <a:effectLst/>
                <a:latin typeface="+mn-lt"/>
              </a:rPr>
              <a:t>p </a:t>
            </a:r>
            <a:r>
              <a:rPr kumimoji="0" lang="es-CO" altLang="es-CO" b="0" i="0" u="none" strike="noStrike" cap="none" normalizeH="0" baseline="0" dirty="0" smtClean="0">
                <a:ln>
                  <a:noFill/>
                </a:ln>
                <a:solidFill>
                  <a:srgbClr val="393939"/>
                </a:solidFill>
                <a:effectLst/>
                <a:latin typeface="+mn-lt"/>
              </a:rPr>
              <a:t>( </a:t>
            </a:r>
            <a:r>
              <a:rPr kumimoji="0" lang="es-CO" altLang="es-CO" b="0" i="1" u="none" strike="noStrike" cap="none" normalizeH="0" baseline="0" dirty="0" smtClean="0">
                <a:ln>
                  <a:noFill/>
                </a:ln>
                <a:solidFill>
                  <a:srgbClr val="393939"/>
                </a:solidFill>
                <a:effectLst/>
                <a:latin typeface="+mn-lt"/>
              </a:rPr>
              <a:t>x </a:t>
            </a:r>
            <a:r>
              <a:rPr kumimoji="0" lang="es-CO" altLang="es-CO" b="0" i="0" u="none" strike="noStrike" cap="none" normalizeH="0" baseline="0" dirty="0" smtClean="0">
                <a:ln>
                  <a:noFill/>
                </a:ln>
                <a:solidFill>
                  <a:srgbClr val="393939"/>
                </a:solidFill>
                <a:effectLst/>
                <a:latin typeface="+mn-lt"/>
              </a:rPr>
              <a:t>) y </a:t>
            </a:r>
            <a:r>
              <a:rPr kumimoji="0" lang="es-CO" altLang="es-CO" b="0" i="1" u="none" strike="noStrike" cap="none" normalizeH="0" baseline="0" dirty="0" smtClean="0">
                <a:ln>
                  <a:noFill/>
                </a:ln>
                <a:solidFill>
                  <a:srgbClr val="393939"/>
                </a:solidFill>
                <a:effectLst/>
                <a:latin typeface="+mn-lt"/>
              </a:rPr>
              <a:t>q </a:t>
            </a:r>
            <a:r>
              <a:rPr kumimoji="0" lang="es-CO" altLang="es-CO" b="0" i="0" u="none" strike="noStrike" cap="none" normalizeH="0" baseline="0" dirty="0" smtClean="0">
                <a:ln>
                  <a:noFill/>
                </a:ln>
                <a:solidFill>
                  <a:srgbClr val="393939"/>
                </a:solidFill>
                <a:effectLst/>
                <a:latin typeface="+mn-lt"/>
              </a:rPr>
              <a:t>( </a:t>
            </a:r>
            <a:r>
              <a:rPr kumimoji="0" lang="es-CO" altLang="es-CO" b="0" i="1" u="none" strike="noStrike" cap="none" normalizeH="0" baseline="0" dirty="0" smtClean="0">
                <a:ln>
                  <a:noFill/>
                </a:ln>
                <a:solidFill>
                  <a:srgbClr val="393939"/>
                </a:solidFill>
                <a:effectLst/>
                <a:latin typeface="+mn-lt"/>
              </a:rPr>
              <a:t>x </a:t>
            </a:r>
            <a:r>
              <a:rPr kumimoji="0" lang="es-CO" altLang="es-CO" b="0" i="0" u="none" strike="noStrike" cap="none" normalizeH="0" baseline="0" dirty="0" smtClean="0">
                <a:ln>
                  <a:noFill/>
                </a:ln>
                <a:solidFill>
                  <a:srgbClr val="393939"/>
                </a:solidFill>
                <a:effectLst/>
                <a:latin typeface="+mn-lt"/>
              </a:rPr>
              <a:t>) son polinomios y </a:t>
            </a:r>
            <a:r>
              <a:rPr kumimoji="0" lang="es-CO" altLang="es-CO" b="0" i="1" u="none" strike="noStrike" cap="none" normalizeH="0" baseline="0" dirty="0" smtClean="0">
                <a:ln>
                  <a:noFill/>
                </a:ln>
                <a:solidFill>
                  <a:srgbClr val="393939"/>
                </a:solidFill>
                <a:effectLst/>
                <a:latin typeface="+mn-lt"/>
              </a:rPr>
              <a:t>q </a:t>
            </a:r>
            <a:r>
              <a:rPr kumimoji="0" lang="es-CO" altLang="es-CO" b="0" i="0" u="none" strike="noStrike" cap="none" normalizeH="0" baseline="0" dirty="0" smtClean="0">
                <a:ln>
                  <a:noFill/>
                </a:ln>
                <a:solidFill>
                  <a:srgbClr val="393939"/>
                </a:solidFill>
                <a:effectLst/>
                <a:latin typeface="+mn-lt"/>
              </a:rPr>
              <a:t>( </a:t>
            </a:r>
            <a:r>
              <a:rPr kumimoji="0" lang="es-CO" altLang="es-CO" b="0" i="1" u="none" strike="noStrike" cap="none" normalizeH="0" baseline="0" dirty="0" smtClean="0">
                <a:ln>
                  <a:noFill/>
                </a:ln>
                <a:solidFill>
                  <a:srgbClr val="393939"/>
                </a:solidFill>
                <a:effectLst/>
                <a:latin typeface="+mn-lt"/>
              </a:rPr>
              <a:t>x </a:t>
            </a:r>
            <a:r>
              <a:rPr kumimoji="0" lang="es-CO" altLang="es-CO" b="0" i="0" u="none" strike="noStrike" cap="none" normalizeH="0" baseline="0" dirty="0" smtClean="0">
                <a:ln>
                  <a:noFill/>
                </a:ln>
                <a:solidFill>
                  <a:srgbClr val="393939"/>
                </a:solidFill>
                <a:effectLst/>
                <a:latin typeface="+mn-lt"/>
              </a:rPr>
              <a:t>) ≠ 0</a:t>
            </a:r>
            <a:r>
              <a:rPr kumimoji="0" lang="es-CO" altLang="es-CO" sz="1200" b="0" i="0" u="none" strike="noStrike" cap="none" normalizeH="0" baseline="0" dirty="0" smtClean="0">
                <a:ln>
                  <a:noFill/>
                </a:ln>
                <a:solidFill>
                  <a:srgbClr val="393939"/>
                </a:solidFill>
                <a:effectLst/>
                <a:latin typeface="Noto Sans"/>
              </a:rPr>
              <a:t>.</a:t>
            </a:r>
            <a:r>
              <a:rPr kumimoji="0" lang="es-CO" altLang="es-CO" sz="1100" b="0" i="0" u="none" strike="noStrike" cap="none" normalizeH="0" baseline="0" dirty="0" smtClean="0">
                <a:ln>
                  <a:noFill/>
                </a:ln>
                <a:solidFill>
                  <a:schemeClr val="tx1"/>
                </a:solidFill>
                <a:effectLst/>
              </a:rPr>
              <a:t> </a:t>
            </a:r>
            <a:endParaRPr kumimoji="0" lang="es-CO" altLang="es-CO" sz="1800" b="0" i="0" u="none" strike="noStrike" cap="none" normalizeH="0" baseline="0" dirty="0" smtClean="0">
              <a:ln>
                <a:noFill/>
              </a:ln>
              <a:solidFill>
                <a:schemeClr val="tx1"/>
              </a:solidFill>
              <a:effectLst/>
              <a:latin typeface="Arial" panose="020B0604020202020204" pitchFamily="34" charset="0"/>
            </a:endParaRPr>
          </a:p>
        </p:txBody>
      </p:sp>
      <p:pic>
        <p:nvPicPr>
          <p:cNvPr id="2050" name="Picture 2" descr="https://www.varsitytutors.com/assets/vt-hotmath-legacy/hotmath_help/spanish/topics/rational-functions/image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1671" y="2791022"/>
            <a:ext cx="395677" cy="8179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varsitytutors.com/assets/vt-hotmath-legacy/hotmath_help/spanish/topics/rational-functions/image00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425" y="4126390"/>
            <a:ext cx="2828870" cy="711558"/>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4"/>
          <a:stretch>
            <a:fillRect/>
          </a:stretch>
        </p:blipFill>
        <p:spPr>
          <a:xfrm>
            <a:off x="4922220" y="5229132"/>
            <a:ext cx="7269780" cy="1628868"/>
          </a:xfrm>
          <a:prstGeom prst="rect">
            <a:avLst/>
          </a:prstGeom>
        </p:spPr>
      </p:pic>
    </p:spTree>
    <p:extLst>
      <p:ext uri="{BB962C8B-B14F-4D97-AF65-F5344CB8AC3E}">
        <p14:creationId xmlns:p14="http://schemas.microsoft.com/office/powerpoint/2010/main" val="35011550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heel(1)">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wheel(1)">
                                      <p:cBhvr>
                                        <p:cTn id="17" dur="2000"/>
                                        <p:tgtEl>
                                          <p:spTgt spid="4">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wheel(1)">
                                      <p:cBhvr>
                                        <p:cTn id="22" dur="20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heel(1)">
                                      <p:cBhvr>
                                        <p:cTn id="2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t="7194"/>
          <a:stretch/>
        </p:blipFill>
        <p:spPr>
          <a:xfrm>
            <a:off x="722541" y="1628503"/>
            <a:ext cx="3798776" cy="40338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Imagen 2"/>
          <p:cNvPicPr>
            <a:picLocks noChangeAspect="1"/>
          </p:cNvPicPr>
          <p:nvPr/>
        </p:nvPicPr>
        <p:blipFill>
          <a:blip r:embed="rId3"/>
          <a:stretch>
            <a:fillRect/>
          </a:stretch>
        </p:blipFill>
        <p:spPr>
          <a:xfrm>
            <a:off x="911342" y="614634"/>
            <a:ext cx="3609975" cy="542925"/>
          </a:xfrm>
          <a:prstGeom prst="rect">
            <a:avLst/>
          </a:prstGeom>
        </p:spPr>
      </p:pic>
      <p:pic>
        <p:nvPicPr>
          <p:cNvPr id="4" name="Imagen 3"/>
          <p:cNvPicPr>
            <a:picLocks noChangeAspect="1"/>
          </p:cNvPicPr>
          <p:nvPr/>
        </p:nvPicPr>
        <p:blipFill>
          <a:blip r:embed="rId4"/>
          <a:stretch>
            <a:fillRect/>
          </a:stretch>
        </p:blipFill>
        <p:spPr>
          <a:xfrm>
            <a:off x="5309779" y="2936013"/>
            <a:ext cx="4324350" cy="428625"/>
          </a:xfrm>
          <a:prstGeom prst="rect">
            <a:avLst/>
          </a:prstGeom>
        </p:spPr>
      </p:pic>
    </p:spTree>
    <p:extLst>
      <p:ext uri="{BB962C8B-B14F-4D97-AF65-F5344CB8AC3E}">
        <p14:creationId xmlns:p14="http://schemas.microsoft.com/office/powerpoint/2010/main" val="22738786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57374" y="613138"/>
            <a:ext cx="2038350" cy="476250"/>
          </a:xfrm>
          <a:prstGeom prst="rect">
            <a:avLst/>
          </a:prstGeom>
        </p:spPr>
      </p:pic>
      <p:pic>
        <p:nvPicPr>
          <p:cNvPr id="3" name="Imagen 2"/>
          <p:cNvPicPr>
            <a:picLocks noChangeAspect="1"/>
          </p:cNvPicPr>
          <p:nvPr/>
        </p:nvPicPr>
        <p:blipFill>
          <a:blip r:embed="rId3"/>
          <a:stretch>
            <a:fillRect/>
          </a:stretch>
        </p:blipFill>
        <p:spPr>
          <a:xfrm>
            <a:off x="757374" y="1429838"/>
            <a:ext cx="7340781" cy="3300888"/>
          </a:xfrm>
          <a:prstGeom prst="rect">
            <a:avLst/>
          </a:prstGeom>
        </p:spPr>
      </p:pic>
      <p:pic>
        <p:nvPicPr>
          <p:cNvPr id="4" name="Imagen 3"/>
          <p:cNvPicPr>
            <a:picLocks noChangeAspect="1"/>
          </p:cNvPicPr>
          <p:nvPr/>
        </p:nvPicPr>
        <p:blipFill>
          <a:blip r:embed="rId4"/>
          <a:stretch>
            <a:fillRect/>
          </a:stretch>
        </p:blipFill>
        <p:spPr>
          <a:xfrm>
            <a:off x="757374" y="4730726"/>
            <a:ext cx="7031726" cy="892085"/>
          </a:xfrm>
          <a:prstGeom prst="rect">
            <a:avLst/>
          </a:prstGeom>
        </p:spPr>
      </p:pic>
    </p:spTree>
    <p:extLst>
      <p:ext uri="{BB962C8B-B14F-4D97-AF65-F5344CB8AC3E}">
        <p14:creationId xmlns:p14="http://schemas.microsoft.com/office/powerpoint/2010/main" val="5611247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908401" y="335008"/>
            <a:ext cx="6981825" cy="666750"/>
          </a:xfrm>
          <a:prstGeom prst="rect">
            <a:avLst/>
          </a:prstGeom>
        </p:spPr>
      </p:pic>
      <p:pic>
        <p:nvPicPr>
          <p:cNvPr id="7" name="Imagen 6"/>
          <p:cNvPicPr>
            <a:picLocks noChangeAspect="1"/>
          </p:cNvPicPr>
          <p:nvPr/>
        </p:nvPicPr>
        <p:blipFill>
          <a:blip r:embed="rId3"/>
          <a:stretch>
            <a:fillRect/>
          </a:stretch>
        </p:blipFill>
        <p:spPr>
          <a:xfrm>
            <a:off x="350929" y="1001758"/>
            <a:ext cx="9219792" cy="4991100"/>
          </a:xfrm>
          <a:prstGeom prst="rect">
            <a:avLst/>
          </a:prstGeom>
        </p:spPr>
      </p:pic>
    </p:spTree>
    <p:extLst>
      <p:ext uri="{BB962C8B-B14F-4D97-AF65-F5344CB8AC3E}">
        <p14:creationId xmlns:p14="http://schemas.microsoft.com/office/powerpoint/2010/main" val="18098823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353105" y="657088"/>
            <a:ext cx="9134475" cy="4429125"/>
          </a:xfrm>
          <a:prstGeom prst="rect">
            <a:avLst/>
          </a:prstGeom>
        </p:spPr>
      </p:pic>
    </p:spTree>
    <p:extLst>
      <p:ext uri="{BB962C8B-B14F-4D97-AF65-F5344CB8AC3E}">
        <p14:creationId xmlns:p14="http://schemas.microsoft.com/office/powerpoint/2010/main" val="37868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15859" y="561567"/>
            <a:ext cx="1885950" cy="561975"/>
          </a:xfrm>
          <a:prstGeom prst="rect">
            <a:avLst/>
          </a:prstGeom>
        </p:spPr>
      </p:pic>
      <p:pic>
        <p:nvPicPr>
          <p:cNvPr id="3" name="Imagen 2"/>
          <p:cNvPicPr>
            <a:picLocks noChangeAspect="1"/>
          </p:cNvPicPr>
          <p:nvPr/>
        </p:nvPicPr>
        <p:blipFill>
          <a:blip r:embed="rId3"/>
          <a:stretch>
            <a:fillRect/>
          </a:stretch>
        </p:blipFill>
        <p:spPr>
          <a:xfrm>
            <a:off x="4387351" y="671377"/>
            <a:ext cx="2581275" cy="742950"/>
          </a:xfrm>
          <a:prstGeom prst="rect">
            <a:avLst/>
          </a:prstGeom>
        </p:spPr>
      </p:pic>
      <p:pic>
        <p:nvPicPr>
          <p:cNvPr id="4" name="Imagen 3"/>
          <p:cNvPicPr>
            <a:picLocks noChangeAspect="1"/>
          </p:cNvPicPr>
          <p:nvPr/>
        </p:nvPicPr>
        <p:blipFill>
          <a:blip r:embed="rId4"/>
          <a:stretch>
            <a:fillRect/>
          </a:stretch>
        </p:blipFill>
        <p:spPr>
          <a:xfrm>
            <a:off x="8220075" y="3724275"/>
            <a:ext cx="3971925" cy="3133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871456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5464" y="958487"/>
            <a:ext cx="9461283" cy="4710793"/>
          </a:xfrm>
          <a:prstGeom prst="rect">
            <a:avLst/>
          </a:prstGeom>
        </p:spPr>
      </p:pic>
    </p:spTree>
    <p:extLst>
      <p:ext uri="{BB962C8B-B14F-4D97-AF65-F5344CB8AC3E}">
        <p14:creationId xmlns:p14="http://schemas.microsoft.com/office/powerpoint/2010/main" val="160818616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35430" y="926101"/>
            <a:ext cx="9431328" cy="4682219"/>
          </a:xfrm>
          <a:prstGeom prst="rect">
            <a:avLst/>
          </a:prstGeom>
        </p:spPr>
      </p:pic>
    </p:spTree>
    <p:extLst>
      <p:ext uri="{BB962C8B-B14F-4D97-AF65-F5344CB8AC3E}">
        <p14:creationId xmlns:p14="http://schemas.microsoft.com/office/powerpoint/2010/main" val="12813391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96390" y="1349964"/>
            <a:ext cx="8917576" cy="4099310"/>
          </a:xfrm>
          <a:prstGeom prst="rect">
            <a:avLst/>
          </a:prstGeom>
        </p:spPr>
      </p:pic>
    </p:spTree>
    <p:extLst>
      <p:ext uri="{BB962C8B-B14F-4D97-AF65-F5344CB8AC3E}">
        <p14:creationId xmlns:p14="http://schemas.microsoft.com/office/powerpoint/2010/main" val="38479456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43719" y="674234"/>
            <a:ext cx="6953250" cy="981075"/>
          </a:xfrm>
          <a:prstGeom prst="rect">
            <a:avLst/>
          </a:prstGeom>
        </p:spPr>
      </p:pic>
      <p:pic>
        <p:nvPicPr>
          <p:cNvPr id="3" name="Imagen 2"/>
          <p:cNvPicPr>
            <a:picLocks noChangeAspect="1"/>
          </p:cNvPicPr>
          <p:nvPr/>
        </p:nvPicPr>
        <p:blipFill>
          <a:blip r:embed="rId3"/>
          <a:stretch>
            <a:fillRect/>
          </a:stretch>
        </p:blipFill>
        <p:spPr>
          <a:xfrm>
            <a:off x="2182338" y="1763505"/>
            <a:ext cx="6099514" cy="1046827"/>
          </a:xfrm>
          <a:prstGeom prst="rect">
            <a:avLst/>
          </a:prstGeom>
        </p:spPr>
      </p:pic>
      <p:pic>
        <p:nvPicPr>
          <p:cNvPr id="6" name="Imagen 5"/>
          <p:cNvPicPr>
            <a:picLocks noChangeAspect="1"/>
          </p:cNvPicPr>
          <p:nvPr/>
        </p:nvPicPr>
        <p:blipFill>
          <a:blip r:embed="rId4"/>
          <a:stretch>
            <a:fillRect/>
          </a:stretch>
        </p:blipFill>
        <p:spPr>
          <a:xfrm>
            <a:off x="2086544" y="3379845"/>
            <a:ext cx="2543931" cy="24290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n 6"/>
          <p:cNvPicPr>
            <a:picLocks noChangeAspect="1"/>
          </p:cNvPicPr>
          <p:nvPr/>
        </p:nvPicPr>
        <p:blipFill>
          <a:blip r:embed="rId5"/>
          <a:stretch>
            <a:fillRect/>
          </a:stretch>
        </p:blipFill>
        <p:spPr>
          <a:xfrm>
            <a:off x="5901818" y="3240746"/>
            <a:ext cx="2380034" cy="27072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6727879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90060" y="1037272"/>
            <a:ext cx="2449286" cy="932399"/>
          </a:xfrm>
          <a:prstGeom prst="rect">
            <a:avLst/>
          </a:prstGeom>
        </p:spPr>
      </p:pic>
      <p:pic>
        <p:nvPicPr>
          <p:cNvPr id="3" name="Imagen 2"/>
          <p:cNvPicPr>
            <a:picLocks noChangeAspect="1"/>
          </p:cNvPicPr>
          <p:nvPr/>
        </p:nvPicPr>
        <p:blipFill>
          <a:blip r:embed="rId3"/>
          <a:stretch>
            <a:fillRect/>
          </a:stretch>
        </p:blipFill>
        <p:spPr>
          <a:xfrm>
            <a:off x="660512" y="2653256"/>
            <a:ext cx="3829708" cy="25718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Imagen 3"/>
          <p:cNvPicPr>
            <a:picLocks noChangeAspect="1"/>
          </p:cNvPicPr>
          <p:nvPr/>
        </p:nvPicPr>
        <p:blipFill>
          <a:blip r:embed="rId4"/>
          <a:stretch>
            <a:fillRect/>
          </a:stretch>
        </p:blipFill>
        <p:spPr>
          <a:xfrm>
            <a:off x="6617847" y="1169434"/>
            <a:ext cx="2658414" cy="800237"/>
          </a:xfrm>
          <a:prstGeom prst="rect">
            <a:avLst/>
          </a:prstGeom>
        </p:spPr>
      </p:pic>
      <p:pic>
        <p:nvPicPr>
          <p:cNvPr id="5" name="Imagen 4"/>
          <p:cNvPicPr>
            <a:picLocks noChangeAspect="1"/>
          </p:cNvPicPr>
          <p:nvPr/>
        </p:nvPicPr>
        <p:blipFill>
          <a:blip r:embed="rId5"/>
          <a:stretch>
            <a:fillRect/>
          </a:stretch>
        </p:blipFill>
        <p:spPr>
          <a:xfrm>
            <a:off x="6126726" y="2317570"/>
            <a:ext cx="3640655" cy="30422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845204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899013" y="372598"/>
            <a:ext cx="6896100" cy="609600"/>
          </a:xfrm>
          <a:prstGeom prst="rect">
            <a:avLst/>
          </a:prstGeom>
        </p:spPr>
      </p:pic>
      <p:pic>
        <p:nvPicPr>
          <p:cNvPr id="3" name="Imagen 2"/>
          <p:cNvPicPr>
            <a:picLocks noChangeAspect="1"/>
          </p:cNvPicPr>
          <p:nvPr/>
        </p:nvPicPr>
        <p:blipFill>
          <a:blip r:embed="rId3"/>
          <a:stretch>
            <a:fillRect/>
          </a:stretch>
        </p:blipFill>
        <p:spPr>
          <a:xfrm>
            <a:off x="379093" y="1387929"/>
            <a:ext cx="7839075" cy="514350"/>
          </a:xfrm>
          <a:prstGeom prst="rect">
            <a:avLst/>
          </a:prstGeom>
        </p:spPr>
      </p:pic>
      <p:pic>
        <p:nvPicPr>
          <p:cNvPr id="4" name="Imagen 3"/>
          <p:cNvPicPr>
            <a:picLocks noChangeAspect="1"/>
          </p:cNvPicPr>
          <p:nvPr/>
        </p:nvPicPr>
        <p:blipFill>
          <a:blip r:embed="rId4"/>
          <a:stretch>
            <a:fillRect/>
          </a:stretch>
        </p:blipFill>
        <p:spPr>
          <a:xfrm>
            <a:off x="8699318" y="1183141"/>
            <a:ext cx="2066925" cy="923925"/>
          </a:xfrm>
          <a:prstGeom prst="rect">
            <a:avLst/>
          </a:prstGeom>
        </p:spPr>
      </p:pic>
      <p:pic>
        <p:nvPicPr>
          <p:cNvPr id="5" name="Imagen 4"/>
          <p:cNvPicPr>
            <a:picLocks noChangeAspect="1"/>
          </p:cNvPicPr>
          <p:nvPr/>
        </p:nvPicPr>
        <p:blipFill>
          <a:blip r:embed="rId5"/>
          <a:stretch>
            <a:fillRect/>
          </a:stretch>
        </p:blipFill>
        <p:spPr>
          <a:xfrm>
            <a:off x="424949" y="2311206"/>
            <a:ext cx="1971675" cy="542925"/>
          </a:xfrm>
          <a:prstGeom prst="rect">
            <a:avLst/>
          </a:prstGeom>
        </p:spPr>
      </p:pic>
      <p:pic>
        <p:nvPicPr>
          <p:cNvPr id="6" name="Imagen 5"/>
          <p:cNvPicPr>
            <a:picLocks noChangeAspect="1"/>
          </p:cNvPicPr>
          <p:nvPr/>
        </p:nvPicPr>
        <p:blipFill>
          <a:blip r:embed="rId6"/>
          <a:stretch>
            <a:fillRect/>
          </a:stretch>
        </p:blipFill>
        <p:spPr>
          <a:xfrm>
            <a:off x="379093" y="3327949"/>
            <a:ext cx="4448175" cy="676275"/>
          </a:xfrm>
          <a:prstGeom prst="rect">
            <a:avLst/>
          </a:prstGeom>
        </p:spPr>
      </p:pic>
      <p:pic>
        <p:nvPicPr>
          <p:cNvPr id="7" name="Imagen 6"/>
          <p:cNvPicPr>
            <a:picLocks noChangeAspect="1"/>
          </p:cNvPicPr>
          <p:nvPr/>
        </p:nvPicPr>
        <p:blipFill>
          <a:blip r:embed="rId7"/>
          <a:stretch>
            <a:fillRect/>
          </a:stretch>
        </p:blipFill>
        <p:spPr>
          <a:xfrm>
            <a:off x="5394688" y="2949620"/>
            <a:ext cx="6800850" cy="2019300"/>
          </a:xfrm>
          <a:prstGeom prst="rect">
            <a:avLst/>
          </a:prstGeom>
        </p:spPr>
      </p:pic>
      <p:pic>
        <p:nvPicPr>
          <p:cNvPr id="8" name="Imagen 7"/>
          <p:cNvPicPr>
            <a:picLocks noChangeAspect="1"/>
          </p:cNvPicPr>
          <p:nvPr/>
        </p:nvPicPr>
        <p:blipFill>
          <a:blip r:embed="rId8"/>
          <a:stretch>
            <a:fillRect/>
          </a:stretch>
        </p:blipFill>
        <p:spPr>
          <a:xfrm>
            <a:off x="8218168" y="6016261"/>
            <a:ext cx="2133600" cy="342900"/>
          </a:xfrm>
          <a:prstGeom prst="rect">
            <a:avLst/>
          </a:prstGeom>
        </p:spPr>
      </p:pic>
      <p:pic>
        <p:nvPicPr>
          <p:cNvPr id="9" name="Imagen 8"/>
          <p:cNvPicPr>
            <a:picLocks noChangeAspect="1"/>
          </p:cNvPicPr>
          <p:nvPr/>
        </p:nvPicPr>
        <p:blipFill>
          <a:blip r:embed="rId9"/>
          <a:stretch>
            <a:fillRect/>
          </a:stretch>
        </p:blipFill>
        <p:spPr>
          <a:xfrm>
            <a:off x="870855" y="4276213"/>
            <a:ext cx="4166693" cy="23073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753558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heel(1)">
                                      <p:cBhvr>
                                        <p:cTn id="4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005273" y="542788"/>
            <a:ext cx="5467350" cy="1000125"/>
          </a:xfrm>
          <a:prstGeom prst="rect">
            <a:avLst/>
          </a:prstGeom>
        </p:spPr>
      </p:pic>
      <p:pic>
        <p:nvPicPr>
          <p:cNvPr id="3" name="Imagen 2"/>
          <p:cNvPicPr>
            <a:picLocks noChangeAspect="1"/>
          </p:cNvPicPr>
          <p:nvPr/>
        </p:nvPicPr>
        <p:blipFill>
          <a:blip r:embed="rId3"/>
          <a:stretch>
            <a:fillRect/>
          </a:stretch>
        </p:blipFill>
        <p:spPr>
          <a:xfrm>
            <a:off x="630693" y="1907449"/>
            <a:ext cx="2078490" cy="1389834"/>
          </a:xfrm>
          <a:prstGeom prst="rect">
            <a:avLst/>
          </a:prstGeom>
        </p:spPr>
      </p:pic>
      <p:pic>
        <p:nvPicPr>
          <p:cNvPr id="4" name="Imagen 3"/>
          <p:cNvPicPr>
            <a:picLocks noChangeAspect="1"/>
          </p:cNvPicPr>
          <p:nvPr/>
        </p:nvPicPr>
        <p:blipFill>
          <a:blip r:embed="rId4"/>
          <a:stretch>
            <a:fillRect/>
          </a:stretch>
        </p:blipFill>
        <p:spPr>
          <a:xfrm>
            <a:off x="630694" y="3297282"/>
            <a:ext cx="2111212" cy="621575"/>
          </a:xfrm>
          <a:prstGeom prst="rect">
            <a:avLst/>
          </a:prstGeom>
        </p:spPr>
      </p:pic>
      <p:pic>
        <p:nvPicPr>
          <p:cNvPr id="5" name="Imagen 4"/>
          <p:cNvPicPr>
            <a:picLocks noChangeAspect="1"/>
          </p:cNvPicPr>
          <p:nvPr/>
        </p:nvPicPr>
        <p:blipFill>
          <a:blip r:embed="rId5"/>
          <a:stretch>
            <a:fillRect/>
          </a:stretch>
        </p:blipFill>
        <p:spPr>
          <a:xfrm>
            <a:off x="630693" y="3918857"/>
            <a:ext cx="2125602" cy="566057"/>
          </a:xfrm>
          <a:prstGeom prst="rect">
            <a:avLst/>
          </a:prstGeom>
        </p:spPr>
      </p:pic>
      <p:pic>
        <p:nvPicPr>
          <p:cNvPr id="6" name="Imagen 5"/>
          <p:cNvPicPr>
            <a:picLocks noChangeAspect="1"/>
          </p:cNvPicPr>
          <p:nvPr/>
        </p:nvPicPr>
        <p:blipFill>
          <a:blip r:embed="rId6"/>
          <a:stretch>
            <a:fillRect/>
          </a:stretch>
        </p:blipFill>
        <p:spPr>
          <a:xfrm>
            <a:off x="630692" y="4484914"/>
            <a:ext cx="2125604" cy="531401"/>
          </a:xfrm>
          <a:prstGeom prst="rect">
            <a:avLst/>
          </a:prstGeom>
        </p:spPr>
      </p:pic>
      <p:pic>
        <p:nvPicPr>
          <p:cNvPr id="7" name="Imagen 6"/>
          <p:cNvPicPr>
            <a:picLocks noChangeAspect="1"/>
          </p:cNvPicPr>
          <p:nvPr/>
        </p:nvPicPr>
        <p:blipFill>
          <a:blip r:embed="rId7"/>
          <a:stretch>
            <a:fillRect/>
          </a:stretch>
        </p:blipFill>
        <p:spPr>
          <a:xfrm>
            <a:off x="4733380" y="1907449"/>
            <a:ext cx="4153883" cy="1389833"/>
          </a:xfrm>
          <a:prstGeom prst="rect">
            <a:avLst/>
          </a:prstGeom>
        </p:spPr>
      </p:pic>
      <p:pic>
        <p:nvPicPr>
          <p:cNvPr id="8" name="Imagen 7"/>
          <p:cNvPicPr>
            <a:picLocks noChangeAspect="1"/>
          </p:cNvPicPr>
          <p:nvPr/>
        </p:nvPicPr>
        <p:blipFill>
          <a:blip r:embed="rId8"/>
          <a:stretch>
            <a:fillRect/>
          </a:stretch>
        </p:blipFill>
        <p:spPr>
          <a:xfrm>
            <a:off x="4357739" y="3425053"/>
            <a:ext cx="6796570" cy="1059861"/>
          </a:xfrm>
          <a:prstGeom prst="rect">
            <a:avLst/>
          </a:prstGeom>
        </p:spPr>
      </p:pic>
      <p:pic>
        <p:nvPicPr>
          <p:cNvPr id="9" name="Imagen 8"/>
          <p:cNvPicPr>
            <a:picLocks noChangeAspect="1"/>
          </p:cNvPicPr>
          <p:nvPr/>
        </p:nvPicPr>
        <p:blipFill>
          <a:blip r:embed="rId9"/>
          <a:stretch>
            <a:fillRect/>
          </a:stretch>
        </p:blipFill>
        <p:spPr>
          <a:xfrm>
            <a:off x="4733380" y="4713602"/>
            <a:ext cx="5782606" cy="800915"/>
          </a:xfrm>
          <a:prstGeom prst="rect">
            <a:avLst/>
          </a:prstGeom>
        </p:spPr>
      </p:pic>
      <p:pic>
        <p:nvPicPr>
          <p:cNvPr id="10" name="Imagen 9"/>
          <p:cNvPicPr>
            <a:picLocks noChangeAspect="1"/>
          </p:cNvPicPr>
          <p:nvPr/>
        </p:nvPicPr>
        <p:blipFill>
          <a:blip r:embed="rId10"/>
          <a:stretch>
            <a:fillRect/>
          </a:stretch>
        </p:blipFill>
        <p:spPr>
          <a:xfrm>
            <a:off x="4606157" y="5829289"/>
            <a:ext cx="6037052" cy="780516"/>
          </a:xfrm>
          <a:prstGeom prst="rect">
            <a:avLst/>
          </a:prstGeom>
        </p:spPr>
      </p:pic>
    </p:spTree>
    <p:extLst>
      <p:ext uri="{BB962C8B-B14F-4D97-AF65-F5344CB8AC3E}">
        <p14:creationId xmlns:p14="http://schemas.microsoft.com/office/powerpoint/2010/main" val="347592006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par>
                                <p:cTn id="13" presetID="21" presetClass="entr" presetSubtype="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par>
                                <p:cTn id="16" presetID="21" presetClass="entr" presetSubtype="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par>
                                <p:cTn id="19" presetID="21" presetClass="entr" presetSubtype="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randombar(horizont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heel(1)">
                                      <p:cBhvr>
                                        <p:cTn id="4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813129" y="1168717"/>
            <a:ext cx="2162175" cy="619125"/>
          </a:xfrm>
          <a:prstGeom prst="rect">
            <a:avLst/>
          </a:prstGeom>
        </p:spPr>
      </p:pic>
      <p:pic>
        <p:nvPicPr>
          <p:cNvPr id="3" name="Imagen 2"/>
          <p:cNvPicPr>
            <a:picLocks noChangeAspect="1"/>
          </p:cNvPicPr>
          <p:nvPr/>
        </p:nvPicPr>
        <p:blipFill>
          <a:blip r:embed="rId3"/>
          <a:stretch>
            <a:fillRect/>
          </a:stretch>
        </p:blipFill>
        <p:spPr>
          <a:xfrm>
            <a:off x="348344" y="2652032"/>
            <a:ext cx="9390546" cy="1832882"/>
          </a:xfrm>
          <a:prstGeom prst="rect">
            <a:avLst/>
          </a:prstGeom>
        </p:spPr>
      </p:pic>
    </p:spTree>
    <p:extLst>
      <p:ext uri="{BB962C8B-B14F-4D97-AF65-F5344CB8AC3E}">
        <p14:creationId xmlns:p14="http://schemas.microsoft.com/office/powerpoint/2010/main" val="27734375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392838" y="339090"/>
            <a:ext cx="5972175" cy="571500"/>
          </a:xfrm>
          <a:prstGeom prst="rect">
            <a:avLst/>
          </a:prstGeom>
        </p:spPr>
      </p:pic>
      <p:pic>
        <p:nvPicPr>
          <p:cNvPr id="8" name="Imagen 7"/>
          <p:cNvPicPr>
            <a:picLocks noChangeAspect="1"/>
          </p:cNvPicPr>
          <p:nvPr/>
        </p:nvPicPr>
        <p:blipFill>
          <a:blip r:embed="rId3"/>
          <a:stretch>
            <a:fillRect/>
          </a:stretch>
        </p:blipFill>
        <p:spPr>
          <a:xfrm>
            <a:off x="392838" y="977672"/>
            <a:ext cx="8905875" cy="809625"/>
          </a:xfrm>
          <a:prstGeom prst="rect">
            <a:avLst/>
          </a:prstGeom>
        </p:spPr>
      </p:pic>
      <p:pic>
        <p:nvPicPr>
          <p:cNvPr id="9" name="Imagen 8"/>
          <p:cNvPicPr>
            <a:picLocks noChangeAspect="1"/>
          </p:cNvPicPr>
          <p:nvPr/>
        </p:nvPicPr>
        <p:blipFill>
          <a:blip r:embed="rId4"/>
          <a:stretch>
            <a:fillRect/>
          </a:stretch>
        </p:blipFill>
        <p:spPr>
          <a:xfrm>
            <a:off x="293098" y="2078491"/>
            <a:ext cx="9620250" cy="2352675"/>
          </a:xfrm>
          <a:prstGeom prst="rect">
            <a:avLst/>
          </a:prstGeom>
        </p:spPr>
      </p:pic>
    </p:spTree>
    <p:extLst>
      <p:ext uri="{BB962C8B-B14F-4D97-AF65-F5344CB8AC3E}">
        <p14:creationId xmlns:p14="http://schemas.microsoft.com/office/powerpoint/2010/main" val="10217547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758722" y="161711"/>
            <a:ext cx="6941140" cy="6530826"/>
          </a:xfrm>
          <a:prstGeom prst="rect">
            <a:avLst/>
          </a:prstGeom>
        </p:spPr>
      </p:pic>
    </p:spTree>
    <p:extLst>
      <p:ext uri="{BB962C8B-B14F-4D97-AF65-F5344CB8AC3E}">
        <p14:creationId xmlns:p14="http://schemas.microsoft.com/office/powerpoint/2010/main" val="31359959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t="9693"/>
          <a:stretch/>
        </p:blipFill>
        <p:spPr>
          <a:xfrm>
            <a:off x="984069" y="2238102"/>
            <a:ext cx="5318487" cy="40411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Imagen 1"/>
          <p:cNvPicPr>
            <a:picLocks noChangeAspect="1"/>
          </p:cNvPicPr>
          <p:nvPr/>
        </p:nvPicPr>
        <p:blipFill>
          <a:blip r:embed="rId3"/>
          <a:stretch>
            <a:fillRect/>
          </a:stretch>
        </p:blipFill>
        <p:spPr>
          <a:xfrm>
            <a:off x="5059952" y="436791"/>
            <a:ext cx="6630488" cy="1580722"/>
          </a:xfrm>
          <a:prstGeom prst="rect">
            <a:avLst/>
          </a:prstGeom>
        </p:spPr>
      </p:pic>
      <p:pic>
        <p:nvPicPr>
          <p:cNvPr id="4" name="Imagen 3"/>
          <p:cNvPicPr>
            <a:picLocks noChangeAspect="1"/>
          </p:cNvPicPr>
          <p:nvPr/>
        </p:nvPicPr>
        <p:blipFill>
          <a:blip r:embed="rId4"/>
          <a:stretch>
            <a:fillRect/>
          </a:stretch>
        </p:blipFill>
        <p:spPr>
          <a:xfrm>
            <a:off x="339634" y="984264"/>
            <a:ext cx="4267200" cy="485775"/>
          </a:xfrm>
          <a:prstGeom prst="rect">
            <a:avLst/>
          </a:prstGeom>
        </p:spPr>
      </p:pic>
      <p:pic>
        <p:nvPicPr>
          <p:cNvPr id="5" name="Imagen 4"/>
          <p:cNvPicPr>
            <a:picLocks noChangeAspect="1"/>
          </p:cNvPicPr>
          <p:nvPr/>
        </p:nvPicPr>
        <p:blipFill>
          <a:blip r:embed="rId5"/>
          <a:stretch>
            <a:fillRect/>
          </a:stretch>
        </p:blipFill>
        <p:spPr>
          <a:xfrm>
            <a:off x="6591573" y="3278505"/>
            <a:ext cx="5505450" cy="3105150"/>
          </a:xfrm>
          <a:prstGeom prst="rect">
            <a:avLst/>
          </a:prstGeom>
        </p:spPr>
      </p:pic>
    </p:spTree>
    <p:extLst>
      <p:ext uri="{BB962C8B-B14F-4D97-AF65-F5344CB8AC3E}">
        <p14:creationId xmlns:p14="http://schemas.microsoft.com/office/powerpoint/2010/main" val="39337483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89</TotalTime>
  <Words>19</Words>
  <Application>Microsoft Office PowerPoint</Application>
  <PresentationFormat>Panorámica</PresentationFormat>
  <Paragraphs>9</Paragraphs>
  <Slides>17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Noto Sans</vt:lpstr>
      <vt:lpstr>Trebuchet MS</vt:lpstr>
      <vt:lpstr>Wingdings 3</vt: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9</cp:revision>
  <dcterms:created xsi:type="dcterms:W3CDTF">2025-06-17T14:44:01Z</dcterms:created>
  <dcterms:modified xsi:type="dcterms:W3CDTF">2025-06-20T13:48:32Z</dcterms:modified>
</cp:coreProperties>
</file>