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7C502-8AF5-4D23-A383-F14E52881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C12F52-B81F-4D7A-999F-DC4FD558C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F11A3C-531B-445E-B44C-583A8CA0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F92CF-AE3A-4223-84C4-2FFFAD34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424FD8-0B47-4D9A-A029-63465EFC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82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F1A7D-AC23-4C37-AF8F-19DF084C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3234E7-AF42-48F4-BF04-DCCC3CF31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DB9406-01AF-496D-BF02-FA33E699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0ED811-CA60-4348-B169-1A804DA6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3DD24-E7FD-468A-B145-11E76A35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73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58500E-CDE4-4286-88D0-93DB27A02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6A3B17-9AFA-4243-A490-CEDB89D99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17C090-3C6B-40A4-867A-C2942F58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D92313-37BA-4813-825B-602A2DB1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69B1B2-EBE7-4FB3-B21C-E338DE76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021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6D1FB-E161-4E40-A6F4-6728CF85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CBFAAD-7014-4607-A985-5C9306715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CA6EB-F585-4ED3-9A2D-85E16FB8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E96239-A6A4-4DB1-8032-D24EDF7E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60170-95C3-452E-BE8D-C3FD0FAC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760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674E9-2DFE-4B06-B875-B0D543E0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01FA3D-B5B1-41D9-9D92-073FAF35B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BCDBDD-0D55-46C6-BF9C-A3CC7F09C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BD6878-540E-43CD-B9E2-8C4BEE35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ED4C15-0EDF-49C6-A0A6-BDE402FD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975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0DD39-B7DE-4C2C-A1D4-5606341F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351AE-2005-4FE5-A11D-52706B3BE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67B45C-8218-4936-BA8C-869A387D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90E8BC-EDE8-46EF-AB1C-5482EF2C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A2C39-F7C5-4086-9BCF-29552867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E076D5-42AE-49A5-A939-3BA82206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364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386C2-F6E5-474B-BE3F-7262E935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CD801B-A387-47D8-A03F-4A7E5302F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96E616-3A0D-49C2-8553-8026B2F50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CC47A1-6E1A-454A-9692-C79D6B63F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96839F-CA40-4634-A0B8-7731EBD0D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46C5261-EF55-4416-8C32-FC925261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AA1A862-0C07-41D5-B45F-4ADD3DA6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D4BED26-796D-4453-B96D-DA39DF2F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81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9F065-EF36-4C84-9920-0E8659B6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506204-0F9B-4D88-936C-DCDF1F3D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DD5024-9A93-4D01-91D5-B695B758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8EED6A-8D36-43FD-860C-E2571246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908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28750E-B90B-46AF-BB66-A0B85BB4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9F9313-A57C-4DE2-901D-6F247C81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1D5F25-54D4-4F7B-B705-0CEB000D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750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7C698-9479-4FB4-A397-36FE1898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5E4F57-C9AB-48FB-A03B-6A3A70E18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043030-9B39-4F60-A4C2-3A2C5CCF3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A05FA5-0A8A-471E-9D6C-7D373BF3C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CB1E38-2C39-448B-9C37-FEA771126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D5B075-4BD4-435E-86B3-8D211370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328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E34A0-A67B-4E6B-B0BD-4147CCFC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712079-6030-4823-9677-A26AB5EE9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DFC44A-024C-4189-B6E0-03CEBC0DA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8BBC1-1677-4939-94E0-9211B745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CDC11B-8866-4115-86B7-50F3C16B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7788A3-F8D9-4470-AB9A-D9CD6417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0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D01515-2841-4C2E-84BC-776EA82C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E6CD1B-1103-42C3-8802-9F1710F0F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7C00A8-A2A3-47AA-9E60-08A9CF206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8795-255E-4094-BD22-5FD5A1A433E2}" type="datetimeFigureOut">
              <a:rPr lang="es-EC" smtClean="0"/>
              <a:t>8/6/2025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FDC78E-FB32-4CFC-8292-676FA1F27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9D6CEC-FC9D-4A74-8CA9-148B3B221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D376-5AA4-49F1-9A14-119B3EFE9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502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6950D-ECB9-4AAF-8E0F-DD0AA6E27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C" sz="11500" dirty="0">
                <a:solidFill>
                  <a:srgbClr val="FFC000"/>
                </a:solidFill>
              </a:rPr>
              <a:t>ETAPA DE LA PRIMERA INFANCIA</a:t>
            </a:r>
          </a:p>
        </p:txBody>
      </p:sp>
    </p:spTree>
    <p:extLst>
      <p:ext uri="{BB962C8B-B14F-4D97-AF65-F5344CB8AC3E}">
        <p14:creationId xmlns:p14="http://schemas.microsoft.com/office/powerpoint/2010/main" val="393952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D9C874-4C39-429C-8244-FCF2A8B3B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D711733-F097-424D-978A-E9F2ECEF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385337"/>
            <a:ext cx="8106906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9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F18F32-37E4-4266-BFC3-439F17F5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87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95D820-57B0-43ED-B2C2-7006CC80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17C6DD-B1D6-458B-816A-AB55D1A42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77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E0880C9-FDF1-4C17-840A-6D4610179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5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B38A65-D1E8-4275-8B51-0F374401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B47A0F-48AF-4721-9644-AE3CE198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80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B97093-A2BF-49D4-917F-512CDD15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9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7502BDC-9F43-46FF-B16C-F9C8B830E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62" y="385337"/>
            <a:ext cx="8059275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úmenes de Apgar | Descarga apuntes de Apgar">
            <a:extLst>
              <a:ext uri="{FF2B5EF4-FFF2-40B4-BE49-F238E27FC236}">
                <a16:creationId xmlns:a16="http://schemas.microsoft.com/office/drawing/2014/main" id="{619F9F05-71E8-453C-BA12-17DD8E132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4" y="223837"/>
            <a:ext cx="9248775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30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6DACB55-FF41-4BBE-B126-91E4A4E6F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4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75ACB-8308-4EB2-8A4B-7CD1CE16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 EN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78B03-85D7-4775-866E-A9FFB76D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b="1" dirty="0"/>
              <a:t>Preguntas:</a:t>
            </a:r>
          </a:p>
          <a:p>
            <a:r>
              <a:rPr lang="es-ES" b="1" dirty="0"/>
              <a:t>¿Por qué se considera que la interacción con el ambiente es indispensable en la primera infancia?</a:t>
            </a:r>
            <a:br>
              <a:rPr lang="es-ES" dirty="0"/>
            </a:br>
            <a:r>
              <a:rPr lang="es-ES" i="1" dirty="0"/>
              <a:t>(Menciona al menos un autor que lo explique y su aporte)</a:t>
            </a:r>
            <a:endParaRPr lang="es-ES" dirty="0"/>
          </a:p>
          <a:p>
            <a:r>
              <a:rPr lang="es-ES" b="1" dirty="0"/>
              <a:t>Explica con tus palabras en qué consiste el desarrollo psicomotor y por qué se considera progresivo.</a:t>
            </a:r>
            <a:endParaRPr lang="es-ES" dirty="0"/>
          </a:p>
          <a:p>
            <a:r>
              <a:rPr lang="es-ES" b="1" dirty="0"/>
              <a:t>¿Qué papel juega el apego en el desarrollo emocional del niño según Bowlby?</a:t>
            </a:r>
            <a:endParaRPr lang="es-ES" dirty="0"/>
          </a:p>
          <a:p>
            <a:r>
              <a:rPr lang="es-ES" b="1" dirty="0"/>
              <a:t>¿Qué características tiene la inteligencia en la etapa </a:t>
            </a:r>
            <a:r>
              <a:rPr lang="es-ES" b="1" dirty="0" err="1"/>
              <a:t>sensoriomotriz</a:t>
            </a:r>
            <a:r>
              <a:rPr lang="es-ES" b="1" dirty="0"/>
              <a:t> según Piaget?</a:t>
            </a:r>
            <a:endParaRPr lang="es-ES" dirty="0"/>
          </a:p>
          <a:p>
            <a:r>
              <a:rPr lang="es-ES" b="1" dirty="0"/>
              <a:t>¿Qué reflexión personal puedes hacer sobre la importancia de los primeros años de vida en el desarrollo posterior del ser humano?</a:t>
            </a:r>
            <a:r>
              <a:rPr lang="es-ES" dirty="0"/>
              <a:t> </a:t>
            </a:r>
            <a:r>
              <a:rPr lang="es-ES" i="1" dirty="0"/>
              <a:t>(mínimo 5 renglones)</a:t>
            </a:r>
            <a:endParaRPr lang="es-ES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213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A581EF-5A54-497A-8A4D-D21117CB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3909A6-0F59-427D-A922-C8496122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2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CA7844-26D8-4BB0-A376-441B51FF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3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9AEB7E2-D16B-4EF7-A0D3-7790B3B1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5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613DA-B5B1-4D8A-BF2C-7D916615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Test de Apgar (evaluación neonatal)</a:t>
            </a:r>
            <a:br>
              <a:rPr lang="es-ES" b="1" dirty="0"/>
            </a:br>
            <a:r>
              <a:rPr lang="es-ES" sz="2200" dirty="0"/>
              <a:t>El </a:t>
            </a:r>
            <a:r>
              <a:rPr lang="es-ES" sz="2200" b="1" dirty="0"/>
              <a:t>Test de Apgar</a:t>
            </a:r>
            <a:r>
              <a:rPr lang="es-ES" sz="2200" dirty="0"/>
              <a:t> es una prueba rápida que se realiza a los recién nacidos para evaluar su estado general de salud inmediatamente después del parto. Fue desarrollado por la Dra. </a:t>
            </a:r>
            <a:r>
              <a:rPr lang="es-ES" sz="2200" b="1" dirty="0"/>
              <a:t>Virginia Apgar</a:t>
            </a:r>
            <a:r>
              <a:rPr lang="es-ES" sz="2200" dirty="0"/>
              <a:t> en 1952.</a:t>
            </a:r>
            <a:br>
              <a:rPr lang="es-ES" sz="2200" dirty="0"/>
            </a:br>
            <a:endParaRPr lang="es-EC" sz="22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AA0EE4-3F5C-44CD-BA8B-15BBD5304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861" y="1838817"/>
            <a:ext cx="9688277" cy="4324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1418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519BE1-4146-4BAE-AB73-A8E3066B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7993E9-64E1-4346-82E4-50C96257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5159FF-FAA0-499B-AE37-47B1FC5DB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557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4A39AF-56A0-4986-A30D-12430F43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267EEF-16A9-4EDF-8215-C8B73E22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856F1F-F0DE-462A-8E98-1B8CE1358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6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2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D6D802-26EC-4CEA-8985-21BA93263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0FE72F-DFBF-443D-B1F7-7F96071B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03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35</Words>
  <Application>Microsoft Office PowerPoint</Application>
  <PresentationFormat>Panorámica</PresentationFormat>
  <Paragraphs>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ETAPA DE LA PRIMERA INFANCIA</vt:lpstr>
      <vt:lpstr>Presentación de PowerPoint</vt:lpstr>
      <vt:lpstr>Test de Apgar (evaluación neonatal) El Test de Apgar es una prueba rápida que se realiza a los recién nacidos para evaluar su estado general de salud inmediatamente después del parto. Fue desarrollado por la Dra. Virginia Apgar en 1952.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EN CLASE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Aracely Carolina Rodriguez Vintimilla</dc:creator>
  <cp:lastModifiedBy>Aracely Carolina Rodriguez Vintimilla</cp:lastModifiedBy>
  <cp:revision>5</cp:revision>
  <dcterms:created xsi:type="dcterms:W3CDTF">2025-06-09T03:22:09Z</dcterms:created>
  <dcterms:modified xsi:type="dcterms:W3CDTF">2025-06-09T13:08:10Z</dcterms:modified>
</cp:coreProperties>
</file>