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CA612-2717-4820-8059-8A7FEC8F6CB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FAE9C66-DF4A-46F9-9039-01541A637ACD}">
      <dgm:prSet/>
      <dgm:spPr/>
      <dgm:t>
        <a:bodyPr/>
        <a:lstStyle/>
        <a:p>
          <a:r>
            <a:rPr lang="es-ES" b="1"/>
            <a:t>Constructivismo:</a:t>
          </a:r>
          <a:endParaRPr lang="en-US"/>
        </a:p>
      </dgm:t>
    </dgm:pt>
    <dgm:pt modelId="{183A2755-156D-4BC5-A1EA-F627D760FBAE}" type="parTrans" cxnId="{40535522-BBFF-4E1F-9577-1C6E934A6B39}">
      <dgm:prSet/>
      <dgm:spPr/>
      <dgm:t>
        <a:bodyPr/>
        <a:lstStyle/>
        <a:p>
          <a:endParaRPr lang="en-US"/>
        </a:p>
      </dgm:t>
    </dgm:pt>
    <dgm:pt modelId="{9AD86E2B-6039-4291-820E-1BE8EA7E2562}" type="sibTrans" cxnId="{40535522-BBFF-4E1F-9577-1C6E934A6B39}">
      <dgm:prSet/>
      <dgm:spPr/>
      <dgm:t>
        <a:bodyPr/>
        <a:lstStyle/>
        <a:p>
          <a:endParaRPr lang="en-US"/>
        </a:p>
      </dgm:t>
    </dgm:pt>
    <dgm:pt modelId="{A1D293F7-7B0B-43C8-85C1-93655FB15C97}">
      <dgm:prSet/>
      <dgm:spPr/>
      <dgm:t>
        <a:bodyPr/>
        <a:lstStyle/>
        <a:p>
          <a:r>
            <a:rPr lang="es-ES"/>
            <a:t>Este enfoque enfatiza la idea de que los estudiantes construyen su propio conocimiento a través de la interacción y la experiencia. </a:t>
          </a:r>
          <a:endParaRPr lang="en-US"/>
        </a:p>
      </dgm:t>
    </dgm:pt>
    <dgm:pt modelId="{47C84CC1-6426-4BD3-91ED-5A1CE0F6F719}" type="parTrans" cxnId="{D11ACCA5-B4CE-4D44-B417-9FAACB14F5AA}">
      <dgm:prSet/>
      <dgm:spPr/>
      <dgm:t>
        <a:bodyPr/>
        <a:lstStyle/>
        <a:p>
          <a:endParaRPr lang="en-US"/>
        </a:p>
      </dgm:t>
    </dgm:pt>
    <dgm:pt modelId="{54514EA3-EDBE-44AE-BFF0-CA56C5258B14}" type="sibTrans" cxnId="{D11ACCA5-B4CE-4D44-B417-9FAACB14F5AA}">
      <dgm:prSet/>
      <dgm:spPr/>
      <dgm:t>
        <a:bodyPr/>
        <a:lstStyle/>
        <a:p>
          <a:endParaRPr lang="en-US"/>
        </a:p>
      </dgm:t>
    </dgm:pt>
    <dgm:pt modelId="{0724DA1B-6AC1-4121-89FB-47C28B5FDB45}" type="pres">
      <dgm:prSet presAssocID="{2F5CA612-2717-4820-8059-8A7FEC8F6CB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22CCE6-4F0E-4E37-B666-A17935320C85}" type="pres">
      <dgm:prSet presAssocID="{1FAE9C66-DF4A-46F9-9039-01541A637ACD}" presName="hierRoot1" presStyleCnt="0"/>
      <dgm:spPr/>
    </dgm:pt>
    <dgm:pt modelId="{B571E77C-A95B-4C08-AA0F-CD27FAE221BA}" type="pres">
      <dgm:prSet presAssocID="{1FAE9C66-DF4A-46F9-9039-01541A637ACD}" presName="composite" presStyleCnt="0"/>
      <dgm:spPr/>
    </dgm:pt>
    <dgm:pt modelId="{EC561724-63AC-4B3D-AC0A-25C9CD026121}" type="pres">
      <dgm:prSet presAssocID="{1FAE9C66-DF4A-46F9-9039-01541A637ACD}" presName="background" presStyleLbl="node0" presStyleIdx="0" presStyleCnt="2"/>
      <dgm:spPr/>
    </dgm:pt>
    <dgm:pt modelId="{71F5427E-92D6-4280-8DCF-6DA0A695CF3D}" type="pres">
      <dgm:prSet presAssocID="{1FAE9C66-DF4A-46F9-9039-01541A637ACD}" presName="text" presStyleLbl="fgAcc0" presStyleIdx="0" presStyleCnt="2">
        <dgm:presLayoutVars>
          <dgm:chPref val="3"/>
        </dgm:presLayoutVars>
      </dgm:prSet>
      <dgm:spPr/>
    </dgm:pt>
    <dgm:pt modelId="{69FD3043-E8E0-4F78-8BB8-EAC8E5A32801}" type="pres">
      <dgm:prSet presAssocID="{1FAE9C66-DF4A-46F9-9039-01541A637ACD}" presName="hierChild2" presStyleCnt="0"/>
      <dgm:spPr/>
    </dgm:pt>
    <dgm:pt modelId="{F1602BAB-92D6-43EB-858F-3EE28D0D24A9}" type="pres">
      <dgm:prSet presAssocID="{A1D293F7-7B0B-43C8-85C1-93655FB15C97}" presName="hierRoot1" presStyleCnt="0"/>
      <dgm:spPr/>
    </dgm:pt>
    <dgm:pt modelId="{4A3C09D1-31AE-4B04-BD39-CB6AAB0328D5}" type="pres">
      <dgm:prSet presAssocID="{A1D293F7-7B0B-43C8-85C1-93655FB15C97}" presName="composite" presStyleCnt="0"/>
      <dgm:spPr/>
    </dgm:pt>
    <dgm:pt modelId="{15E25365-04AA-46D9-863A-82B3D2354E1C}" type="pres">
      <dgm:prSet presAssocID="{A1D293F7-7B0B-43C8-85C1-93655FB15C97}" presName="background" presStyleLbl="node0" presStyleIdx="1" presStyleCnt="2"/>
      <dgm:spPr/>
    </dgm:pt>
    <dgm:pt modelId="{508493D3-0225-4D2C-BCA6-DF6DD64D2765}" type="pres">
      <dgm:prSet presAssocID="{A1D293F7-7B0B-43C8-85C1-93655FB15C97}" presName="text" presStyleLbl="fgAcc0" presStyleIdx="1" presStyleCnt="2">
        <dgm:presLayoutVars>
          <dgm:chPref val="3"/>
        </dgm:presLayoutVars>
      </dgm:prSet>
      <dgm:spPr/>
    </dgm:pt>
    <dgm:pt modelId="{A6FE6E2B-9474-4CD8-BA45-589CE7711F91}" type="pres">
      <dgm:prSet presAssocID="{A1D293F7-7B0B-43C8-85C1-93655FB15C97}" presName="hierChild2" presStyleCnt="0"/>
      <dgm:spPr/>
    </dgm:pt>
  </dgm:ptLst>
  <dgm:cxnLst>
    <dgm:cxn modelId="{27F8340E-9156-4397-9D04-702F051F86F6}" type="presOf" srcId="{2F5CA612-2717-4820-8059-8A7FEC8F6CB1}" destId="{0724DA1B-6AC1-4121-89FB-47C28B5FDB45}" srcOrd="0" destOrd="0" presId="urn:microsoft.com/office/officeart/2005/8/layout/hierarchy1"/>
    <dgm:cxn modelId="{40535522-BBFF-4E1F-9577-1C6E934A6B39}" srcId="{2F5CA612-2717-4820-8059-8A7FEC8F6CB1}" destId="{1FAE9C66-DF4A-46F9-9039-01541A637ACD}" srcOrd="0" destOrd="0" parTransId="{183A2755-156D-4BC5-A1EA-F627D760FBAE}" sibTransId="{9AD86E2B-6039-4291-820E-1BE8EA7E2562}"/>
    <dgm:cxn modelId="{801BA44C-3846-417B-8138-74C3C04F9315}" type="presOf" srcId="{A1D293F7-7B0B-43C8-85C1-93655FB15C97}" destId="{508493D3-0225-4D2C-BCA6-DF6DD64D2765}" srcOrd="0" destOrd="0" presId="urn:microsoft.com/office/officeart/2005/8/layout/hierarchy1"/>
    <dgm:cxn modelId="{D11ACCA5-B4CE-4D44-B417-9FAACB14F5AA}" srcId="{2F5CA612-2717-4820-8059-8A7FEC8F6CB1}" destId="{A1D293F7-7B0B-43C8-85C1-93655FB15C97}" srcOrd="1" destOrd="0" parTransId="{47C84CC1-6426-4BD3-91ED-5A1CE0F6F719}" sibTransId="{54514EA3-EDBE-44AE-BFF0-CA56C5258B14}"/>
    <dgm:cxn modelId="{CD4F03BB-6C3F-4DAD-92B9-570B192F24B0}" type="presOf" srcId="{1FAE9C66-DF4A-46F9-9039-01541A637ACD}" destId="{71F5427E-92D6-4280-8DCF-6DA0A695CF3D}" srcOrd="0" destOrd="0" presId="urn:microsoft.com/office/officeart/2005/8/layout/hierarchy1"/>
    <dgm:cxn modelId="{484F5690-0F5C-41DF-B59D-282744D10588}" type="presParOf" srcId="{0724DA1B-6AC1-4121-89FB-47C28B5FDB45}" destId="{F022CCE6-4F0E-4E37-B666-A17935320C85}" srcOrd="0" destOrd="0" presId="urn:microsoft.com/office/officeart/2005/8/layout/hierarchy1"/>
    <dgm:cxn modelId="{E1C0BC83-C523-4720-AEB5-47E58FD86EFC}" type="presParOf" srcId="{F022CCE6-4F0E-4E37-B666-A17935320C85}" destId="{B571E77C-A95B-4C08-AA0F-CD27FAE221BA}" srcOrd="0" destOrd="0" presId="urn:microsoft.com/office/officeart/2005/8/layout/hierarchy1"/>
    <dgm:cxn modelId="{0F1D29D7-701D-4F62-8475-E945B5FA981B}" type="presParOf" srcId="{B571E77C-A95B-4C08-AA0F-CD27FAE221BA}" destId="{EC561724-63AC-4B3D-AC0A-25C9CD026121}" srcOrd="0" destOrd="0" presId="urn:microsoft.com/office/officeart/2005/8/layout/hierarchy1"/>
    <dgm:cxn modelId="{D6E6776C-B598-4082-BB2D-2AC91A482624}" type="presParOf" srcId="{B571E77C-A95B-4C08-AA0F-CD27FAE221BA}" destId="{71F5427E-92D6-4280-8DCF-6DA0A695CF3D}" srcOrd="1" destOrd="0" presId="urn:microsoft.com/office/officeart/2005/8/layout/hierarchy1"/>
    <dgm:cxn modelId="{A5283D1F-780A-4949-BC7F-917101CC4638}" type="presParOf" srcId="{F022CCE6-4F0E-4E37-B666-A17935320C85}" destId="{69FD3043-E8E0-4F78-8BB8-EAC8E5A32801}" srcOrd="1" destOrd="0" presId="urn:microsoft.com/office/officeart/2005/8/layout/hierarchy1"/>
    <dgm:cxn modelId="{6F12F018-07F9-4E3F-BE47-330A11F865CA}" type="presParOf" srcId="{0724DA1B-6AC1-4121-89FB-47C28B5FDB45}" destId="{F1602BAB-92D6-43EB-858F-3EE28D0D24A9}" srcOrd="1" destOrd="0" presId="urn:microsoft.com/office/officeart/2005/8/layout/hierarchy1"/>
    <dgm:cxn modelId="{89E00D26-181B-413B-8E6B-074DADDFA0C0}" type="presParOf" srcId="{F1602BAB-92D6-43EB-858F-3EE28D0D24A9}" destId="{4A3C09D1-31AE-4B04-BD39-CB6AAB0328D5}" srcOrd="0" destOrd="0" presId="urn:microsoft.com/office/officeart/2005/8/layout/hierarchy1"/>
    <dgm:cxn modelId="{160EB354-7088-4415-AB52-36C2D4F6B4A7}" type="presParOf" srcId="{4A3C09D1-31AE-4B04-BD39-CB6AAB0328D5}" destId="{15E25365-04AA-46D9-863A-82B3D2354E1C}" srcOrd="0" destOrd="0" presId="urn:microsoft.com/office/officeart/2005/8/layout/hierarchy1"/>
    <dgm:cxn modelId="{EF9A85B8-2C0F-44CE-AC54-A4F06BE045FF}" type="presParOf" srcId="{4A3C09D1-31AE-4B04-BD39-CB6AAB0328D5}" destId="{508493D3-0225-4D2C-BCA6-DF6DD64D2765}" srcOrd="1" destOrd="0" presId="urn:microsoft.com/office/officeart/2005/8/layout/hierarchy1"/>
    <dgm:cxn modelId="{F88F4895-9761-455C-A4E2-F7418F3B4EF5}" type="presParOf" srcId="{F1602BAB-92D6-43EB-858F-3EE28D0D24A9}" destId="{A6FE6E2B-9474-4CD8-BA45-589CE7711F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995312-BD7E-4912-8546-61DF773AB0E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29E2D96-2574-46BB-9FB3-41A8A63031C4}">
      <dgm:prSet/>
      <dgm:spPr/>
      <dgm:t>
        <a:bodyPr/>
        <a:lstStyle/>
        <a:p>
          <a:r>
            <a:rPr lang="es-ES"/>
            <a:t>La desigualdad en el acceso a la educación en América Latina, especialmente en las escuelas públicas. </a:t>
          </a:r>
          <a:endParaRPr lang="en-US"/>
        </a:p>
      </dgm:t>
    </dgm:pt>
    <dgm:pt modelId="{3DFEA5C7-68E0-4E4D-AC00-DF6D97FDFC7C}" type="parTrans" cxnId="{A394A5F4-16A1-45F0-82BF-89D7F08EC373}">
      <dgm:prSet/>
      <dgm:spPr/>
      <dgm:t>
        <a:bodyPr/>
        <a:lstStyle/>
        <a:p>
          <a:endParaRPr lang="en-US"/>
        </a:p>
      </dgm:t>
    </dgm:pt>
    <dgm:pt modelId="{DFB8BC72-3CA8-45AA-A458-6A4A78367F1C}" type="sibTrans" cxnId="{A394A5F4-16A1-45F0-82BF-89D7F08EC37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4422AC1-159B-45F4-9AE5-F56D96665773}">
      <dgm:prSet/>
      <dgm:spPr/>
      <dgm:t>
        <a:bodyPr/>
        <a:lstStyle/>
        <a:p>
          <a:r>
            <a:rPr lang="es-ES"/>
            <a:t>La necesidad de mejorar la calidad de la educación y de preparar a los estudiantes para el futuro. </a:t>
          </a:r>
          <a:endParaRPr lang="en-US"/>
        </a:p>
      </dgm:t>
    </dgm:pt>
    <dgm:pt modelId="{13828763-5244-4E12-9A12-0F21EF47429A}" type="parTrans" cxnId="{51D35294-B267-4A25-B50E-18CAAB0D3BD0}">
      <dgm:prSet/>
      <dgm:spPr/>
      <dgm:t>
        <a:bodyPr/>
        <a:lstStyle/>
        <a:p>
          <a:endParaRPr lang="en-US"/>
        </a:p>
      </dgm:t>
    </dgm:pt>
    <dgm:pt modelId="{2C57F3DB-0E3E-44D5-AFD4-398B1BBDEDFE}" type="sibTrans" cxnId="{51D35294-B267-4A25-B50E-18CAAB0D3BD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AC82FE9-E0E2-4D0E-9B7E-A4E6A69C154C}">
      <dgm:prSet/>
      <dgm:spPr/>
      <dgm:t>
        <a:bodyPr/>
        <a:lstStyle/>
        <a:p>
          <a:r>
            <a:rPr lang="es-ES"/>
            <a:t>La necesidad de capacitar a los docentes para que puedan implementar nuevas metodologías y tecnologías. </a:t>
          </a:r>
          <a:endParaRPr lang="en-US"/>
        </a:p>
      </dgm:t>
    </dgm:pt>
    <dgm:pt modelId="{04919D46-DC02-427B-BEF4-521FF61F32B0}" type="parTrans" cxnId="{1B19484A-E35D-486B-8B6A-6E30F9F3C47C}">
      <dgm:prSet/>
      <dgm:spPr/>
      <dgm:t>
        <a:bodyPr/>
        <a:lstStyle/>
        <a:p>
          <a:endParaRPr lang="en-US"/>
        </a:p>
      </dgm:t>
    </dgm:pt>
    <dgm:pt modelId="{B904291B-8BCB-492B-8069-2BA4639AFFC6}" type="sibTrans" cxnId="{1B19484A-E35D-486B-8B6A-6E30F9F3C47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43901FF-48A3-4BCD-A122-D7C90E166B43}" type="pres">
      <dgm:prSet presAssocID="{B1995312-BD7E-4912-8546-61DF773AB0EA}" presName="Name0" presStyleCnt="0">
        <dgm:presLayoutVars>
          <dgm:animLvl val="lvl"/>
          <dgm:resizeHandles val="exact"/>
        </dgm:presLayoutVars>
      </dgm:prSet>
      <dgm:spPr/>
    </dgm:pt>
    <dgm:pt modelId="{17DCBBE8-855F-4CB7-9194-A1D5E197FA97}" type="pres">
      <dgm:prSet presAssocID="{129E2D96-2574-46BB-9FB3-41A8A63031C4}" presName="compositeNode" presStyleCnt="0">
        <dgm:presLayoutVars>
          <dgm:bulletEnabled val="1"/>
        </dgm:presLayoutVars>
      </dgm:prSet>
      <dgm:spPr/>
    </dgm:pt>
    <dgm:pt modelId="{7A1F13AF-74A6-4179-B50E-632FEED65116}" type="pres">
      <dgm:prSet presAssocID="{129E2D96-2574-46BB-9FB3-41A8A63031C4}" presName="bgRect" presStyleLbl="bgAccFollowNode1" presStyleIdx="0" presStyleCnt="3"/>
      <dgm:spPr/>
    </dgm:pt>
    <dgm:pt modelId="{B51B3605-D978-4700-AD63-09BE7A43184C}" type="pres">
      <dgm:prSet presAssocID="{DFB8BC72-3CA8-45AA-A458-6A4A78367F1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EDAA46F-47B1-4B54-BA68-DBCBCF68A33E}" type="pres">
      <dgm:prSet presAssocID="{129E2D96-2574-46BB-9FB3-41A8A63031C4}" presName="bottomLine" presStyleLbl="alignNode1" presStyleIdx="1" presStyleCnt="6">
        <dgm:presLayoutVars/>
      </dgm:prSet>
      <dgm:spPr/>
    </dgm:pt>
    <dgm:pt modelId="{795146CE-7534-4D75-8296-7FA2F7BFE505}" type="pres">
      <dgm:prSet presAssocID="{129E2D96-2574-46BB-9FB3-41A8A63031C4}" presName="nodeText" presStyleLbl="bgAccFollowNode1" presStyleIdx="0" presStyleCnt="3">
        <dgm:presLayoutVars>
          <dgm:bulletEnabled val="1"/>
        </dgm:presLayoutVars>
      </dgm:prSet>
      <dgm:spPr/>
    </dgm:pt>
    <dgm:pt modelId="{DF5B2B2E-DE0E-4599-8EAD-B13000375B13}" type="pres">
      <dgm:prSet presAssocID="{DFB8BC72-3CA8-45AA-A458-6A4A78367F1C}" presName="sibTrans" presStyleCnt="0"/>
      <dgm:spPr/>
    </dgm:pt>
    <dgm:pt modelId="{3154D052-61DC-4BA2-A955-80C0C24D8A3C}" type="pres">
      <dgm:prSet presAssocID="{24422AC1-159B-45F4-9AE5-F56D96665773}" presName="compositeNode" presStyleCnt="0">
        <dgm:presLayoutVars>
          <dgm:bulletEnabled val="1"/>
        </dgm:presLayoutVars>
      </dgm:prSet>
      <dgm:spPr/>
    </dgm:pt>
    <dgm:pt modelId="{BE48332C-9942-449F-B88B-45649ADA620D}" type="pres">
      <dgm:prSet presAssocID="{24422AC1-159B-45F4-9AE5-F56D96665773}" presName="bgRect" presStyleLbl="bgAccFollowNode1" presStyleIdx="1" presStyleCnt="3"/>
      <dgm:spPr/>
    </dgm:pt>
    <dgm:pt modelId="{94161DDB-082A-48B5-A23C-2DD514076396}" type="pres">
      <dgm:prSet presAssocID="{2C57F3DB-0E3E-44D5-AFD4-398B1BBDEDFE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63C1B278-67AE-4D8C-B0B8-12D9C25BEDF4}" type="pres">
      <dgm:prSet presAssocID="{24422AC1-159B-45F4-9AE5-F56D96665773}" presName="bottomLine" presStyleLbl="alignNode1" presStyleIdx="3" presStyleCnt="6">
        <dgm:presLayoutVars/>
      </dgm:prSet>
      <dgm:spPr/>
    </dgm:pt>
    <dgm:pt modelId="{24527455-6443-492D-AE77-576BA0C9BA10}" type="pres">
      <dgm:prSet presAssocID="{24422AC1-159B-45F4-9AE5-F56D96665773}" presName="nodeText" presStyleLbl="bgAccFollowNode1" presStyleIdx="1" presStyleCnt="3">
        <dgm:presLayoutVars>
          <dgm:bulletEnabled val="1"/>
        </dgm:presLayoutVars>
      </dgm:prSet>
      <dgm:spPr/>
    </dgm:pt>
    <dgm:pt modelId="{282C0797-DE51-480A-8E9E-029014AF2FE2}" type="pres">
      <dgm:prSet presAssocID="{2C57F3DB-0E3E-44D5-AFD4-398B1BBDEDFE}" presName="sibTrans" presStyleCnt="0"/>
      <dgm:spPr/>
    </dgm:pt>
    <dgm:pt modelId="{7D980F31-9437-4D3D-BA74-B3FA12E37642}" type="pres">
      <dgm:prSet presAssocID="{AAC82FE9-E0E2-4D0E-9B7E-A4E6A69C154C}" presName="compositeNode" presStyleCnt="0">
        <dgm:presLayoutVars>
          <dgm:bulletEnabled val="1"/>
        </dgm:presLayoutVars>
      </dgm:prSet>
      <dgm:spPr/>
    </dgm:pt>
    <dgm:pt modelId="{71EF2EC0-8D38-411C-83CA-687466E8E0E8}" type="pres">
      <dgm:prSet presAssocID="{AAC82FE9-E0E2-4D0E-9B7E-A4E6A69C154C}" presName="bgRect" presStyleLbl="bgAccFollowNode1" presStyleIdx="2" presStyleCnt="3"/>
      <dgm:spPr/>
    </dgm:pt>
    <dgm:pt modelId="{CD21D4C4-4832-4308-9D19-8807F4F309DA}" type="pres">
      <dgm:prSet presAssocID="{B904291B-8BCB-492B-8069-2BA4639AFFC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5924141-AC94-444A-94F4-C8870BC4036D}" type="pres">
      <dgm:prSet presAssocID="{AAC82FE9-E0E2-4D0E-9B7E-A4E6A69C154C}" presName="bottomLine" presStyleLbl="alignNode1" presStyleIdx="5" presStyleCnt="6">
        <dgm:presLayoutVars/>
      </dgm:prSet>
      <dgm:spPr/>
    </dgm:pt>
    <dgm:pt modelId="{4208EF71-DD1D-4AA5-9177-9F3BC2B68937}" type="pres">
      <dgm:prSet presAssocID="{AAC82FE9-E0E2-4D0E-9B7E-A4E6A69C154C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1D3D3405-3334-44FB-AEE0-0462F719114D}" type="presOf" srcId="{2C57F3DB-0E3E-44D5-AFD4-398B1BBDEDFE}" destId="{94161DDB-082A-48B5-A23C-2DD514076396}" srcOrd="0" destOrd="0" presId="urn:microsoft.com/office/officeart/2016/7/layout/BasicLinearProcessNumbered"/>
    <dgm:cxn modelId="{5C0BDC06-89B1-41BC-B475-CF90592CE582}" type="presOf" srcId="{DFB8BC72-3CA8-45AA-A458-6A4A78367F1C}" destId="{B51B3605-D978-4700-AD63-09BE7A43184C}" srcOrd="0" destOrd="0" presId="urn:microsoft.com/office/officeart/2016/7/layout/BasicLinearProcessNumbered"/>
    <dgm:cxn modelId="{05CF940D-3115-4B69-A95C-34EA3C498A85}" type="presOf" srcId="{AAC82FE9-E0E2-4D0E-9B7E-A4E6A69C154C}" destId="{71EF2EC0-8D38-411C-83CA-687466E8E0E8}" srcOrd="0" destOrd="0" presId="urn:microsoft.com/office/officeart/2016/7/layout/BasicLinearProcessNumbered"/>
    <dgm:cxn modelId="{5E91C814-D702-4D35-AE4E-F0F0B3216B11}" type="presOf" srcId="{129E2D96-2574-46BB-9FB3-41A8A63031C4}" destId="{795146CE-7534-4D75-8296-7FA2F7BFE505}" srcOrd="1" destOrd="0" presId="urn:microsoft.com/office/officeart/2016/7/layout/BasicLinearProcessNumbered"/>
    <dgm:cxn modelId="{9CD2DE1C-004B-4BC9-A065-7D319ABA0853}" type="presOf" srcId="{B1995312-BD7E-4912-8546-61DF773AB0EA}" destId="{043901FF-48A3-4BCD-A122-D7C90E166B43}" srcOrd="0" destOrd="0" presId="urn:microsoft.com/office/officeart/2016/7/layout/BasicLinearProcessNumbered"/>
    <dgm:cxn modelId="{DF782E65-8926-46D5-A47C-B26781FF9D2B}" type="presOf" srcId="{AAC82FE9-E0E2-4D0E-9B7E-A4E6A69C154C}" destId="{4208EF71-DD1D-4AA5-9177-9F3BC2B68937}" srcOrd="1" destOrd="0" presId="urn:microsoft.com/office/officeart/2016/7/layout/BasicLinearProcessNumbered"/>
    <dgm:cxn modelId="{1B19484A-E35D-486B-8B6A-6E30F9F3C47C}" srcId="{B1995312-BD7E-4912-8546-61DF773AB0EA}" destId="{AAC82FE9-E0E2-4D0E-9B7E-A4E6A69C154C}" srcOrd="2" destOrd="0" parTransId="{04919D46-DC02-427B-BEF4-521FF61F32B0}" sibTransId="{B904291B-8BCB-492B-8069-2BA4639AFFC6}"/>
    <dgm:cxn modelId="{37691D87-364F-4101-BA14-648A6C43296D}" type="presOf" srcId="{24422AC1-159B-45F4-9AE5-F56D96665773}" destId="{24527455-6443-492D-AE77-576BA0C9BA10}" srcOrd="1" destOrd="0" presId="urn:microsoft.com/office/officeart/2016/7/layout/BasicLinearProcessNumbered"/>
    <dgm:cxn modelId="{51D35294-B267-4A25-B50E-18CAAB0D3BD0}" srcId="{B1995312-BD7E-4912-8546-61DF773AB0EA}" destId="{24422AC1-159B-45F4-9AE5-F56D96665773}" srcOrd="1" destOrd="0" parTransId="{13828763-5244-4E12-9A12-0F21EF47429A}" sibTransId="{2C57F3DB-0E3E-44D5-AFD4-398B1BBDEDFE}"/>
    <dgm:cxn modelId="{C1A316A2-B015-40DF-950F-3E0FC797EB53}" type="presOf" srcId="{129E2D96-2574-46BB-9FB3-41A8A63031C4}" destId="{7A1F13AF-74A6-4179-B50E-632FEED65116}" srcOrd="0" destOrd="0" presId="urn:microsoft.com/office/officeart/2016/7/layout/BasicLinearProcessNumbered"/>
    <dgm:cxn modelId="{8F01A8CF-E44B-4036-B270-B3D05DE03DB5}" type="presOf" srcId="{24422AC1-159B-45F4-9AE5-F56D96665773}" destId="{BE48332C-9942-449F-B88B-45649ADA620D}" srcOrd="0" destOrd="0" presId="urn:microsoft.com/office/officeart/2016/7/layout/BasicLinearProcessNumbered"/>
    <dgm:cxn modelId="{8F9336EE-F7F2-4C91-8938-9647216F84D3}" type="presOf" srcId="{B904291B-8BCB-492B-8069-2BA4639AFFC6}" destId="{CD21D4C4-4832-4308-9D19-8807F4F309DA}" srcOrd="0" destOrd="0" presId="urn:microsoft.com/office/officeart/2016/7/layout/BasicLinearProcessNumbered"/>
    <dgm:cxn modelId="{A394A5F4-16A1-45F0-82BF-89D7F08EC373}" srcId="{B1995312-BD7E-4912-8546-61DF773AB0EA}" destId="{129E2D96-2574-46BB-9FB3-41A8A63031C4}" srcOrd="0" destOrd="0" parTransId="{3DFEA5C7-68E0-4E4D-AC00-DF6D97FDFC7C}" sibTransId="{DFB8BC72-3CA8-45AA-A458-6A4A78367F1C}"/>
    <dgm:cxn modelId="{6F39BC53-F140-4930-BA45-8A1C90DC832F}" type="presParOf" srcId="{043901FF-48A3-4BCD-A122-D7C90E166B43}" destId="{17DCBBE8-855F-4CB7-9194-A1D5E197FA97}" srcOrd="0" destOrd="0" presId="urn:microsoft.com/office/officeart/2016/7/layout/BasicLinearProcessNumbered"/>
    <dgm:cxn modelId="{68751A4D-8AC4-44BD-9EBE-6669AA22D548}" type="presParOf" srcId="{17DCBBE8-855F-4CB7-9194-A1D5E197FA97}" destId="{7A1F13AF-74A6-4179-B50E-632FEED65116}" srcOrd="0" destOrd="0" presId="urn:microsoft.com/office/officeart/2016/7/layout/BasicLinearProcessNumbered"/>
    <dgm:cxn modelId="{E534D89C-EB0E-4064-A45C-10DFD4BD079F}" type="presParOf" srcId="{17DCBBE8-855F-4CB7-9194-A1D5E197FA97}" destId="{B51B3605-D978-4700-AD63-09BE7A43184C}" srcOrd="1" destOrd="0" presId="urn:microsoft.com/office/officeart/2016/7/layout/BasicLinearProcessNumbered"/>
    <dgm:cxn modelId="{D38BCF54-F49F-407D-B602-CCF67BC92EFA}" type="presParOf" srcId="{17DCBBE8-855F-4CB7-9194-A1D5E197FA97}" destId="{AEDAA46F-47B1-4B54-BA68-DBCBCF68A33E}" srcOrd="2" destOrd="0" presId="urn:microsoft.com/office/officeart/2016/7/layout/BasicLinearProcessNumbered"/>
    <dgm:cxn modelId="{F6A3A471-17E5-4336-A46C-527356BCD74B}" type="presParOf" srcId="{17DCBBE8-855F-4CB7-9194-A1D5E197FA97}" destId="{795146CE-7534-4D75-8296-7FA2F7BFE505}" srcOrd="3" destOrd="0" presId="urn:microsoft.com/office/officeart/2016/7/layout/BasicLinearProcessNumbered"/>
    <dgm:cxn modelId="{25509B6A-2638-4E46-BC05-103F20B01F28}" type="presParOf" srcId="{043901FF-48A3-4BCD-A122-D7C90E166B43}" destId="{DF5B2B2E-DE0E-4599-8EAD-B13000375B13}" srcOrd="1" destOrd="0" presId="urn:microsoft.com/office/officeart/2016/7/layout/BasicLinearProcessNumbered"/>
    <dgm:cxn modelId="{E2713282-8E5C-4BD1-AF77-F4AB941F1546}" type="presParOf" srcId="{043901FF-48A3-4BCD-A122-D7C90E166B43}" destId="{3154D052-61DC-4BA2-A955-80C0C24D8A3C}" srcOrd="2" destOrd="0" presId="urn:microsoft.com/office/officeart/2016/7/layout/BasicLinearProcessNumbered"/>
    <dgm:cxn modelId="{9E207D8C-A299-4E5F-A3EB-D6FF4E672758}" type="presParOf" srcId="{3154D052-61DC-4BA2-A955-80C0C24D8A3C}" destId="{BE48332C-9942-449F-B88B-45649ADA620D}" srcOrd="0" destOrd="0" presId="urn:microsoft.com/office/officeart/2016/7/layout/BasicLinearProcessNumbered"/>
    <dgm:cxn modelId="{5966CEBB-9AFF-4D54-BF14-25D867F78846}" type="presParOf" srcId="{3154D052-61DC-4BA2-A955-80C0C24D8A3C}" destId="{94161DDB-082A-48B5-A23C-2DD514076396}" srcOrd="1" destOrd="0" presId="urn:microsoft.com/office/officeart/2016/7/layout/BasicLinearProcessNumbered"/>
    <dgm:cxn modelId="{FE3F2EF6-4BE7-4CDB-80A3-57BDD82A138C}" type="presParOf" srcId="{3154D052-61DC-4BA2-A955-80C0C24D8A3C}" destId="{63C1B278-67AE-4D8C-B0B8-12D9C25BEDF4}" srcOrd="2" destOrd="0" presId="urn:microsoft.com/office/officeart/2016/7/layout/BasicLinearProcessNumbered"/>
    <dgm:cxn modelId="{7D0DCF4F-C629-498B-AB79-90F3107A18A8}" type="presParOf" srcId="{3154D052-61DC-4BA2-A955-80C0C24D8A3C}" destId="{24527455-6443-492D-AE77-576BA0C9BA10}" srcOrd="3" destOrd="0" presId="urn:microsoft.com/office/officeart/2016/7/layout/BasicLinearProcessNumbered"/>
    <dgm:cxn modelId="{6F2217F6-C224-4447-B0EB-EA151502D361}" type="presParOf" srcId="{043901FF-48A3-4BCD-A122-D7C90E166B43}" destId="{282C0797-DE51-480A-8E9E-029014AF2FE2}" srcOrd="3" destOrd="0" presId="urn:microsoft.com/office/officeart/2016/7/layout/BasicLinearProcessNumbered"/>
    <dgm:cxn modelId="{ABF689F4-9C3A-411E-A770-266A7861598B}" type="presParOf" srcId="{043901FF-48A3-4BCD-A122-D7C90E166B43}" destId="{7D980F31-9437-4D3D-BA74-B3FA12E37642}" srcOrd="4" destOrd="0" presId="urn:microsoft.com/office/officeart/2016/7/layout/BasicLinearProcessNumbered"/>
    <dgm:cxn modelId="{B6620B15-EBE5-46D3-945C-E803C8669170}" type="presParOf" srcId="{7D980F31-9437-4D3D-BA74-B3FA12E37642}" destId="{71EF2EC0-8D38-411C-83CA-687466E8E0E8}" srcOrd="0" destOrd="0" presId="urn:microsoft.com/office/officeart/2016/7/layout/BasicLinearProcessNumbered"/>
    <dgm:cxn modelId="{44F16183-5524-45C6-88E5-9E1BEF5A5E82}" type="presParOf" srcId="{7D980F31-9437-4D3D-BA74-B3FA12E37642}" destId="{CD21D4C4-4832-4308-9D19-8807F4F309DA}" srcOrd="1" destOrd="0" presId="urn:microsoft.com/office/officeart/2016/7/layout/BasicLinearProcessNumbered"/>
    <dgm:cxn modelId="{42BBA149-B3AB-4B57-A193-8ED66BB64952}" type="presParOf" srcId="{7D980F31-9437-4D3D-BA74-B3FA12E37642}" destId="{95924141-AC94-444A-94F4-C8870BC4036D}" srcOrd="2" destOrd="0" presId="urn:microsoft.com/office/officeart/2016/7/layout/BasicLinearProcessNumbered"/>
    <dgm:cxn modelId="{3E38B6DA-989B-492F-8740-69AF5BD4A768}" type="presParOf" srcId="{7D980F31-9437-4D3D-BA74-B3FA12E37642}" destId="{4208EF71-DD1D-4AA5-9177-9F3BC2B6893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A5EA4D-11DA-472F-ADBE-C95EBACC904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3EC7FE-1070-4990-9815-FC9A58284723}">
      <dgm:prSet/>
      <dgm:spPr/>
      <dgm:t>
        <a:bodyPr/>
        <a:lstStyle/>
        <a:p>
          <a:r>
            <a:rPr lang="es-ES" b="1"/>
            <a:t>Enfoque en la praxis:</a:t>
          </a:r>
          <a:endParaRPr lang="en-US"/>
        </a:p>
      </dgm:t>
    </dgm:pt>
    <dgm:pt modelId="{B9CA45A9-A476-4BE5-8CFE-B05B9E8CAC06}" type="parTrans" cxnId="{A107A071-B6D4-4087-8129-E135DDF9C732}">
      <dgm:prSet/>
      <dgm:spPr/>
      <dgm:t>
        <a:bodyPr/>
        <a:lstStyle/>
        <a:p>
          <a:endParaRPr lang="en-US"/>
        </a:p>
      </dgm:t>
    </dgm:pt>
    <dgm:pt modelId="{872B3FD0-4F99-4E2B-86AF-7BCBC349696A}" type="sibTrans" cxnId="{A107A071-B6D4-4087-8129-E135DDF9C732}">
      <dgm:prSet/>
      <dgm:spPr/>
      <dgm:t>
        <a:bodyPr/>
        <a:lstStyle/>
        <a:p>
          <a:endParaRPr lang="en-US"/>
        </a:p>
      </dgm:t>
    </dgm:pt>
    <dgm:pt modelId="{66DE6209-0419-4A77-82F6-41F5B3750288}">
      <dgm:prSet/>
      <dgm:spPr/>
      <dgm:t>
        <a:bodyPr/>
        <a:lstStyle/>
        <a:p>
          <a:r>
            <a:rPr lang="es-ES"/>
            <a:t>No se limita a la teoría, sino que se enfoca en la práctica educativa y su impacto en la realidad. </a:t>
          </a:r>
          <a:endParaRPr lang="en-US"/>
        </a:p>
      </dgm:t>
    </dgm:pt>
    <dgm:pt modelId="{FB6BEC43-82BF-4DE3-8EBF-5A6F8608E471}" type="parTrans" cxnId="{849FE6AD-3174-4318-8B10-A5B45224D5BA}">
      <dgm:prSet/>
      <dgm:spPr/>
      <dgm:t>
        <a:bodyPr/>
        <a:lstStyle/>
        <a:p>
          <a:endParaRPr lang="en-US"/>
        </a:p>
      </dgm:t>
    </dgm:pt>
    <dgm:pt modelId="{68874531-CF03-455B-80A5-40A6F73DB9CE}" type="sibTrans" cxnId="{849FE6AD-3174-4318-8B10-A5B45224D5BA}">
      <dgm:prSet/>
      <dgm:spPr/>
      <dgm:t>
        <a:bodyPr/>
        <a:lstStyle/>
        <a:p>
          <a:endParaRPr lang="en-US"/>
        </a:p>
      </dgm:t>
    </dgm:pt>
    <dgm:pt modelId="{860CF58F-F422-413B-B3B4-3F9675E7446E}" type="pres">
      <dgm:prSet presAssocID="{72A5EA4D-11DA-472F-ADBE-C95EBACC90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9E8BF0F-A313-4602-8F47-A8883E9A86A5}" type="pres">
      <dgm:prSet presAssocID="{DC3EC7FE-1070-4990-9815-FC9A58284723}" presName="hierRoot1" presStyleCnt="0"/>
      <dgm:spPr/>
    </dgm:pt>
    <dgm:pt modelId="{A59C4016-C723-47C4-8D48-1EB8746D4E8F}" type="pres">
      <dgm:prSet presAssocID="{DC3EC7FE-1070-4990-9815-FC9A58284723}" presName="composite" presStyleCnt="0"/>
      <dgm:spPr/>
    </dgm:pt>
    <dgm:pt modelId="{71B57E76-785E-40F5-A4F4-72BB8E645025}" type="pres">
      <dgm:prSet presAssocID="{DC3EC7FE-1070-4990-9815-FC9A58284723}" presName="background" presStyleLbl="node0" presStyleIdx="0" presStyleCnt="2"/>
      <dgm:spPr/>
    </dgm:pt>
    <dgm:pt modelId="{4A49503D-CB24-4CA8-B447-3E8BC98DBAC7}" type="pres">
      <dgm:prSet presAssocID="{DC3EC7FE-1070-4990-9815-FC9A58284723}" presName="text" presStyleLbl="fgAcc0" presStyleIdx="0" presStyleCnt="2">
        <dgm:presLayoutVars>
          <dgm:chPref val="3"/>
        </dgm:presLayoutVars>
      </dgm:prSet>
      <dgm:spPr/>
    </dgm:pt>
    <dgm:pt modelId="{14421F3D-26EF-4F25-B970-A7285F1F76D3}" type="pres">
      <dgm:prSet presAssocID="{DC3EC7FE-1070-4990-9815-FC9A58284723}" presName="hierChild2" presStyleCnt="0"/>
      <dgm:spPr/>
    </dgm:pt>
    <dgm:pt modelId="{2C14BB3F-51AD-438E-8C8C-71B6A8D8A93B}" type="pres">
      <dgm:prSet presAssocID="{66DE6209-0419-4A77-82F6-41F5B3750288}" presName="hierRoot1" presStyleCnt="0"/>
      <dgm:spPr/>
    </dgm:pt>
    <dgm:pt modelId="{595F88F9-374F-4632-96C5-43948862F40D}" type="pres">
      <dgm:prSet presAssocID="{66DE6209-0419-4A77-82F6-41F5B3750288}" presName="composite" presStyleCnt="0"/>
      <dgm:spPr/>
    </dgm:pt>
    <dgm:pt modelId="{EEF07D19-CB40-461D-BB81-95C39358A7B4}" type="pres">
      <dgm:prSet presAssocID="{66DE6209-0419-4A77-82F6-41F5B3750288}" presName="background" presStyleLbl="node0" presStyleIdx="1" presStyleCnt="2"/>
      <dgm:spPr/>
    </dgm:pt>
    <dgm:pt modelId="{16BA1113-EE91-4BA3-AC8E-0B8711EEBEFA}" type="pres">
      <dgm:prSet presAssocID="{66DE6209-0419-4A77-82F6-41F5B3750288}" presName="text" presStyleLbl="fgAcc0" presStyleIdx="1" presStyleCnt="2">
        <dgm:presLayoutVars>
          <dgm:chPref val="3"/>
        </dgm:presLayoutVars>
      </dgm:prSet>
      <dgm:spPr/>
    </dgm:pt>
    <dgm:pt modelId="{FB3DA2AE-1577-4DFB-9E61-3D55B028E84C}" type="pres">
      <dgm:prSet presAssocID="{66DE6209-0419-4A77-82F6-41F5B3750288}" presName="hierChild2" presStyleCnt="0"/>
      <dgm:spPr/>
    </dgm:pt>
  </dgm:ptLst>
  <dgm:cxnLst>
    <dgm:cxn modelId="{AFA1A510-815F-4CE9-BB9B-14FAA9D5BAB4}" type="presOf" srcId="{72A5EA4D-11DA-472F-ADBE-C95EBACC9040}" destId="{860CF58F-F422-413B-B3B4-3F9675E7446E}" srcOrd="0" destOrd="0" presId="urn:microsoft.com/office/officeart/2005/8/layout/hierarchy1"/>
    <dgm:cxn modelId="{A107A071-B6D4-4087-8129-E135DDF9C732}" srcId="{72A5EA4D-11DA-472F-ADBE-C95EBACC9040}" destId="{DC3EC7FE-1070-4990-9815-FC9A58284723}" srcOrd="0" destOrd="0" parTransId="{B9CA45A9-A476-4BE5-8CFE-B05B9E8CAC06}" sibTransId="{872B3FD0-4F99-4E2B-86AF-7BCBC349696A}"/>
    <dgm:cxn modelId="{849FE6AD-3174-4318-8B10-A5B45224D5BA}" srcId="{72A5EA4D-11DA-472F-ADBE-C95EBACC9040}" destId="{66DE6209-0419-4A77-82F6-41F5B3750288}" srcOrd="1" destOrd="0" parTransId="{FB6BEC43-82BF-4DE3-8EBF-5A6F8608E471}" sibTransId="{68874531-CF03-455B-80A5-40A6F73DB9CE}"/>
    <dgm:cxn modelId="{A75F2EC4-791F-4BAF-8526-0D1A001AE242}" type="presOf" srcId="{DC3EC7FE-1070-4990-9815-FC9A58284723}" destId="{4A49503D-CB24-4CA8-B447-3E8BC98DBAC7}" srcOrd="0" destOrd="0" presId="urn:microsoft.com/office/officeart/2005/8/layout/hierarchy1"/>
    <dgm:cxn modelId="{326CAFE0-D063-4760-9B97-CC8019E73B69}" type="presOf" srcId="{66DE6209-0419-4A77-82F6-41F5B3750288}" destId="{16BA1113-EE91-4BA3-AC8E-0B8711EEBEFA}" srcOrd="0" destOrd="0" presId="urn:microsoft.com/office/officeart/2005/8/layout/hierarchy1"/>
    <dgm:cxn modelId="{88BF29E5-20E4-445A-AB85-B4A5316528FD}" type="presParOf" srcId="{860CF58F-F422-413B-B3B4-3F9675E7446E}" destId="{59E8BF0F-A313-4602-8F47-A8883E9A86A5}" srcOrd="0" destOrd="0" presId="urn:microsoft.com/office/officeart/2005/8/layout/hierarchy1"/>
    <dgm:cxn modelId="{DB6A56BB-A47F-49FC-A49E-377060A609C6}" type="presParOf" srcId="{59E8BF0F-A313-4602-8F47-A8883E9A86A5}" destId="{A59C4016-C723-47C4-8D48-1EB8746D4E8F}" srcOrd="0" destOrd="0" presId="urn:microsoft.com/office/officeart/2005/8/layout/hierarchy1"/>
    <dgm:cxn modelId="{BBDABCE6-A80D-42A9-83FD-D532BE110108}" type="presParOf" srcId="{A59C4016-C723-47C4-8D48-1EB8746D4E8F}" destId="{71B57E76-785E-40F5-A4F4-72BB8E645025}" srcOrd="0" destOrd="0" presId="urn:microsoft.com/office/officeart/2005/8/layout/hierarchy1"/>
    <dgm:cxn modelId="{16186A4F-4810-4CC9-A043-362A4C4D29BD}" type="presParOf" srcId="{A59C4016-C723-47C4-8D48-1EB8746D4E8F}" destId="{4A49503D-CB24-4CA8-B447-3E8BC98DBAC7}" srcOrd="1" destOrd="0" presId="urn:microsoft.com/office/officeart/2005/8/layout/hierarchy1"/>
    <dgm:cxn modelId="{48D5F723-1156-4BB3-B3AB-363F6E6DC125}" type="presParOf" srcId="{59E8BF0F-A313-4602-8F47-A8883E9A86A5}" destId="{14421F3D-26EF-4F25-B970-A7285F1F76D3}" srcOrd="1" destOrd="0" presId="urn:microsoft.com/office/officeart/2005/8/layout/hierarchy1"/>
    <dgm:cxn modelId="{60B8829A-0ED9-4279-923D-485E4A8F80B9}" type="presParOf" srcId="{860CF58F-F422-413B-B3B4-3F9675E7446E}" destId="{2C14BB3F-51AD-438E-8C8C-71B6A8D8A93B}" srcOrd="1" destOrd="0" presId="urn:microsoft.com/office/officeart/2005/8/layout/hierarchy1"/>
    <dgm:cxn modelId="{3EFB687C-F958-417E-95EF-FE383005985D}" type="presParOf" srcId="{2C14BB3F-51AD-438E-8C8C-71B6A8D8A93B}" destId="{595F88F9-374F-4632-96C5-43948862F40D}" srcOrd="0" destOrd="0" presId="urn:microsoft.com/office/officeart/2005/8/layout/hierarchy1"/>
    <dgm:cxn modelId="{C70C6192-C0E4-4C6A-822B-796CB95D5C60}" type="presParOf" srcId="{595F88F9-374F-4632-96C5-43948862F40D}" destId="{EEF07D19-CB40-461D-BB81-95C39358A7B4}" srcOrd="0" destOrd="0" presId="urn:microsoft.com/office/officeart/2005/8/layout/hierarchy1"/>
    <dgm:cxn modelId="{F0BFD7A8-2E90-408E-8812-82DCBA1A865D}" type="presParOf" srcId="{595F88F9-374F-4632-96C5-43948862F40D}" destId="{16BA1113-EE91-4BA3-AC8E-0B8711EEBEFA}" srcOrd="1" destOrd="0" presId="urn:microsoft.com/office/officeart/2005/8/layout/hierarchy1"/>
    <dgm:cxn modelId="{05B3E59E-514B-4392-8C54-F0EB985504A8}" type="presParOf" srcId="{2C14BB3F-51AD-438E-8C8C-71B6A8D8A93B}" destId="{FB3DA2AE-1577-4DFB-9E61-3D55B028E8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1D7EAB-6AB8-4DC8-94BE-AE8F7C9EC41C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F8C8D1-7554-4EC1-9D41-DE2D81E4BB1B}">
      <dgm:prSet/>
      <dgm:spPr/>
      <dgm:t>
        <a:bodyPr/>
        <a:lstStyle/>
        <a:p>
          <a:r>
            <a:rPr lang="es-ES" b="1"/>
            <a:t>Dialogicidad y participación:</a:t>
          </a:r>
          <a:endParaRPr lang="en-US"/>
        </a:p>
      </dgm:t>
    </dgm:pt>
    <dgm:pt modelId="{F6BB7DCA-C377-4163-A2D2-BB8533B566D4}" type="parTrans" cxnId="{243EBFB7-DEA2-4BE5-A82C-00F369E12E21}">
      <dgm:prSet/>
      <dgm:spPr/>
      <dgm:t>
        <a:bodyPr/>
        <a:lstStyle/>
        <a:p>
          <a:endParaRPr lang="en-US"/>
        </a:p>
      </dgm:t>
    </dgm:pt>
    <dgm:pt modelId="{F0A62C6A-6227-4403-A6CC-4B7AF2FF5263}" type="sibTrans" cxnId="{243EBFB7-DEA2-4BE5-A82C-00F369E12E21}">
      <dgm:prSet/>
      <dgm:spPr/>
      <dgm:t>
        <a:bodyPr/>
        <a:lstStyle/>
        <a:p>
          <a:endParaRPr lang="en-US"/>
        </a:p>
      </dgm:t>
    </dgm:pt>
    <dgm:pt modelId="{61A24ACF-0F55-40FF-9BC0-49381ADA3072}">
      <dgm:prSet/>
      <dgm:spPr/>
      <dgm:t>
        <a:bodyPr/>
        <a:lstStyle/>
        <a:p>
          <a:r>
            <a:rPr lang="es-ES"/>
            <a:t>Promueve el diálogo y la participación de los estudiantes en el proceso educativo, reconociéndolos como sujetos activos y con capacidad de transformación. </a:t>
          </a:r>
          <a:endParaRPr lang="en-US"/>
        </a:p>
      </dgm:t>
    </dgm:pt>
    <dgm:pt modelId="{4015A177-AB02-4F69-9866-4C7B16FD8405}" type="parTrans" cxnId="{C5613681-20F4-43A6-9983-92E6CAC0AD55}">
      <dgm:prSet/>
      <dgm:spPr/>
      <dgm:t>
        <a:bodyPr/>
        <a:lstStyle/>
        <a:p>
          <a:endParaRPr lang="en-US"/>
        </a:p>
      </dgm:t>
    </dgm:pt>
    <dgm:pt modelId="{2E268B8F-6A81-4D63-B978-A7904CD1EA37}" type="sibTrans" cxnId="{C5613681-20F4-43A6-9983-92E6CAC0AD55}">
      <dgm:prSet/>
      <dgm:spPr/>
      <dgm:t>
        <a:bodyPr/>
        <a:lstStyle/>
        <a:p>
          <a:endParaRPr lang="en-US"/>
        </a:p>
      </dgm:t>
    </dgm:pt>
    <dgm:pt modelId="{5B569DA6-7D13-4075-A784-1120A72EDB0B}" type="pres">
      <dgm:prSet presAssocID="{731D7EAB-6AB8-4DC8-94BE-AE8F7C9EC41C}" presName="diagram" presStyleCnt="0">
        <dgm:presLayoutVars>
          <dgm:dir/>
          <dgm:resizeHandles/>
        </dgm:presLayoutVars>
      </dgm:prSet>
      <dgm:spPr/>
    </dgm:pt>
    <dgm:pt modelId="{C9C1EAC7-D119-4DFC-83EC-3B8E50834068}" type="pres">
      <dgm:prSet presAssocID="{C2F8C8D1-7554-4EC1-9D41-DE2D81E4BB1B}" presName="firstNode" presStyleLbl="node1" presStyleIdx="0" presStyleCnt="2">
        <dgm:presLayoutVars>
          <dgm:bulletEnabled val="1"/>
        </dgm:presLayoutVars>
      </dgm:prSet>
      <dgm:spPr/>
    </dgm:pt>
    <dgm:pt modelId="{F872F47B-0BD2-4CDA-A148-35BFA48E9F56}" type="pres">
      <dgm:prSet presAssocID="{F0A62C6A-6227-4403-A6CC-4B7AF2FF5263}" presName="sibTrans" presStyleLbl="sibTrans2D1" presStyleIdx="0" presStyleCnt="1"/>
      <dgm:spPr/>
    </dgm:pt>
    <dgm:pt modelId="{00A9137D-5A0D-4D93-9655-4FAA4BEEEABB}" type="pres">
      <dgm:prSet presAssocID="{61A24ACF-0F55-40FF-9BC0-49381ADA3072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D6B6931F-DD45-499D-8D98-3DCF34A4EE36}" type="presOf" srcId="{C2F8C8D1-7554-4EC1-9D41-DE2D81E4BB1B}" destId="{C9C1EAC7-D119-4DFC-83EC-3B8E50834068}" srcOrd="0" destOrd="0" presId="urn:microsoft.com/office/officeart/2005/8/layout/bProcess2"/>
    <dgm:cxn modelId="{6FEE123A-77D8-4F2D-B72C-3EA9229A7768}" type="presOf" srcId="{F0A62C6A-6227-4403-A6CC-4B7AF2FF5263}" destId="{F872F47B-0BD2-4CDA-A148-35BFA48E9F56}" srcOrd="0" destOrd="0" presId="urn:microsoft.com/office/officeart/2005/8/layout/bProcess2"/>
    <dgm:cxn modelId="{68928A6F-C40E-4920-AFDC-134256CFDEB7}" type="presOf" srcId="{61A24ACF-0F55-40FF-9BC0-49381ADA3072}" destId="{00A9137D-5A0D-4D93-9655-4FAA4BEEEABB}" srcOrd="0" destOrd="0" presId="urn:microsoft.com/office/officeart/2005/8/layout/bProcess2"/>
    <dgm:cxn modelId="{C5613681-20F4-43A6-9983-92E6CAC0AD55}" srcId="{731D7EAB-6AB8-4DC8-94BE-AE8F7C9EC41C}" destId="{61A24ACF-0F55-40FF-9BC0-49381ADA3072}" srcOrd="1" destOrd="0" parTransId="{4015A177-AB02-4F69-9866-4C7B16FD8405}" sibTransId="{2E268B8F-6A81-4D63-B978-A7904CD1EA37}"/>
    <dgm:cxn modelId="{71528C83-CADD-4650-8F38-FCD57017070F}" type="presOf" srcId="{731D7EAB-6AB8-4DC8-94BE-AE8F7C9EC41C}" destId="{5B569DA6-7D13-4075-A784-1120A72EDB0B}" srcOrd="0" destOrd="0" presId="urn:microsoft.com/office/officeart/2005/8/layout/bProcess2"/>
    <dgm:cxn modelId="{243EBFB7-DEA2-4BE5-A82C-00F369E12E21}" srcId="{731D7EAB-6AB8-4DC8-94BE-AE8F7C9EC41C}" destId="{C2F8C8D1-7554-4EC1-9D41-DE2D81E4BB1B}" srcOrd="0" destOrd="0" parTransId="{F6BB7DCA-C377-4163-A2D2-BB8533B566D4}" sibTransId="{F0A62C6A-6227-4403-A6CC-4B7AF2FF5263}"/>
    <dgm:cxn modelId="{40305403-D502-4890-8297-54FC6114129E}" type="presParOf" srcId="{5B569DA6-7D13-4075-A784-1120A72EDB0B}" destId="{C9C1EAC7-D119-4DFC-83EC-3B8E50834068}" srcOrd="0" destOrd="0" presId="urn:microsoft.com/office/officeart/2005/8/layout/bProcess2"/>
    <dgm:cxn modelId="{80883E60-80D1-412B-94D2-1C8C7FA281D4}" type="presParOf" srcId="{5B569DA6-7D13-4075-A784-1120A72EDB0B}" destId="{F872F47B-0BD2-4CDA-A148-35BFA48E9F56}" srcOrd="1" destOrd="0" presId="urn:microsoft.com/office/officeart/2005/8/layout/bProcess2"/>
    <dgm:cxn modelId="{690474DE-6064-464D-AB7B-A269F3617D13}" type="presParOf" srcId="{5B569DA6-7D13-4075-A784-1120A72EDB0B}" destId="{00A9137D-5A0D-4D93-9655-4FAA4BEEEABB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91837A-FCE7-4894-9696-01C48DA9A0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068CCF-061C-420C-8625-C02804F7AEE9}">
      <dgm:prSet/>
      <dgm:spPr/>
      <dgm:t>
        <a:bodyPr/>
        <a:lstStyle/>
        <a:p>
          <a:r>
            <a:rPr lang="es-ES" b="1"/>
            <a:t>Reconocimiento de la alteridad:</a:t>
          </a:r>
          <a:endParaRPr lang="en-US"/>
        </a:p>
      </dgm:t>
    </dgm:pt>
    <dgm:pt modelId="{23452B42-E43F-4999-B240-2B3BBA995DAB}" type="parTrans" cxnId="{1FC7419A-4A21-4FD2-827B-140CDF66DB31}">
      <dgm:prSet/>
      <dgm:spPr/>
      <dgm:t>
        <a:bodyPr/>
        <a:lstStyle/>
        <a:p>
          <a:endParaRPr lang="en-US"/>
        </a:p>
      </dgm:t>
    </dgm:pt>
    <dgm:pt modelId="{06B93B74-212D-4B2E-839D-0757281D60E2}" type="sibTrans" cxnId="{1FC7419A-4A21-4FD2-827B-140CDF66DB31}">
      <dgm:prSet/>
      <dgm:spPr/>
      <dgm:t>
        <a:bodyPr/>
        <a:lstStyle/>
        <a:p>
          <a:endParaRPr lang="en-US"/>
        </a:p>
      </dgm:t>
    </dgm:pt>
    <dgm:pt modelId="{44B365A5-02F0-4D29-8432-3867915D2DE4}">
      <dgm:prSet/>
      <dgm:spPr/>
      <dgm:t>
        <a:bodyPr/>
        <a:lstStyle/>
        <a:p>
          <a:r>
            <a:rPr lang="es-ES"/>
            <a:t>Valora la diversidad cultural y promueve la interculturalidad en la educación. </a:t>
          </a:r>
          <a:endParaRPr lang="en-US"/>
        </a:p>
      </dgm:t>
    </dgm:pt>
    <dgm:pt modelId="{310EAB2F-B33D-4D2A-8386-0E6DDF239A5B}" type="parTrans" cxnId="{ECE80E61-28DB-42F2-BAC9-71B462205D5C}">
      <dgm:prSet/>
      <dgm:spPr/>
      <dgm:t>
        <a:bodyPr/>
        <a:lstStyle/>
        <a:p>
          <a:endParaRPr lang="en-US"/>
        </a:p>
      </dgm:t>
    </dgm:pt>
    <dgm:pt modelId="{F169E0A9-76C9-41EC-B592-A3AFA5889505}" type="sibTrans" cxnId="{ECE80E61-28DB-42F2-BAC9-71B462205D5C}">
      <dgm:prSet/>
      <dgm:spPr/>
      <dgm:t>
        <a:bodyPr/>
        <a:lstStyle/>
        <a:p>
          <a:endParaRPr lang="en-US"/>
        </a:p>
      </dgm:t>
    </dgm:pt>
    <dgm:pt modelId="{AE182A2A-43F0-4D25-AF86-4472614824AB}">
      <dgm:prSet/>
      <dgm:spPr/>
      <dgm:t>
        <a:bodyPr/>
        <a:lstStyle/>
        <a:p>
          <a:r>
            <a:rPr lang="es-ES" b="1"/>
            <a:t>Descolonización:</a:t>
          </a:r>
          <a:endParaRPr lang="en-US"/>
        </a:p>
      </dgm:t>
    </dgm:pt>
    <dgm:pt modelId="{A17E6EB7-9C72-491F-9140-89007A7FAD9F}" type="parTrans" cxnId="{54BD80F9-5B98-43FB-BC0F-6E700BB45856}">
      <dgm:prSet/>
      <dgm:spPr/>
      <dgm:t>
        <a:bodyPr/>
        <a:lstStyle/>
        <a:p>
          <a:endParaRPr lang="en-US"/>
        </a:p>
      </dgm:t>
    </dgm:pt>
    <dgm:pt modelId="{37DE61E9-F58B-4A84-86D0-A8AA088AC3B6}" type="sibTrans" cxnId="{54BD80F9-5B98-43FB-BC0F-6E700BB45856}">
      <dgm:prSet/>
      <dgm:spPr/>
      <dgm:t>
        <a:bodyPr/>
        <a:lstStyle/>
        <a:p>
          <a:endParaRPr lang="en-US"/>
        </a:p>
      </dgm:t>
    </dgm:pt>
    <dgm:pt modelId="{09CDD9D9-303E-4CAC-B048-C160B47ACCB3}">
      <dgm:prSet/>
      <dgm:spPr/>
      <dgm:t>
        <a:bodyPr/>
        <a:lstStyle/>
        <a:p>
          <a:r>
            <a:rPr lang="es-ES"/>
            <a:t>Busca descolonizar el currículo y las prácticas pedagógicas, desafiando las perspectivas eurocéntricas. </a:t>
          </a:r>
          <a:endParaRPr lang="en-US"/>
        </a:p>
      </dgm:t>
    </dgm:pt>
    <dgm:pt modelId="{30D023BD-840F-46D1-B51E-6C833FE48425}" type="parTrans" cxnId="{F9DA7B39-C4C5-4978-9FA2-4935ABF9C71B}">
      <dgm:prSet/>
      <dgm:spPr/>
      <dgm:t>
        <a:bodyPr/>
        <a:lstStyle/>
        <a:p>
          <a:endParaRPr lang="en-US"/>
        </a:p>
      </dgm:t>
    </dgm:pt>
    <dgm:pt modelId="{ABEC7705-06F8-4D09-B1FC-6B7183DFD901}" type="sibTrans" cxnId="{F9DA7B39-C4C5-4978-9FA2-4935ABF9C71B}">
      <dgm:prSet/>
      <dgm:spPr/>
      <dgm:t>
        <a:bodyPr/>
        <a:lstStyle/>
        <a:p>
          <a:endParaRPr lang="en-US"/>
        </a:p>
      </dgm:t>
    </dgm:pt>
    <dgm:pt modelId="{77F8BF77-F441-423F-BD6C-B2518B466539}" type="pres">
      <dgm:prSet presAssocID="{1991837A-FCE7-4894-9696-01C48DA9A014}" presName="root" presStyleCnt="0">
        <dgm:presLayoutVars>
          <dgm:dir/>
          <dgm:resizeHandles val="exact"/>
        </dgm:presLayoutVars>
      </dgm:prSet>
      <dgm:spPr/>
    </dgm:pt>
    <dgm:pt modelId="{AFCF4F01-C522-4226-95BD-1548A8E4C6A6}" type="pres">
      <dgm:prSet presAssocID="{72068CCF-061C-420C-8625-C02804F7AEE9}" presName="compNode" presStyleCnt="0"/>
      <dgm:spPr/>
    </dgm:pt>
    <dgm:pt modelId="{D095F242-55FD-49EC-B016-2B745752F76E}" type="pres">
      <dgm:prSet presAssocID="{72068CCF-061C-420C-8625-C02804F7AEE9}" presName="bgRect" presStyleLbl="bgShp" presStyleIdx="0" presStyleCnt="4"/>
      <dgm:spPr/>
    </dgm:pt>
    <dgm:pt modelId="{342CC14F-304E-4F1E-B133-1715E88E6901}" type="pres">
      <dgm:prSet presAssocID="{72068CCF-061C-420C-8625-C02804F7AEE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ódigo de barras"/>
        </a:ext>
      </dgm:extLst>
    </dgm:pt>
    <dgm:pt modelId="{C820AC66-812A-4072-AF49-5C878CE9C2A1}" type="pres">
      <dgm:prSet presAssocID="{72068CCF-061C-420C-8625-C02804F7AEE9}" presName="spaceRect" presStyleCnt="0"/>
      <dgm:spPr/>
    </dgm:pt>
    <dgm:pt modelId="{23BBA2E2-BA00-49BE-9A52-B15C208159C7}" type="pres">
      <dgm:prSet presAssocID="{72068CCF-061C-420C-8625-C02804F7AEE9}" presName="parTx" presStyleLbl="revTx" presStyleIdx="0" presStyleCnt="4">
        <dgm:presLayoutVars>
          <dgm:chMax val="0"/>
          <dgm:chPref val="0"/>
        </dgm:presLayoutVars>
      </dgm:prSet>
      <dgm:spPr/>
    </dgm:pt>
    <dgm:pt modelId="{EADF15F7-151C-45A3-BA55-06B9B8FF79DC}" type="pres">
      <dgm:prSet presAssocID="{06B93B74-212D-4B2E-839D-0757281D60E2}" presName="sibTrans" presStyleCnt="0"/>
      <dgm:spPr/>
    </dgm:pt>
    <dgm:pt modelId="{C8B1F4CA-0B31-4781-972D-D877D3C730D3}" type="pres">
      <dgm:prSet presAssocID="{44B365A5-02F0-4D29-8432-3867915D2DE4}" presName="compNode" presStyleCnt="0"/>
      <dgm:spPr/>
    </dgm:pt>
    <dgm:pt modelId="{4404731E-AAA4-4C8A-BE38-8E73414B1E08}" type="pres">
      <dgm:prSet presAssocID="{44B365A5-02F0-4D29-8432-3867915D2DE4}" presName="bgRect" presStyleLbl="bgShp" presStyleIdx="1" presStyleCnt="4"/>
      <dgm:spPr/>
    </dgm:pt>
    <dgm:pt modelId="{7DE49037-4890-426D-85B8-15AF39B8184F}" type="pres">
      <dgm:prSet presAssocID="{44B365A5-02F0-4D29-8432-3867915D2DE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0BE91C2E-A3F7-4E01-B666-B7B223E1AE3B}" type="pres">
      <dgm:prSet presAssocID="{44B365A5-02F0-4D29-8432-3867915D2DE4}" presName="spaceRect" presStyleCnt="0"/>
      <dgm:spPr/>
    </dgm:pt>
    <dgm:pt modelId="{1002FC44-9B3B-4AD5-9CAB-4E098471B85E}" type="pres">
      <dgm:prSet presAssocID="{44B365A5-02F0-4D29-8432-3867915D2DE4}" presName="parTx" presStyleLbl="revTx" presStyleIdx="1" presStyleCnt="4">
        <dgm:presLayoutVars>
          <dgm:chMax val="0"/>
          <dgm:chPref val="0"/>
        </dgm:presLayoutVars>
      </dgm:prSet>
      <dgm:spPr/>
    </dgm:pt>
    <dgm:pt modelId="{92D1244B-5E44-4D4C-9BFF-1286D5C9BA70}" type="pres">
      <dgm:prSet presAssocID="{F169E0A9-76C9-41EC-B592-A3AFA5889505}" presName="sibTrans" presStyleCnt="0"/>
      <dgm:spPr/>
    </dgm:pt>
    <dgm:pt modelId="{F5FDAEC2-05BC-4FB8-8BF2-DF001B3F6000}" type="pres">
      <dgm:prSet presAssocID="{AE182A2A-43F0-4D25-AF86-4472614824AB}" presName="compNode" presStyleCnt="0"/>
      <dgm:spPr/>
    </dgm:pt>
    <dgm:pt modelId="{15B95F24-E63F-49FC-8A9C-7E67B90A51A1}" type="pres">
      <dgm:prSet presAssocID="{AE182A2A-43F0-4D25-AF86-4472614824AB}" presName="bgRect" presStyleLbl="bgShp" presStyleIdx="2" presStyleCnt="4"/>
      <dgm:spPr/>
    </dgm:pt>
    <dgm:pt modelId="{D7D1B729-ACB6-4ACA-9849-7FEA90199594}" type="pres">
      <dgm:prSet presAssocID="{AE182A2A-43F0-4D25-AF86-4472614824A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ítulos"/>
        </a:ext>
      </dgm:extLst>
    </dgm:pt>
    <dgm:pt modelId="{8B4B0561-DE25-4DBB-A4D7-E339097D99E8}" type="pres">
      <dgm:prSet presAssocID="{AE182A2A-43F0-4D25-AF86-4472614824AB}" presName="spaceRect" presStyleCnt="0"/>
      <dgm:spPr/>
    </dgm:pt>
    <dgm:pt modelId="{4E79341C-A88C-4F01-81BD-77146CDF46BD}" type="pres">
      <dgm:prSet presAssocID="{AE182A2A-43F0-4D25-AF86-4472614824AB}" presName="parTx" presStyleLbl="revTx" presStyleIdx="2" presStyleCnt="4">
        <dgm:presLayoutVars>
          <dgm:chMax val="0"/>
          <dgm:chPref val="0"/>
        </dgm:presLayoutVars>
      </dgm:prSet>
      <dgm:spPr/>
    </dgm:pt>
    <dgm:pt modelId="{10B9DF4E-FF47-49AA-8EF9-E351C7ECB861}" type="pres">
      <dgm:prSet presAssocID="{37DE61E9-F58B-4A84-86D0-A8AA088AC3B6}" presName="sibTrans" presStyleCnt="0"/>
      <dgm:spPr/>
    </dgm:pt>
    <dgm:pt modelId="{2CDEF57C-AF3D-41F2-A20C-9608D473373D}" type="pres">
      <dgm:prSet presAssocID="{09CDD9D9-303E-4CAC-B048-C160B47ACCB3}" presName="compNode" presStyleCnt="0"/>
      <dgm:spPr/>
    </dgm:pt>
    <dgm:pt modelId="{CB9531CB-C10A-41E4-B7FC-4A208D9A095C}" type="pres">
      <dgm:prSet presAssocID="{09CDD9D9-303E-4CAC-B048-C160B47ACCB3}" presName="bgRect" presStyleLbl="bgShp" presStyleIdx="3" presStyleCnt="4"/>
      <dgm:spPr/>
    </dgm:pt>
    <dgm:pt modelId="{72B73A14-6FBC-422E-BCE9-C4D70968D0A9}" type="pres">
      <dgm:prSet presAssocID="{09CDD9D9-303E-4CAC-B048-C160B47ACCB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9395B35D-515D-4689-8326-2C617828C8AA}" type="pres">
      <dgm:prSet presAssocID="{09CDD9D9-303E-4CAC-B048-C160B47ACCB3}" presName="spaceRect" presStyleCnt="0"/>
      <dgm:spPr/>
    </dgm:pt>
    <dgm:pt modelId="{A72BBFD2-40EC-46BF-8A70-919BD868D41E}" type="pres">
      <dgm:prSet presAssocID="{09CDD9D9-303E-4CAC-B048-C160B47ACCB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9DA7B39-C4C5-4978-9FA2-4935ABF9C71B}" srcId="{1991837A-FCE7-4894-9696-01C48DA9A014}" destId="{09CDD9D9-303E-4CAC-B048-C160B47ACCB3}" srcOrd="3" destOrd="0" parTransId="{30D023BD-840F-46D1-B51E-6C833FE48425}" sibTransId="{ABEC7705-06F8-4D09-B1FC-6B7183DFD901}"/>
    <dgm:cxn modelId="{ECE80E61-28DB-42F2-BAC9-71B462205D5C}" srcId="{1991837A-FCE7-4894-9696-01C48DA9A014}" destId="{44B365A5-02F0-4D29-8432-3867915D2DE4}" srcOrd="1" destOrd="0" parTransId="{310EAB2F-B33D-4D2A-8386-0E6DDF239A5B}" sibTransId="{F169E0A9-76C9-41EC-B592-A3AFA5889505}"/>
    <dgm:cxn modelId="{0CCD0788-E218-43E2-B088-D87BC2876731}" type="presOf" srcId="{AE182A2A-43F0-4D25-AF86-4472614824AB}" destId="{4E79341C-A88C-4F01-81BD-77146CDF46BD}" srcOrd="0" destOrd="0" presId="urn:microsoft.com/office/officeart/2018/2/layout/IconVerticalSolidList"/>
    <dgm:cxn modelId="{1FC7419A-4A21-4FD2-827B-140CDF66DB31}" srcId="{1991837A-FCE7-4894-9696-01C48DA9A014}" destId="{72068CCF-061C-420C-8625-C02804F7AEE9}" srcOrd="0" destOrd="0" parTransId="{23452B42-E43F-4999-B240-2B3BBA995DAB}" sibTransId="{06B93B74-212D-4B2E-839D-0757281D60E2}"/>
    <dgm:cxn modelId="{EACDA4CF-23A6-4F15-881F-1610317767C9}" type="presOf" srcId="{09CDD9D9-303E-4CAC-B048-C160B47ACCB3}" destId="{A72BBFD2-40EC-46BF-8A70-919BD868D41E}" srcOrd="0" destOrd="0" presId="urn:microsoft.com/office/officeart/2018/2/layout/IconVerticalSolidList"/>
    <dgm:cxn modelId="{682D02DE-671E-4221-9419-BC8B8FEDFFFE}" type="presOf" srcId="{72068CCF-061C-420C-8625-C02804F7AEE9}" destId="{23BBA2E2-BA00-49BE-9A52-B15C208159C7}" srcOrd="0" destOrd="0" presId="urn:microsoft.com/office/officeart/2018/2/layout/IconVerticalSolidList"/>
    <dgm:cxn modelId="{AC6C1BE5-BC3A-4431-B0A2-3656DD7AD80B}" type="presOf" srcId="{1991837A-FCE7-4894-9696-01C48DA9A014}" destId="{77F8BF77-F441-423F-BD6C-B2518B466539}" srcOrd="0" destOrd="0" presId="urn:microsoft.com/office/officeart/2018/2/layout/IconVerticalSolidList"/>
    <dgm:cxn modelId="{54BD80F9-5B98-43FB-BC0F-6E700BB45856}" srcId="{1991837A-FCE7-4894-9696-01C48DA9A014}" destId="{AE182A2A-43F0-4D25-AF86-4472614824AB}" srcOrd="2" destOrd="0" parTransId="{A17E6EB7-9C72-491F-9140-89007A7FAD9F}" sibTransId="{37DE61E9-F58B-4A84-86D0-A8AA088AC3B6}"/>
    <dgm:cxn modelId="{1C8A6EFD-11E7-434D-AAD4-4908957EDBE1}" type="presOf" srcId="{44B365A5-02F0-4D29-8432-3867915D2DE4}" destId="{1002FC44-9B3B-4AD5-9CAB-4E098471B85E}" srcOrd="0" destOrd="0" presId="urn:microsoft.com/office/officeart/2018/2/layout/IconVerticalSolidList"/>
    <dgm:cxn modelId="{BFEAE133-928D-4073-A5C2-0C9B0AD29147}" type="presParOf" srcId="{77F8BF77-F441-423F-BD6C-B2518B466539}" destId="{AFCF4F01-C522-4226-95BD-1548A8E4C6A6}" srcOrd="0" destOrd="0" presId="urn:microsoft.com/office/officeart/2018/2/layout/IconVerticalSolidList"/>
    <dgm:cxn modelId="{A3C69C54-75F8-4867-9D4B-50740196B3B0}" type="presParOf" srcId="{AFCF4F01-C522-4226-95BD-1548A8E4C6A6}" destId="{D095F242-55FD-49EC-B016-2B745752F76E}" srcOrd="0" destOrd="0" presId="urn:microsoft.com/office/officeart/2018/2/layout/IconVerticalSolidList"/>
    <dgm:cxn modelId="{6193397C-CFFF-4ACC-ACE8-589075F0FB6A}" type="presParOf" srcId="{AFCF4F01-C522-4226-95BD-1548A8E4C6A6}" destId="{342CC14F-304E-4F1E-B133-1715E88E6901}" srcOrd="1" destOrd="0" presId="urn:microsoft.com/office/officeart/2018/2/layout/IconVerticalSolidList"/>
    <dgm:cxn modelId="{75CEBA00-1541-47A3-B558-60053E5277A4}" type="presParOf" srcId="{AFCF4F01-C522-4226-95BD-1548A8E4C6A6}" destId="{C820AC66-812A-4072-AF49-5C878CE9C2A1}" srcOrd="2" destOrd="0" presId="urn:microsoft.com/office/officeart/2018/2/layout/IconVerticalSolidList"/>
    <dgm:cxn modelId="{531CD6D7-E0F5-494E-8C92-48664D4BFD90}" type="presParOf" srcId="{AFCF4F01-C522-4226-95BD-1548A8E4C6A6}" destId="{23BBA2E2-BA00-49BE-9A52-B15C208159C7}" srcOrd="3" destOrd="0" presId="urn:microsoft.com/office/officeart/2018/2/layout/IconVerticalSolidList"/>
    <dgm:cxn modelId="{E06CA47C-DA6C-44D1-8601-C9A650F31AC3}" type="presParOf" srcId="{77F8BF77-F441-423F-BD6C-B2518B466539}" destId="{EADF15F7-151C-45A3-BA55-06B9B8FF79DC}" srcOrd="1" destOrd="0" presId="urn:microsoft.com/office/officeart/2018/2/layout/IconVerticalSolidList"/>
    <dgm:cxn modelId="{D8ECE95D-2922-4688-915C-FFD6B0B5C7A4}" type="presParOf" srcId="{77F8BF77-F441-423F-BD6C-B2518B466539}" destId="{C8B1F4CA-0B31-4781-972D-D877D3C730D3}" srcOrd="2" destOrd="0" presId="urn:microsoft.com/office/officeart/2018/2/layout/IconVerticalSolidList"/>
    <dgm:cxn modelId="{11DA077A-D60E-4D46-9F7A-73EBA6C0A7D1}" type="presParOf" srcId="{C8B1F4CA-0B31-4781-972D-D877D3C730D3}" destId="{4404731E-AAA4-4C8A-BE38-8E73414B1E08}" srcOrd="0" destOrd="0" presId="urn:microsoft.com/office/officeart/2018/2/layout/IconVerticalSolidList"/>
    <dgm:cxn modelId="{29CA027B-4642-4797-AF5D-BAD4C364F7ED}" type="presParOf" srcId="{C8B1F4CA-0B31-4781-972D-D877D3C730D3}" destId="{7DE49037-4890-426D-85B8-15AF39B8184F}" srcOrd="1" destOrd="0" presId="urn:microsoft.com/office/officeart/2018/2/layout/IconVerticalSolidList"/>
    <dgm:cxn modelId="{FC3016D5-2F82-4480-ACB2-ED3704370386}" type="presParOf" srcId="{C8B1F4CA-0B31-4781-972D-D877D3C730D3}" destId="{0BE91C2E-A3F7-4E01-B666-B7B223E1AE3B}" srcOrd="2" destOrd="0" presId="urn:microsoft.com/office/officeart/2018/2/layout/IconVerticalSolidList"/>
    <dgm:cxn modelId="{727530AB-702C-4F5D-89D4-7336AD1417AB}" type="presParOf" srcId="{C8B1F4CA-0B31-4781-972D-D877D3C730D3}" destId="{1002FC44-9B3B-4AD5-9CAB-4E098471B85E}" srcOrd="3" destOrd="0" presId="urn:microsoft.com/office/officeart/2018/2/layout/IconVerticalSolidList"/>
    <dgm:cxn modelId="{FBE7F347-6D65-4CA6-BA70-1E474E941154}" type="presParOf" srcId="{77F8BF77-F441-423F-BD6C-B2518B466539}" destId="{92D1244B-5E44-4D4C-9BFF-1286D5C9BA70}" srcOrd="3" destOrd="0" presId="urn:microsoft.com/office/officeart/2018/2/layout/IconVerticalSolidList"/>
    <dgm:cxn modelId="{C7A4A43E-65CC-4177-8073-26F7398812A0}" type="presParOf" srcId="{77F8BF77-F441-423F-BD6C-B2518B466539}" destId="{F5FDAEC2-05BC-4FB8-8BF2-DF001B3F6000}" srcOrd="4" destOrd="0" presId="urn:microsoft.com/office/officeart/2018/2/layout/IconVerticalSolidList"/>
    <dgm:cxn modelId="{FE957BEF-0FE8-4613-8F86-77A4A987617F}" type="presParOf" srcId="{F5FDAEC2-05BC-4FB8-8BF2-DF001B3F6000}" destId="{15B95F24-E63F-49FC-8A9C-7E67B90A51A1}" srcOrd="0" destOrd="0" presId="urn:microsoft.com/office/officeart/2018/2/layout/IconVerticalSolidList"/>
    <dgm:cxn modelId="{F903C11E-5C8C-4BBF-AB26-CC1150078235}" type="presParOf" srcId="{F5FDAEC2-05BC-4FB8-8BF2-DF001B3F6000}" destId="{D7D1B729-ACB6-4ACA-9849-7FEA90199594}" srcOrd="1" destOrd="0" presId="urn:microsoft.com/office/officeart/2018/2/layout/IconVerticalSolidList"/>
    <dgm:cxn modelId="{74E593CB-7569-4DE7-AAA4-D10873A44A2B}" type="presParOf" srcId="{F5FDAEC2-05BC-4FB8-8BF2-DF001B3F6000}" destId="{8B4B0561-DE25-4DBB-A4D7-E339097D99E8}" srcOrd="2" destOrd="0" presId="urn:microsoft.com/office/officeart/2018/2/layout/IconVerticalSolidList"/>
    <dgm:cxn modelId="{1172FE3F-5F5A-43EC-8D5A-8742CEB00C21}" type="presParOf" srcId="{F5FDAEC2-05BC-4FB8-8BF2-DF001B3F6000}" destId="{4E79341C-A88C-4F01-81BD-77146CDF46BD}" srcOrd="3" destOrd="0" presId="urn:microsoft.com/office/officeart/2018/2/layout/IconVerticalSolidList"/>
    <dgm:cxn modelId="{DFA9B030-AFA4-4CF0-A456-3D5405829914}" type="presParOf" srcId="{77F8BF77-F441-423F-BD6C-B2518B466539}" destId="{10B9DF4E-FF47-49AA-8EF9-E351C7ECB861}" srcOrd="5" destOrd="0" presId="urn:microsoft.com/office/officeart/2018/2/layout/IconVerticalSolidList"/>
    <dgm:cxn modelId="{0DF6BC4A-FC0A-4F6D-A586-E74C5747865B}" type="presParOf" srcId="{77F8BF77-F441-423F-BD6C-B2518B466539}" destId="{2CDEF57C-AF3D-41F2-A20C-9608D473373D}" srcOrd="6" destOrd="0" presId="urn:microsoft.com/office/officeart/2018/2/layout/IconVerticalSolidList"/>
    <dgm:cxn modelId="{F7F0119E-363F-4E9F-AF2D-C10F30F60E3D}" type="presParOf" srcId="{2CDEF57C-AF3D-41F2-A20C-9608D473373D}" destId="{CB9531CB-C10A-41E4-B7FC-4A208D9A095C}" srcOrd="0" destOrd="0" presId="urn:microsoft.com/office/officeart/2018/2/layout/IconVerticalSolidList"/>
    <dgm:cxn modelId="{F246B105-A0DC-42FD-BAF2-CB84700DC623}" type="presParOf" srcId="{2CDEF57C-AF3D-41F2-A20C-9608D473373D}" destId="{72B73A14-6FBC-422E-BCE9-C4D70968D0A9}" srcOrd="1" destOrd="0" presId="urn:microsoft.com/office/officeart/2018/2/layout/IconVerticalSolidList"/>
    <dgm:cxn modelId="{0B99227E-A391-4C09-9FF9-841B4A3D1FF7}" type="presParOf" srcId="{2CDEF57C-AF3D-41F2-A20C-9608D473373D}" destId="{9395B35D-515D-4689-8326-2C617828C8AA}" srcOrd="2" destOrd="0" presId="urn:microsoft.com/office/officeart/2018/2/layout/IconVerticalSolidList"/>
    <dgm:cxn modelId="{041735DB-A56A-4B68-B904-20F251830503}" type="presParOf" srcId="{2CDEF57C-AF3D-41F2-A20C-9608D473373D}" destId="{A72BBFD2-40EC-46BF-8A70-919BD868D4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386D55-5760-42A8-AD83-8829DA27E8B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F944CB2-E897-4562-912B-D707B9472E59}">
      <dgm:prSet/>
      <dgm:spPr/>
      <dgm:t>
        <a:bodyPr/>
        <a:lstStyle/>
        <a:p>
          <a:r>
            <a:rPr lang="es-ES" b="1"/>
            <a:t>Importancia de la experiencia:</a:t>
          </a:r>
          <a:endParaRPr lang="en-US"/>
        </a:p>
      </dgm:t>
    </dgm:pt>
    <dgm:pt modelId="{BCFA0C93-7044-4127-A6EA-88E0DD879C08}" type="parTrans" cxnId="{C25BB955-76F5-4B31-B058-D76BF0284790}">
      <dgm:prSet/>
      <dgm:spPr/>
      <dgm:t>
        <a:bodyPr/>
        <a:lstStyle/>
        <a:p>
          <a:endParaRPr lang="en-US"/>
        </a:p>
      </dgm:t>
    </dgm:pt>
    <dgm:pt modelId="{40138205-391D-43BA-AFB1-A8AC48B38CDE}" type="sibTrans" cxnId="{C25BB955-76F5-4B31-B058-D76BF0284790}">
      <dgm:prSet/>
      <dgm:spPr/>
      <dgm:t>
        <a:bodyPr/>
        <a:lstStyle/>
        <a:p>
          <a:endParaRPr lang="en-US"/>
        </a:p>
      </dgm:t>
    </dgm:pt>
    <dgm:pt modelId="{D9D579DB-75AF-49F8-94BA-7626C830AA84}">
      <dgm:prSet/>
      <dgm:spPr/>
      <dgm:t>
        <a:bodyPr/>
        <a:lstStyle/>
        <a:p>
          <a:r>
            <a:rPr lang="es-ES"/>
            <a:t>Valoriza la experiencia personal y colectiva como fuente de conocimiento y aprendizaje. </a:t>
          </a:r>
          <a:endParaRPr lang="en-US"/>
        </a:p>
      </dgm:t>
    </dgm:pt>
    <dgm:pt modelId="{C5330B66-171D-42AE-AC3D-786C845F66D1}" type="parTrans" cxnId="{406EBE57-49B4-492F-938B-6213CE31E949}">
      <dgm:prSet/>
      <dgm:spPr/>
      <dgm:t>
        <a:bodyPr/>
        <a:lstStyle/>
        <a:p>
          <a:endParaRPr lang="en-US"/>
        </a:p>
      </dgm:t>
    </dgm:pt>
    <dgm:pt modelId="{C6D85AB0-A7FA-49CB-8CD7-141468D11344}" type="sibTrans" cxnId="{406EBE57-49B4-492F-938B-6213CE31E949}">
      <dgm:prSet/>
      <dgm:spPr/>
      <dgm:t>
        <a:bodyPr/>
        <a:lstStyle/>
        <a:p>
          <a:endParaRPr lang="en-US"/>
        </a:p>
      </dgm:t>
    </dgm:pt>
    <dgm:pt modelId="{C400DA2C-5D53-44A4-B4E3-948E5D77A2B7}">
      <dgm:prSet/>
      <dgm:spPr/>
      <dgm:t>
        <a:bodyPr/>
        <a:lstStyle/>
        <a:p>
          <a:r>
            <a:rPr lang="es-ES" b="1"/>
            <a:t>Conciencia crítica:</a:t>
          </a:r>
          <a:endParaRPr lang="en-US"/>
        </a:p>
      </dgm:t>
    </dgm:pt>
    <dgm:pt modelId="{EADD2813-4137-4E74-ABA9-5BD788DE254F}" type="parTrans" cxnId="{F4E6A05F-50F8-4398-B644-D7288E2E5DC3}">
      <dgm:prSet/>
      <dgm:spPr/>
      <dgm:t>
        <a:bodyPr/>
        <a:lstStyle/>
        <a:p>
          <a:endParaRPr lang="en-US"/>
        </a:p>
      </dgm:t>
    </dgm:pt>
    <dgm:pt modelId="{E7EC21F0-1B19-4A74-AF45-71A54C0E6219}" type="sibTrans" cxnId="{F4E6A05F-50F8-4398-B644-D7288E2E5DC3}">
      <dgm:prSet/>
      <dgm:spPr/>
      <dgm:t>
        <a:bodyPr/>
        <a:lstStyle/>
        <a:p>
          <a:endParaRPr lang="en-US"/>
        </a:p>
      </dgm:t>
    </dgm:pt>
    <dgm:pt modelId="{7B9D1892-78E9-47F7-B652-B93E97AFB528}">
      <dgm:prSet/>
      <dgm:spPr/>
      <dgm:t>
        <a:bodyPr/>
        <a:lstStyle/>
        <a:p>
          <a:r>
            <a:rPr lang="es-ES"/>
            <a:t>Fomenta el desarrollo de la conciencia crítica y el análisis de las desigualdades sociales. </a:t>
          </a:r>
          <a:endParaRPr lang="en-US"/>
        </a:p>
      </dgm:t>
    </dgm:pt>
    <dgm:pt modelId="{C23A62A0-FC6D-4FEB-8AA7-1D53CADDA1EE}" type="parTrans" cxnId="{3D3116D1-04F7-4A00-9C89-F3243E28E555}">
      <dgm:prSet/>
      <dgm:spPr/>
      <dgm:t>
        <a:bodyPr/>
        <a:lstStyle/>
        <a:p>
          <a:endParaRPr lang="en-US"/>
        </a:p>
      </dgm:t>
    </dgm:pt>
    <dgm:pt modelId="{77481FEE-F6F4-4E23-BDE2-15D5BA1CF1B7}" type="sibTrans" cxnId="{3D3116D1-04F7-4A00-9C89-F3243E28E555}">
      <dgm:prSet/>
      <dgm:spPr/>
      <dgm:t>
        <a:bodyPr/>
        <a:lstStyle/>
        <a:p>
          <a:endParaRPr lang="en-US"/>
        </a:p>
      </dgm:t>
    </dgm:pt>
    <dgm:pt modelId="{71B0558D-0DB6-4078-ABA5-84A2E7B6BE9D}" type="pres">
      <dgm:prSet presAssocID="{7E386D55-5760-42A8-AD83-8829DA27E8BE}" presName="root" presStyleCnt="0">
        <dgm:presLayoutVars>
          <dgm:dir/>
          <dgm:resizeHandles val="exact"/>
        </dgm:presLayoutVars>
      </dgm:prSet>
      <dgm:spPr/>
    </dgm:pt>
    <dgm:pt modelId="{39C541FF-5628-43EF-893A-723EB00B932B}" type="pres">
      <dgm:prSet presAssocID="{FF944CB2-E897-4562-912B-D707B9472E59}" presName="compNode" presStyleCnt="0"/>
      <dgm:spPr/>
    </dgm:pt>
    <dgm:pt modelId="{6142CF22-274A-468F-9AE6-73C623035892}" type="pres">
      <dgm:prSet presAssocID="{FF944CB2-E897-4562-912B-D707B9472E59}" presName="bgRect" presStyleLbl="bgShp" presStyleIdx="0" presStyleCnt="4"/>
      <dgm:spPr/>
    </dgm:pt>
    <dgm:pt modelId="{886BED37-9291-4A15-B7B6-39C064F5ED66}" type="pres">
      <dgm:prSet presAssocID="{FF944CB2-E897-4562-912B-D707B9472E5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CFA0C40B-FB17-43AB-AEDB-0266BA47C156}" type="pres">
      <dgm:prSet presAssocID="{FF944CB2-E897-4562-912B-D707B9472E59}" presName="spaceRect" presStyleCnt="0"/>
      <dgm:spPr/>
    </dgm:pt>
    <dgm:pt modelId="{632CE423-8A44-4415-9CBE-EA047B315DDE}" type="pres">
      <dgm:prSet presAssocID="{FF944CB2-E897-4562-912B-D707B9472E59}" presName="parTx" presStyleLbl="revTx" presStyleIdx="0" presStyleCnt="4">
        <dgm:presLayoutVars>
          <dgm:chMax val="0"/>
          <dgm:chPref val="0"/>
        </dgm:presLayoutVars>
      </dgm:prSet>
      <dgm:spPr/>
    </dgm:pt>
    <dgm:pt modelId="{ADF10925-C9A5-4CDB-9042-5D75593327BD}" type="pres">
      <dgm:prSet presAssocID="{40138205-391D-43BA-AFB1-A8AC48B38CDE}" presName="sibTrans" presStyleCnt="0"/>
      <dgm:spPr/>
    </dgm:pt>
    <dgm:pt modelId="{5E3834FC-7D62-470D-A327-F275A1C9C306}" type="pres">
      <dgm:prSet presAssocID="{D9D579DB-75AF-49F8-94BA-7626C830AA84}" presName="compNode" presStyleCnt="0"/>
      <dgm:spPr/>
    </dgm:pt>
    <dgm:pt modelId="{4C67EFDF-9069-45B4-A74C-DFB238B03B28}" type="pres">
      <dgm:prSet presAssocID="{D9D579DB-75AF-49F8-94BA-7626C830AA84}" presName="bgRect" presStyleLbl="bgShp" presStyleIdx="1" presStyleCnt="4"/>
      <dgm:spPr/>
    </dgm:pt>
    <dgm:pt modelId="{F1BBE6E4-98D8-44ED-9B60-9DEA4882F0F2}" type="pres">
      <dgm:prSet presAssocID="{D9D579DB-75AF-49F8-94BA-7626C830AA8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100E96E8-D9BD-4EC8-AAE0-F9C87C7FFBCE}" type="pres">
      <dgm:prSet presAssocID="{D9D579DB-75AF-49F8-94BA-7626C830AA84}" presName="spaceRect" presStyleCnt="0"/>
      <dgm:spPr/>
    </dgm:pt>
    <dgm:pt modelId="{41AC73BA-6094-466A-AA90-D2CBF8DDAFE2}" type="pres">
      <dgm:prSet presAssocID="{D9D579DB-75AF-49F8-94BA-7626C830AA84}" presName="parTx" presStyleLbl="revTx" presStyleIdx="1" presStyleCnt="4">
        <dgm:presLayoutVars>
          <dgm:chMax val="0"/>
          <dgm:chPref val="0"/>
        </dgm:presLayoutVars>
      </dgm:prSet>
      <dgm:spPr/>
    </dgm:pt>
    <dgm:pt modelId="{58756AF0-194B-4771-8933-9C84A503870D}" type="pres">
      <dgm:prSet presAssocID="{C6D85AB0-A7FA-49CB-8CD7-141468D11344}" presName="sibTrans" presStyleCnt="0"/>
      <dgm:spPr/>
    </dgm:pt>
    <dgm:pt modelId="{53D4192A-9AAA-41AA-A7D3-8C33232BD1F9}" type="pres">
      <dgm:prSet presAssocID="{C400DA2C-5D53-44A4-B4E3-948E5D77A2B7}" presName="compNode" presStyleCnt="0"/>
      <dgm:spPr/>
    </dgm:pt>
    <dgm:pt modelId="{266568F4-B495-4EF1-9498-77ADA617010E}" type="pres">
      <dgm:prSet presAssocID="{C400DA2C-5D53-44A4-B4E3-948E5D77A2B7}" presName="bgRect" presStyleLbl="bgShp" presStyleIdx="2" presStyleCnt="4"/>
      <dgm:spPr/>
    </dgm:pt>
    <dgm:pt modelId="{82ADE1BC-04B3-4A16-BB5C-AE4AB104466B}" type="pres">
      <dgm:prSet presAssocID="{C400DA2C-5D53-44A4-B4E3-948E5D77A2B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00A61A67-269D-43C4-A5FB-8B39D3F6DDF1}" type="pres">
      <dgm:prSet presAssocID="{C400DA2C-5D53-44A4-B4E3-948E5D77A2B7}" presName="spaceRect" presStyleCnt="0"/>
      <dgm:spPr/>
    </dgm:pt>
    <dgm:pt modelId="{D30D7442-324B-4920-B7A8-6300C51DF346}" type="pres">
      <dgm:prSet presAssocID="{C400DA2C-5D53-44A4-B4E3-948E5D77A2B7}" presName="parTx" presStyleLbl="revTx" presStyleIdx="2" presStyleCnt="4">
        <dgm:presLayoutVars>
          <dgm:chMax val="0"/>
          <dgm:chPref val="0"/>
        </dgm:presLayoutVars>
      </dgm:prSet>
      <dgm:spPr/>
    </dgm:pt>
    <dgm:pt modelId="{89696AF9-E78E-4D6F-A24C-CFAA0DFB6414}" type="pres">
      <dgm:prSet presAssocID="{E7EC21F0-1B19-4A74-AF45-71A54C0E6219}" presName="sibTrans" presStyleCnt="0"/>
      <dgm:spPr/>
    </dgm:pt>
    <dgm:pt modelId="{6EE12F34-F78B-458E-BD3E-CF577A4E1187}" type="pres">
      <dgm:prSet presAssocID="{7B9D1892-78E9-47F7-B652-B93E97AFB528}" presName="compNode" presStyleCnt="0"/>
      <dgm:spPr/>
    </dgm:pt>
    <dgm:pt modelId="{0E7C3168-03E2-4FA3-B61F-17858588E0A0}" type="pres">
      <dgm:prSet presAssocID="{7B9D1892-78E9-47F7-B652-B93E97AFB528}" presName="bgRect" presStyleLbl="bgShp" presStyleIdx="3" presStyleCnt="4"/>
      <dgm:spPr/>
    </dgm:pt>
    <dgm:pt modelId="{232AFFE5-7F91-4F56-ABFB-B0C785143D1C}" type="pres">
      <dgm:prSet presAssocID="{7B9D1892-78E9-47F7-B652-B93E97AFB5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84B1A95-FB2B-42AD-A8AD-6053DACBB41E}" type="pres">
      <dgm:prSet presAssocID="{7B9D1892-78E9-47F7-B652-B93E97AFB528}" presName="spaceRect" presStyleCnt="0"/>
      <dgm:spPr/>
    </dgm:pt>
    <dgm:pt modelId="{01417BED-B0BD-4655-94D3-C4CB4CE32030}" type="pres">
      <dgm:prSet presAssocID="{7B9D1892-78E9-47F7-B652-B93E97AFB52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63BE60B-9147-478A-914C-27BA88B4C101}" type="presOf" srcId="{D9D579DB-75AF-49F8-94BA-7626C830AA84}" destId="{41AC73BA-6094-466A-AA90-D2CBF8DDAFE2}" srcOrd="0" destOrd="0" presId="urn:microsoft.com/office/officeart/2018/2/layout/IconVerticalSolidList"/>
    <dgm:cxn modelId="{BF05C833-6A0F-4D35-B12D-169D194F1D92}" type="presOf" srcId="{C400DA2C-5D53-44A4-B4E3-948E5D77A2B7}" destId="{D30D7442-324B-4920-B7A8-6300C51DF346}" srcOrd="0" destOrd="0" presId="urn:microsoft.com/office/officeart/2018/2/layout/IconVerticalSolidList"/>
    <dgm:cxn modelId="{ADCDBE40-29DD-4321-B645-9DE35A80BF1C}" type="presOf" srcId="{FF944CB2-E897-4562-912B-D707B9472E59}" destId="{632CE423-8A44-4415-9CBE-EA047B315DDE}" srcOrd="0" destOrd="0" presId="urn:microsoft.com/office/officeart/2018/2/layout/IconVerticalSolidList"/>
    <dgm:cxn modelId="{F4E6A05F-50F8-4398-B644-D7288E2E5DC3}" srcId="{7E386D55-5760-42A8-AD83-8829DA27E8BE}" destId="{C400DA2C-5D53-44A4-B4E3-948E5D77A2B7}" srcOrd="2" destOrd="0" parTransId="{EADD2813-4137-4E74-ABA9-5BD788DE254F}" sibTransId="{E7EC21F0-1B19-4A74-AF45-71A54C0E6219}"/>
    <dgm:cxn modelId="{C25BB955-76F5-4B31-B058-D76BF0284790}" srcId="{7E386D55-5760-42A8-AD83-8829DA27E8BE}" destId="{FF944CB2-E897-4562-912B-D707B9472E59}" srcOrd="0" destOrd="0" parTransId="{BCFA0C93-7044-4127-A6EA-88E0DD879C08}" sibTransId="{40138205-391D-43BA-AFB1-A8AC48B38CDE}"/>
    <dgm:cxn modelId="{406EBE57-49B4-492F-938B-6213CE31E949}" srcId="{7E386D55-5760-42A8-AD83-8829DA27E8BE}" destId="{D9D579DB-75AF-49F8-94BA-7626C830AA84}" srcOrd="1" destOrd="0" parTransId="{C5330B66-171D-42AE-AC3D-786C845F66D1}" sibTransId="{C6D85AB0-A7FA-49CB-8CD7-141468D11344}"/>
    <dgm:cxn modelId="{435A7DB8-953D-4DE8-84F5-51F34F6FEB70}" type="presOf" srcId="{7B9D1892-78E9-47F7-B652-B93E97AFB528}" destId="{01417BED-B0BD-4655-94D3-C4CB4CE32030}" srcOrd="0" destOrd="0" presId="urn:microsoft.com/office/officeart/2018/2/layout/IconVerticalSolidList"/>
    <dgm:cxn modelId="{3D3116D1-04F7-4A00-9C89-F3243E28E555}" srcId="{7E386D55-5760-42A8-AD83-8829DA27E8BE}" destId="{7B9D1892-78E9-47F7-B652-B93E97AFB528}" srcOrd="3" destOrd="0" parTransId="{C23A62A0-FC6D-4FEB-8AA7-1D53CADDA1EE}" sibTransId="{77481FEE-F6F4-4E23-BDE2-15D5BA1CF1B7}"/>
    <dgm:cxn modelId="{C232D1D3-E451-4A58-A3C2-81231A6A7A27}" type="presOf" srcId="{7E386D55-5760-42A8-AD83-8829DA27E8BE}" destId="{71B0558D-0DB6-4078-ABA5-84A2E7B6BE9D}" srcOrd="0" destOrd="0" presId="urn:microsoft.com/office/officeart/2018/2/layout/IconVerticalSolidList"/>
    <dgm:cxn modelId="{12E92161-9D40-41AB-9672-E2C4CDA439D9}" type="presParOf" srcId="{71B0558D-0DB6-4078-ABA5-84A2E7B6BE9D}" destId="{39C541FF-5628-43EF-893A-723EB00B932B}" srcOrd="0" destOrd="0" presId="urn:microsoft.com/office/officeart/2018/2/layout/IconVerticalSolidList"/>
    <dgm:cxn modelId="{A222BE76-E4C4-4890-9B86-735B565BD30D}" type="presParOf" srcId="{39C541FF-5628-43EF-893A-723EB00B932B}" destId="{6142CF22-274A-468F-9AE6-73C623035892}" srcOrd="0" destOrd="0" presId="urn:microsoft.com/office/officeart/2018/2/layout/IconVerticalSolidList"/>
    <dgm:cxn modelId="{09476A9C-686C-4E42-A051-30FCA55449C0}" type="presParOf" srcId="{39C541FF-5628-43EF-893A-723EB00B932B}" destId="{886BED37-9291-4A15-B7B6-39C064F5ED66}" srcOrd="1" destOrd="0" presId="urn:microsoft.com/office/officeart/2018/2/layout/IconVerticalSolidList"/>
    <dgm:cxn modelId="{D820E338-5BCB-47A7-B1BB-ACC4ADCED00C}" type="presParOf" srcId="{39C541FF-5628-43EF-893A-723EB00B932B}" destId="{CFA0C40B-FB17-43AB-AEDB-0266BA47C156}" srcOrd="2" destOrd="0" presId="urn:microsoft.com/office/officeart/2018/2/layout/IconVerticalSolidList"/>
    <dgm:cxn modelId="{776F0BAC-9A9F-4C5A-ADD4-D5576C416321}" type="presParOf" srcId="{39C541FF-5628-43EF-893A-723EB00B932B}" destId="{632CE423-8A44-4415-9CBE-EA047B315DDE}" srcOrd="3" destOrd="0" presId="urn:microsoft.com/office/officeart/2018/2/layout/IconVerticalSolidList"/>
    <dgm:cxn modelId="{8DFE2F18-6951-4586-928B-487B3D9E708B}" type="presParOf" srcId="{71B0558D-0DB6-4078-ABA5-84A2E7B6BE9D}" destId="{ADF10925-C9A5-4CDB-9042-5D75593327BD}" srcOrd="1" destOrd="0" presId="urn:microsoft.com/office/officeart/2018/2/layout/IconVerticalSolidList"/>
    <dgm:cxn modelId="{EB431622-67F8-40BF-BB71-6D4D99CC79E5}" type="presParOf" srcId="{71B0558D-0DB6-4078-ABA5-84A2E7B6BE9D}" destId="{5E3834FC-7D62-470D-A327-F275A1C9C306}" srcOrd="2" destOrd="0" presId="urn:microsoft.com/office/officeart/2018/2/layout/IconVerticalSolidList"/>
    <dgm:cxn modelId="{131785A8-0100-44F3-A424-263786ABA7FA}" type="presParOf" srcId="{5E3834FC-7D62-470D-A327-F275A1C9C306}" destId="{4C67EFDF-9069-45B4-A74C-DFB238B03B28}" srcOrd="0" destOrd="0" presId="urn:microsoft.com/office/officeart/2018/2/layout/IconVerticalSolidList"/>
    <dgm:cxn modelId="{5E0631D4-247B-4B70-8653-B44662F31AAC}" type="presParOf" srcId="{5E3834FC-7D62-470D-A327-F275A1C9C306}" destId="{F1BBE6E4-98D8-44ED-9B60-9DEA4882F0F2}" srcOrd="1" destOrd="0" presId="urn:microsoft.com/office/officeart/2018/2/layout/IconVerticalSolidList"/>
    <dgm:cxn modelId="{E7721FF0-2EF0-4E9A-BCA5-E565CE88732F}" type="presParOf" srcId="{5E3834FC-7D62-470D-A327-F275A1C9C306}" destId="{100E96E8-D9BD-4EC8-AAE0-F9C87C7FFBCE}" srcOrd="2" destOrd="0" presId="urn:microsoft.com/office/officeart/2018/2/layout/IconVerticalSolidList"/>
    <dgm:cxn modelId="{73672FFF-79ED-47C2-A1EF-0C1B3CB5ABA3}" type="presParOf" srcId="{5E3834FC-7D62-470D-A327-F275A1C9C306}" destId="{41AC73BA-6094-466A-AA90-D2CBF8DDAFE2}" srcOrd="3" destOrd="0" presId="urn:microsoft.com/office/officeart/2018/2/layout/IconVerticalSolidList"/>
    <dgm:cxn modelId="{50257DCD-69CB-4898-8305-AF5A35DE4393}" type="presParOf" srcId="{71B0558D-0DB6-4078-ABA5-84A2E7B6BE9D}" destId="{58756AF0-194B-4771-8933-9C84A503870D}" srcOrd="3" destOrd="0" presId="urn:microsoft.com/office/officeart/2018/2/layout/IconVerticalSolidList"/>
    <dgm:cxn modelId="{89FA6F69-9317-48EC-A00A-C6B90A71B775}" type="presParOf" srcId="{71B0558D-0DB6-4078-ABA5-84A2E7B6BE9D}" destId="{53D4192A-9AAA-41AA-A7D3-8C33232BD1F9}" srcOrd="4" destOrd="0" presId="urn:microsoft.com/office/officeart/2018/2/layout/IconVerticalSolidList"/>
    <dgm:cxn modelId="{AC8C4476-A63C-4B23-9E09-558258737E57}" type="presParOf" srcId="{53D4192A-9AAA-41AA-A7D3-8C33232BD1F9}" destId="{266568F4-B495-4EF1-9498-77ADA617010E}" srcOrd="0" destOrd="0" presId="urn:microsoft.com/office/officeart/2018/2/layout/IconVerticalSolidList"/>
    <dgm:cxn modelId="{516E7BA4-5710-417F-A8B5-2D9694D2BC3F}" type="presParOf" srcId="{53D4192A-9AAA-41AA-A7D3-8C33232BD1F9}" destId="{82ADE1BC-04B3-4A16-BB5C-AE4AB104466B}" srcOrd="1" destOrd="0" presId="urn:microsoft.com/office/officeart/2018/2/layout/IconVerticalSolidList"/>
    <dgm:cxn modelId="{745449B7-DABD-4E7D-8E5D-1AAC69B40AC7}" type="presParOf" srcId="{53D4192A-9AAA-41AA-A7D3-8C33232BD1F9}" destId="{00A61A67-269D-43C4-A5FB-8B39D3F6DDF1}" srcOrd="2" destOrd="0" presId="urn:microsoft.com/office/officeart/2018/2/layout/IconVerticalSolidList"/>
    <dgm:cxn modelId="{2AB18FE6-EC4B-4E57-A660-096F84F7245E}" type="presParOf" srcId="{53D4192A-9AAA-41AA-A7D3-8C33232BD1F9}" destId="{D30D7442-324B-4920-B7A8-6300C51DF346}" srcOrd="3" destOrd="0" presId="urn:microsoft.com/office/officeart/2018/2/layout/IconVerticalSolidList"/>
    <dgm:cxn modelId="{910CD64E-9CC2-4A21-B80C-B8C43FA07D5E}" type="presParOf" srcId="{71B0558D-0DB6-4078-ABA5-84A2E7B6BE9D}" destId="{89696AF9-E78E-4D6F-A24C-CFAA0DFB6414}" srcOrd="5" destOrd="0" presId="urn:microsoft.com/office/officeart/2018/2/layout/IconVerticalSolidList"/>
    <dgm:cxn modelId="{9571CCA5-5790-4972-B1CD-ABC1FB7EF088}" type="presParOf" srcId="{71B0558D-0DB6-4078-ABA5-84A2E7B6BE9D}" destId="{6EE12F34-F78B-458E-BD3E-CF577A4E1187}" srcOrd="6" destOrd="0" presId="urn:microsoft.com/office/officeart/2018/2/layout/IconVerticalSolidList"/>
    <dgm:cxn modelId="{6AD9EDCE-D320-4877-8258-178134BF819B}" type="presParOf" srcId="{6EE12F34-F78B-458E-BD3E-CF577A4E1187}" destId="{0E7C3168-03E2-4FA3-B61F-17858588E0A0}" srcOrd="0" destOrd="0" presId="urn:microsoft.com/office/officeart/2018/2/layout/IconVerticalSolidList"/>
    <dgm:cxn modelId="{482D3A86-4BE5-4515-A0DE-FEF774E7EA41}" type="presParOf" srcId="{6EE12F34-F78B-458E-BD3E-CF577A4E1187}" destId="{232AFFE5-7F91-4F56-ABFB-B0C785143D1C}" srcOrd="1" destOrd="0" presId="urn:microsoft.com/office/officeart/2018/2/layout/IconVerticalSolidList"/>
    <dgm:cxn modelId="{C47D80C4-F9C5-41E1-930D-BDD5D0EC28A9}" type="presParOf" srcId="{6EE12F34-F78B-458E-BD3E-CF577A4E1187}" destId="{E84B1A95-FB2B-42AD-A8AD-6053DACBB41E}" srcOrd="2" destOrd="0" presId="urn:microsoft.com/office/officeart/2018/2/layout/IconVerticalSolidList"/>
    <dgm:cxn modelId="{A50F7AA2-425C-4D6A-B7BA-BCC710CA396A}" type="presParOf" srcId="{6EE12F34-F78B-458E-BD3E-CF577A4E1187}" destId="{01417BED-B0BD-4655-94D3-C4CB4CE320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AE2D82-8ED0-488C-A4D4-7F8F8A22EF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BE7274-5632-469A-9DEF-B403A1A2D224}">
      <dgm:prSet/>
      <dgm:spPr/>
      <dgm:t>
        <a:bodyPr/>
        <a:lstStyle/>
        <a:p>
          <a:r>
            <a:rPr lang="es-ES" b="1"/>
            <a:t>Cognitivismo:</a:t>
          </a:r>
          <a:endParaRPr lang="en-US"/>
        </a:p>
      </dgm:t>
    </dgm:pt>
    <dgm:pt modelId="{66501D31-0E12-44DD-89C5-D891433EFEC9}" type="parTrans" cxnId="{12153A4A-5846-4288-BEE0-6867DDAE151A}">
      <dgm:prSet/>
      <dgm:spPr/>
      <dgm:t>
        <a:bodyPr/>
        <a:lstStyle/>
        <a:p>
          <a:endParaRPr lang="en-US"/>
        </a:p>
      </dgm:t>
    </dgm:pt>
    <dgm:pt modelId="{9E1D10BD-9988-4661-AA41-4602849D9622}" type="sibTrans" cxnId="{12153A4A-5846-4288-BEE0-6867DDAE151A}">
      <dgm:prSet/>
      <dgm:spPr/>
      <dgm:t>
        <a:bodyPr/>
        <a:lstStyle/>
        <a:p>
          <a:endParaRPr lang="en-US"/>
        </a:p>
      </dgm:t>
    </dgm:pt>
    <dgm:pt modelId="{295054F7-FD00-4D07-B749-A9303F0ADE0E}">
      <dgm:prSet/>
      <dgm:spPr/>
      <dgm:t>
        <a:bodyPr/>
        <a:lstStyle/>
        <a:p>
          <a:r>
            <a:rPr lang="es-ES"/>
            <a:t>Se centra en los procesos mentales que subyacen al aprendizaje, como la memoria, la atención y la resolución de problemas. </a:t>
          </a:r>
          <a:endParaRPr lang="en-US"/>
        </a:p>
      </dgm:t>
    </dgm:pt>
    <dgm:pt modelId="{0FFFB1CC-F998-4605-A170-1B744859CCDE}" type="parTrans" cxnId="{CB57E750-4A00-4F9E-9331-864CE815F50A}">
      <dgm:prSet/>
      <dgm:spPr/>
      <dgm:t>
        <a:bodyPr/>
        <a:lstStyle/>
        <a:p>
          <a:endParaRPr lang="en-US"/>
        </a:p>
      </dgm:t>
    </dgm:pt>
    <dgm:pt modelId="{DBCBD816-3360-4C11-BBD1-263E94A88C1D}" type="sibTrans" cxnId="{CB57E750-4A00-4F9E-9331-864CE815F50A}">
      <dgm:prSet/>
      <dgm:spPr/>
      <dgm:t>
        <a:bodyPr/>
        <a:lstStyle/>
        <a:p>
          <a:endParaRPr lang="en-US"/>
        </a:p>
      </dgm:t>
    </dgm:pt>
    <dgm:pt modelId="{531CB994-0809-4AB0-94E6-F50662B3DD01}" type="pres">
      <dgm:prSet presAssocID="{24AE2D82-8ED0-488C-A4D4-7F8F8A22EF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736DD3-1C11-4186-82F1-D51392BA59F9}" type="pres">
      <dgm:prSet presAssocID="{C1BE7274-5632-469A-9DEF-B403A1A2D224}" presName="hierRoot1" presStyleCnt="0"/>
      <dgm:spPr/>
    </dgm:pt>
    <dgm:pt modelId="{6DE59982-0EB2-490F-AAFB-CA75A9B0CDDD}" type="pres">
      <dgm:prSet presAssocID="{C1BE7274-5632-469A-9DEF-B403A1A2D224}" presName="composite" presStyleCnt="0"/>
      <dgm:spPr/>
    </dgm:pt>
    <dgm:pt modelId="{CE68005E-44CB-4AE5-9146-209ED98B9D01}" type="pres">
      <dgm:prSet presAssocID="{C1BE7274-5632-469A-9DEF-B403A1A2D224}" presName="background" presStyleLbl="node0" presStyleIdx="0" presStyleCnt="2"/>
      <dgm:spPr/>
    </dgm:pt>
    <dgm:pt modelId="{5BAC447C-8DC9-45E6-86B0-B109284BD655}" type="pres">
      <dgm:prSet presAssocID="{C1BE7274-5632-469A-9DEF-B403A1A2D224}" presName="text" presStyleLbl="fgAcc0" presStyleIdx="0" presStyleCnt="2">
        <dgm:presLayoutVars>
          <dgm:chPref val="3"/>
        </dgm:presLayoutVars>
      </dgm:prSet>
      <dgm:spPr/>
    </dgm:pt>
    <dgm:pt modelId="{92047A1A-53EB-4A27-8783-E95C01A2F9A9}" type="pres">
      <dgm:prSet presAssocID="{C1BE7274-5632-469A-9DEF-B403A1A2D224}" presName="hierChild2" presStyleCnt="0"/>
      <dgm:spPr/>
    </dgm:pt>
    <dgm:pt modelId="{EE3AD186-1C18-425F-8F20-2EF4C98378B1}" type="pres">
      <dgm:prSet presAssocID="{295054F7-FD00-4D07-B749-A9303F0ADE0E}" presName="hierRoot1" presStyleCnt="0"/>
      <dgm:spPr/>
    </dgm:pt>
    <dgm:pt modelId="{40973258-A263-41F8-A412-7148BD24CEB5}" type="pres">
      <dgm:prSet presAssocID="{295054F7-FD00-4D07-B749-A9303F0ADE0E}" presName="composite" presStyleCnt="0"/>
      <dgm:spPr/>
    </dgm:pt>
    <dgm:pt modelId="{450F67C9-27E0-413E-A317-6A17F13304BA}" type="pres">
      <dgm:prSet presAssocID="{295054F7-FD00-4D07-B749-A9303F0ADE0E}" presName="background" presStyleLbl="node0" presStyleIdx="1" presStyleCnt="2"/>
      <dgm:spPr/>
    </dgm:pt>
    <dgm:pt modelId="{027B572A-3668-42E1-82F3-B9562383DA1F}" type="pres">
      <dgm:prSet presAssocID="{295054F7-FD00-4D07-B749-A9303F0ADE0E}" presName="text" presStyleLbl="fgAcc0" presStyleIdx="1" presStyleCnt="2">
        <dgm:presLayoutVars>
          <dgm:chPref val="3"/>
        </dgm:presLayoutVars>
      </dgm:prSet>
      <dgm:spPr/>
    </dgm:pt>
    <dgm:pt modelId="{977B7EC8-8C76-42FC-93D6-56913C24957D}" type="pres">
      <dgm:prSet presAssocID="{295054F7-FD00-4D07-B749-A9303F0ADE0E}" presName="hierChild2" presStyleCnt="0"/>
      <dgm:spPr/>
    </dgm:pt>
  </dgm:ptLst>
  <dgm:cxnLst>
    <dgm:cxn modelId="{A81FE615-4B15-4915-8588-366BD6E622A4}" type="presOf" srcId="{C1BE7274-5632-469A-9DEF-B403A1A2D224}" destId="{5BAC447C-8DC9-45E6-86B0-B109284BD655}" srcOrd="0" destOrd="0" presId="urn:microsoft.com/office/officeart/2005/8/layout/hierarchy1"/>
    <dgm:cxn modelId="{CE45CA48-F56E-4AC0-82BA-5963D2AF860B}" type="presOf" srcId="{24AE2D82-8ED0-488C-A4D4-7F8F8A22EFEE}" destId="{531CB994-0809-4AB0-94E6-F50662B3DD01}" srcOrd="0" destOrd="0" presId="urn:microsoft.com/office/officeart/2005/8/layout/hierarchy1"/>
    <dgm:cxn modelId="{12153A4A-5846-4288-BEE0-6867DDAE151A}" srcId="{24AE2D82-8ED0-488C-A4D4-7F8F8A22EFEE}" destId="{C1BE7274-5632-469A-9DEF-B403A1A2D224}" srcOrd="0" destOrd="0" parTransId="{66501D31-0E12-44DD-89C5-D891433EFEC9}" sibTransId="{9E1D10BD-9988-4661-AA41-4602849D9622}"/>
    <dgm:cxn modelId="{9D673F4B-99BB-4028-9AF0-9AB16BC09BE1}" type="presOf" srcId="{295054F7-FD00-4D07-B749-A9303F0ADE0E}" destId="{027B572A-3668-42E1-82F3-B9562383DA1F}" srcOrd="0" destOrd="0" presId="urn:microsoft.com/office/officeart/2005/8/layout/hierarchy1"/>
    <dgm:cxn modelId="{CB57E750-4A00-4F9E-9331-864CE815F50A}" srcId="{24AE2D82-8ED0-488C-A4D4-7F8F8A22EFEE}" destId="{295054F7-FD00-4D07-B749-A9303F0ADE0E}" srcOrd="1" destOrd="0" parTransId="{0FFFB1CC-F998-4605-A170-1B744859CCDE}" sibTransId="{DBCBD816-3360-4C11-BBD1-263E94A88C1D}"/>
    <dgm:cxn modelId="{4D3795AD-DFDA-47B2-8AAD-3BEEB60F6643}" type="presParOf" srcId="{531CB994-0809-4AB0-94E6-F50662B3DD01}" destId="{9E736DD3-1C11-4186-82F1-D51392BA59F9}" srcOrd="0" destOrd="0" presId="urn:microsoft.com/office/officeart/2005/8/layout/hierarchy1"/>
    <dgm:cxn modelId="{A4F75F45-7552-4875-AD3C-11E9386BF509}" type="presParOf" srcId="{9E736DD3-1C11-4186-82F1-D51392BA59F9}" destId="{6DE59982-0EB2-490F-AAFB-CA75A9B0CDDD}" srcOrd="0" destOrd="0" presId="urn:microsoft.com/office/officeart/2005/8/layout/hierarchy1"/>
    <dgm:cxn modelId="{62B1E6C4-F371-49EC-8218-A8C34998CB0E}" type="presParOf" srcId="{6DE59982-0EB2-490F-AAFB-CA75A9B0CDDD}" destId="{CE68005E-44CB-4AE5-9146-209ED98B9D01}" srcOrd="0" destOrd="0" presId="urn:microsoft.com/office/officeart/2005/8/layout/hierarchy1"/>
    <dgm:cxn modelId="{D9451EEA-0CB9-4E86-8103-770B03C390AB}" type="presParOf" srcId="{6DE59982-0EB2-490F-AAFB-CA75A9B0CDDD}" destId="{5BAC447C-8DC9-45E6-86B0-B109284BD655}" srcOrd="1" destOrd="0" presId="urn:microsoft.com/office/officeart/2005/8/layout/hierarchy1"/>
    <dgm:cxn modelId="{F74A10E8-AF29-4B20-8772-2A8738F8DCA8}" type="presParOf" srcId="{9E736DD3-1C11-4186-82F1-D51392BA59F9}" destId="{92047A1A-53EB-4A27-8783-E95C01A2F9A9}" srcOrd="1" destOrd="0" presId="urn:microsoft.com/office/officeart/2005/8/layout/hierarchy1"/>
    <dgm:cxn modelId="{B8778C66-56B9-4CAE-8C92-D8C928BE7149}" type="presParOf" srcId="{531CB994-0809-4AB0-94E6-F50662B3DD01}" destId="{EE3AD186-1C18-425F-8F20-2EF4C98378B1}" srcOrd="1" destOrd="0" presId="urn:microsoft.com/office/officeart/2005/8/layout/hierarchy1"/>
    <dgm:cxn modelId="{C000F610-6BBF-4B21-B766-9D4B6DCDBD84}" type="presParOf" srcId="{EE3AD186-1C18-425F-8F20-2EF4C98378B1}" destId="{40973258-A263-41F8-A412-7148BD24CEB5}" srcOrd="0" destOrd="0" presId="urn:microsoft.com/office/officeart/2005/8/layout/hierarchy1"/>
    <dgm:cxn modelId="{3AE1CA6E-07C1-4EAE-AA9E-958E47149263}" type="presParOf" srcId="{40973258-A263-41F8-A412-7148BD24CEB5}" destId="{450F67C9-27E0-413E-A317-6A17F13304BA}" srcOrd="0" destOrd="0" presId="urn:microsoft.com/office/officeart/2005/8/layout/hierarchy1"/>
    <dgm:cxn modelId="{8BB0DE88-5056-4109-A8C1-AD932B86970C}" type="presParOf" srcId="{40973258-A263-41F8-A412-7148BD24CEB5}" destId="{027B572A-3668-42E1-82F3-B9562383DA1F}" srcOrd="1" destOrd="0" presId="urn:microsoft.com/office/officeart/2005/8/layout/hierarchy1"/>
    <dgm:cxn modelId="{80F4FC25-4595-46F3-A4EC-F8F93966DC5F}" type="presParOf" srcId="{EE3AD186-1C18-425F-8F20-2EF4C98378B1}" destId="{977B7EC8-8C76-42FC-93D6-56913C2495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084095-8249-423C-A986-AFD8FEE9E58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50F037C-1607-4F14-B692-0E9CBB398D0D}">
      <dgm:prSet/>
      <dgm:spPr/>
      <dgm:t>
        <a:bodyPr/>
        <a:lstStyle/>
        <a:p>
          <a:pPr>
            <a:defRPr cap="all"/>
          </a:pPr>
          <a:r>
            <a:rPr lang="es-ES"/>
            <a:t>Conductismo:</a:t>
          </a:r>
          <a:endParaRPr lang="en-US"/>
        </a:p>
      </dgm:t>
    </dgm:pt>
    <dgm:pt modelId="{F072E3E4-A2D2-416F-89F1-D841F2EB6D53}" type="parTrans" cxnId="{C710DD63-DD66-46EE-9713-637E2893790C}">
      <dgm:prSet/>
      <dgm:spPr/>
      <dgm:t>
        <a:bodyPr/>
        <a:lstStyle/>
        <a:p>
          <a:endParaRPr lang="en-US"/>
        </a:p>
      </dgm:t>
    </dgm:pt>
    <dgm:pt modelId="{2A5CF834-4CD4-42CA-B1E4-9A838B0FCF08}" type="sibTrans" cxnId="{C710DD63-DD66-46EE-9713-637E2893790C}">
      <dgm:prSet/>
      <dgm:spPr/>
      <dgm:t>
        <a:bodyPr/>
        <a:lstStyle/>
        <a:p>
          <a:endParaRPr lang="en-US"/>
        </a:p>
      </dgm:t>
    </dgm:pt>
    <dgm:pt modelId="{748D0A02-56C6-43A5-83BF-1F88259061F1}">
      <dgm:prSet/>
      <dgm:spPr/>
      <dgm:t>
        <a:bodyPr/>
        <a:lstStyle/>
        <a:p>
          <a:pPr>
            <a:defRPr cap="all"/>
          </a:pPr>
          <a:r>
            <a:rPr lang="es-ES"/>
            <a:t>Aunque tradicional, aún se utiliza en algunas situaciones para modelar comportamientos específicos. </a:t>
          </a:r>
          <a:endParaRPr lang="en-US"/>
        </a:p>
      </dgm:t>
    </dgm:pt>
    <dgm:pt modelId="{0BF33C6E-D7B5-4307-90CB-2736752D1652}" type="parTrans" cxnId="{A3FB871E-276A-4834-B1CF-3EC2C0FB37C3}">
      <dgm:prSet/>
      <dgm:spPr/>
      <dgm:t>
        <a:bodyPr/>
        <a:lstStyle/>
        <a:p>
          <a:endParaRPr lang="en-US"/>
        </a:p>
      </dgm:t>
    </dgm:pt>
    <dgm:pt modelId="{CC4FC840-889F-4451-96EB-3679DAB5797C}" type="sibTrans" cxnId="{A3FB871E-276A-4834-B1CF-3EC2C0FB37C3}">
      <dgm:prSet/>
      <dgm:spPr/>
      <dgm:t>
        <a:bodyPr/>
        <a:lstStyle/>
        <a:p>
          <a:endParaRPr lang="en-US"/>
        </a:p>
      </dgm:t>
    </dgm:pt>
    <dgm:pt modelId="{4204DF29-213A-430B-B96B-4628421B2B7A}" type="pres">
      <dgm:prSet presAssocID="{FE084095-8249-423C-A986-AFD8FEE9E58E}" presName="root" presStyleCnt="0">
        <dgm:presLayoutVars>
          <dgm:dir/>
          <dgm:resizeHandles val="exact"/>
        </dgm:presLayoutVars>
      </dgm:prSet>
      <dgm:spPr/>
    </dgm:pt>
    <dgm:pt modelId="{291C4B2D-EDE9-4015-847C-2EAC6A80992D}" type="pres">
      <dgm:prSet presAssocID="{E50F037C-1607-4F14-B692-0E9CBB398D0D}" presName="compNode" presStyleCnt="0"/>
      <dgm:spPr/>
    </dgm:pt>
    <dgm:pt modelId="{947CD8B2-119E-46E7-97D0-18CA860EF23F}" type="pres">
      <dgm:prSet presAssocID="{E50F037C-1607-4F14-B692-0E9CBB398D0D}" presName="iconBgRect" presStyleLbl="bgShp" presStyleIdx="0" presStyleCnt="2"/>
      <dgm:spPr/>
    </dgm:pt>
    <dgm:pt modelId="{2BE5FE8D-6F0E-4100-924E-1715D766BF08}" type="pres">
      <dgm:prSet presAssocID="{E50F037C-1607-4F14-B692-0E9CBB398D0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BC0BD21-53E5-48DE-9AE2-81BE05050252}" type="pres">
      <dgm:prSet presAssocID="{E50F037C-1607-4F14-B692-0E9CBB398D0D}" presName="spaceRect" presStyleCnt="0"/>
      <dgm:spPr/>
    </dgm:pt>
    <dgm:pt modelId="{BF68C86A-4A28-4DB3-9BE2-5B8565E26164}" type="pres">
      <dgm:prSet presAssocID="{E50F037C-1607-4F14-B692-0E9CBB398D0D}" presName="textRect" presStyleLbl="revTx" presStyleIdx="0" presStyleCnt="2">
        <dgm:presLayoutVars>
          <dgm:chMax val="1"/>
          <dgm:chPref val="1"/>
        </dgm:presLayoutVars>
      </dgm:prSet>
      <dgm:spPr/>
    </dgm:pt>
    <dgm:pt modelId="{BF5ED5FD-DF1C-486C-8712-B90C2F008532}" type="pres">
      <dgm:prSet presAssocID="{2A5CF834-4CD4-42CA-B1E4-9A838B0FCF08}" presName="sibTrans" presStyleCnt="0"/>
      <dgm:spPr/>
    </dgm:pt>
    <dgm:pt modelId="{93AB4F83-EADB-4A81-A79E-DF0B937E3B2C}" type="pres">
      <dgm:prSet presAssocID="{748D0A02-56C6-43A5-83BF-1F88259061F1}" presName="compNode" presStyleCnt="0"/>
      <dgm:spPr/>
    </dgm:pt>
    <dgm:pt modelId="{50468EA9-EDED-47E8-9863-6487FE08A4F3}" type="pres">
      <dgm:prSet presAssocID="{748D0A02-56C6-43A5-83BF-1F88259061F1}" presName="iconBgRect" presStyleLbl="bgShp" presStyleIdx="1" presStyleCnt="2"/>
      <dgm:spPr/>
    </dgm:pt>
    <dgm:pt modelId="{A2860402-BD68-4C50-9E99-FCB6863AB471}" type="pres">
      <dgm:prSet presAssocID="{748D0A02-56C6-43A5-83BF-1F88259061F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918356C0-ABAB-437D-9C88-B5CC73144EF1}" type="pres">
      <dgm:prSet presAssocID="{748D0A02-56C6-43A5-83BF-1F88259061F1}" presName="spaceRect" presStyleCnt="0"/>
      <dgm:spPr/>
    </dgm:pt>
    <dgm:pt modelId="{50A89E1F-4DB0-404E-9D10-54F794926C02}" type="pres">
      <dgm:prSet presAssocID="{748D0A02-56C6-43A5-83BF-1F88259061F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3FB871E-276A-4834-B1CF-3EC2C0FB37C3}" srcId="{FE084095-8249-423C-A986-AFD8FEE9E58E}" destId="{748D0A02-56C6-43A5-83BF-1F88259061F1}" srcOrd="1" destOrd="0" parTransId="{0BF33C6E-D7B5-4307-90CB-2736752D1652}" sibTransId="{CC4FC840-889F-4451-96EB-3679DAB5797C}"/>
    <dgm:cxn modelId="{C710DD63-DD66-46EE-9713-637E2893790C}" srcId="{FE084095-8249-423C-A986-AFD8FEE9E58E}" destId="{E50F037C-1607-4F14-B692-0E9CBB398D0D}" srcOrd="0" destOrd="0" parTransId="{F072E3E4-A2D2-416F-89F1-D841F2EB6D53}" sibTransId="{2A5CF834-4CD4-42CA-B1E4-9A838B0FCF08}"/>
    <dgm:cxn modelId="{45328898-A56F-4EA5-AB06-9A223754B446}" type="presOf" srcId="{FE084095-8249-423C-A986-AFD8FEE9E58E}" destId="{4204DF29-213A-430B-B96B-4628421B2B7A}" srcOrd="0" destOrd="0" presId="urn:microsoft.com/office/officeart/2018/5/layout/IconCircleLabelList"/>
    <dgm:cxn modelId="{833D1FC2-8585-4039-B60F-C9ACE9F4ADE4}" type="presOf" srcId="{E50F037C-1607-4F14-B692-0E9CBB398D0D}" destId="{BF68C86A-4A28-4DB3-9BE2-5B8565E26164}" srcOrd="0" destOrd="0" presId="urn:microsoft.com/office/officeart/2018/5/layout/IconCircleLabelList"/>
    <dgm:cxn modelId="{8BF7BAE1-8680-4D56-B53C-757C6161666A}" type="presOf" srcId="{748D0A02-56C6-43A5-83BF-1F88259061F1}" destId="{50A89E1F-4DB0-404E-9D10-54F794926C02}" srcOrd="0" destOrd="0" presId="urn:microsoft.com/office/officeart/2018/5/layout/IconCircleLabelList"/>
    <dgm:cxn modelId="{90A79223-830B-41CB-A9A1-380A23520C54}" type="presParOf" srcId="{4204DF29-213A-430B-B96B-4628421B2B7A}" destId="{291C4B2D-EDE9-4015-847C-2EAC6A80992D}" srcOrd="0" destOrd="0" presId="urn:microsoft.com/office/officeart/2018/5/layout/IconCircleLabelList"/>
    <dgm:cxn modelId="{92B9776F-0AB1-497D-84C2-DE8126A732FC}" type="presParOf" srcId="{291C4B2D-EDE9-4015-847C-2EAC6A80992D}" destId="{947CD8B2-119E-46E7-97D0-18CA860EF23F}" srcOrd="0" destOrd="0" presId="urn:microsoft.com/office/officeart/2018/5/layout/IconCircleLabelList"/>
    <dgm:cxn modelId="{0160BDBA-F9B9-4AC0-94BF-DBAD173DE8FD}" type="presParOf" srcId="{291C4B2D-EDE9-4015-847C-2EAC6A80992D}" destId="{2BE5FE8D-6F0E-4100-924E-1715D766BF08}" srcOrd="1" destOrd="0" presId="urn:microsoft.com/office/officeart/2018/5/layout/IconCircleLabelList"/>
    <dgm:cxn modelId="{B125656E-0D78-40B9-B760-8891A94017BA}" type="presParOf" srcId="{291C4B2D-EDE9-4015-847C-2EAC6A80992D}" destId="{BBC0BD21-53E5-48DE-9AE2-81BE05050252}" srcOrd="2" destOrd="0" presId="urn:microsoft.com/office/officeart/2018/5/layout/IconCircleLabelList"/>
    <dgm:cxn modelId="{D49F23E2-207A-4F1F-9D48-1A08E64AF9AB}" type="presParOf" srcId="{291C4B2D-EDE9-4015-847C-2EAC6A80992D}" destId="{BF68C86A-4A28-4DB3-9BE2-5B8565E26164}" srcOrd="3" destOrd="0" presId="urn:microsoft.com/office/officeart/2018/5/layout/IconCircleLabelList"/>
    <dgm:cxn modelId="{F58F8C52-6561-4583-A57A-4A94DD36EF26}" type="presParOf" srcId="{4204DF29-213A-430B-B96B-4628421B2B7A}" destId="{BF5ED5FD-DF1C-486C-8712-B90C2F008532}" srcOrd="1" destOrd="0" presId="urn:microsoft.com/office/officeart/2018/5/layout/IconCircleLabelList"/>
    <dgm:cxn modelId="{0581F3B7-8445-419E-A198-2A211AB48FB3}" type="presParOf" srcId="{4204DF29-213A-430B-B96B-4628421B2B7A}" destId="{93AB4F83-EADB-4A81-A79E-DF0B937E3B2C}" srcOrd="2" destOrd="0" presId="urn:microsoft.com/office/officeart/2018/5/layout/IconCircleLabelList"/>
    <dgm:cxn modelId="{0D4BAF67-58D9-4370-B1D6-FE704D3E9B45}" type="presParOf" srcId="{93AB4F83-EADB-4A81-A79E-DF0B937E3B2C}" destId="{50468EA9-EDED-47E8-9863-6487FE08A4F3}" srcOrd="0" destOrd="0" presId="urn:microsoft.com/office/officeart/2018/5/layout/IconCircleLabelList"/>
    <dgm:cxn modelId="{FB026EF7-65B8-405D-A367-AF68CBAC4E40}" type="presParOf" srcId="{93AB4F83-EADB-4A81-A79E-DF0B937E3B2C}" destId="{A2860402-BD68-4C50-9E99-FCB6863AB471}" srcOrd="1" destOrd="0" presId="urn:microsoft.com/office/officeart/2018/5/layout/IconCircleLabelList"/>
    <dgm:cxn modelId="{70499AC8-BBCB-450E-86DB-4E0AAE5ECDB3}" type="presParOf" srcId="{93AB4F83-EADB-4A81-A79E-DF0B937E3B2C}" destId="{918356C0-ABAB-437D-9C88-B5CC73144EF1}" srcOrd="2" destOrd="0" presId="urn:microsoft.com/office/officeart/2018/5/layout/IconCircleLabelList"/>
    <dgm:cxn modelId="{60A03F98-8D32-418F-98E4-D00EC2A968B8}" type="presParOf" srcId="{93AB4F83-EADB-4A81-A79E-DF0B937E3B2C}" destId="{50A89E1F-4DB0-404E-9D10-54F794926C0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0C0115-83AF-4532-8E68-96D7ABAB643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C45187F-AEAE-4B25-AFDC-1B24009C17EB}">
      <dgm:prSet/>
      <dgm:spPr/>
      <dgm:t>
        <a:bodyPr/>
        <a:lstStyle/>
        <a:p>
          <a:pPr>
            <a:defRPr cap="all"/>
          </a:pPr>
          <a:r>
            <a:rPr lang="es-ES"/>
            <a:t>Aprendizaje basado en problemas (ABP):</a:t>
          </a:r>
          <a:endParaRPr lang="en-US"/>
        </a:p>
      </dgm:t>
    </dgm:pt>
    <dgm:pt modelId="{DE882F65-1D4B-43ED-9CEC-82B1427820A0}" type="parTrans" cxnId="{7CBB1590-BD0E-4DD9-B6B7-CC8C2CFF6A06}">
      <dgm:prSet/>
      <dgm:spPr/>
      <dgm:t>
        <a:bodyPr/>
        <a:lstStyle/>
        <a:p>
          <a:endParaRPr lang="en-US"/>
        </a:p>
      </dgm:t>
    </dgm:pt>
    <dgm:pt modelId="{669D1A67-C74D-4F8D-B8AB-4C95428099FC}" type="sibTrans" cxnId="{7CBB1590-BD0E-4DD9-B6B7-CC8C2CFF6A06}">
      <dgm:prSet/>
      <dgm:spPr/>
      <dgm:t>
        <a:bodyPr/>
        <a:lstStyle/>
        <a:p>
          <a:endParaRPr lang="en-US"/>
        </a:p>
      </dgm:t>
    </dgm:pt>
    <dgm:pt modelId="{3F5ED503-E160-4775-AB90-46675D59C3A9}">
      <dgm:prSet/>
      <dgm:spPr/>
      <dgm:t>
        <a:bodyPr/>
        <a:lstStyle/>
        <a:p>
          <a:pPr>
            <a:defRPr cap="all"/>
          </a:pPr>
          <a:r>
            <a:rPr lang="es-ES"/>
            <a:t>Los estudiantes aprenden resolviendo problemas reales y complejos. </a:t>
          </a:r>
          <a:endParaRPr lang="en-US"/>
        </a:p>
      </dgm:t>
    </dgm:pt>
    <dgm:pt modelId="{4962753E-2642-4261-BE75-0934658825EC}" type="parTrans" cxnId="{16FE68DB-712F-4E35-8EDE-0C7B4D36B14A}">
      <dgm:prSet/>
      <dgm:spPr/>
      <dgm:t>
        <a:bodyPr/>
        <a:lstStyle/>
        <a:p>
          <a:endParaRPr lang="en-US"/>
        </a:p>
      </dgm:t>
    </dgm:pt>
    <dgm:pt modelId="{58903B80-3757-46A8-A1F6-B46B0AA58C3E}" type="sibTrans" cxnId="{16FE68DB-712F-4E35-8EDE-0C7B4D36B14A}">
      <dgm:prSet/>
      <dgm:spPr/>
      <dgm:t>
        <a:bodyPr/>
        <a:lstStyle/>
        <a:p>
          <a:endParaRPr lang="en-US"/>
        </a:p>
      </dgm:t>
    </dgm:pt>
    <dgm:pt modelId="{DEE5B789-F0CC-4AAB-AC30-D1EBC0431C75}" type="pres">
      <dgm:prSet presAssocID="{F00C0115-83AF-4532-8E68-96D7ABAB643D}" presName="root" presStyleCnt="0">
        <dgm:presLayoutVars>
          <dgm:dir/>
          <dgm:resizeHandles val="exact"/>
        </dgm:presLayoutVars>
      </dgm:prSet>
      <dgm:spPr/>
    </dgm:pt>
    <dgm:pt modelId="{E118212F-F977-4DDA-8941-B14F7A5F2D9C}" type="pres">
      <dgm:prSet presAssocID="{DC45187F-AEAE-4B25-AFDC-1B24009C17EB}" presName="compNode" presStyleCnt="0"/>
      <dgm:spPr/>
    </dgm:pt>
    <dgm:pt modelId="{D51CDB58-5741-4DA3-8AC8-B3F6C26CC90B}" type="pres">
      <dgm:prSet presAssocID="{DC45187F-AEAE-4B25-AFDC-1B24009C17EB}" presName="iconBgRect" presStyleLbl="bgShp" presStyleIdx="0" presStyleCnt="2"/>
      <dgm:spPr/>
    </dgm:pt>
    <dgm:pt modelId="{ECD3485A-BD45-4749-895F-010BB2943D9F}" type="pres">
      <dgm:prSet presAssocID="{DC45187F-AEAE-4B25-AFDC-1B24009C17E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ámpagos"/>
        </a:ext>
      </dgm:extLst>
    </dgm:pt>
    <dgm:pt modelId="{861EE200-705F-4E2B-B919-991E8DD8142B}" type="pres">
      <dgm:prSet presAssocID="{DC45187F-AEAE-4B25-AFDC-1B24009C17EB}" presName="spaceRect" presStyleCnt="0"/>
      <dgm:spPr/>
    </dgm:pt>
    <dgm:pt modelId="{B68E6D48-0422-4FAD-AEC0-DCBD86CA366A}" type="pres">
      <dgm:prSet presAssocID="{DC45187F-AEAE-4B25-AFDC-1B24009C17EB}" presName="textRect" presStyleLbl="revTx" presStyleIdx="0" presStyleCnt="2">
        <dgm:presLayoutVars>
          <dgm:chMax val="1"/>
          <dgm:chPref val="1"/>
        </dgm:presLayoutVars>
      </dgm:prSet>
      <dgm:spPr/>
    </dgm:pt>
    <dgm:pt modelId="{0FC9578F-0CE0-4567-904A-0E6D66C7E834}" type="pres">
      <dgm:prSet presAssocID="{669D1A67-C74D-4F8D-B8AB-4C95428099FC}" presName="sibTrans" presStyleCnt="0"/>
      <dgm:spPr/>
    </dgm:pt>
    <dgm:pt modelId="{DC16A86C-74BC-4AED-BBA9-D3D9100AB0F2}" type="pres">
      <dgm:prSet presAssocID="{3F5ED503-E160-4775-AB90-46675D59C3A9}" presName="compNode" presStyleCnt="0"/>
      <dgm:spPr/>
    </dgm:pt>
    <dgm:pt modelId="{3D1F733D-08BB-45E3-800A-45FC2A87F9F0}" type="pres">
      <dgm:prSet presAssocID="{3F5ED503-E160-4775-AB90-46675D59C3A9}" presName="iconBgRect" presStyleLbl="bgShp" presStyleIdx="1" presStyleCnt="2"/>
      <dgm:spPr/>
    </dgm:pt>
    <dgm:pt modelId="{AC33A1A9-185E-4252-B329-AC74A0817827}" type="pres">
      <dgm:prSet presAssocID="{3F5ED503-E160-4775-AB90-46675D59C3A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61EDF42A-0B56-4B26-986C-B958A323BD75}" type="pres">
      <dgm:prSet presAssocID="{3F5ED503-E160-4775-AB90-46675D59C3A9}" presName="spaceRect" presStyleCnt="0"/>
      <dgm:spPr/>
    </dgm:pt>
    <dgm:pt modelId="{BECC0040-547D-4DD6-A5E3-44F268F066F4}" type="pres">
      <dgm:prSet presAssocID="{3F5ED503-E160-4775-AB90-46675D59C3A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9FBD909-BECF-42EE-9E98-B41494540CCA}" type="presOf" srcId="{F00C0115-83AF-4532-8E68-96D7ABAB643D}" destId="{DEE5B789-F0CC-4AAB-AC30-D1EBC0431C75}" srcOrd="0" destOrd="0" presId="urn:microsoft.com/office/officeart/2018/5/layout/IconCircleLabelList"/>
    <dgm:cxn modelId="{6A1A2D87-0A66-4631-B764-14185E51E35A}" type="presOf" srcId="{3F5ED503-E160-4775-AB90-46675D59C3A9}" destId="{BECC0040-547D-4DD6-A5E3-44F268F066F4}" srcOrd="0" destOrd="0" presId="urn:microsoft.com/office/officeart/2018/5/layout/IconCircleLabelList"/>
    <dgm:cxn modelId="{7CBB1590-BD0E-4DD9-B6B7-CC8C2CFF6A06}" srcId="{F00C0115-83AF-4532-8E68-96D7ABAB643D}" destId="{DC45187F-AEAE-4B25-AFDC-1B24009C17EB}" srcOrd="0" destOrd="0" parTransId="{DE882F65-1D4B-43ED-9CEC-82B1427820A0}" sibTransId="{669D1A67-C74D-4F8D-B8AB-4C95428099FC}"/>
    <dgm:cxn modelId="{65D0FEB9-F55C-4703-B5A1-94D349B16506}" type="presOf" srcId="{DC45187F-AEAE-4B25-AFDC-1B24009C17EB}" destId="{B68E6D48-0422-4FAD-AEC0-DCBD86CA366A}" srcOrd="0" destOrd="0" presId="urn:microsoft.com/office/officeart/2018/5/layout/IconCircleLabelList"/>
    <dgm:cxn modelId="{16FE68DB-712F-4E35-8EDE-0C7B4D36B14A}" srcId="{F00C0115-83AF-4532-8E68-96D7ABAB643D}" destId="{3F5ED503-E160-4775-AB90-46675D59C3A9}" srcOrd="1" destOrd="0" parTransId="{4962753E-2642-4261-BE75-0934658825EC}" sibTransId="{58903B80-3757-46A8-A1F6-B46B0AA58C3E}"/>
    <dgm:cxn modelId="{219A0B73-C564-4D65-82EF-606C5F9EE4F0}" type="presParOf" srcId="{DEE5B789-F0CC-4AAB-AC30-D1EBC0431C75}" destId="{E118212F-F977-4DDA-8941-B14F7A5F2D9C}" srcOrd="0" destOrd="0" presId="urn:microsoft.com/office/officeart/2018/5/layout/IconCircleLabelList"/>
    <dgm:cxn modelId="{165B3288-2BD6-4783-8B83-1DF474B21DF6}" type="presParOf" srcId="{E118212F-F977-4DDA-8941-B14F7A5F2D9C}" destId="{D51CDB58-5741-4DA3-8AC8-B3F6C26CC90B}" srcOrd="0" destOrd="0" presId="urn:microsoft.com/office/officeart/2018/5/layout/IconCircleLabelList"/>
    <dgm:cxn modelId="{9284028B-316A-4F7F-AC43-75006E1B4559}" type="presParOf" srcId="{E118212F-F977-4DDA-8941-B14F7A5F2D9C}" destId="{ECD3485A-BD45-4749-895F-010BB2943D9F}" srcOrd="1" destOrd="0" presId="urn:microsoft.com/office/officeart/2018/5/layout/IconCircleLabelList"/>
    <dgm:cxn modelId="{D83AE7BA-BF5B-40F5-B22E-9C4FF4E7E611}" type="presParOf" srcId="{E118212F-F977-4DDA-8941-B14F7A5F2D9C}" destId="{861EE200-705F-4E2B-B919-991E8DD8142B}" srcOrd="2" destOrd="0" presId="urn:microsoft.com/office/officeart/2018/5/layout/IconCircleLabelList"/>
    <dgm:cxn modelId="{FC11FC0C-EE21-4E08-A02C-6AEBEB8EEEA0}" type="presParOf" srcId="{E118212F-F977-4DDA-8941-B14F7A5F2D9C}" destId="{B68E6D48-0422-4FAD-AEC0-DCBD86CA366A}" srcOrd="3" destOrd="0" presId="urn:microsoft.com/office/officeart/2018/5/layout/IconCircleLabelList"/>
    <dgm:cxn modelId="{E0FF6E4C-37E1-4053-BF0C-E0C193FA0B16}" type="presParOf" srcId="{DEE5B789-F0CC-4AAB-AC30-D1EBC0431C75}" destId="{0FC9578F-0CE0-4567-904A-0E6D66C7E834}" srcOrd="1" destOrd="0" presId="urn:microsoft.com/office/officeart/2018/5/layout/IconCircleLabelList"/>
    <dgm:cxn modelId="{4D619163-E84B-4C3F-B31A-A51BB2B6B694}" type="presParOf" srcId="{DEE5B789-F0CC-4AAB-AC30-D1EBC0431C75}" destId="{DC16A86C-74BC-4AED-BBA9-D3D9100AB0F2}" srcOrd="2" destOrd="0" presId="urn:microsoft.com/office/officeart/2018/5/layout/IconCircleLabelList"/>
    <dgm:cxn modelId="{1DE4BAED-6B19-4ECB-9258-D0A8E82B3301}" type="presParOf" srcId="{DC16A86C-74BC-4AED-BBA9-D3D9100AB0F2}" destId="{3D1F733D-08BB-45E3-800A-45FC2A87F9F0}" srcOrd="0" destOrd="0" presId="urn:microsoft.com/office/officeart/2018/5/layout/IconCircleLabelList"/>
    <dgm:cxn modelId="{9954F707-A4CE-4093-A627-AB448AC8A260}" type="presParOf" srcId="{DC16A86C-74BC-4AED-BBA9-D3D9100AB0F2}" destId="{AC33A1A9-185E-4252-B329-AC74A0817827}" srcOrd="1" destOrd="0" presId="urn:microsoft.com/office/officeart/2018/5/layout/IconCircleLabelList"/>
    <dgm:cxn modelId="{EFD7D770-C687-4B1C-8A38-18B303DA845A}" type="presParOf" srcId="{DC16A86C-74BC-4AED-BBA9-D3D9100AB0F2}" destId="{61EDF42A-0B56-4B26-986C-B958A323BD75}" srcOrd="2" destOrd="0" presId="urn:microsoft.com/office/officeart/2018/5/layout/IconCircleLabelList"/>
    <dgm:cxn modelId="{C4414204-544F-4D1D-BA39-62A42ACEDA3D}" type="presParOf" srcId="{DC16A86C-74BC-4AED-BBA9-D3D9100AB0F2}" destId="{BECC0040-547D-4DD6-A5E3-44F268F066F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E766F6-D6EE-4295-BF81-9BC40F6985C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3F1CFE7-B557-425B-981F-6BD3B1D9E883}">
      <dgm:prSet/>
      <dgm:spPr/>
      <dgm:t>
        <a:bodyPr/>
        <a:lstStyle/>
        <a:p>
          <a:r>
            <a:rPr lang="es-ES" b="1"/>
            <a:t>Aprendizaje basado en proyectos (ABP):</a:t>
          </a:r>
          <a:endParaRPr lang="en-US"/>
        </a:p>
      </dgm:t>
    </dgm:pt>
    <dgm:pt modelId="{BC2F750D-9EA1-47AA-855E-E01B81FFCDB0}" type="parTrans" cxnId="{50FB33FB-DEE2-4CA7-9A3B-159602F9528B}">
      <dgm:prSet/>
      <dgm:spPr/>
      <dgm:t>
        <a:bodyPr/>
        <a:lstStyle/>
        <a:p>
          <a:endParaRPr lang="en-US"/>
        </a:p>
      </dgm:t>
    </dgm:pt>
    <dgm:pt modelId="{DC707787-9614-4103-943F-EA886312CABF}" type="sibTrans" cxnId="{50FB33FB-DEE2-4CA7-9A3B-159602F9528B}">
      <dgm:prSet/>
      <dgm:spPr/>
      <dgm:t>
        <a:bodyPr/>
        <a:lstStyle/>
        <a:p>
          <a:endParaRPr lang="en-US"/>
        </a:p>
      </dgm:t>
    </dgm:pt>
    <dgm:pt modelId="{CA23A01D-3A22-4E60-AAE3-FB76BB00CD8E}">
      <dgm:prSet/>
      <dgm:spPr/>
      <dgm:t>
        <a:bodyPr/>
        <a:lstStyle/>
        <a:p>
          <a:r>
            <a:rPr lang="es-ES"/>
            <a:t>Los estudiantes desarrollan proyectos que requieren la aplicación de conocimientos y habilidades aprendidas. </a:t>
          </a:r>
          <a:endParaRPr lang="en-US"/>
        </a:p>
      </dgm:t>
    </dgm:pt>
    <dgm:pt modelId="{718AA634-6E7F-4CB8-8D8A-A16859E3277C}" type="parTrans" cxnId="{96CC8B34-495D-4FEB-8EA7-0E5BC77B1E49}">
      <dgm:prSet/>
      <dgm:spPr/>
      <dgm:t>
        <a:bodyPr/>
        <a:lstStyle/>
        <a:p>
          <a:endParaRPr lang="en-US"/>
        </a:p>
      </dgm:t>
    </dgm:pt>
    <dgm:pt modelId="{893A1D72-07D3-452A-99DC-33C811661808}" type="sibTrans" cxnId="{96CC8B34-495D-4FEB-8EA7-0E5BC77B1E49}">
      <dgm:prSet/>
      <dgm:spPr/>
      <dgm:t>
        <a:bodyPr/>
        <a:lstStyle/>
        <a:p>
          <a:endParaRPr lang="en-US"/>
        </a:p>
      </dgm:t>
    </dgm:pt>
    <dgm:pt modelId="{D2FE3668-8893-476F-9B92-AAB94A909EB8}" type="pres">
      <dgm:prSet presAssocID="{FCE766F6-D6EE-4295-BF81-9BC40F6985C6}" presName="root" presStyleCnt="0">
        <dgm:presLayoutVars>
          <dgm:dir/>
          <dgm:resizeHandles val="exact"/>
        </dgm:presLayoutVars>
      </dgm:prSet>
      <dgm:spPr/>
    </dgm:pt>
    <dgm:pt modelId="{9ECF9F2F-B030-4661-A47C-A32789B96B39}" type="pres">
      <dgm:prSet presAssocID="{E3F1CFE7-B557-425B-981F-6BD3B1D9E883}" presName="compNode" presStyleCnt="0"/>
      <dgm:spPr/>
    </dgm:pt>
    <dgm:pt modelId="{6EAA4A58-A7EC-4938-B8D2-8102A974F997}" type="pres">
      <dgm:prSet presAssocID="{E3F1CFE7-B557-425B-981F-6BD3B1D9E88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669DD5E8-EC54-48B0-BAC8-5CD943AF4EE6}" type="pres">
      <dgm:prSet presAssocID="{E3F1CFE7-B557-425B-981F-6BD3B1D9E883}" presName="spaceRect" presStyleCnt="0"/>
      <dgm:spPr/>
    </dgm:pt>
    <dgm:pt modelId="{91F6FA9E-80BC-4336-8393-91E10A74B35D}" type="pres">
      <dgm:prSet presAssocID="{E3F1CFE7-B557-425B-981F-6BD3B1D9E883}" presName="textRect" presStyleLbl="revTx" presStyleIdx="0" presStyleCnt="2">
        <dgm:presLayoutVars>
          <dgm:chMax val="1"/>
          <dgm:chPref val="1"/>
        </dgm:presLayoutVars>
      </dgm:prSet>
      <dgm:spPr/>
    </dgm:pt>
    <dgm:pt modelId="{45CBB97A-E107-41AA-8091-61DE4B7F8873}" type="pres">
      <dgm:prSet presAssocID="{DC707787-9614-4103-943F-EA886312CABF}" presName="sibTrans" presStyleCnt="0"/>
      <dgm:spPr/>
    </dgm:pt>
    <dgm:pt modelId="{4F0DFB88-1F1C-4BED-81D0-D661BF7AE94D}" type="pres">
      <dgm:prSet presAssocID="{CA23A01D-3A22-4E60-AAE3-FB76BB00CD8E}" presName="compNode" presStyleCnt="0"/>
      <dgm:spPr/>
    </dgm:pt>
    <dgm:pt modelId="{7BF766E6-06A9-43ED-AA59-FCF754E9A96A}" type="pres">
      <dgm:prSet presAssocID="{CA23A01D-3A22-4E60-AAE3-FB76BB00CD8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2A21FD3-A342-4069-ADC2-49B3CBD84DBD}" type="pres">
      <dgm:prSet presAssocID="{CA23A01D-3A22-4E60-AAE3-FB76BB00CD8E}" presName="spaceRect" presStyleCnt="0"/>
      <dgm:spPr/>
    </dgm:pt>
    <dgm:pt modelId="{E93066FE-6D3F-4F73-94F6-29B1DAF66F61}" type="pres">
      <dgm:prSet presAssocID="{CA23A01D-3A22-4E60-AAE3-FB76BB00CD8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6CC8B34-495D-4FEB-8EA7-0E5BC77B1E49}" srcId="{FCE766F6-D6EE-4295-BF81-9BC40F6985C6}" destId="{CA23A01D-3A22-4E60-AAE3-FB76BB00CD8E}" srcOrd="1" destOrd="0" parTransId="{718AA634-6E7F-4CB8-8D8A-A16859E3277C}" sibTransId="{893A1D72-07D3-452A-99DC-33C811661808}"/>
    <dgm:cxn modelId="{C1347D82-1DE4-491E-A7AA-8BD5CE5F98EA}" type="presOf" srcId="{E3F1CFE7-B557-425B-981F-6BD3B1D9E883}" destId="{91F6FA9E-80BC-4336-8393-91E10A74B35D}" srcOrd="0" destOrd="0" presId="urn:microsoft.com/office/officeart/2018/2/layout/IconLabelList"/>
    <dgm:cxn modelId="{BBAC0092-3302-44AF-A2B0-B7E6D73E646F}" type="presOf" srcId="{FCE766F6-D6EE-4295-BF81-9BC40F6985C6}" destId="{D2FE3668-8893-476F-9B92-AAB94A909EB8}" srcOrd="0" destOrd="0" presId="urn:microsoft.com/office/officeart/2018/2/layout/IconLabelList"/>
    <dgm:cxn modelId="{C1FC31E6-1E7F-4211-8F19-0142A718C28F}" type="presOf" srcId="{CA23A01D-3A22-4E60-AAE3-FB76BB00CD8E}" destId="{E93066FE-6D3F-4F73-94F6-29B1DAF66F61}" srcOrd="0" destOrd="0" presId="urn:microsoft.com/office/officeart/2018/2/layout/IconLabelList"/>
    <dgm:cxn modelId="{50FB33FB-DEE2-4CA7-9A3B-159602F9528B}" srcId="{FCE766F6-D6EE-4295-BF81-9BC40F6985C6}" destId="{E3F1CFE7-B557-425B-981F-6BD3B1D9E883}" srcOrd="0" destOrd="0" parTransId="{BC2F750D-9EA1-47AA-855E-E01B81FFCDB0}" sibTransId="{DC707787-9614-4103-943F-EA886312CABF}"/>
    <dgm:cxn modelId="{A2A4A900-6B51-4925-81C3-C39009F0A325}" type="presParOf" srcId="{D2FE3668-8893-476F-9B92-AAB94A909EB8}" destId="{9ECF9F2F-B030-4661-A47C-A32789B96B39}" srcOrd="0" destOrd="0" presId="urn:microsoft.com/office/officeart/2018/2/layout/IconLabelList"/>
    <dgm:cxn modelId="{B23B0C04-2520-4F1C-B6BF-FD19D6C4032B}" type="presParOf" srcId="{9ECF9F2F-B030-4661-A47C-A32789B96B39}" destId="{6EAA4A58-A7EC-4938-B8D2-8102A974F997}" srcOrd="0" destOrd="0" presId="urn:microsoft.com/office/officeart/2018/2/layout/IconLabelList"/>
    <dgm:cxn modelId="{F47D2368-301D-41B7-AF12-CA80965F84A4}" type="presParOf" srcId="{9ECF9F2F-B030-4661-A47C-A32789B96B39}" destId="{669DD5E8-EC54-48B0-BAC8-5CD943AF4EE6}" srcOrd="1" destOrd="0" presId="urn:microsoft.com/office/officeart/2018/2/layout/IconLabelList"/>
    <dgm:cxn modelId="{09961D93-F509-4E69-8DE4-7AB977AB3C9E}" type="presParOf" srcId="{9ECF9F2F-B030-4661-A47C-A32789B96B39}" destId="{91F6FA9E-80BC-4336-8393-91E10A74B35D}" srcOrd="2" destOrd="0" presId="urn:microsoft.com/office/officeart/2018/2/layout/IconLabelList"/>
    <dgm:cxn modelId="{D7071A5C-2359-442B-863D-73949A31006C}" type="presParOf" srcId="{D2FE3668-8893-476F-9B92-AAB94A909EB8}" destId="{45CBB97A-E107-41AA-8091-61DE4B7F8873}" srcOrd="1" destOrd="0" presId="urn:microsoft.com/office/officeart/2018/2/layout/IconLabelList"/>
    <dgm:cxn modelId="{B3A20BED-57AB-47A4-A945-76FE50FA3541}" type="presParOf" srcId="{D2FE3668-8893-476F-9B92-AAB94A909EB8}" destId="{4F0DFB88-1F1C-4BED-81D0-D661BF7AE94D}" srcOrd="2" destOrd="0" presId="urn:microsoft.com/office/officeart/2018/2/layout/IconLabelList"/>
    <dgm:cxn modelId="{772081D8-B870-4FDB-9B28-16C1A27C347E}" type="presParOf" srcId="{4F0DFB88-1F1C-4BED-81D0-D661BF7AE94D}" destId="{7BF766E6-06A9-43ED-AA59-FCF754E9A96A}" srcOrd="0" destOrd="0" presId="urn:microsoft.com/office/officeart/2018/2/layout/IconLabelList"/>
    <dgm:cxn modelId="{893ED111-85FC-4DA1-958F-89EF33E0BB1F}" type="presParOf" srcId="{4F0DFB88-1F1C-4BED-81D0-D661BF7AE94D}" destId="{A2A21FD3-A342-4069-ADC2-49B3CBD84DBD}" srcOrd="1" destOrd="0" presId="urn:microsoft.com/office/officeart/2018/2/layout/IconLabelList"/>
    <dgm:cxn modelId="{9E8D3DA4-2785-4DF3-BC07-CAF2B60AF7B8}" type="presParOf" srcId="{4F0DFB88-1F1C-4BED-81D0-D661BF7AE94D}" destId="{E93066FE-6D3F-4F73-94F6-29B1DAF66F6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156E93-AEE9-42C5-AD51-6C692170476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9249341-94F5-4E8C-A7C5-0ABAF6342754}">
      <dgm:prSet/>
      <dgm:spPr/>
      <dgm:t>
        <a:bodyPr/>
        <a:lstStyle/>
        <a:p>
          <a:r>
            <a:rPr lang="es-ES" b="1"/>
            <a:t>Microaprendizaje:</a:t>
          </a:r>
          <a:endParaRPr lang="en-US"/>
        </a:p>
      </dgm:t>
    </dgm:pt>
    <dgm:pt modelId="{7354DB51-B850-41F2-A89B-0FB8FD8F63D7}" type="parTrans" cxnId="{43DED8A6-A554-4378-8250-2C4C9C922FE3}">
      <dgm:prSet/>
      <dgm:spPr/>
      <dgm:t>
        <a:bodyPr/>
        <a:lstStyle/>
        <a:p>
          <a:endParaRPr lang="en-US"/>
        </a:p>
      </dgm:t>
    </dgm:pt>
    <dgm:pt modelId="{5EDADF64-2660-4213-A1C5-E275D8289774}" type="sibTrans" cxnId="{43DED8A6-A554-4378-8250-2C4C9C922FE3}">
      <dgm:prSet/>
      <dgm:spPr/>
      <dgm:t>
        <a:bodyPr/>
        <a:lstStyle/>
        <a:p>
          <a:endParaRPr lang="en-US"/>
        </a:p>
      </dgm:t>
    </dgm:pt>
    <dgm:pt modelId="{0C712E68-E4D2-412C-BDBE-8B2DA1B19CF6}">
      <dgm:prSet/>
      <dgm:spPr/>
      <dgm:t>
        <a:bodyPr/>
        <a:lstStyle/>
        <a:p>
          <a:r>
            <a:rPr lang="es-ES"/>
            <a:t>Se centra en el aprendizaje en fragmentos cortos y específicos, ideal para la formación online y la educación a distancia. </a:t>
          </a:r>
          <a:endParaRPr lang="en-US"/>
        </a:p>
      </dgm:t>
    </dgm:pt>
    <dgm:pt modelId="{ECAC62BD-7194-4519-8DFF-D20524A39429}" type="parTrans" cxnId="{961993D3-82E0-42AD-9DDC-6B6978483829}">
      <dgm:prSet/>
      <dgm:spPr/>
      <dgm:t>
        <a:bodyPr/>
        <a:lstStyle/>
        <a:p>
          <a:endParaRPr lang="en-US"/>
        </a:p>
      </dgm:t>
    </dgm:pt>
    <dgm:pt modelId="{046D336E-81CE-495B-AEB7-9E54FEE10466}" type="sibTrans" cxnId="{961993D3-82E0-42AD-9DDC-6B6978483829}">
      <dgm:prSet/>
      <dgm:spPr/>
      <dgm:t>
        <a:bodyPr/>
        <a:lstStyle/>
        <a:p>
          <a:endParaRPr lang="en-US"/>
        </a:p>
      </dgm:t>
    </dgm:pt>
    <dgm:pt modelId="{7B83EC16-AA76-4A55-A165-D2E35F9FA7AC}" type="pres">
      <dgm:prSet presAssocID="{BE156E93-AEE9-42C5-AD51-6C692170476C}" presName="root" presStyleCnt="0">
        <dgm:presLayoutVars>
          <dgm:dir/>
          <dgm:resizeHandles val="exact"/>
        </dgm:presLayoutVars>
      </dgm:prSet>
      <dgm:spPr/>
    </dgm:pt>
    <dgm:pt modelId="{EA3602D0-DA0D-4204-A3B0-A4ED22F73C71}" type="pres">
      <dgm:prSet presAssocID="{79249341-94F5-4E8C-A7C5-0ABAF6342754}" presName="compNode" presStyleCnt="0"/>
      <dgm:spPr/>
    </dgm:pt>
    <dgm:pt modelId="{5F9C4937-4FAF-495B-B578-AFB3CAD8C9A1}" type="pres">
      <dgm:prSet presAssocID="{79249341-94F5-4E8C-A7C5-0ABAF634275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obos"/>
        </a:ext>
      </dgm:extLst>
    </dgm:pt>
    <dgm:pt modelId="{F2D7ED72-D950-4982-8BFB-40CDAF16474F}" type="pres">
      <dgm:prSet presAssocID="{79249341-94F5-4E8C-A7C5-0ABAF6342754}" presName="spaceRect" presStyleCnt="0"/>
      <dgm:spPr/>
    </dgm:pt>
    <dgm:pt modelId="{1DCA3DF6-0CF9-45CC-84C5-E4C33712E550}" type="pres">
      <dgm:prSet presAssocID="{79249341-94F5-4E8C-A7C5-0ABAF6342754}" presName="textRect" presStyleLbl="revTx" presStyleIdx="0" presStyleCnt="2">
        <dgm:presLayoutVars>
          <dgm:chMax val="1"/>
          <dgm:chPref val="1"/>
        </dgm:presLayoutVars>
      </dgm:prSet>
      <dgm:spPr/>
    </dgm:pt>
    <dgm:pt modelId="{7A65BAC2-4A0F-4A31-9962-633120DD0D30}" type="pres">
      <dgm:prSet presAssocID="{5EDADF64-2660-4213-A1C5-E275D8289774}" presName="sibTrans" presStyleCnt="0"/>
      <dgm:spPr/>
    </dgm:pt>
    <dgm:pt modelId="{25F34F75-39E4-4B5B-9446-C68A0840ADFF}" type="pres">
      <dgm:prSet presAssocID="{0C712E68-E4D2-412C-BDBE-8B2DA1B19CF6}" presName="compNode" presStyleCnt="0"/>
      <dgm:spPr/>
    </dgm:pt>
    <dgm:pt modelId="{1AF76CCC-B1A8-47D3-98BA-93977A14A30C}" type="pres">
      <dgm:prSet presAssocID="{0C712E68-E4D2-412C-BDBE-8B2DA1B19C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1D8E8B3F-2C3A-482B-8EDE-FDFB36BCD16F}" type="pres">
      <dgm:prSet presAssocID="{0C712E68-E4D2-412C-BDBE-8B2DA1B19CF6}" presName="spaceRect" presStyleCnt="0"/>
      <dgm:spPr/>
    </dgm:pt>
    <dgm:pt modelId="{F9824F95-7298-444C-95C9-EAF5A9251DB8}" type="pres">
      <dgm:prSet presAssocID="{0C712E68-E4D2-412C-BDBE-8B2DA1B19CF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D85FD11-5B33-4D44-84A7-E1DD4B8B7A11}" type="presOf" srcId="{0C712E68-E4D2-412C-BDBE-8B2DA1B19CF6}" destId="{F9824F95-7298-444C-95C9-EAF5A9251DB8}" srcOrd="0" destOrd="0" presId="urn:microsoft.com/office/officeart/2018/2/layout/IconLabelList"/>
    <dgm:cxn modelId="{43DED8A6-A554-4378-8250-2C4C9C922FE3}" srcId="{BE156E93-AEE9-42C5-AD51-6C692170476C}" destId="{79249341-94F5-4E8C-A7C5-0ABAF6342754}" srcOrd="0" destOrd="0" parTransId="{7354DB51-B850-41F2-A89B-0FB8FD8F63D7}" sibTransId="{5EDADF64-2660-4213-A1C5-E275D8289774}"/>
    <dgm:cxn modelId="{0C18E4B2-78A6-436A-9F3F-02EB2368AB9C}" type="presOf" srcId="{BE156E93-AEE9-42C5-AD51-6C692170476C}" destId="{7B83EC16-AA76-4A55-A165-D2E35F9FA7AC}" srcOrd="0" destOrd="0" presId="urn:microsoft.com/office/officeart/2018/2/layout/IconLabelList"/>
    <dgm:cxn modelId="{14FE63CE-51DE-4DF3-9654-C7C8BA979830}" type="presOf" srcId="{79249341-94F5-4E8C-A7C5-0ABAF6342754}" destId="{1DCA3DF6-0CF9-45CC-84C5-E4C33712E550}" srcOrd="0" destOrd="0" presId="urn:microsoft.com/office/officeart/2018/2/layout/IconLabelList"/>
    <dgm:cxn modelId="{961993D3-82E0-42AD-9DDC-6B6978483829}" srcId="{BE156E93-AEE9-42C5-AD51-6C692170476C}" destId="{0C712E68-E4D2-412C-BDBE-8B2DA1B19CF6}" srcOrd="1" destOrd="0" parTransId="{ECAC62BD-7194-4519-8DFF-D20524A39429}" sibTransId="{046D336E-81CE-495B-AEB7-9E54FEE10466}"/>
    <dgm:cxn modelId="{A85CDB3B-EE5C-4697-AF7B-54555B88FF8D}" type="presParOf" srcId="{7B83EC16-AA76-4A55-A165-D2E35F9FA7AC}" destId="{EA3602D0-DA0D-4204-A3B0-A4ED22F73C71}" srcOrd="0" destOrd="0" presId="urn:microsoft.com/office/officeart/2018/2/layout/IconLabelList"/>
    <dgm:cxn modelId="{32574F0D-F7EA-43B2-ABD7-D2D26CDEED53}" type="presParOf" srcId="{EA3602D0-DA0D-4204-A3B0-A4ED22F73C71}" destId="{5F9C4937-4FAF-495B-B578-AFB3CAD8C9A1}" srcOrd="0" destOrd="0" presId="urn:microsoft.com/office/officeart/2018/2/layout/IconLabelList"/>
    <dgm:cxn modelId="{A5F0B6CD-657C-4A7F-9005-B360EC15F874}" type="presParOf" srcId="{EA3602D0-DA0D-4204-A3B0-A4ED22F73C71}" destId="{F2D7ED72-D950-4982-8BFB-40CDAF16474F}" srcOrd="1" destOrd="0" presId="urn:microsoft.com/office/officeart/2018/2/layout/IconLabelList"/>
    <dgm:cxn modelId="{641E1D60-85AF-4B13-878F-FEE2C4FCF23E}" type="presParOf" srcId="{EA3602D0-DA0D-4204-A3B0-A4ED22F73C71}" destId="{1DCA3DF6-0CF9-45CC-84C5-E4C33712E550}" srcOrd="2" destOrd="0" presId="urn:microsoft.com/office/officeart/2018/2/layout/IconLabelList"/>
    <dgm:cxn modelId="{3B68E754-8CAB-43B5-B8D1-04DA21CED99D}" type="presParOf" srcId="{7B83EC16-AA76-4A55-A165-D2E35F9FA7AC}" destId="{7A65BAC2-4A0F-4A31-9962-633120DD0D30}" srcOrd="1" destOrd="0" presId="urn:microsoft.com/office/officeart/2018/2/layout/IconLabelList"/>
    <dgm:cxn modelId="{F6B6EDE6-A8C1-41FF-97F3-501743377392}" type="presParOf" srcId="{7B83EC16-AA76-4A55-A165-D2E35F9FA7AC}" destId="{25F34F75-39E4-4B5B-9446-C68A0840ADFF}" srcOrd="2" destOrd="0" presId="urn:microsoft.com/office/officeart/2018/2/layout/IconLabelList"/>
    <dgm:cxn modelId="{BDCD0770-57C4-4EDA-875F-A4BD1DA8FF2A}" type="presParOf" srcId="{25F34F75-39E4-4B5B-9446-C68A0840ADFF}" destId="{1AF76CCC-B1A8-47D3-98BA-93977A14A30C}" srcOrd="0" destOrd="0" presId="urn:microsoft.com/office/officeart/2018/2/layout/IconLabelList"/>
    <dgm:cxn modelId="{EFD2E627-A9E6-459D-9E23-25B99388BE34}" type="presParOf" srcId="{25F34F75-39E4-4B5B-9446-C68A0840ADFF}" destId="{1D8E8B3F-2C3A-482B-8EDE-FDFB36BCD16F}" srcOrd="1" destOrd="0" presId="urn:microsoft.com/office/officeart/2018/2/layout/IconLabelList"/>
    <dgm:cxn modelId="{54085084-842F-454C-99F7-6894E911611E}" type="presParOf" srcId="{25F34F75-39E4-4B5B-9446-C68A0840ADFF}" destId="{F9824F95-7298-444C-95C9-EAF5A9251DB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847F5F-864C-4465-95D1-3174577A1A2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96327385-6C5B-4892-9DD8-ACF686D07CC5}">
      <dgm:prSet/>
      <dgm:spPr/>
      <dgm:t>
        <a:bodyPr/>
        <a:lstStyle/>
        <a:p>
          <a:r>
            <a:rPr lang="es-ES" b="1"/>
            <a:t>Enfoque inclusivo:</a:t>
          </a:r>
          <a:endParaRPr lang="en-US"/>
        </a:p>
      </dgm:t>
    </dgm:pt>
    <dgm:pt modelId="{8BD239E8-EFEA-4E5B-8B8F-ED29415A425A}" type="parTrans" cxnId="{6764184A-E267-4CB9-94F5-E93D522BF1CC}">
      <dgm:prSet/>
      <dgm:spPr/>
      <dgm:t>
        <a:bodyPr/>
        <a:lstStyle/>
        <a:p>
          <a:endParaRPr lang="en-US"/>
        </a:p>
      </dgm:t>
    </dgm:pt>
    <dgm:pt modelId="{51E52BC2-74EA-4860-B6C5-A505641223EF}" type="sibTrans" cxnId="{6764184A-E267-4CB9-94F5-E93D522BF1CC}">
      <dgm:prSet/>
      <dgm:spPr/>
      <dgm:t>
        <a:bodyPr/>
        <a:lstStyle/>
        <a:p>
          <a:endParaRPr lang="en-US"/>
        </a:p>
      </dgm:t>
    </dgm:pt>
    <dgm:pt modelId="{F059A66F-F1B1-40A6-9E84-D05CF3D02EBB}">
      <dgm:prSet/>
      <dgm:spPr/>
      <dgm:t>
        <a:bodyPr/>
        <a:lstStyle/>
        <a:p>
          <a:r>
            <a:rPr lang="es-ES"/>
            <a:t>Se centra en la adaptación de las estrategias de enseñanza para satisfacer las necesidades de todos los estudiantes, incluyendo aquellos con necesidades educativas especiales. </a:t>
          </a:r>
          <a:endParaRPr lang="en-US"/>
        </a:p>
      </dgm:t>
    </dgm:pt>
    <dgm:pt modelId="{44B3E248-EEA9-41D8-A06C-BBDB91CA7D0A}" type="parTrans" cxnId="{2A0AE777-46B3-47DB-BB36-F79B30EB3D53}">
      <dgm:prSet/>
      <dgm:spPr/>
      <dgm:t>
        <a:bodyPr/>
        <a:lstStyle/>
        <a:p>
          <a:endParaRPr lang="en-US"/>
        </a:p>
      </dgm:t>
    </dgm:pt>
    <dgm:pt modelId="{5C72F98E-18E5-489C-8F13-0D0862C387D9}" type="sibTrans" cxnId="{2A0AE777-46B3-47DB-BB36-F79B30EB3D53}">
      <dgm:prSet/>
      <dgm:spPr/>
      <dgm:t>
        <a:bodyPr/>
        <a:lstStyle/>
        <a:p>
          <a:endParaRPr lang="en-US"/>
        </a:p>
      </dgm:t>
    </dgm:pt>
    <dgm:pt modelId="{0258C0F5-D37E-44E0-8401-516F5CA18CA5}" type="pres">
      <dgm:prSet presAssocID="{8E847F5F-864C-4465-95D1-3174577A1A26}" presName="root" presStyleCnt="0">
        <dgm:presLayoutVars>
          <dgm:dir/>
          <dgm:resizeHandles val="exact"/>
        </dgm:presLayoutVars>
      </dgm:prSet>
      <dgm:spPr/>
    </dgm:pt>
    <dgm:pt modelId="{8CABAC84-0745-4AD5-A84B-D377927C216A}" type="pres">
      <dgm:prSet presAssocID="{96327385-6C5B-4892-9DD8-ACF686D07CC5}" presName="compNode" presStyleCnt="0"/>
      <dgm:spPr/>
    </dgm:pt>
    <dgm:pt modelId="{2B43964D-2DC2-4FA7-B8CD-5330D050082C}" type="pres">
      <dgm:prSet presAssocID="{96327385-6C5B-4892-9DD8-ACF686D07CC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CA7DC76F-35FA-4DA8-B0C0-690BA998775E}" type="pres">
      <dgm:prSet presAssocID="{96327385-6C5B-4892-9DD8-ACF686D07CC5}" presName="spaceRect" presStyleCnt="0"/>
      <dgm:spPr/>
    </dgm:pt>
    <dgm:pt modelId="{A4776DD9-2CA4-44E4-882B-F07528B17AC1}" type="pres">
      <dgm:prSet presAssocID="{96327385-6C5B-4892-9DD8-ACF686D07CC5}" presName="textRect" presStyleLbl="revTx" presStyleIdx="0" presStyleCnt="2">
        <dgm:presLayoutVars>
          <dgm:chMax val="1"/>
          <dgm:chPref val="1"/>
        </dgm:presLayoutVars>
      </dgm:prSet>
      <dgm:spPr/>
    </dgm:pt>
    <dgm:pt modelId="{91003C4B-1A96-42E2-8F2A-FA880F04F435}" type="pres">
      <dgm:prSet presAssocID="{51E52BC2-74EA-4860-B6C5-A505641223EF}" presName="sibTrans" presStyleCnt="0"/>
      <dgm:spPr/>
    </dgm:pt>
    <dgm:pt modelId="{BB7AB7E8-4399-4589-A3A8-68C8A65D92B4}" type="pres">
      <dgm:prSet presAssocID="{F059A66F-F1B1-40A6-9E84-D05CF3D02EBB}" presName="compNode" presStyleCnt="0"/>
      <dgm:spPr/>
    </dgm:pt>
    <dgm:pt modelId="{D3ECC305-77EE-40B6-B6CF-D6B3FB515AD3}" type="pres">
      <dgm:prSet presAssocID="{F059A66F-F1B1-40A6-9E84-D05CF3D02EB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CA1AC491-932D-45D8-A3BE-7293F2C16089}" type="pres">
      <dgm:prSet presAssocID="{F059A66F-F1B1-40A6-9E84-D05CF3D02EBB}" presName="spaceRect" presStyleCnt="0"/>
      <dgm:spPr/>
    </dgm:pt>
    <dgm:pt modelId="{922DA819-E1C2-4FB2-BA9A-C28333C6031F}" type="pres">
      <dgm:prSet presAssocID="{F059A66F-F1B1-40A6-9E84-D05CF3D02EB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764184A-E267-4CB9-94F5-E93D522BF1CC}" srcId="{8E847F5F-864C-4465-95D1-3174577A1A26}" destId="{96327385-6C5B-4892-9DD8-ACF686D07CC5}" srcOrd="0" destOrd="0" parTransId="{8BD239E8-EFEA-4E5B-8B8F-ED29415A425A}" sibTransId="{51E52BC2-74EA-4860-B6C5-A505641223EF}"/>
    <dgm:cxn modelId="{2A0AE777-46B3-47DB-BB36-F79B30EB3D53}" srcId="{8E847F5F-864C-4465-95D1-3174577A1A26}" destId="{F059A66F-F1B1-40A6-9E84-D05CF3D02EBB}" srcOrd="1" destOrd="0" parTransId="{44B3E248-EEA9-41D8-A06C-BBDB91CA7D0A}" sibTransId="{5C72F98E-18E5-489C-8F13-0D0862C387D9}"/>
    <dgm:cxn modelId="{4BD6F885-C38D-4658-9899-9B17E5D8A258}" type="presOf" srcId="{96327385-6C5B-4892-9DD8-ACF686D07CC5}" destId="{A4776DD9-2CA4-44E4-882B-F07528B17AC1}" srcOrd="0" destOrd="0" presId="urn:microsoft.com/office/officeart/2018/2/layout/IconLabelList"/>
    <dgm:cxn modelId="{5167CCBE-7FD9-45F7-A713-87A2DD5AF2FD}" type="presOf" srcId="{8E847F5F-864C-4465-95D1-3174577A1A26}" destId="{0258C0F5-D37E-44E0-8401-516F5CA18CA5}" srcOrd="0" destOrd="0" presId="urn:microsoft.com/office/officeart/2018/2/layout/IconLabelList"/>
    <dgm:cxn modelId="{7D61CAC6-36E8-4DDB-AE4C-47C211F2AF16}" type="presOf" srcId="{F059A66F-F1B1-40A6-9E84-D05CF3D02EBB}" destId="{922DA819-E1C2-4FB2-BA9A-C28333C6031F}" srcOrd="0" destOrd="0" presId="urn:microsoft.com/office/officeart/2018/2/layout/IconLabelList"/>
    <dgm:cxn modelId="{3976D319-5758-4125-AD6A-84D31C53119F}" type="presParOf" srcId="{0258C0F5-D37E-44E0-8401-516F5CA18CA5}" destId="{8CABAC84-0745-4AD5-A84B-D377927C216A}" srcOrd="0" destOrd="0" presId="urn:microsoft.com/office/officeart/2018/2/layout/IconLabelList"/>
    <dgm:cxn modelId="{F0CE303D-152B-4308-B26F-3CDF56C88494}" type="presParOf" srcId="{8CABAC84-0745-4AD5-A84B-D377927C216A}" destId="{2B43964D-2DC2-4FA7-B8CD-5330D050082C}" srcOrd="0" destOrd="0" presId="urn:microsoft.com/office/officeart/2018/2/layout/IconLabelList"/>
    <dgm:cxn modelId="{F63A9439-BA3B-4997-A08A-366D689A0C4D}" type="presParOf" srcId="{8CABAC84-0745-4AD5-A84B-D377927C216A}" destId="{CA7DC76F-35FA-4DA8-B0C0-690BA998775E}" srcOrd="1" destOrd="0" presId="urn:microsoft.com/office/officeart/2018/2/layout/IconLabelList"/>
    <dgm:cxn modelId="{53B9218C-BB11-4118-B696-369E4B95852A}" type="presParOf" srcId="{8CABAC84-0745-4AD5-A84B-D377927C216A}" destId="{A4776DD9-2CA4-44E4-882B-F07528B17AC1}" srcOrd="2" destOrd="0" presId="urn:microsoft.com/office/officeart/2018/2/layout/IconLabelList"/>
    <dgm:cxn modelId="{3C004DB4-22E3-4289-BE30-09600947B121}" type="presParOf" srcId="{0258C0F5-D37E-44E0-8401-516F5CA18CA5}" destId="{91003C4B-1A96-42E2-8F2A-FA880F04F435}" srcOrd="1" destOrd="0" presId="urn:microsoft.com/office/officeart/2018/2/layout/IconLabelList"/>
    <dgm:cxn modelId="{1952D689-9DA7-4A01-B8CE-A5462D7B70E9}" type="presParOf" srcId="{0258C0F5-D37E-44E0-8401-516F5CA18CA5}" destId="{BB7AB7E8-4399-4589-A3A8-68C8A65D92B4}" srcOrd="2" destOrd="0" presId="urn:microsoft.com/office/officeart/2018/2/layout/IconLabelList"/>
    <dgm:cxn modelId="{0FB87FDB-464D-44EC-A430-E5CA5A94D8D3}" type="presParOf" srcId="{BB7AB7E8-4399-4589-A3A8-68C8A65D92B4}" destId="{D3ECC305-77EE-40B6-B6CF-D6B3FB515AD3}" srcOrd="0" destOrd="0" presId="urn:microsoft.com/office/officeart/2018/2/layout/IconLabelList"/>
    <dgm:cxn modelId="{E1CA7D55-4D28-4916-9AE9-52741DFA428C}" type="presParOf" srcId="{BB7AB7E8-4399-4589-A3A8-68C8A65D92B4}" destId="{CA1AC491-932D-45D8-A3BE-7293F2C16089}" srcOrd="1" destOrd="0" presId="urn:microsoft.com/office/officeart/2018/2/layout/IconLabelList"/>
    <dgm:cxn modelId="{9D234D7E-36A5-4AEE-9DD9-DA0B4F021892}" type="presParOf" srcId="{BB7AB7E8-4399-4589-A3A8-68C8A65D92B4}" destId="{922DA819-E1C2-4FB2-BA9A-C28333C6031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C04B41-B437-4B8E-BE30-F1E25E593C6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599FCE6-7760-4C7C-BAEF-FCF697298610}">
      <dgm:prSet/>
      <dgm:spPr/>
      <dgm:t>
        <a:bodyPr/>
        <a:lstStyle/>
        <a:p>
          <a:pPr>
            <a:defRPr cap="all"/>
          </a:pPr>
          <a:r>
            <a:rPr lang="es-ES" b="1"/>
            <a:t>Educación digital y tecnologías de la información y comunicación (TIC):</a:t>
          </a:r>
          <a:endParaRPr lang="en-US"/>
        </a:p>
      </dgm:t>
    </dgm:pt>
    <dgm:pt modelId="{E88809AF-C5BB-4010-9CC9-783DC296C17C}" type="parTrans" cxnId="{4821FBEE-FCFD-4432-9092-EBE8110B3379}">
      <dgm:prSet/>
      <dgm:spPr/>
      <dgm:t>
        <a:bodyPr/>
        <a:lstStyle/>
        <a:p>
          <a:endParaRPr lang="en-US"/>
        </a:p>
      </dgm:t>
    </dgm:pt>
    <dgm:pt modelId="{ACC42401-2AE7-4CFA-9E7A-376508D82A6D}" type="sibTrans" cxnId="{4821FBEE-FCFD-4432-9092-EBE8110B3379}">
      <dgm:prSet/>
      <dgm:spPr/>
      <dgm:t>
        <a:bodyPr/>
        <a:lstStyle/>
        <a:p>
          <a:endParaRPr lang="en-US"/>
        </a:p>
      </dgm:t>
    </dgm:pt>
    <dgm:pt modelId="{7B76FBD9-7726-41A2-B6F2-C3ABB65BB654}">
      <dgm:prSet/>
      <dgm:spPr/>
      <dgm:t>
        <a:bodyPr/>
        <a:lstStyle/>
        <a:p>
          <a:pPr>
            <a:defRPr cap="all"/>
          </a:pPr>
          <a:r>
            <a:rPr lang="es-ES"/>
            <a:t>Utiliza la tecnología para enriquecer el proceso de aprendizaje, facilitando la investigación, la colaboración y la comunicación. </a:t>
          </a:r>
          <a:endParaRPr lang="en-US"/>
        </a:p>
      </dgm:t>
    </dgm:pt>
    <dgm:pt modelId="{D60BFA05-AFD7-4E6C-8777-B82AF4AD5E6D}" type="parTrans" cxnId="{0F446BCE-2D9E-4289-B468-BB6DB28B0F2F}">
      <dgm:prSet/>
      <dgm:spPr/>
      <dgm:t>
        <a:bodyPr/>
        <a:lstStyle/>
        <a:p>
          <a:endParaRPr lang="en-US"/>
        </a:p>
      </dgm:t>
    </dgm:pt>
    <dgm:pt modelId="{75421AC2-25F2-4F77-AF0D-69F3B8EA5A84}" type="sibTrans" cxnId="{0F446BCE-2D9E-4289-B468-BB6DB28B0F2F}">
      <dgm:prSet/>
      <dgm:spPr/>
      <dgm:t>
        <a:bodyPr/>
        <a:lstStyle/>
        <a:p>
          <a:endParaRPr lang="en-US"/>
        </a:p>
      </dgm:t>
    </dgm:pt>
    <dgm:pt modelId="{79A79635-67F7-46E8-BF95-CAB9175A9919}" type="pres">
      <dgm:prSet presAssocID="{F8C04B41-B437-4B8E-BE30-F1E25E593C60}" presName="root" presStyleCnt="0">
        <dgm:presLayoutVars>
          <dgm:dir/>
          <dgm:resizeHandles val="exact"/>
        </dgm:presLayoutVars>
      </dgm:prSet>
      <dgm:spPr/>
    </dgm:pt>
    <dgm:pt modelId="{DE97BA23-4BC6-409B-BDD8-EE5E136845BF}" type="pres">
      <dgm:prSet presAssocID="{A599FCE6-7760-4C7C-BAEF-FCF697298610}" presName="compNode" presStyleCnt="0"/>
      <dgm:spPr/>
    </dgm:pt>
    <dgm:pt modelId="{13722DD1-52C8-49C7-8AF6-5C0DD57AFAE6}" type="pres">
      <dgm:prSet presAssocID="{A599FCE6-7760-4C7C-BAEF-FCF697298610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AE6BB7EB-6363-4DEE-8D0B-2EAADED6A82D}" type="pres">
      <dgm:prSet presAssocID="{A599FCE6-7760-4C7C-BAEF-FCF69729861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enador"/>
        </a:ext>
      </dgm:extLst>
    </dgm:pt>
    <dgm:pt modelId="{CAE9622A-DAD5-47C7-888B-E09F8EBE9041}" type="pres">
      <dgm:prSet presAssocID="{A599FCE6-7760-4C7C-BAEF-FCF697298610}" presName="spaceRect" presStyleCnt="0"/>
      <dgm:spPr/>
    </dgm:pt>
    <dgm:pt modelId="{2055C1B2-21CD-483E-98D5-5123A4A47BC6}" type="pres">
      <dgm:prSet presAssocID="{A599FCE6-7760-4C7C-BAEF-FCF697298610}" presName="textRect" presStyleLbl="revTx" presStyleIdx="0" presStyleCnt="2">
        <dgm:presLayoutVars>
          <dgm:chMax val="1"/>
          <dgm:chPref val="1"/>
        </dgm:presLayoutVars>
      </dgm:prSet>
      <dgm:spPr/>
    </dgm:pt>
    <dgm:pt modelId="{E4C2CBBC-1EE7-4EB2-BB33-FF784C342348}" type="pres">
      <dgm:prSet presAssocID="{ACC42401-2AE7-4CFA-9E7A-376508D82A6D}" presName="sibTrans" presStyleCnt="0"/>
      <dgm:spPr/>
    </dgm:pt>
    <dgm:pt modelId="{CC9A18FF-8BE3-48D8-AF44-F22CE676081F}" type="pres">
      <dgm:prSet presAssocID="{7B76FBD9-7726-41A2-B6F2-C3ABB65BB654}" presName="compNode" presStyleCnt="0"/>
      <dgm:spPr/>
    </dgm:pt>
    <dgm:pt modelId="{95DE495B-6E67-4F41-A966-DA96E7B9C0E8}" type="pres">
      <dgm:prSet presAssocID="{7B76FBD9-7726-41A2-B6F2-C3ABB65BB654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35D7465-3D72-4AED-B5F6-2F519F4F10EF}" type="pres">
      <dgm:prSet presAssocID="{7B76FBD9-7726-41A2-B6F2-C3ABB65BB65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89F43A49-56C4-4DF0-93E7-500D57D5F8D3}" type="pres">
      <dgm:prSet presAssocID="{7B76FBD9-7726-41A2-B6F2-C3ABB65BB654}" presName="spaceRect" presStyleCnt="0"/>
      <dgm:spPr/>
    </dgm:pt>
    <dgm:pt modelId="{25A987C7-3174-4918-A84D-E997B9414322}" type="pres">
      <dgm:prSet presAssocID="{7B76FBD9-7726-41A2-B6F2-C3ABB65BB65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9B9A304-6E2C-44FD-9754-E59AA94D572F}" type="presOf" srcId="{F8C04B41-B437-4B8E-BE30-F1E25E593C60}" destId="{79A79635-67F7-46E8-BF95-CAB9175A9919}" srcOrd="0" destOrd="0" presId="urn:microsoft.com/office/officeart/2018/5/layout/IconLeafLabelList"/>
    <dgm:cxn modelId="{08812609-A6A8-4666-921D-98D99AE473B0}" type="presOf" srcId="{7B76FBD9-7726-41A2-B6F2-C3ABB65BB654}" destId="{25A987C7-3174-4918-A84D-E997B9414322}" srcOrd="0" destOrd="0" presId="urn:microsoft.com/office/officeart/2018/5/layout/IconLeafLabelList"/>
    <dgm:cxn modelId="{A2F52CBD-AAB4-4F6C-A0CE-D3B4C9E3EF38}" type="presOf" srcId="{A599FCE6-7760-4C7C-BAEF-FCF697298610}" destId="{2055C1B2-21CD-483E-98D5-5123A4A47BC6}" srcOrd="0" destOrd="0" presId="urn:microsoft.com/office/officeart/2018/5/layout/IconLeafLabelList"/>
    <dgm:cxn modelId="{0F446BCE-2D9E-4289-B468-BB6DB28B0F2F}" srcId="{F8C04B41-B437-4B8E-BE30-F1E25E593C60}" destId="{7B76FBD9-7726-41A2-B6F2-C3ABB65BB654}" srcOrd="1" destOrd="0" parTransId="{D60BFA05-AFD7-4E6C-8777-B82AF4AD5E6D}" sibTransId="{75421AC2-25F2-4F77-AF0D-69F3B8EA5A84}"/>
    <dgm:cxn modelId="{4821FBEE-FCFD-4432-9092-EBE8110B3379}" srcId="{F8C04B41-B437-4B8E-BE30-F1E25E593C60}" destId="{A599FCE6-7760-4C7C-BAEF-FCF697298610}" srcOrd="0" destOrd="0" parTransId="{E88809AF-C5BB-4010-9CC9-783DC296C17C}" sibTransId="{ACC42401-2AE7-4CFA-9E7A-376508D82A6D}"/>
    <dgm:cxn modelId="{A3B3EE0C-1818-4C65-AB3D-B91485B8D0DD}" type="presParOf" srcId="{79A79635-67F7-46E8-BF95-CAB9175A9919}" destId="{DE97BA23-4BC6-409B-BDD8-EE5E136845BF}" srcOrd="0" destOrd="0" presId="urn:microsoft.com/office/officeart/2018/5/layout/IconLeafLabelList"/>
    <dgm:cxn modelId="{9406D80E-EAE1-44BB-BFD8-E334AE217E4B}" type="presParOf" srcId="{DE97BA23-4BC6-409B-BDD8-EE5E136845BF}" destId="{13722DD1-52C8-49C7-8AF6-5C0DD57AFAE6}" srcOrd="0" destOrd="0" presId="urn:microsoft.com/office/officeart/2018/5/layout/IconLeafLabelList"/>
    <dgm:cxn modelId="{78D9A353-E85F-4BE6-9942-0B1CCACB68F6}" type="presParOf" srcId="{DE97BA23-4BC6-409B-BDD8-EE5E136845BF}" destId="{AE6BB7EB-6363-4DEE-8D0B-2EAADED6A82D}" srcOrd="1" destOrd="0" presId="urn:microsoft.com/office/officeart/2018/5/layout/IconLeafLabelList"/>
    <dgm:cxn modelId="{3D75AD08-FF85-41AA-98B0-72E6F6B12A77}" type="presParOf" srcId="{DE97BA23-4BC6-409B-BDD8-EE5E136845BF}" destId="{CAE9622A-DAD5-47C7-888B-E09F8EBE9041}" srcOrd="2" destOrd="0" presId="urn:microsoft.com/office/officeart/2018/5/layout/IconLeafLabelList"/>
    <dgm:cxn modelId="{FAC24AB2-9C1A-403C-9DAD-DDA9F10F6116}" type="presParOf" srcId="{DE97BA23-4BC6-409B-BDD8-EE5E136845BF}" destId="{2055C1B2-21CD-483E-98D5-5123A4A47BC6}" srcOrd="3" destOrd="0" presId="urn:microsoft.com/office/officeart/2018/5/layout/IconLeafLabelList"/>
    <dgm:cxn modelId="{380B2C97-82F6-40D1-A886-D617BA594BCE}" type="presParOf" srcId="{79A79635-67F7-46E8-BF95-CAB9175A9919}" destId="{E4C2CBBC-1EE7-4EB2-BB33-FF784C342348}" srcOrd="1" destOrd="0" presId="urn:microsoft.com/office/officeart/2018/5/layout/IconLeafLabelList"/>
    <dgm:cxn modelId="{91C2C8DB-9727-46F5-9950-E05842097AE1}" type="presParOf" srcId="{79A79635-67F7-46E8-BF95-CAB9175A9919}" destId="{CC9A18FF-8BE3-48D8-AF44-F22CE676081F}" srcOrd="2" destOrd="0" presId="urn:microsoft.com/office/officeart/2018/5/layout/IconLeafLabelList"/>
    <dgm:cxn modelId="{16FC984D-2A6D-40EA-BBCE-386D5C5A2833}" type="presParOf" srcId="{CC9A18FF-8BE3-48D8-AF44-F22CE676081F}" destId="{95DE495B-6E67-4F41-A966-DA96E7B9C0E8}" srcOrd="0" destOrd="0" presId="urn:microsoft.com/office/officeart/2018/5/layout/IconLeafLabelList"/>
    <dgm:cxn modelId="{0F4D5727-36A4-4ECA-8CE8-1AD3D8E157A3}" type="presParOf" srcId="{CC9A18FF-8BE3-48D8-AF44-F22CE676081F}" destId="{E35D7465-3D72-4AED-B5F6-2F519F4F10EF}" srcOrd="1" destOrd="0" presId="urn:microsoft.com/office/officeart/2018/5/layout/IconLeafLabelList"/>
    <dgm:cxn modelId="{9CDCF3F0-E6A8-41BC-962D-AFEB1BBA42A3}" type="presParOf" srcId="{CC9A18FF-8BE3-48D8-AF44-F22CE676081F}" destId="{89F43A49-56C4-4DF0-93E7-500D57D5F8D3}" srcOrd="2" destOrd="0" presId="urn:microsoft.com/office/officeart/2018/5/layout/IconLeafLabelList"/>
    <dgm:cxn modelId="{6B203385-DE00-4A67-B83C-EB322C7FF923}" type="presParOf" srcId="{CC9A18FF-8BE3-48D8-AF44-F22CE676081F}" destId="{25A987C7-3174-4918-A84D-E997B941432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87A3ED-636E-4B23-A1A6-68649F43E9D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FE4AC46-6023-45EF-8BAB-A75385EBBEC3}">
      <dgm:prSet/>
      <dgm:spPr/>
      <dgm:t>
        <a:bodyPr/>
        <a:lstStyle/>
        <a:p>
          <a:r>
            <a:rPr lang="es-ES" b="1"/>
            <a:t>Educación intercultural:</a:t>
          </a:r>
          <a:endParaRPr lang="en-US"/>
        </a:p>
      </dgm:t>
    </dgm:pt>
    <dgm:pt modelId="{DC6306D4-B8FA-437D-A052-2FC329D6EFC3}" type="parTrans" cxnId="{8E8DFFB0-9E75-4390-B84D-9F7B4EFE41B5}">
      <dgm:prSet/>
      <dgm:spPr/>
      <dgm:t>
        <a:bodyPr/>
        <a:lstStyle/>
        <a:p>
          <a:endParaRPr lang="en-US"/>
        </a:p>
      </dgm:t>
    </dgm:pt>
    <dgm:pt modelId="{0AD86D48-488C-428B-85A6-4BA6345FA2D7}" type="sibTrans" cxnId="{8E8DFFB0-9E75-4390-B84D-9F7B4EFE41B5}">
      <dgm:prSet/>
      <dgm:spPr/>
      <dgm:t>
        <a:bodyPr/>
        <a:lstStyle/>
        <a:p>
          <a:endParaRPr lang="en-US"/>
        </a:p>
      </dgm:t>
    </dgm:pt>
    <dgm:pt modelId="{8F7D11C8-938B-4FF4-9E97-455AD3D90566}">
      <dgm:prSet/>
      <dgm:spPr/>
      <dgm:t>
        <a:bodyPr/>
        <a:lstStyle/>
        <a:p>
          <a:r>
            <a:rPr lang="es-ES"/>
            <a:t>Promueve la comprensión y el respeto por las diferentes culturas, fomentando la diversidad en el aula. </a:t>
          </a:r>
          <a:endParaRPr lang="en-US"/>
        </a:p>
      </dgm:t>
    </dgm:pt>
    <dgm:pt modelId="{6CBE79B3-997E-4CE9-8262-B2340425BC4A}" type="parTrans" cxnId="{F6035604-06B2-4967-AFE0-39EDA5CD5FFE}">
      <dgm:prSet/>
      <dgm:spPr/>
      <dgm:t>
        <a:bodyPr/>
        <a:lstStyle/>
        <a:p>
          <a:endParaRPr lang="en-US"/>
        </a:p>
      </dgm:t>
    </dgm:pt>
    <dgm:pt modelId="{8484D256-197F-4EFA-996A-AA3C35210E38}" type="sibTrans" cxnId="{F6035604-06B2-4967-AFE0-39EDA5CD5FFE}">
      <dgm:prSet/>
      <dgm:spPr/>
      <dgm:t>
        <a:bodyPr/>
        <a:lstStyle/>
        <a:p>
          <a:endParaRPr lang="en-US"/>
        </a:p>
      </dgm:t>
    </dgm:pt>
    <dgm:pt modelId="{DDA02188-7823-4B5D-8EDD-4EE9E4E8FBCE}" type="pres">
      <dgm:prSet presAssocID="{6487A3ED-636E-4B23-A1A6-68649F43E9DA}" presName="root" presStyleCnt="0">
        <dgm:presLayoutVars>
          <dgm:dir/>
          <dgm:resizeHandles val="exact"/>
        </dgm:presLayoutVars>
      </dgm:prSet>
      <dgm:spPr/>
    </dgm:pt>
    <dgm:pt modelId="{CD6261DC-8D3C-4C1F-9568-8DEC85D92700}" type="pres">
      <dgm:prSet presAssocID="{2FE4AC46-6023-45EF-8BAB-A75385EBBEC3}" presName="compNode" presStyleCnt="0"/>
      <dgm:spPr/>
    </dgm:pt>
    <dgm:pt modelId="{41DAAA18-9B5F-436F-9360-1EBBF21FBDA3}" type="pres">
      <dgm:prSet presAssocID="{2FE4AC46-6023-45EF-8BAB-A75385EBBEC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ntro educativo"/>
        </a:ext>
      </dgm:extLst>
    </dgm:pt>
    <dgm:pt modelId="{EEB59A08-ACC0-4363-90A1-390AE4B7D788}" type="pres">
      <dgm:prSet presAssocID="{2FE4AC46-6023-45EF-8BAB-A75385EBBEC3}" presName="spaceRect" presStyleCnt="0"/>
      <dgm:spPr/>
    </dgm:pt>
    <dgm:pt modelId="{7A44764F-49E9-4A1E-B901-4DAEB76CB1DB}" type="pres">
      <dgm:prSet presAssocID="{2FE4AC46-6023-45EF-8BAB-A75385EBBEC3}" presName="textRect" presStyleLbl="revTx" presStyleIdx="0" presStyleCnt="2">
        <dgm:presLayoutVars>
          <dgm:chMax val="1"/>
          <dgm:chPref val="1"/>
        </dgm:presLayoutVars>
      </dgm:prSet>
      <dgm:spPr/>
    </dgm:pt>
    <dgm:pt modelId="{2F3760F1-2848-49DA-A4D2-345FCC0637FE}" type="pres">
      <dgm:prSet presAssocID="{0AD86D48-488C-428B-85A6-4BA6345FA2D7}" presName="sibTrans" presStyleCnt="0"/>
      <dgm:spPr/>
    </dgm:pt>
    <dgm:pt modelId="{8A1BD071-64ED-4CD8-8DF1-469B25814FD2}" type="pres">
      <dgm:prSet presAssocID="{8F7D11C8-938B-4FF4-9E97-455AD3D90566}" presName="compNode" presStyleCnt="0"/>
      <dgm:spPr/>
    </dgm:pt>
    <dgm:pt modelId="{8E1C3C26-934B-4BD6-9A4B-B30B9D4AF366}" type="pres">
      <dgm:prSet presAssocID="{8F7D11C8-938B-4FF4-9E97-455AD3D9056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A4B30EFE-CD9C-4A6A-94CA-A90A3DB33668}" type="pres">
      <dgm:prSet presAssocID="{8F7D11C8-938B-4FF4-9E97-455AD3D90566}" presName="spaceRect" presStyleCnt="0"/>
      <dgm:spPr/>
    </dgm:pt>
    <dgm:pt modelId="{C6766DF6-F711-42E3-B6F7-55D9169D3CD4}" type="pres">
      <dgm:prSet presAssocID="{8F7D11C8-938B-4FF4-9E97-455AD3D9056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6035604-06B2-4967-AFE0-39EDA5CD5FFE}" srcId="{6487A3ED-636E-4B23-A1A6-68649F43E9DA}" destId="{8F7D11C8-938B-4FF4-9E97-455AD3D90566}" srcOrd="1" destOrd="0" parTransId="{6CBE79B3-997E-4CE9-8262-B2340425BC4A}" sibTransId="{8484D256-197F-4EFA-996A-AA3C35210E38}"/>
    <dgm:cxn modelId="{9DBA5179-31F0-4280-9484-9568092CACDD}" type="presOf" srcId="{8F7D11C8-938B-4FF4-9E97-455AD3D90566}" destId="{C6766DF6-F711-42E3-B6F7-55D9169D3CD4}" srcOrd="0" destOrd="0" presId="urn:microsoft.com/office/officeart/2018/2/layout/IconLabelList"/>
    <dgm:cxn modelId="{8E8DFFB0-9E75-4390-B84D-9F7B4EFE41B5}" srcId="{6487A3ED-636E-4B23-A1A6-68649F43E9DA}" destId="{2FE4AC46-6023-45EF-8BAB-A75385EBBEC3}" srcOrd="0" destOrd="0" parTransId="{DC6306D4-B8FA-437D-A052-2FC329D6EFC3}" sibTransId="{0AD86D48-488C-428B-85A6-4BA6345FA2D7}"/>
    <dgm:cxn modelId="{453AD6D7-0E37-40A1-9B7A-CC0974F173E4}" type="presOf" srcId="{6487A3ED-636E-4B23-A1A6-68649F43E9DA}" destId="{DDA02188-7823-4B5D-8EDD-4EE9E4E8FBCE}" srcOrd="0" destOrd="0" presId="urn:microsoft.com/office/officeart/2018/2/layout/IconLabelList"/>
    <dgm:cxn modelId="{87A175EA-509F-4CE9-8C2C-494A4AAD97A6}" type="presOf" srcId="{2FE4AC46-6023-45EF-8BAB-A75385EBBEC3}" destId="{7A44764F-49E9-4A1E-B901-4DAEB76CB1DB}" srcOrd="0" destOrd="0" presId="urn:microsoft.com/office/officeart/2018/2/layout/IconLabelList"/>
    <dgm:cxn modelId="{6A4C20A5-4988-49D8-8486-5D4CFDC6EB85}" type="presParOf" srcId="{DDA02188-7823-4B5D-8EDD-4EE9E4E8FBCE}" destId="{CD6261DC-8D3C-4C1F-9568-8DEC85D92700}" srcOrd="0" destOrd="0" presId="urn:microsoft.com/office/officeart/2018/2/layout/IconLabelList"/>
    <dgm:cxn modelId="{605C489E-BF6D-4190-B6A7-8CD194BC69A6}" type="presParOf" srcId="{CD6261DC-8D3C-4C1F-9568-8DEC85D92700}" destId="{41DAAA18-9B5F-436F-9360-1EBBF21FBDA3}" srcOrd="0" destOrd="0" presId="urn:microsoft.com/office/officeart/2018/2/layout/IconLabelList"/>
    <dgm:cxn modelId="{44984D12-E941-4231-842B-97272AE4155B}" type="presParOf" srcId="{CD6261DC-8D3C-4C1F-9568-8DEC85D92700}" destId="{EEB59A08-ACC0-4363-90A1-390AE4B7D788}" srcOrd="1" destOrd="0" presId="urn:microsoft.com/office/officeart/2018/2/layout/IconLabelList"/>
    <dgm:cxn modelId="{C3EB5606-F1C0-4429-8F5B-3FA1D713C803}" type="presParOf" srcId="{CD6261DC-8D3C-4C1F-9568-8DEC85D92700}" destId="{7A44764F-49E9-4A1E-B901-4DAEB76CB1DB}" srcOrd="2" destOrd="0" presId="urn:microsoft.com/office/officeart/2018/2/layout/IconLabelList"/>
    <dgm:cxn modelId="{532A8F80-64AF-4E07-91AC-5414B424D44E}" type="presParOf" srcId="{DDA02188-7823-4B5D-8EDD-4EE9E4E8FBCE}" destId="{2F3760F1-2848-49DA-A4D2-345FCC0637FE}" srcOrd="1" destOrd="0" presId="urn:microsoft.com/office/officeart/2018/2/layout/IconLabelList"/>
    <dgm:cxn modelId="{16B2EF25-7FF3-413E-9BFD-7687DC7E42D9}" type="presParOf" srcId="{DDA02188-7823-4B5D-8EDD-4EE9E4E8FBCE}" destId="{8A1BD071-64ED-4CD8-8DF1-469B25814FD2}" srcOrd="2" destOrd="0" presId="urn:microsoft.com/office/officeart/2018/2/layout/IconLabelList"/>
    <dgm:cxn modelId="{02470877-3AAD-4619-90D5-6001C5091E46}" type="presParOf" srcId="{8A1BD071-64ED-4CD8-8DF1-469B25814FD2}" destId="{8E1C3C26-934B-4BD6-9A4B-B30B9D4AF366}" srcOrd="0" destOrd="0" presId="urn:microsoft.com/office/officeart/2018/2/layout/IconLabelList"/>
    <dgm:cxn modelId="{6D6854DF-260E-4A48-8AD0-D7D0E82BFF60}" type="presParOf" srcId="{8A1BD071-64ED-4CD8-8DF1-469B25814FD2}" destId="{A4B30EFE-CD9C-4A6A-94CA-A90A3DB33668}" srcOrd="1" destOrd="0" presId="urn:microsoft.com/office/officeart/2018/2/layout/IconLabelList"/>
    <dgm:cxn modelId="{89BDF297-2569-4363-B0F4-7A0823E4709B}" type="presParOf" srcId="{8A1BD071-64ED-4CD8-8DF1-469B25814FD2}" destId="{C6766DF6-F711-42E3-B6F7-55D9169D3CD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61724-63AC-4B3D-AC0A-25C9CD026121}">
      <dsp:nvSpPr>
        <dsp:cNvPr id="0" name=""/>
        <dsp:cNvSpPr/>
      </dsp:nvSpPr>
      <dsp:spPr>
        <a:xfrm>
          <a:off x="1329" y="141569"/>
          <a:ext cx="4666401" cy="2963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5427E-92D6-4280-8DCF-6DA0A695CF3D}">
      <dsp:nvSpPr>
        <dsp:cNvPr id="0" name=""/>
        <dsp:cNvSpPr/>
      </dsp:nvSpPr>
      <dsp:spPr>
        <a:xfrm>
          <a:off x="519818" y="634133"/>
          <a:ext cx="4666401" cy="296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/>
            <a:t>Constructivismo:</a:t>
          </a:r>
          <a:endParaRPr lang="en-US" sz="3000" kern="1200"/>
        </a:p>
      </dsp:txBody>
      <dsp:txXfrm>
        <a:off x="606606" y="720921"/>
        <a:ext cx="4492825" cy="2789588"/>
      </dsp:txXfrm>
    </dsp:sp>
    <dsp:sp modelId="{15E25365-04AA-46D9-863A-82B3D2354E1C}">
      <dsp:nvSpPr>
        <dsp:cNvPr id="0" name=""/>
        <dsp:cNvSpPr/>
      </dsp:nvSpPr>
      <dsp:spPr>
        <a:xfrm>
          <a:off x="5704709" y="141569"/>
          <a:ext cx="4666401" cy="2963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493D3-0225-4D2C-BCA6-DF6DD64D2765}">
      <dsp:nvSpPr>
        <dsp:cNvPr id="0" name=""/>
        <dsp:cNvSpPr/>
      </dsp:nvSpPr>
      <dsp:spPr>
        <a:xfrm>
          <a:off x="6223198" y="634133"/>
          <a:ext cx="4666401" cy="296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Este enfoque enfatiza la idea de que los estudiantes construyen su propio conocimiento a través de la interacción y la experiencia. </a:t>
          </a:r>
          <a:endParaRPr lang="en-US" sz="3000" kern="1200"/>
        </a:p>
      </dsp:txBody>
      <dsp:txXfrm>
        <a:off x="6309986" y="720921"/>
        <a:ext cx="4492825" cy="27895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F13AF-74A6-4179-B50E-632FEED65116}">
      <dsp:nvSpPr>
        <dsp:cNvPr id="0" name=""/>
        <dsp:cNvSpPr/>
      </dsp:nvSpPr>
      <dsp:spPr>
        <a:xfrm>
          <a:off x="0" y="0"/>
          <a:ext cx="3403415" cy="37388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43" tIns="330200" rIns="265343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La desigualdad en el acceso a la educación en América Latina, especialmente en las escuelas públicas. </a:t>
          </a:r>
          <a:endParaRPr lang="en-US" sz="1900" kern="1200"/>
        </a:p>
      </dsp:txBody>
      <dsp:txXfrm>
        <a:off x="0" y="1420767"/>
        <a:ext cx="3403415" cy="2243317"/>
      </dsp:txXfrm>
    </dsp:sp>
    <dsp:sp modelId="{B51B3605-D978-4700-AD63-09BE7A43184C}">
      <dsp:nvSpPr>
        <dsp:cNvPr id="0" name=""/>
        <dsp:cNvSpPr/>
      </dsp:nvSpPr>
      <dsp:spPr>
        <a:xfrm>
          <a:off x="1140878" y="373886"/>
          <a:ext cx="1121658" cy="11216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49" tIns="12700" rIns="8744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305141" y="538149"/>
        <a:ext cx="793132" cy="793132"/>
      </dsp:txXfrm>
    </dsp:sp>
    <dsp:sp modelId="{AEDAA46F-47B1-4B54-BA68-DBCBCF68A33E}">
      <dsp:nvSpPr>
        <dsp:cNvPr id="0" name=""/>
        <dsp:cNvSpPr/>
      </dsp:nvSpPr>
      <dsp:spPr>
        <a:xfrm>
          <a:off x="0" y="3738791"/>
          <a:ext cx="340341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8332C-9942-449F-B88B-45649ADA620D}">
      <dsp:nvSpPr>
        <dsp:cNvPr id="0" name=""/>
        <dsp:cNvSpPr/>
      </dsp:nvSpPr>
      <dsp:spPr>
        <a:xfrm>
          <a:off x="3743756" y="0"/>
          <a:ext cx="3403415" cy="373886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43" tIns="330200" rIns="265343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La necesidad de mejorar la calidad de la educación y de preparar a los estudiantes para el futuro. </a:t>
          </a:r>
          <a:endParaRPr lang="en-US" sz="1900" kern="1200"/>
        </a:p>
      </dsp:txBody>
      <dsp:txXfrm>
        <a:off x="3743756" y="1420767"/>
        <a:ext cx="3403415" cy="2243317"/>
      </dsp:txXfrm>
    </dsp:sp>
    <dsp:sp modelId="{94161DDB-082A-48B5-A23C-2DD514076396}">
      <dsp:nvSpPr>
        <dsp:cNvPr id="0" name=""/>
        <dsp:cNvSpPr/>
      </dsp:nvSpPr>
      <dsp:spPr>
        <a:xfrm>
          <a:off x="4884635" y="373886"/>
          <a:ext cx="1121658" cy="11216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49" tIns="12700" rIns="8744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48898" y="538149"/>
        <a:ext cx="793132" cy="793132"/>
      </dsp:txXfrm>
    </dsp:sp>
    <dsp:sp modelId="{63C1B278-67AE-4D8C-B0B8-12D9C25BEDF4}">
      <dsp:nvSpPr>
        <dsp:cNvPr id="0" name=""/>
        <dsp:cNvSpPr/>
      </dsp:nvSpPr>
      <dsp:spPr>
        <a:xfrm>
          <a:off x="3743756" y="3738791"/>
          <a:ext cx="340341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F2EC0-8D38-411C-83CA-687466E8E0E8}">
      <dsp:nvSpPr>
        <dsp:cNvPr id="0" name=""/>
        <dsp:cNvSpPr/>
      </dsp:nvSpPr>
      <dsp:spPr>
        <a:xfrm>
          <a:off x="7487513" y="0"/>
          <a:ext cx="3403415" cy="373886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343" tIns="330200" rIns="265343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La necesidad de capacitar a los docentes para que puedan implementar nuevas metodologías y tecnologías. </a:t>
          </a:r>
          <a:endParaRPr lang="en-US" sz="1900" kern="1200"/>
        </a:p>
      </dsp:txBody>
      <dsp:txXfrm>
        <a:off x="7487513" y="1420767"/>
        <a:ext cx="3403415" cy="2243317"/>
      </dsp:txXfrm>
    </dsp:sp>
    <dsp:sp modelId="{CD21D4C4-4832-4308-9D19-8807F4F309DA}">
      <dsp:nvSpPr>
        <dsp:cNvPr id="0" name=""/>
        <dsp:cNvSpPr/>
      </dsp:nvSpPr>
      <dsp:spPr>
        <a:xfrm>
          <a:off x="8628391" y="373886"/>
          <a:ext cx="1121658" cy="112165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449" tIns="12700" rIns="8744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92654" y="538149"/>
        <a:ext cx="793132" cy="793132"/>
      </dsp:txXfrm>
    </dsp:sp>
    <dsp:sp modelId="{95924141-AC94-444A-94F4-C8870BC4036D}">
      <dsp:nvSpPr>
        <dsp:cNvPr id="0" name=""/>
        <dsp:cNvSpPr/>
      </dsp:nvSpPr>
      <dsp:spPr>
        <a:xfrm>
          <a:off x="7487513" y="3738791"/>
          <a:ext cx="340341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57E76-785E-40F5-A4F4-72BB8E645025}">
      <dsp:nvSpPr>
        <dsp:cNvPr id="0" name=""/>
        <dsp:cNvSpPr/>
      </dsp:nvSpPr>
      <dsp:spPr>
        <a:xfrm>
          <a:off x="1329" y="141569"/>
          <a:ext cx="4666401" cy="2963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9503D-CB24-4CA8-B447-3E8BC98DBAC7}">
      <dsp:nvSpPr>
        <dsp:cNvPr id="0" name=""/>
        <dsp:cNvSpPr/>
      </dsp:nvSpPr>
      <dsp:spPr>
        <a:xfrm>
          <a:off x="519818" y="634133"/>
          <a:ext cx="4666401" cy="296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b="1" kern="1200"/>
            <a:t>Enfoque en la praxis:</a:t>
          </a:r>
          <a:endParaRPr lang="en-US" sz="3300" kern="1200"/>
        </a:p>
      </dsp:txBody>
      <dsp:txXfrm>
        <a:off x="606606" y="720921"/>
        <a:ext cx="4492825" cy="2789588"/>
      </dsp:txXfrm>
    </dsp:sp>
    <dsp:sp modelId="{EEF07D19-CB40-461D-BB81-95C39358A7B4}">
      <dsp:nvSpPr>
        <dsp:cNvPr id="0" name=""/>
        <dsp:cNvSpPr/>
      </dsp:nvSpPr>
      <dsp:spPr>
        <a:xfrm>
          <a:off x="5704709" y="141569"/>
          <a:ext cx="4666401" cy="2963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A1113-EE91-4BA3-AC8E-0B8711EEBEFA}">
      <dsp:nvSpPr>
        <dsp:cNvPr id="0" name=""/>
        <dsp:cNvSpPr/>
      </dsp:nvSpPr>
      <dsp:spPr>
        <a:xfrm>
          <a:off x="6223198" y="634133"/>
          <a:ext cx="4666401" cy="296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/>
            <a:t>No se limita a la teoría, sino que se enfoca en la práctica educativa y su impacto en la realidad. </a:t>
          </a:r>
          <a:endParaRPr lang="en-US" sz="3300" kern="1200"/>
        </a:p>
      </dsp:txBody>
      <dsp:txXfrm>
        <a:off x="6309986" y="720921"/>
        <a:ext cx="4492825" cy="27895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1EAC7-D119-4DFC-83EC-3B8E50834068}">
      <dsp:nvSpPr>
        <dsp:cNvPr id="0" name=""/>
        <dsp:cNvSpPr/>
      </dsp:nvSpPr>
      <dsp:spPr>
        <a:xfrm>
          <a:off x="772415" y="211"/>
          <a:ext cx="3738439" cy="37384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Dialogicidad y participación:</a:t>
          </a:r>
          <a:endParaRPr lang="en-US" sz="2200" kern="1200"/>
        </a:p>
      </dsp:txBody>
      <dsp:txXfrm>
        <a:off x="1319897" y="547693"/>
        <a:ext cx="2643475" cy="2643475"/>
      </dsp:txXfrm>
    </dsp:sp>
    <dsp:sp modelId="{F872F47B-0BD2-4CDA-A148-35BFA48E9F56}">
      <dsp:nvSpPr>
        <dsp:cNvPr id="0" name=""/>
        <dsp:cNvSpPr/>
      </dsp:nvSpPr>
      <dsp:spPr>
        <a:xfrm rot="5400000">
          <a:off x="4819275" y="1374088"/>
          <a:ext cx="1308453" cy="99068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9137D-5A0D-4D93-9655-4FAA4BEEEABB}">
      <dsp:nvSpPr>
        <dsp:cNvPr id="0" name=""/>
        <dsp:cNvSpPr/>
      </dsp:nvSpPr>
      <dsp:spPr>
        <a:xfrm>
          <a:off x="6380074" y="211"/>
          <a:ext cx="3738439" cy="37384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Promueve el diálogo y la participación de los estudiantes en el proceso educativo, reconociéndolos como sujetos activos y con capacidad de transformación. </a:t>
          </a:r>
          <a:endParaRPr lang="en-US" sz="2200" kern="1200"/>
        </a:p>
      </dsp:txBody>
      <dsp:txXfrm>
        <a:off x="6927556" y="547693"/>
        <a:ext cx="2643475" cy="26434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5F242-55FD-49EC-B016-2B745752F76E}">
      <dsp:nvSpPr>
        <dsp:cNvPr id="0" name=""/>
        <dsp:cNvSpPr/>
      </dsp:nvSpPr>
      <dsp:spPr>
        <a:xfrm>
          <a:off x="0" y="2121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CC14F-304E-4F1E-B133-1715E88E6901}">
      <dsp:nvSpPr>
        <dsp:cNvPr id="0" name=""/>
        <dsp:cNvSpPr/>
      </dsp:nvSpPr>
      <dsp:spPr>
        <a:xfrm>
          <a:off x="325236" y="244032"/>
          <a:ext cx="591338" cy="5913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BA2E2-BA00-49BE-9A52-B15C208159C7}">
      <dsp:nvSpPr>
        <dsp:cNvPr id="0" name=""/>
        <dsp:cNvSpPr/>
      </dsp:nvSpPr>
      <dsp:spPr>
        <a:xfrm>
          <a:off x="1241811" y="2121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Reconocimiento de la alteridad:</a:t>
          </a:r>
          <a:endParaRPr lang="en-US" sz="2000" kern="1200"/>
        </a:p>
      </dsp:txBody>
      <dsp:txXfrm>
        <a:off x="1241811" y="2121"/>
        <a:ext cx="5974604" cy="1075161"/>
      </dsp:txXfrm>
    </dsp:sp>
    <dsp:sp modelId="{4404731E-AAA4-4C8A-BE38-8E73414B1E08}">
      <dsp:nvSpPr>
        <dsp:cNvPr id="0" name=""/>
        <dsp:cNvSpPr/>
      </dsp:nvSpPr>
      <dsp:spPr>
        <a:xfrm>
          <a:off x="0" y="1346073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49037-4890-426D-85B8-15AF39B8184F}">
      <dsp:nvSpPr>
        <dsp:cNvPr id="0" name=""/>
        <dsp:cNvSpPr/>
      </dsp:nvSpPr>
      <dsp:spPr>
        <a:xfrm>
          <a:off x="325236" y="1587984"/>
          <a:ext cx="591338" cy="5913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C44-9B3B-4AD5-9CAB-4E098471B85E}">
      <dsp:nvSpPr>
        <dsp:cNvPr id="0" name=""/>
        <dsp:cNvSpPr/>
      </dsp:nvSpPr>
      <dsp:spPr>
        <a:xfrm>
          <a:off x="1241811" y="1346073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Valora la diversidad cultural y promueve la interculturalidad en la educación. </a:t>
          </a:r>
          <a:endParaRPr lang="en-US" sz="2000" kern="1200"/>
        </a:p>
      </dsp:txBody>
      <dsp:txXfrm>
        <a:off x="1241811" y="1346073"/>
        <a:ext cx="5974604" cy="1075161"/>
      </dsp:txXfrm>
    </dsp:sp>
    <dsp:sp modelId="{15B95F24-E63F-49FC-8A9C-7E67B90A51A1}">
      <dsp:nvSpPr>
        <dsp:cNvPr id="0" name=""/>
        <dsp:cNvSpPr/>
      </dsp:nvSpPr>
      <dsp:spPr>
        <a:xfrm>
          <a:off x="0" y="2690025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1B729-ACB6-4ACA-9849-7FEA90199594}">
      <dsp:nvSpPr>
        <dsp:cNvPr id="0" name=""/>
        <dsp:cNvSpPr/>
      </dsp:nvSpPr>
      <dsp:spPr>
        <a:xfrm>
          <a:off x="325236" y="2931936"/>
          <a:ext cx="591338" cy="5913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9341C-A88C-4F01-81BD-77146CDF46BD}">
      <dsp:nvSpPr>
        <dsp:cNvPr id="0" name=""/>
        <dsp:cNvSpPr/>
      </dsp:nvSpPr>
      <dsp:spPr>
        <a:xfrm>
          <a:off x="1241811" y="2690025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/>
            <a:t>Descolonización:</a:t>
          </a:r>
          <a:endParaRPr lang="en-US" sz="2000" kern="1200"/>
        </a:p>
      </dsp:txBody>
      <dsp:txXfrm>
        <a:off x="1241811" y="2690025"/>
        <a:ext cx="5974604" cy="1075161"/>
      </dsp:txXfrm>
    </dsp:sp>
    <dsp:sp modelId="{CB9531CB-C10A-41E4-B7FC-4A208D9A095C}">
      <dsp:nvSpPr>
        <dsp:cNvPr id="0" name=""/>
        <dsp:cNvSpPr/>
      </dsp:nvSpPr>
      <dsp:spPr>
        <a:xfrm>
          <a:off x="0" y="4033977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73A14-6FBC-422E-BCE9-C4D70968D0A9}">
      <dsp:nvSpPr>
        <dsp:cNvPr id="0" name=""/>
        <dsp:cNvSpPr/>
      </dsp:nvSpPr>
      <dsp:spPr>
        <a:xfrm>
          <a:off x="325236" y="4275888"/>
          <a:ext cx="591338" cy="5913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BBFD2-40EC-46BF-8A70-919BD868D41E}">
      <dsp:nvSpPr>
        <dsp:cNvPr id="0" name=""/>
        <dsp:cNvSpPr/>
      </dsp:nvSpPr>
      <dsp:spPr>
        <a:xfrm>
          <a:off x="1241811" y="4033977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Busca descolonizar el currículo y las prácticas pedagógicas, desafiando las perspectivas eurocéntricas. </a:t>
          </a:r>
          <a:endParaRPr lang="en-US" sz="2000" kern="1200"/>
        </a:p>
      </dsp:txBody>
      <dsp:txXfrm>
        <a:off x="1241811" y="4033977"/>
        <a:ext cx="5974604" cy="10751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2CF22-274A-468F-9AE6-73C623035892}">
      <dsp:nvSpPr>
        <dsp:cNvPr id="0" name=""/>
        <dsp:cNvSpPr/>
      </dsp:nvSpPr>
      <dsp:spPr>
        <a:xfrm>
          <a:off x="0" y="2121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BED37-9291-4A15-B7B6-39C064F5ED66}">
      <dsp:nvSpPr>
        <dsp:cNvPr id="0" name=""/>
        <dsp:cNvSpPr/>
      </dsp:nvSpPr>
      <dsp:spPr>
        <a:xfrm>
          <a:off x="325236" y="244032"/>
          <a:ext cx="591338" cy="5913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CE423-8A44-4415-9CBE-EA047B315DDE}">
      <dsp:nvSpPr>
        <dsp:cNvPr id="0" name=""/>
        <dsp:cNvSpPr/>
      </dsp:nvSpPr>
      <dsp:spPr>
        <a:xfrm>
          <a:off x="1241811" y="2121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Importancia de la experiencia:</a:t>
          </a:r>
          <a:endParaRPr lang="en-US" sz="2200" kern="1200"/>
        </a:p>
      </dsp:txBody>
      <dsp:txXfrm>
        <a:off x="1241811" y="2121"/>
        <a:ext cx="5974604" cy="1075161"/>
      </dsp:txXfrm>
    </dsp:sp>
    <dsp:sp modelId="{4C67EFDF-9069-45B4-A74C-DFB238B03B28}">
      <dsp:nvSpPr>
        <dsp:cNvPr id="0" name=""/>
        <dsp:cNvSpPr/>
      </dsp:nvSpPr>
      <dsp:spPr>
        <a:xfrm>
          <a:off x="0" y="1346073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BE6E4-98D8-44ED-9B60-9DEA4882F0F2}">
      <dsp:nvSpPr>
        <dsp:cNvPr id="0" name=""/>
        <dsp:cNvSpPr/>
      </dsp:nvSpPr>
      <dsp:spPr>
        <a:xfrm>
          <a:off x="325236" y="1587984"/>
          <a:ext cx="591338" cy="5913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C73BA-6094-466A-AA90-D2CBF8DDAFE2}">
      <dsp:nvSpPr>
        <dsp:cNvPr id="0" name=""/>
        <dsp:cNvSpPr/>
      </dsp:nvSpPr>
      <dsp:spPr>
        <a:xfrm>
          <a:off x="1241811" y="1346073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Valoriza la experiencia personal y colectiva como fuente de conocimiento y aprendizaje. </a:t>
          </a:r>
          <a:endParaRPr lang="en-US" sz="2200" kern="1200"/>
        </a:p>
      </dsp:txBody>
      <dsp:txXfrm>
        <a:off x="1241811" y="1346073"/>
        <a:ext cx="5974604" cy="1075161"/>
      </dsp:txXfrm>
    </dsp:sp>
    <dsp:sp modelId="{266568F4-B495-4EF1-9498-77ADA617010E}">
      <dsp:nvSpPr>
        <dsp:cNvPr id="0" name=""/>
        <dsp:cNvSpPr/>
      </dsp:nvSpPr>
      <dsp:spPr>
        <a:xfrm>
          <a:off x="0" y="2690025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DE1BC-04B3-4A16-BB5C-AE4AB104466B}">
      <dsp:nvSpPr>
        <dsp:cNvPr id="0" name=""/>
        <dsp:cNvSpPr/>
      </dsp:nvSpPr>
      <dsp:spPr>
        <a:xfrm>
          <a:off x="325236" y="2931936"/>
          <a:ext cx="591338" cy="5913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D7442-324B-4920-B7A8-6300C51DF346}">
      <dsp:nvSpPr>
        <dsp:cNvPr id="0" name=""/>
        <dsp:cNvSpPr/>
      </dsp:nvSpPr>
      <dsp:spPr>
        <a:xfrm>
          <a:off x="1241811" y="2690025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Conciencia crítica:</a:t>
          </a:r>
          <a:endParaRPr lang="en-US" sz="2200" kern="1200"/>
        </a:p>
      </dsp:txBody>
      <dsp:txXfrm>
        <a:off x="1241811" y="2690025"/>
        <a:ext cx="5974604" cy="1075161"/>
      </dsp:txXfrm>
    </dsp:sp>
    <dsp:sp modelId="{0E7C3168-03E2-4FA3-B61F-17858588E0A0}">
      <dsp:nvSpPr>
        <dsp:cNvPr id="0" name=""/>
        <dsp:cNvSpPr/>
      </dsp:nvSpPr>
      <dsp:spPr>
        <a:xfrm>
          <a:off x="0" y="4033977"/>
          <a:ext cx="7216416" cy="1075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AFFE5-7F91-4F56-ABFB-B0C785143D1C}">
      <dsp:nvSpPr>
        <dsp:cNvPr id="0" name=""/>
        <dsp:cNvSpPr/>
      </dsp:nvSpPr>
      <dsp:spPr>
        <a:xfrm>
          <a:off x="325236" y="4275888"/>
          <a:ext cx="591338" cy="5913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17BED-B0BD-4655-94D3-C4CB4CE32030}">
      <dsp:nvSpPr>
        <dsp:cNvPr id="0" name=""/>
        <dsp:cNvSpPr/>
      </dsp:nvSpPr>
      <dsp:spPr>
        <a:xfrm>
          <a:off x="1241811" y="4033977"/>
          <a:ext cx="5974604" cy="107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88" tIns="113788" rIns="113788" bIns="11378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Fomenta el desarrollo de la conciencia crítica y el análisis de las desigualdades sociales. </a:t>
          </a:r>
          <a:endParaRPr lang="en-US" sz="2200" kern="1200"/>
        </a:p>
      </dsp:txBody>
      <dsp:txXfrm>
        <a:off x="1241811" y="4033977"/>
        <a:ext cx="5974604" cy="1075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005E-44CB-4AE5-9146-209ED98B9D01}">
      <dsp:nvSpPr>
        <dsp:cNvPr id="0" name=""/>
        <dsp:cNvSpPr/>
      </dsp:nvSpPr>
      <dsp:spPr>
        <a:xfrm>
          <a:off x="1329" y="141569"/>
          <a:ext cx="4666401" cy="2963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C447C-8DC9-45E6-86B0-B109284BD655}">
      <dsp:nvSpPr>
        <dsp:cNvPr id="0" name=""/>
        <dsp:cNvSpPr/>
      </dsp:nvSpPr>
      <dsp:spPr>
        <a:xfrm>
          <a:off x="519818" y="634133"/>
          <a:ext cx="4666401" cy="296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/>
            <a:t>Cognitivismo:</a:t>
          </a:r>
          <a:endParaRPr lang="en-US" sz="3100" kern="1200"/>
        </a:p>
      </dsp:txBody>
      <dsp:txXfrm>
        <a:off x="606606" y="720921"/>
        <a:ext cx="4492825" cy="2789588"/>
      </dsp:txXfrm>
    </dsp:sp>
    <dsp:sp modelId="{450F67C9-27E0-413E-A317-6A17F13304BA}">
      <dsp:nvSpPr>
        <dsp:cNvPr id="0" name=""/>
        <dsp:cNvSpPr/>
      </dsp:nvSpPr>
      <dsp:spPr>
        <a:xfrm>
          <a:off x="5704709" y="141569"/>
          <a:ext cx="4666401" cy="2963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B572A-3668-42E1-82F3-B9562383DA1F}">
      <dsp:nvSpPr>
        <dsp:cNvPr id="0" name=""/>
        <dsp:cNvSpPr/>
      </dsp:nvSpPr>
      <dsp:spPr>
        <a:xfrm>
          <a:off x="6223198" y="634133"/>
          <a:ext cx="4666401" cy="296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/>
            <a:t>Se centra en los procesos mentales que subyacen al aprendizaje, como la memoria, la atención y la resolución de problemas. </a:t>
          </a:r>
          <a:endParaRPr lang="en-US" sz="3100" kern="1200"/>
        </a:p>
      </dsp:txBody>
      <dsp:txXfrm>
        <a:off x="6309986" y="720921"/>
        <a:ext cx="4492825" cy="2789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CD8B2-119E-46E7-97D0-18CA860EF23F}">
      <dsp:nvSpPr>
        <dsp:cNvPr id="0" name=""/>
        <dsp:cNvSpPr/>
      </dsp:nvSpPr>
      <dsp:spPr>
        <a:xfrm>
          <a:off x="2232464" y="69433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5FE8D-6F0E-4100-924E-1715D766BF08}">
      <dsp:nvSpPr>
        <dsp:cNvPr id="0" name=""/>
        <dsp:cNvSpPr/>
      </dsp:nvSpPr>
      <dsp:spPr>
        <a:xfrm>
          <a:off x="2700464" y="53743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8C86A-4A28-4DB3-9BE2-5B8565E26164}">
      <dsp:nvSpPr>
        <dsp:cNvPr id="0" name=""/>
        <dsp:cNvSpPr/>
      </dsp:nvSpPr>
      <dsp:spPr>
        <a:xfrm>
          <a:off x="1530464" y="294943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400" kern="1200"/>
            <a:t>Conductismo:</a:t>
          </a:r>
          <a:endParaRPr lang="en-US" sz="1400" kern="1200"/>
        </a:p>
      </dsp:txBody>
      <dsp:txXfrm>
        <a:off x="1530464" y="2949434"/>
        <a:ext cx="3600000" cy="720000"/>
      </dsp:txXfrm>
    </dsp:sp>
    <dsp:sp modelId="{50468EA9-EDED-47E8-9863-6487FE08A4F3}">
      <dsp:nvSpPr>
        <dsp:cNvPr id="0" name=""/>
        <dsp:cNvSpPr/>
      </dsp:nvSpPr>
      <dsp:spPr>
        <a:xfrm>
          <a:off x="6462464" y="69433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60402-BD68-4C50-9E99-FCB6863AB471}">
      <dsp:nvSpPr>
        <dsp:cNvPr id="0" name=""/>
        <dsp:cNvSpPr/>
      </dsp:nvSpPr>
      <dsp:spPr>
        <a:xfrm>
          <a:off x="6930464" y="537433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89E1F-4DB0-404E-9D10-54F794926C02}">
      <dsp:nvSpPr>
        <dsp:cNvPr id="0" name=""/>
        <dsp:cNvSpPr/>
      </dsp:nvSpPr>
      <dsp:spPr>
        <a:xfrm>
          <a:off x="5760464" y="294943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400" kern="1200"/>
            <a:t>Aunque tradicional, aún se utiliza en algunas situaciones para modelar comportamientos específicos. </a:t>
          </a:r>
          <a:endParaRPr lang="en-US" sz="1400" kern="1200"/>
        </a:p>
      </dsp:txBody>
      <dsp:txXfrm>
        <a:off x="5760464" y="2949434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CDB58-5741-4DA3-8AC8-B3F6C26CC90B}">
      <dsp:nvSpPr>
        <dsp:cNvPr id="0" name=""/>
        <dsp:cNvSpPr/>
      </dsp:nvSpPr>
      <dsp:spPr>
        <a:xfrm>
          <a:off x="1968600" y="4517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3485A-BD45-4749-895F-010BB2943D9F}">
      <dsp:nvSpPr>
        <dsp:cNvPr id="0" name=""/>
        <dsp:cNvSpPr/>
      </dsp:nvSpPr>
      <dsp:spPr>
        <a:xfrm>
          <a:off x="2436600" y="51317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E6D48-0422-4FAD-AEC0-DCBD86CA366A}">
      <dsp:nvSpPr>
        <dsp:cNvPr id="0" name=""/>
        <dsp:cNvSpPr/>
      </dsp:nvSpPr>
      <dsp:spPr>
        <a:xfrm>
          <a:off x="1266600" y="292517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kern="1200"/>
            <a:t>Aprendizaje basado en problemas (ABP):</a:t>
          </a:r>
          <a:endParaRPr lang="en-US" sz="1700" kern="1200"/>
        </a:p>
      </dsp:txBody>
      <dsp:txXfrm>
        <a:off x="1266600" y="2925178"/>
        <a:ext cx="3600000" cy="720000"/>
      </dsp:txXfrm>
    </dsp:sp>
    <dsp:sp modelId="{3D1F733D-08BB-45E3-800A-45FC2A87F9F0}">
      <dsp:nvSpPr>
        <dsp:cNvPr id="0" name=""/>
        <dsp:cNvSpPr/>
      </dsp:nvSpPr>
      <dsp:spPr>
        <a:xfrm>
          <a:off x="6198600" y="4517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3A1A9-185E-4252-B329-AC74A0817827}">
      <dsp:nvSpPr>
        <dsp:cNvPr id="0" name=""/>
        <dsp:cNvSpPr/>
      </dsp:nvSpPr>
      <dsp:spPr>
        <a:xfrm>
          <a:off x="6666600" y="51317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C0040-547D-4DD6-A5E3-44F268F066F4}">
      <dsp:nvSpPr>
        <dsp:cNvPr id="0" name=""/>
        <dsp:cNvSpPr/>
      </dsp:nvSpPr>
      <dsp:spPr>
        <a:xfrm>
          <a:off x="5496600" y="292517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700" kern="1200"/>
            <a:t>Los estudiantes aprenden resolviendo problemas reales y complejos. </a:t>
          </a:r>
          <a:endParaRPr lang="en-US" sz="1700" kern="1200"/>
        </a:p>
      </dsp:txBody>
      <dsp:txXfrm>
        <a:off x="5496600" y="292517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A4A58-A7EC-4938-B8D2-8102A974F997}">
      <dsp:nvSpPr>
        <dsp:cNvPr id="0" name=""/>
        <dsp:cNvSpPr/>
      </dsp:nvSpPr>
      <dsp:spPr>
        <a:xfrm>
          <a:off x="1671600" y="27791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6FA9E-80BC-4336-8393-91E10A74B35D}">
      <dsp:nvSpPr>
        <dsp:cNvPr id="0" name=""/>
        <dsp:cNvSpPr/>
      </dsp:nvSpPr>
      <dsp:spPr>
        <a:xfrm>
          <a:off x="483600" y="269243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/>
            <a:t>Aprendizaje basado en proyectos (ABP):</a:t>
          </a:r>
          <a:endParaRPr lang="en-US" sz="1700" kern="1200"/>
        </a:p>
      </dsp:txBody>
      <dsp:txXfrm>
        <a:off x="483600" y="2692438"/>
        <a:ext cx="4320000" cy="720000"/>
      </dsp:txXfrm>
    </dsp:sp>
    <dsp:sp modelId="{7BF766E6-06A9-43ED-AA59-FCF754E9A96A}">
      <dsp:nvSpPr>
        <dsp:cNvPr id="0" name=""/>
        <dsp:cNvSpPr/>
      </dsp:nvSpPr>
      <dsp:spPr>
        <a:xfrm>
          <a:off x="6747600" y="27791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066FE-6D3F-4F73-94F6-29B1DAF66F61}">
      <dsp:nvSpPr>
        <dsp:cNvPr id="0" name=""/>
        <dsp:cNvSpPr/>
      </dsp:nvSpPr>
      <dsp:spPr>
        <a:xfrm>
          <a:off x="5559600" y="269243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Los estudiantes desarrollan proyectos que requieren la aplicación de conocimientos y habilidades aprendidas. </a:t>
          </a:r>
          <a:endParaRPr lang="en-US" sz="1700" kern="1200"/>
        </a:p>
      </dsp:txBody>
      <dsp:txXfrm>
        <a:off x="5559600" y="2692438"/>
        <a:ext cx="432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C4937-4FAF-495B-B578-AFB3CAD8C9A1}">
      <dsp:nvSpPr>
        <dsp:cNvPr id="0" name=""/>
        <dsp:cNvSpPr/>
      </dsp:nvSpPr>
      <dsp:spPr>
        <a:xfrm>
          <a:off x="1671600" y="27791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A3DF6-0CF9-45CC-84C5-E4C33712E550}">
      <dsp:nvSpPr>
        <dsp:cNvPr id="0" name=""/>
        <dsp:cNvSpPr/>
      </dsp:nvSpPr>
      <dsp:spPr>
        <a:xfrm>
          <a:off x="483600" y="269243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/>
            <a:t>Microaprendizaje:</a:t>
          </a:r>
          <a:endParaRPr lang="en-US" sz="1700" kern="1200"/>
        </a:p>
      </dsp:txBody>
      <dsp:txXfrm>
        <a:off x="483600" y="2692438"/>
        <a:ext cx="4320000" cy="720000"/>
      </dsp:txXfrm>
    </dsp:sp>
    <dsp:sp modelId="{1AF76CCC-B1A8-47D3-98BA-93977A14A30C}">
      <dsp:nvSpPr>
        <dsp:cNvPr id="0" name=""/>
        <dsp:cNvSpPr/>
      </dsp:nvSpPr>
      <dsp:spPr>
        <a:xfrm>
          <a:off x="6747600" y="27791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24F95-7298-444C-95C9-EAF5A9251DB8}">
      <dsp:nvSpPr>
        <dsp:cNvPr id="0" name=""/>
        <dsp:cNvSpPr/>
      </dsp:nvSpPr>
      <dsp:spPr>
        <a:xfrm>
          <a:off x="5559600" y="269243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Se centra en el aprendizaje en fragmentos cortos y específicos, ideal para la formación online y la educación a distancia. </a:t>
          </a:r>
          <a:endParaRPr lang="en-US" sz="1700" kern="1200"/>
        </a:p>
      </dsp:txBody>
      <dsp:txXfrm>
        <a:off x="5559600" y="2692438"/>
        <a:ext cx="432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3964D-2DC2-4FA7-B8CD-5330D050082C}">
      <dsp:nvSpPr>
        <dsp:cNvPr id="0" name=""/>
        <dsp:cNvSpPr/>
      </dsp:nvSpPr>
      <dsp:spPr>
        <a:xfrm>
          <a:off x="1935464" y="3023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76DD9-2CA4-44E4-882B-F07528B17AC1}">
      <dsp:nvSpPr>
        <dsp:cNvPr id="0" name=""/>
        <dsp:cNvSpPr/>
      </dsp:nvSpPr>
      <dsp:spPr>
        <a:xfrm>
          <a:off x="747464" y="271649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/>
            <a:t>Enfoque inclusivo:</a:t>
          </a:r>
          <a:endParaRPr lang="en-US" sz="1300" kern="1200"/>
        </a:p>
      </dsp:txBody>
      <dsp:txXfrm>
        <a:off x="747464" y="2716497"/>
        <a:ext cx="4320000" cy="720000"/>
      </dsp:txXfrm>
    </dsp:sp>
    <dsp:sp modelId="{D3ECC305-77EE-40B6-B6CF-D6B3FB515AD3}">
      <dsp:nvSpPr>
        <dsp:cNvPr id="0" name=""/>
        <dsp:cNvSpPr/>
      </dsp:nvSpPr>
      <dsp:spPr>
        <a:xfrm>
          <a:off x="7011464" y="3023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DA819-E1C2-4FB2-BA9A-C28333C6031F}">
      <dsp:nvSpPr>
        <dsp:cNvPr id="0" name=""/>
        <dsp:cNvSpPr/>
      </dsp:nvSpPr>
      <dsp:spPr>
        <a:xfrm>
          <a:off x="5823464" y="271649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Se centra en la adaptación de las estrategias de enseñanza para satisfacer las necesidades de todos los estudiantes, incluyendo aquellos con necesidades educativas especiales. </a:t>
          </a:r>
          <a:endParaRPr lang="en-US" sz="1300" kern="1200"/>
        </a:p>
      </dsp:txBody>
      <dsp:txXfrm>
        <a:off x="5823464" y="2716497"/>
        <a:ext cx="432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22DD1-52C8-49C7-8AF6-5C0DD57AFAE6}">
      <dsp:nvSpPr>
        <dsp:cNvPr id="0" name=""/>
        <dsp:cNvSpPr/>
      </dsp:nvSpPr>
      <dsp:spPr>
        <a:xfrm>
          <a:off x="2232464" y="6943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BB7EB-6363-4DEE-8D0B-2EAADED6A82D}">
      <dsp:nvSpPr>
        <dsp:cNvPr id="0" name=""/>
        <dsp:cNvSpPr/>
      </dsp:nvSpPr>
      <dsp:spPr>
        <a:xfrm>
          <a:off x="2700464" y="53743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5C1B2-21CD-483E-98D5-5123A4A47BC6}">
      <dsp:nvSpPr>
        <dsp:cNvPr id="0" name=""/>
        <dsp:cNvSpPr/>
      </dsp:nvSpPr>
      <dsp:spPr>
        <a:xfrm>
          <a:off x="1530464" y="294943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300" b="1" kern="1200"/>
            <a:t>Educación digital y tecnologías de la información y comunicación (TIC):</a:t>
          </a:r>
          <a:endParaRPr lang="en-US" sz="1300" kern="1200"/>
        </a:p>
      </dsp:txBody>
      <dsp:txXfrm>
        <a:off x="1530464" y="2949431"/>
        <a:ext cx="3600000" cy="720000"/>
      </dsp:txXfrm>
    </dsp:sp>
    <dsp:sp modelId="{95DE495B-6E67-4F41-A966-DA96E7B9C0E8}">
      <dsp:nvSpPr>
        <dsp:cNvPr id="0" name=""/>
        <dsp:cNvSpPr/>
      </dsp:nvSpPr>
      <dsp:spPr>
        <a:xfrm>
          <a:off x="6462464" y="69431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D7465-3D72-4AED-B5F6-2F519F4F10EF}">
      <dsp:nvSpPr>
        <dsp:cNvPr id="0" name=""/>
        <dsp:cNvSpPr/>
      </dsp:nvSpPr>
      <dsp:spPr>
        <a:xfrm>
          <a:off x="6930464" y="53743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987C7-3174-4918-A84D-E997B9414322}">
      <dsp:nvSpPr>
        <dsp:cNvPr id="0" name=""/>
        <dsp:cNvSpPr/>
      </dsp:nvSpPr>
      <dsp:spPr>
        <a:xfrm>
          <a:off x="5760464" y="294943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300" kern="1200"/>
            <a:t>Utiliza la tecnología para enriquecer el proceso de aprendizaje, facilitando la investigación, la colaboración y la comunicación. </a:t>
          </a:r>
          <a:endParaRPr lang="en-US" sz="1300" kern="1200"/>
        </a:p>
      </dsp:txBody>
      <dsp:txXfrm>
        <a:off x="5760464" y="2949431"/>
        <a:ext cx="36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AAA18-9B5F-436F-9360-1EBBF21FBDA3}">
      <dsp:nvSpPr>
        <dsp:cNvPr id="0" name=""/>
        <dsp:cNvSpPr/>
      </dsp:nvSpPr>
      <dsp:spPr>
        <a:xfrm>
          <a:off x="1935464" y="3023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4764F-49E9-4A1E-B901-4DAEB76CB1DB}">
      <dsp:nvSpPr>
        <dsp:cNvPr id="0" name=""/>
        <dsp:cNvSpPr/>
      </dsp:nvSpPr>
      <dsp:spPr>
        <a:xfrm>
          <a:off x="747464" y="271649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/>
            <a:t>Educación intercultural:</a:t>
          </a:r>
          <a:endParaRPr lang="en-US" sz="1700" kern="1200"/>
        </a:p>
      </dsp:txBody>
      <dsp:txXfrm>
        <a:off x="747464" y="2716497"/>
        <a:ext cx="4320000" cy="720000"/>
      </dsp:txXfrm>
    </dsp:sp>
    <dsp:sp modelId="{8E1C3C26-934B-4BD6-9A4B-B30B9D4AF366}">
      <dsp:nvSpPr>
        <dsp:cNvPr id="0" name=""/>
        <dsp:cNvSpPr/>
      </dsp:nvSpPr>
      <dsp:spPr>
        <a:xfrm>
          <a:off x="7011464" y="3023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66DF6-F711-42E3-B6F7-55D9169D3CD4}">
      <dsp:nvSpPr>
        <dsp:cNvPr id="0" name=""/>
        <dsp:cNvSpPr/>
      </dsp:nvSpPr>
      <dsp:spPr>
        <a:xfrm>
          <a:off x="5823464" y="271649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Promueve la comprensión y el respeto por las diferentes culturas, fomentando la diversidad en el aula. </a:t>
          </a:r>
          <a:endParaRPr lang="en-US" sz="1700" kern="1200"/>
        </a:p>
      </dsp:txBody>
      <dsp:txXfrm>
        <a:off x="5823464" y="271649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8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0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95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8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77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7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4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4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2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56379F93-A22A-702C-BAE4-503FABD19F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D30DD7D3-2712-4491-B2C2-5FC23330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569" y="1066800"/>
            <a:ext cx="5128322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2A9858-D0DF-071A-810D-D0095F7D9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737" y="1562101"/>
            <a:ext cx="4359744" cy="273853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400"/>
              <a:t>TENDENCIAS PEDAGÓGICAS CONTEMPORANEAS</a:t>
            </a:r>
            <a:endParaRPr lang="es-EC" sz="3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D0734C-004D-4938-8EA0-2C3867A1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37" y="5780876"/>
            <a:ext cx="51311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0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652190-80A0-F574-F4BF-671AB3B2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endParaRPr lang="es-EC"/>
          </a:p>
        </p:txBody>
      </p:sp>
      <p:pic>
        <p:nvPicPr>
          <p:cNvPr id="5" name="Picture 4" descr="Dados y fichas en un juego de mesa">
            <a:extLst>
              <a:ext uri="{FF2B5EF4-FFF2-40B4-BE49-F238E27FC236}">
                <a16:creationId xmlns:a16="http://schemas.microsoft.com/office/drawing/2014/main" id="{40C6182D-D0FD-BDB2-3E31-5BFB27D4C1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44" r="37051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E04725-AE2A-1E55-16FE-F6652567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r>
              <a:rPr lang="es-ES" b="1" dirty="0"/>
              <a:t>Gamificación: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Incorpora elementos de juego en el aprendizaje para motivar a los estudiantes y hacer el proceso más atractivo. 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638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7C10F0-65EE-84D9-EA0B-53144228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endParaRPr lang="es-EC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10169CE-037F-D8B2-0946-39324709C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784068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717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014A25-7D28-B547-D01A-3B05C676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endParaRPr lang="es-EC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EADC3DF-2633-B320-0713-FEFDC8C00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552383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497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DE53B-E0D3-A47E-B09B-EEB2672E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endParaRPr lang="es-EC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D2222A8-A621-9D9B-1420-BA78701E8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100085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83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568964-0CE7-FF0D-2388-54D6C0A0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endParaRPr lang="es-EC"/>
          </a:p>
        </p:txBody>
      </p:sp>
      <p:pic>
        <p:nvPicPr>
          <p:cNvPr id="7" name="Graphic 6" descr="Educación">
            <a:extLst>
              <a:ext uri="{FF2B5EF4-FFF2-40B4-BE49-F238E27FC236}">
                <a16:creationId xmlns:a16="http://schemas.microsoft.com/office/drawing/2014/main" id="{C92B8C7A-8E53-1E93-4E5D-CF2359DA8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232" y="2256287"/>
            <a:ext cx="3760459" cy="37604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0352D-50EC-55D9-1697-C9BCFC90D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0" y="2256287"/>
            <a:ext cx="4563618" cy="3760459"/>
          </a:xfrm>
        </p:spPr>
        <p:txBody>
          <a:bodyPr anchor="t">
            <a:normAutofit/>
          </a:bodyPr>
          <a:lstStyle/>
          <a:p>
            <a:r>
              <a:rPr lang="es-ES" dirty="0"/>
              <a:t>Estas tendencias pedagógicas contemporáneas buscan adaptar la educación a las necesidades de los estudiantes del siglo XXI, priorizando la formación integral, el desarrollo de habilidades clave y la preparación para un futuro incierto. </a:t>
            </a:r>
            <a:endParaRPr lang="es-EC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4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41EEED-AC5F-5E92-7AD2-33E09852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s-EC" b="0" dirty="0"/>
              <a:t>Desafíos:</a:t>
            </a:r>
            <a:endParaRPr lang="es-EC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0CDF355-A3B9-14C7-CE8E-1F167FCBE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688722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01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714E94-A684-8A90-0B7D-54E21870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021842"/>
            <a:ext cx="3156857" cy="26426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TENDENCIAS PEDAGOGICAS EN LATINOAMERICA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0527CE-FCD0-40C8-B37A-39331C2A4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011930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opa con distintos estampados">
            <a:extLst>
              <a:ext uri="{FF2B5EF4-FFF2-40B4-BE49-F238E27FC236}">
                <a16:creationId xmlns:a16="http://schemas.microsoft.com/office/drawing/2014/main" id="{3FBC2137-F53A-AF13-8DBC-C4EB9291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2"/>
          <a:stretch>
            <a:fillRect/>
          </a:stretch>
        </p:blipFill>
        <p:spPr>
          <a:xfrm>
            <a:off x="4604641" y="1960012"/>
            <a:ext cx="6876288" cy="386783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B360F2-E69E-74EA-7A8D-649D8C3A20F4}"/>
              </a:ext>
            </a:extLst>
          </p:cNvPr>
          <p:cNvSpPr txBox="1"/>
          <p:nvPr/>
        </p:nvSpPr>
        <p:spPr>
          <a:xfrm>
            <a:off x="640079" y="4541855"/>
            <a:ext cx="371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ARTICULOS CIENTIFICOS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35513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C7C741-264E-BB7F-6B33-CF780F32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400" dirty="0"/>
              <a:t>PENSAMIENTO PEDAGOGICO LATINOAMERICANO</a:t>
            </a:r>
            <a:endParaRPr lang="es-EC" sz="3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86F34-BFA8-3175-3ED9-B75F7689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28" r="17828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9BF711-BAFB-8D39-FC70-6788B87C0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" dirty="0"/>
              <a:t>El pensamiento pedagógico latinoamericano se define como un conjunto de ideas y reflexiones sobre la educación, que emergen desde la experiencia latinoamericana y se caracterizan por una mirada crítica a la realidad social y política, buscando la transformación social a través de la educación. Se diferencia del pensamiento pedagógico occidental al considerar la educación como un proceso de liberación y empoderamiento, especialmente para los excluidos y marginados. 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423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C69525-1BE4-4BA0-A23C-3BB6C162E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08187D-4DA6-3313-AA3F-99E52CC3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</p:spPr>
        <p:txBody>
          <a:bodyPr>
            <a:normAutofit/>
          </a:bodyPr>
          <a:lstStyle/>
          <a:p>
            <a:r>
              <a:rPr lang="es-EC" b="0" dirty="0"/>
              <a:t>Características clave:</a:t>
            </a:r>
            <a:endParaRPr lang="es-EC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8AF875-C18B-4B48-AE4C-A63FD3CE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9EAA9E9-3BAD-BA90-3838-195E70914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550261"/>
              </p:ext>
            </p:extLst>
          </p:nvPr>
        </p:nvGraphicFramePr>
        <p:xfrm>
          <a:off x="640079" y="2559050"/>
          <a:ext cx="10890929" cy="373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0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8F93F9-2AAA-9F47-7376-5236098D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es-EC" b="0" dirty="0"/>
              <a:t>Características clave:</a:t>
            </a:r>
            <a:endParaRPr lang="es-EC" dirty="0"/>
          </a:p>
        </p:txBody>
      </p:sp>
      <p:pic>
        <p:nvPicPr>
          <p:cNvPr id="5" name="Picture 4" descr="Bolígrafo situado en la parte superior de una línea de firma">
            <a:extLst>
              <a:ext uri="{FF2B5EF4-FFF2-40B4-BE49-F238E27FC236}">
                <a16:creationId xmlns:a16="http://schemas.microsoft.com/office/drawing/2014/main" id="{40860098-AEDB-C307-4E49-B9E10E091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06" r="1411" b="-1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D072FC-10DE-25AA-75CF-95BB42178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r>
              <a:rPr lang="es-ES" b="1" dirty="0"/>
              <a:t>Crítica a la dominación: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Reflexiona sobre cómo la educación puede ser utilizada como herramienta de dominación o liberación, y busca alternativas para la emancipación. 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8549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E3391-871B-E54C-05DF-D32BEDA5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348D86-84E5-0E10-FE01-C86E6AEB1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Las tendencias pedagógicas contemporáneas </a:t>
            </a:r>
            <a:r>
              <a:rPr lang="es-ES" b="1" dirty="0"/>
              <a:t>son enfoques y métodos educativos </a:t>
            </a:r>
            <a:r>
              <a:rPr lang="es-ES" dirty="0"/>
              <a:t>que buscan innovar y mejorar el proceso de enseñanza-aprendizaje en el mundo actual. </a:t>
            </a:r>
          </a:p>
          <a:p>
            <a:pPr marL="0" indent="0">
              <a:buNone/>
            </a:pPr>
            <a:r>
              <a:rPr lang="es-ES" dirty="0"/>
              <a:t>Estas tendencias se caracterizan por la flexibilidad, la inclusión, la adaptación a las tecnologías y las necesidades individuales de los estudiantes. Se enfocan en la participación activa de los estudiantes, la promoción del pensamiento crítico y la construcción del conocimiento a través de experiencias significativas. 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8458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46DE73-BD7A-617E-E06C-A8235686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70750"/>
            <a:ext cx="10890929" cy="1387934"/>
          </a:xfrm>
        </p:spPr>
        <p:txBody>
          <a:bodyPr anchor="b">
            <a:normAutofit/>
          </a:bodyPr>
          <a:lstStyle/>
          <a:p>
            <a:endParaRPr lang="es-EC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0D85422-D20C-2B9E-4ED4-D5DCEA2EE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842438"/>
              </p:ext>
            </p:extLst>
          </p:nvPr>
        </p:nvGraphicFramePr>
        <p:xfrm>
          <a:off x="640079" y="2559050"/>
          <a:ext cx="10890929" cy="373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716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46898E-CCCC-459C-285B-2B9AD7BD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endParaRPr lang="es-EC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1D9510D-F0EA-31C0-4D62-987924EF5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371235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73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5C2479-0275-E719-9400-28CFFAAC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3000587" cy="4160520"/>
          </a:xfrm>
        </p:spPr>
        <p:txBody>
          <a:bodyPr anchor="t">
            <a:normAutofit/>
          </a:bodyPr>
          <a:lstStyle/>
          <a:p>
            <a:endParaRPr lang="es-EC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ADA91C-AD52-A530-A898-AD6E69874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4C44D79-DE4D-B5FF-3DAA-BF91BF8D1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527859"/>
              </p:ext>
            </p:extLst>
          </p:nvPr>
        </p:nvGraphicFramePr>
        <p:xfrm>
          <a:off x="4303332" y="891606"/>
          <a:ext cx="7216416" cy="511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240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EC7642-4FBA-AB50-1A65-1D19DA60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400" b="0"/>
              <a:t>Algunos ejemplos de figuras y conceptos clave:</a:t>
            </a:r>
            <a:endParaRPr lang="es-EC" sz="3400"/>
          </a:p>
        </p:txBody>
      </p:sp>
      <p:pic>
        <p:nvPicPr>
          <p:cNvPr id="1026" name="Picture 2" descr="Freire: pedagogía popular de la revolución permanente | Servindi -  Servicios de Comunicación Intercultural">
            <a:extLst>
              <a:ext uri="{FF2B5EF4-FFF2-40B4-BE49-F238E27FC236}">
                <a16:creationId xmlns:a16="http://schemas.microsoft.com/office/drawing/2014/main" id="{0929AC02-EBCB-E5C7-44FF-2A141591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r="10534" b="-2"/>
          <a:stretch>
            <a:fillRect/>
          </a:stretch>
        </p:blipFill>
        <p:spPr bwMode="auto">
          <a:xfrm>
            <a:off x="20" y="914399"/>
            <a:ext cx="4416532" cy="53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0364A-E883-8580-BA5B-9AAB4099F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r>
              <a:rPr lang="es-ES" b="1" dirty="0"/>
              <a:t>Paulo Freire:</a:t>
            </a:r>
            <a:endParaRPr lang="es-ES" dirty="0"/>
          </a:p>
          <a:p>
            <a:r>
              <a:rPr lang="es-ES" dirty="0"/>
              <a:t>Fundador de la pedagogía crítica, destaca la importancia de la educación liberadora y la concientización. </a:t>
            </a:r>
          </a:p>
          <a:p>
            <a:r>
              <a:rPr lang="es-ES" dirty="0"/>
              <a:t>https://www.youtube.com/watch?v=kAemFdMqnO8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506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234B89-33C3-69F0-E624-A91D6504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914400"/>
            <a:ext cx="6501810" cy="1097280"/>
          </a:xfrm>
        </p:spPr>
        <p:txBody>
          <a:bodyPr anchor="t">
            <a:normAutofit/>
          </a:bodyPr>
          <a:lstStyle/>
          <a:p>
            <a:endParaRPr lang="es-EC"/>
          </a:p>
        </p:txBody>
      </p:sp>
      <p:pic>
        <p:nvPicPr>
          <p:cNvPr id="2050" name="Picture 2" descr="José Martí, el poeta nacional – América 2.1">
            <a:extLst>
              <a:ext uri="{FF2B5EF4-FFF2-40B4-BE49-F238E27FC236}">
                <a16:creationId xmlns:a16="http://schemas.microsoft.com/office/drawing/2014/main" id="{4FFEA41A-7648-EFA8-F28B-73CC454E6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6" r="13979" b="-2"/>
          <a:stretch>
            <a:fillRect/>
          </a:stretch>
        </p:blipFill>
        <p:spPr bwMode="auto">
          <a:xfrm>
            <a:off x="20" y="914399"/>
            <a:ext cx="4416532" cy="53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67922"/>
            <a:ext cx="4416552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F0BB6C-E2C3-04A2-DEC9-9AD1CF0FB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2176036"/>
            <a:ext cx="6501810" cy="4121885"/>
          </a:xfrm>
        </p:spPr>
        <p:txBody>
          <a:bodyPr>
            <a:normAutofit/>
          </a:bodyPr>
          <a:lstStyle/>
          <a:p>
            <a:r>
              <a:rPr lang="es-ES" b="1" dirty="0"/>
              <a:t>José Martí:</a:t>
            </a:r>
            <a:endParaRPr lang="es-ES" dirty="0"/>
          </a:p>
          <a:p>
            <a:r>
              <a:rPr lang="es-ES" dirty="0"/>
              <a:t>Pensador y pedagogo cubano, promotor de una educación nacionalista y liberadora. </a:t>
            </a:r>
          </a:p>
          <a:p>
            <a:r>
              <a:rPr lang="es-EC" dirty="0"/>
              <a:t>https://www.youtube.com/watch?v=HKGm2aCnOks</a:t>
            </a:r>
          </a:p>
        </p:txBody>
      </p:sp>
    </p:spTree>
    <p:extLst>
      <p:ext uri="{BB962C8B-B14F-4D97-AF65-F5344CB8AC3E}">
        <p14:creationId xmlns:p14="http://schemas.microsoft.com/office/powerpoint/2010/main" val="2757756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222AE1-5D9F-A4FF-C813-038F9928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endParaRPr lang="es-EC"/>
          </a:p>
        </p:txBody>
      </p:sp>
      <p:pic>
        <p:nvPicPr>
          <p:cNvPr id="3074" name="Picture 2" descr="José Vasconcelos, Maestro de la Juventud de América | Secretaría de  Educación Pública | Gobierno | gob.mx">
            <a:extLst>
              <a:ext uri="{FF2B5EF4-FFF2-40B4-BE49-F238E27FC236}">
                <a16:creationId xmlns:a16="http://schemas.microsoft.com/office/drawing/2014/main" id="{7900FE2E-E11E-591C-1AB7-4EC23CCB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32" y="2665444"/>
            <a:ext cx="5648193" cy="294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F7BF9D-23CB-52B3-95FF-A700E9A0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0" y="2256287"/>
            <a:ext cx="4563618" cy="3760459"/>
          </a:xfrm>
        </p:spPr>
        <p:txBody>
          <a:bodyPr anchor="t">
            <a:normAutofit/>
          </a:bodyPr>
          <a:lstStyle/>
          <a:p>
            <a:r>
              <a:rPr lang="es-ES" b="1" dirty="0"/>
              <a:t>José Vasconcelos:</a:t>
            </a:r>
            <a:endParaRPr lang="es-ES" dirty="0"/>
          </a:p>
          <a:p>
            <a:r>
              <a:rPr lang="es-ES" dirty="0"/>
              <a:t>Intelectual mexicano, defensor de una educación para el desarrollo de la identidad latinoamericana. </a:t>
            </a:r>
          </a:p>
          <a:p>
            <a:r>
              <a:rPr lang="es-EC" dirty="0"/>
              <a:t>https://www.youtube.com/watch?v=zxh0dNQgffQ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220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E336DC-83E8-A516-72E8-907FA816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endParaRPr lang="es-EC"/>
          </a:p>
        </p:txBody>
      </p:sp>
      <p:pic>
        <p:nvPicPr>
          <p:cNvPr id="4098" name="Picture 2" descr="Eduardo Galeano, su voz y sus ideas | Señal Memoria">
            <a:extLst>
              <a:ext uri="{FF2B5EF4-FFF2-40B4-BE49-F238E27FC236}">
                <a16:creationId xmlns:a16="http://schemas.microsoft.com/office/drawing/2014/main" id="{D7B47805-04AE-60DE-75C0-A1A80F90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32" y="2540288"/>
            <a:ext cx="5648193" cy="319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71F8E-2B4E-A917-AF71-D6064AD5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0" y="2256287"/>
            <a:ext cx="4563618" cy="3760459"/>
          </a:xfrm>
        </p:spPr>
        <p:txBody>
          <a:bodyPr anchor="t">
            <a:normAutofit/>
          </a:bodyPr>
          <a:lstStyle/>
          <a:p>
            <a:r>
              <a:rPr lang="es-ES" b="1" dirty="0"/>
              <a:t>Eduardo Galeano:</a:t>
            </a:r>
            <a:endParaRPr lang="es-ES" dirty="0"/>
          </a:p>
          <a:p>
            <a:r>
              <a:rPr lang="es-ES" dirty="0"/>
              <a:t>Escritor y periodista uruguayo, que aborda la educación desde una perspectiva crítica de la realidad social. </a:t>
            </a:r>
          </a:p>
          <a:p>
            <a:r>
              <a:rPr lang="es-ES" dirty="0"/>
              <a:t>https://www.youtube.com/watch?v=gtMpvfUunOg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206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FEAB84-4E76-C1AD-9E0D-96D5BED7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10890928" cy="971550"/>
          </a:xfrm>
        </p:spPr>
        <p:txBody>
          <a:bodyPr anchor="t">
            <a:normAutofit/>
          </a:bodyPr>
          <a:lstStyle/>
          <a:p>
            <a:endParaRPr lang="es-EC"/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39AA7464-1EB7-A869-C7D3-AA680BBA9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escolonizar las mentes y los corazones: los sindicatos lideran la  transformación de la educación">
            <a:extLst>
              <a:ext uri="{FF2B5EF4-FFF2-40B4-BE49-F238E27FC236}">
                <a16:creationId xmlns:a16="http://schemas.microsoft.com/office/drawing/2014/main" id="{C7634498-077E-3A99-444E-1E60C992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32" y="2932761"/>
            <a:ext cx="5648193" cy="296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46E43A-F795-C77D-667E-9F47ED5D0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063" y="2537460"/>
            <a:ext cx="4659945" cy="3760459"/>
          </a:xfrm>
        </p:spPr>
        <p:txBody>
          <a:bodyPr anchor="t">
            <a:normAutofit/>
          </a:bodyPr>
          <a:lstStyle/>
          <a:p>
            <a:r>
              <a:rPr lang="es-ES" b="1" dirty="0"/>
              <a:t>Pedagogía de la descolonización:</a:t>
            </a:r>
            <a:endParaRPr lang="es-ES" dirty="0"/>
          </a:p>
          <a:p>
            <a:r>
              <a:rPr lang="es-ES" dirty="0"/>
              <a:t>Busca cuestionar y transformar las relaciones de poder en la educación, revalorizando las culturas y saberes indígenas. </a:t>
            </a:r>
          </a:p>
          <a:p>
            <a:r>
              <a:rPr lang="es-ES" dirty="0"/>
              <a:t>https://www.youtube.com/watch?v=khZZk6idNTo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88053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B2BB28-5CF7-F267-AA12-48652C45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10890928" cy="971550"/>
          </a:xfrm>
        </p:spPr>
        <p:txBody>
          <a:bodyPr anchor="t">
            <a:normAutofit/>
          </a:bodyPr>
          <a:lstStyle/>
          <a:p>
            <a:endParaRPr lang="es-EC"/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39AA7464-1EB7-A869-C7D3-AA680BBA9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GESTIÓN EDUCATIVA EN EL ECUADOR ⋆ Infograma.net">
            <a:extLst>
              <a:ext uri="{FF2B5EF4-FFF2-40B4-BE49-F238E27FC236}">
                <a16:creationId xmlns:a16="http://schemas.microsoft.com/office/drawing/2014/main" id="{2B6C0BE6-7368-AD60-7E31-E71ADED6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32" y="2537460"/>
            <a:ext cx="5312394" cy="37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4AB670-F6F2-17FD-6E20-FBB392FB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063" y="2537460"/>
            <a:ext cx="4659945" cy="3760459"/>
          </a:xfrm>
        </p:spPr>
        <p:txBody>
          <a:bodyPr anchor="t">
            <a:normAutofit lnSpcReduction="10000"/>
          </a:bodyPr>
          <a:lstStyle/>
          <a:p>
            <a:r>
              <a:rPr lang="es-ES" dirty="0"/>
              <a:t>El pensamiento pedagógico latinoamericano se enriquece con las aportaciones de diversas figuras y corrientes, creando un campo de reflexión y acción para la construcción de una educación más justa y transformadora. </a:t>
            </a:r>
          </a:p>
          <a:p>
            <a:r>
              <a:rPr lang="es-ES" dirty="0"/>
              <a:t>EN ECUADOR???? CUAL SERÍA EL MAYOR PEDAGOGO??? QUE APORTE HA HECHO??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915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C69525-1BE4-4BA0-A23C-3BB6C162E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738C1C-0F1A-7BA0-A3DF-EC1BED87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C" sz="3400" b="0"/>
              <a:t>Principales tendencias pedagógicas contemporáneas:</a:t>
            </a:r>
            <a:endParaRPr lang="es-EC" sz="34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8AF875-C18B-4B48-AE4C-A63FD3CE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42E3222-1828-BDA9-41C1-DD46733D0C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60195"/>
              </p:ext>
            </p:extLst>
          </p:nvPr>
        </p:nvGraphicFramePr>
        <p:xfrm>
          <a:off x="640079" y="2559050"/>
          <a:ext cx="10890929" cy="373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31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C69525-1BE4-4BA0-A23C-3BB6C162E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41A62A-A0F9-80AE-DEA2-FB886A42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</p:spPr>
        <p:txBody>
          <a:bodyPr>
            <a:normAutofit/>
          </a:bodyPr>
          <a:lstStyle/>
          <a:p>
            <a:endParaRPr lang="es-EC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8AF875-C18B-4B48-AE4C-A63FD3CE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3C36A23-B81F-68CF-6EB1-6F30C5C5A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40972"/>
              </p:ext>
            </p:extLst>
          </p:nvPr>
        </p:nvGraphicFramePr>
        <p:xfrm>
          <a:off x="640079" y="2559050"/>
          <a:ext cx="10890929" cy="373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29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C69525-1BE4-4BA0-A23C-3BB6C162E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8D1C7A-9864-D931-9972-1C11C351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</p:spPr>
        <p:txBody>
          <a:bodyPr>
            <a:normAutofit/>
          </a:bodyPr>
          <a:lstStyle/>
          <a:p>
            <a:endParaRPr lang="es-EC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8AF875-C18B-4B48-AE4C-A63FD3CE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DB3FC6A-3758-FDA5-86F5-925A1C2F0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023056"/>
              </p:ext>
            </p:extLst>
          </p:nvPr>
        </p:nvGraphicFramePr>
        <p:xfrm>
          <a:off x="640079" y="2559050"/>
          <a:ext cx="10890929" cy="373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84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D5E939-18E2-851A-581E-3D4B523A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endParaRPr lang="es-EC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2783F27-D5A5-9ADF-2608-856402BB03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665464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33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58DE8-B0AB-998F-0F54-A4698CAA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endParaRPr lang="es-EC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16766CE-C21F-541C-D945-5A8AD919F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630780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92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2D055D-BC09-4A52-25F1-97E37E41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endParaRPr lang="es-EC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2B57B0B-736C-71A3-8612-42C0C939E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49247"/>
              </p:ext>
            </p:extLst>
          </p:nvPr>
        </p:nvGraphicFramePr>
        <p:xfrm>
          <a:off x="914400" y="2607561"/>
          <a:ext cx="10363200" cy="369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75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F81545-F645-DBDD-E91B-A59C63CA1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endParaRPr lang="es-EC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BD000-816E-9870-8EBB-ECC7CFCA3D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27" r="30228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7881B-D0E5-2F71-8B53-79D6FCC80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>
            <a:normAutofit/>
          </a:bodyPr>
          <a:lstStyle/>
          <a:p>
            <a:r>
              <a:rPr lang="es-ES" b="1" dirty="0"/>
              <a:t>Neurociencia y educación: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Busca comprender cómo el cerebro aprende para adaptar las estrategias de enseñanza a los procesos neuropsicológicos. 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3855850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883</Words>
  <Application>Microsoft Office PowerPoint</Application>
  <PresentationFormat>Panorámica</PresentationFormat>
  <Paragraphs>73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Grandview Display</vt:lpstr>
      <vt:lpstr>DashVTI</vt:lpstr>
      <vt:lpstr>TENDENCIAS PEDAGÓGICAS CONTEMPORANEAS</vt:lpstr>
      <vt:lpstr>INTRODUCCIÓN</vt:lpstr>
      <vt:lpstr>Principales tendencias pedagógicas contemporáneas: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Desafíos:</vt:lpstr>
      <vt:lpstr>TENDENCIAS PEDAGOGICAS EN LATINOAMERICA</vt:lpstr>
      <vt:lpstr>PENSAMIENTO PEDAGOGICO LATINOAMERICANO</vt:lpstr>
      <vt:lpstr>Características clave:</vt:lpstr>
      <vt:lpstr>Características clave:</vt:lpstr>
      <vt:lpstr>Presentación de PowerPoint</vt:lpstr>
      <vt:lpstr>Presentación de PowerPoint</vt:lpstr>
      <vt:lpstr>Presentación de PowerPoint</vt:lpstr>
      <vt:lpstr>Algunos ejemplos de figuras y conceptos clave: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Sandra Veronica Mera Ponce</dc:creator>
  <cp:lastModifiedBy>Sandra Veronica Mera Ponce</cp:lastModifiedBy>
  <cp:revision>1</cp:revision>
  <dcterms:created xsi:type="dcterms:W3CDTF">2025-06-09T00:49:14Z</dcterms:created>
  <dcterms:modified xsi:type="dcterms:W3CDTF">2025-06-09T01:42:58Z</dcterms:modified>
</cp:coreProperties>
</file>