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10" r:id="rId4"/>
    <p:sldId id="296" r:id="rId5"/>
    <p:sldId id="302" r:id="rId6"/>
    <p:sldId id="312" r:id="rId7"/>
    <p:sldId id="303" r:id="rId8"/>
    <p:sldId id="315" r:id="rId9"/>
    <p:sldId id="314" r:id="rId10"/>
    <p:sldId id="304" r:id="rId11"/>
    <p:sldId id="317" r:id="rId12"/>
    <p:sldId id="318" r:id="rId13"/>
    <p:sldId id="320" r:id="rId14"/>
    <p:sldId id="321" r:id="rId15"/>
    <p:sldId id="305" r:id="rId16"/>
    <p:sldId id="323" r:id="rId17"/>
    <p:sldId id="324" r:id="rId18"/>
    <p:sldId id="325" r:id="rId19"/>
    <p:sldId id="306" r:id="rId20"/>
    <p:sldId id="327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5FB"/>
    <a:srgbClr val="FF0000"/>
    <a:srgbClr val="37F937"/>
    <a:srgbClr val="000000"/>
    <a:srgbClr val="FFFF00"/>
    <a:srgbClr val="5B9BD5"/>
    <a:srgbClr val="F8082A"/>
    <a:srgbClr val="C5D905"/>
    <a:srgbClr val="04C1F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46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2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3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4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16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72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16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3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42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0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20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FCD2D-61E2-42A4-9C44-197C6BC66C41}" type="datetimeFigureOut">
              <a:rPr lang="es-ES" smtClean="0"/>
              <a:t>02/06/2025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8A79-3A4A-4EAD-AE03-59A824969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27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11 CuadroTexto"/>
          <p:cNvSpPr txBox="1">
            <a:spLocks noChangeArrowheads="1"/>
          </p:cNvSpPr>
          <p:nvPr/>
        </p:nvSpPr>
        <p:spPr bwMode="auto">
          <a:xfrm>
            <a:off x="1883764" y="2331748"/>
            <a:ext cx="8501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s-VE" altLang="es-EC" sz="1600" b="1"/>
          </a:p>
        </p:txBody>
      </p:sp>
      <p:sp>
        <p:nvSpPr>
          <p:cNvPr id="2" name="CuadroTexto 1"/>
          <p:cNvSpPr txBox="1"/>
          <p:nvPr/>
        </p:nvSpPr>
        <p:spPr>
          <a:xfrm>
            <a:off x="7476572" y="3235509"/>
            <a:ext cx="58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84702" y="2762558"/>
            <a:ext cx="773723" cy="7219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73903" y="2355239"/>
            <a:ext cx="773723" cy="9028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581226" y="3298473"/>
            <a:ext cx="323556" cy="3002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51776" y="5106975"/>
            <a:ext cx="7876355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10800"/>
              </a:lnSpc>
              <a:defRPr/>
            </a:pPr>
            <a:r>
              <a:rPr lang="es-AR" sz="72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   ANATOMÍA DEL</a:t>
            </a:r>
          </a:p>
          <a:p>
            <a:pPr algn="ctr">
              <a:lnSpc>
                <a:spcPts val="10800"/>
              </a:lnSpc>
              <a:defRPr/>
            </a:pPr>
            <a:r>
              <a:rPr lang="es-AR" sz="138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HUESO </a:t>
            </a:r>
          </a:p>
          <a:p>
            <a:pPr algn="ctr">
              <a:lnSpc>
                <a:spcPts val="10800"/>
              </a:lnSpc>
              <a:defRPr/>
            </a:pPr>
            <a:r>
              <a:rPr lang="es-AR" sz="138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COXAL</a:t>
            </a:r>
            <a:endParaRPr lang="es-AR" sz="5400" b="1" dirty="0">
              <a:solidFill>
                <a:srgbClr val="FF0000"/>
              </a:solidFill>
              <a:latin typeface="Berlin Sans FB Demi" pitchFamily="34" charset="0"/>
              <a:ea typeface="+mj-ea"/>
            </a:endParaRPr>
          </a:p>
          <a:p>
            <a:pPr algn="ctr">
              <a:defRPr/>
            </a:pPr>
            <a:r>
              <a:rPr lang="es-AR" sz="6000" b="1" dirty="0">
                <a:solidFill>
                  <a:srgbClr val="FF0000"/>
                </a:solidFill>
                <a:latin typeface="Berlin Sans FB Demi" pitchFamily="34" charset="0"/>
                <a:ea typeface="+mj-ea"/>
              </a:rPr>
              <a:t>(Hueso ilíaco)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24080"/>
          <a:stretch/>
        </p:blipFill>
        <p:spPr>
          <a:xfrm>
            <a:off x="38449" y="58835"/>
            <a:ext cx="5486970" cy="6814896"/>
          </a:xfrm>
          <a:prstGeom prst="rect">
            <a:avLst/>
          </a:prstGeom>
        </p:spPr>
      </p:pic>
      <p:sp>
        <p:nvSpPr>
          <p:cNvPr id="16" name="Forma libre 15"/>
          <p:cNvSpPr/>
          <p:nvPr/>
        </p:nvSpPr>
        <p:spPr>
          <a:xfrm>
            <a:off x="42318" y="2407813"/>
            <a:ext cx="5341545" cy="4182701"/>
          </a:xfrm>
          <a:custGeom>
            <a:avLst/>
            <a:gdLst>
              <a:gd name="connsiteX0" fmla="*/ 3340729 w 5341545"/>
              <a:gd name="connsiteY0" fmla="*/ 199176 h 4182701"/>
              <a:gd name="connsiteX1" fmla="*/ 3295462 w 5341545"/>
              <a:gd name="connsiteY1" fmla="*/ 371192 h 4182701"/>
              <a:gd name="connsiteX2" fmla="*/ 3177767 w 5341545"/>
              <a:gd name="connsiteY2" fmla="*/ 534154 h 4182701"/>
              <a:gd name="connsiteX3" fmla="*/ 3476531 w 5341545"/>
              <a:gd name="connsiteY3" fmla="*/ 443620 h 4182701"/>
              <a:gd name="connsiteX4" fmla="*/ 3576119 w 5341545"/>
              <a:gd name="connsiteY4" fmla="*/ 642796 h 4182701"/>
              <a:gd name="connsiteX5" fmla="*/ 3639493 w 5341545"/>
              <a:gd name="connsiteY5" fmla="*/ 778598 h 4182701"/>
              <a:gd name="connsiteX6" fmla="*/ 3648547 w 5341545"/>
              <a:gd name="connsiteY6" fmla="*/ 977774 h 4182701"/>
              <a:gd name="connsiteX7" fmla="*/ 3576119 w 5341545"/>
              <a:gd name="connsiteY7" fmla="*/ 1213164 h 4182701"/>
              <a:gd name="connsiteX8" fmla="*/ 3440317 w 5341545"/>
              <a:gd name="connsiteY8" fmla="*/ 1303699 h 4182701"/>
              <a:gd name="connsiteX9" fmla="*/ 3277355 w 5341545"/>
              <a:gd name="connsiteY9" fmla="*/ 1376127 h 4182701"/>
              <a:gd name="connsiteX10" fmla="*/ 3177767 w 5341545"/>
              <a:gd name="connsiteY10" fmla="*/ 1439501 h 4182701"/>
              <a:gd name="connsiteX11" fmla="*/ 3159660 w 5341545"/>
              <a:gd name="connsiteY11" fmla="*/ 1511929 h 4182701"/>
              <a:gd name="connsiteX12" fmla="*/ 3141553 w 5341545"/>
              <a:gd name="connsiteY12" fmla="*/ 1620570 h 4182701"/>
              <a:gd name="connsiteX13" fmla="*/ 3141553 w 5341545"/>
              <a:gd name="connsiteY13" fmla="*/ 1620570 h 4182701"/>
              <a:gd name="connsiteX14" fmla="*/ 3277355 w 5341545"/>
              <a:gd name="connsiteY14" fmla="*/ 1620570 h 4182701"/>
              <a:gd name="connsiteX15" fmla="*/ 3277355 w 5341545"/>
              <a:gd name="connsiteY15" fmla="*/ 1620570 h 4182701"/>
              <a:gd name="connsiteX16" fmla="*/ 3467478 w 5341545"/>
              <a:gd name="connsiteY16" fmla="*/ 1584356 h 4182701"/>
              <a:gd name="connsiteX17" fmla="*/ 3530852 w 5341545"/>
              <a:gd name="connsiteY17" fmla="*/ 1629624 h 4182701"/>
              <a:gd name="connsiteX18" fmla="*/ 3576119 w 5341545"/>
              <a:gd name="connsiteY18" fmla="*/ 1747319 h 4182701"/>
              <a:gd name="connsiteX19" fmla="*/ 3594226 w 5341545"/>
              <a:gd name="connsiteY19" fmla="*/ 1874067 h 4182701"/>
              <a:gd name="connsiteX20" fmla="*/ 3594226 w 5341545"/>
              <a:gd name="connsiteY20" fmla="*/ 1964602 h 4182701"/>
              <a:gd name="connsiteX21" fmla="*/ 3567066 w 5341545"/>
              <a:gd name="connsiteY21" fmla="*/ 2046083 h 4182701"/>
              <a:gd name="connsiteX22" fmla="*/ 3458424 w 5341545"/>
              <a:gd name="connsiteY22" fmla="*/ 2136618 h 4182701"/>
              <a:gd name="connsiteX23" fmla="*/ 3304515 w 5341545"/>
              <a:gd name="connsiteY23" fmla="*/ 2263366 h 4182701"/>
              <a:gd name="connsiteX24" fmla="*/ 3168713 w 5341545"/>
              <a:gd name="connsiteY24" fmla="*/ 2326740 h 4182701"/>
              <a:gd name="connsiteX25" fmla="*/ 3078179 w 5341545"/>
              <a:gd name="connsiteY25" fmla="*/ 2417275 h 4182701"/>
              <a:gd name="connsiteX26" fmla="*/ 3032911 w 5341545"/>
              <a:gd name="connsiteY26" fmla="*/ 2462542 h 4182701"/>
              <a:gd name="connsiteX27" fmla="*/ 3105339 w 5341545"/>
              <a:gd name="connsiteY27" fmla="*/ 2571184 h 4182701"/>
              <a:gd name="connsiteX28" fmla="*/ 3186820 w 5341545"/>
              <a:gd name="connsiteY28" fmla="*/ 2643612 h 4182701"/>
              <a:gd name="connsiteX29" fmla="*/ 3259248 w 5341545"/>
              <a:gd name="connsiteY29" fmla="*/ 2869948 h 4182701"/>
              <a:gd name="connsiteX30" fmla="*/ 3277355 w 5341545"/>
              <a:gd name="connsiteY30" fmla="*/ 3051018 h 4182701"/>
              <a:gd name="connsiteX31" fmla="*/ 3123446 w 5341545"/>
              <a:gd name="connsiteY31" fmla="*/ 3132499 h 4182701"/>
              <a:gd name="connsiteX32" fmla="*/ 2906163 w 5341545"/>
              <a:gd name="connsiteY32" fmla="*/ 3168713 h 4182701"/>
              <a:gd name="connsiteX33" fmla="*/ 2788468 w 5341545"/>
              <a:gd name="connsiteY33" fmla="*/ 3195873 h 4182701"/>
              <a:gd name="connsiteX34" fmla="*/ 2607398 w 5341545"/>
              <a:gd name="connsiteY34" fmla="*/ 3177766 h 4182701"/>
              <a:gd name="connsiteX35" fmla="*/ 2408222 w 5341545"/>
              <a:gd name="connsiteY35" fmla="*/ 3141552 h 4182701"/>
              <a:gd name="connsiteX36" fmla="*/ 2209046 w 5341545"/>
              <a:gd name="connsiteY36" fmla="*/ 3032911 h 4182701"/>
              <a:gd name="connsiteX37" fmla="*/ 2027977 w 5341545"/>
              <a:gd name="connsiteY37" fmla="*/ 2842788 h 4182701"/>
              <a:gd name="connsiteX38" fmla="*/ 1892175 w 5341545"/>
              <a:gd name="connsiteY38" fmla="*/ 2716039 h 4182701"/>
              <a:gd name="connsiteX39" fmla="*/ 1837854 w 5341545"/>
              <a:gd name="connsiteY39" fmla="*/ 2625505 h 4182701"/>
              <a:gd name="connsiteX40" fmla="*/ 1783533 w 5341545"/>
              <a:gd name="connsiteY40" fmla="*/ 2580237 h 4182701"/>
              <a:gd name="connsiteX41" fmla="*/ 1783533 w 5341545"/>
              <a:gd name="connsiteY41" fmla="*/ 2553077 h 4182701"/>
              <a:gd name="connsiteX42" fmla="*/ 1801640 w 5341545"/>
              <a:gd name="connsiteY42" fmla="*/ 2435382 h 4182701"/>
              <a:gd name="connsiteX43" fmla="*/ 1801640 w 5341545"/>
              <a:gd name="connsiteY43" fmla="*/ 2372008 h 4182701"/>
              <a:gd name="connsiteX44" fmla="*/ 1747319 w 5341545"/>
              <a:gd name="connsiteY44" fmla="*/ 2299580 h 4182701"/>
              <a:gd name="connsiteX45" fmla="*/ 1683945 w 5341545"/>
              <a:gd name="connsiteY45" fmla="*/ 2263366 h 4182701"/>
              <a:gd name="connsiteX46" fmla="*/ 1611517 w 5341545"/>
              <a:gd name="connsiteY46" fmla="*/ 2199992 h 4182701"/>
              <a:gd name="connsiteX47" fmla="*/ 1575303 w 5341545"/>
              <a:gd name="connsiteY47" fmla="*/ 2181885 h 4182701"/>
              <a:gd name="connsiteX48" fmla="*/ 1493822 w 5341545"/>
              <a:gd name="connsiteY48" fmla="*/ 2037030 h 4182701"/>
              <a:gd name="connsiteX49" fmla="*/ 1457608 w 5341545"/>
              <a:gd name="connsiteY49" fmla="*/ 1865014 h 4182701"/>
              <a:gd name="connsiteX50" fmla="*/ 1439501 w 5341545"/>
              <a:gd name="connsiteY50" fmla="*/ 1720158 h 4182701"/>
              <a:gd name="connsiteX51" fmla="*/ 1457608 w 5341545"/>
              <a:gd name="connsiteY51" fmla="*/ 1566249 h 4182701"/>
              <a:gd name="connsiteX52" fmla="*/ 1557196 w 5341545"/>
              <a:gd name="connsiteY52" fmla="*/ 1566249 h 4182701"/>
              <a:gd name="connsiteX53" fmla="*/ 1611517 w 5341545"/>
              <a:gd name="connsiteY53" fmla="*/ 1539089 h 4182701"/>
              <a:gd name="connsiteX54" fmla="*/ 1629624 w 5341545"/>
              <a:gd name="connsiteY54" fmla="*/ 1385180 h 4182701"/>
              <a:gd name="connsiteX55" fmla="*/ 1638678 w 5341545"/>
              <a:gd name="connsiteY55" fmla="*/ 1339913 h 4182701"/>
              <a:gd name="connsiteX56" fmla="*/ 1475715 w 5341545"/>
              <a:gd name="connsiteY56" fmla="*/ 1312752 h 4182701"/>
              <a:gd name="connsiteX57" fmla="*/ 1439501 w 5341545"/>
              <a:gd name="connsiteY57" fmla="*/ 1231271 h 4182701"/>
              <a:gd name="connsiteX58" fmla="*/ 1466662 w 5341545"/>
              <a:gd name="connsiteY58" fmla="*/ 1086416 h 4182701"/>
              <a:gd name="connsiteX59" fmla="*/ 1484769 w 5341545"/>
              <a:gd name="connsiteY59" fmla="*/ 869133 h 4182701"/>
              <a:gd name="connsiteX60" fmla="*/ 1475715 w 5341545"/>
              <a:gd name="connsiteY60" fmla="*/ 742384 h 4182701"/>
              <a:gd name="connsiteX61" fmla="*/ 1493822 w 5341545"/>
              <a:gd name="connsiteY61" fmla="*/ 615635 h 4182701"/>
              <a:gd name="connsiteX62" fmla="*/ 1566250 w 5341545"/>
              <a:gd name="connsiteY62" fmla="*/ 552261 h 4182701"/>
              <a:gd name="connsiteX63" fmla="*/ 1747319 w 5341545"/>
              <a:gd name="connsiteY63" fmla="*/ 506994 h 4182701"/>
              <a:gd name="connsiteX64" fmla="*/ 1846907 w 5341545"/>
              <a:gd name="connsiteY64" fmla="*/ 416459 h 4182701"/>
              <a:gd name="connsiteX65" fmla="*/ 1783533 w 5341545"/>
              <a:gd name="connsiteY65" fmla="*/ 244443 h 4182701"/>
              <a:gd name="connsiteX66" fmla="*/ 1683945 w 5341545"/>
              <a:gd name="connsiteY66" fmla="*/ 126748 h 4182701"/>
              <a:gd name="connsiteX67" fmla="*/ 1602464 w 5341545"/>
              <a:gd name="connsiteY67" fmla="*/ 99588 h 4182701"/>
              <a:gd name="connsiteX68" fmla="*/ 1403288 w 5341545"/>
              <a:gd name="connsiteY68" fmla="*/ 45267 h 4182701"/>
              <a:gd name="connsiteX69" fmla="*/ 1204111 w 5341545"/>
              <a:gd name="connsiteY69" fmla="*/ 54321 h 4182701"/>
              <a:gd name="connsiteX70" fmla="*/ 1059256 w 5341545"/>
              <a:gd name="connsiteY70" fmla="*/ 63374 h 4182701"/>
              <a:gd name="connsiteX71" fmla="*/ 950614 w 5341545"/>
              <a:gd name="connsiteY71" fmla="*/ 54321 h 4182701"/>
              <a:gd name="connsiteX72" fmla="*/ 841973 w 5341545"/>
              <a:gd name="connsiteY72" fmla="*/ 54321 h 4182701"/>
              <a:gd name="connsiteX73" fmla="*/ 642796 w 5341545"/>
              <a:gd name="connsiteY73" fmla="*/ 99588 h 4182701"/>
              <a:gd name="connsiteX74" fmla="*/ 497941 w 5341545"/>
              <a:gd name="connsiteY74" fmla="*/ 153909 h 4182701"/>
              <a:gd name="connsiteX75" fmla="*/ 344032 w 5341545"/>
              <a:gd name="connsiteY75" fmla="*/ 226336 h 4182701"/>
              <a:gd name="connsiteX76" fmla="*/ 235391 w 5341545"/>
              <a:gd name="connsiteY76" fmla="*/ 362138 h 4182701"/>
              <a:gd name="connsiteX77" fmla="*/ 162963 w 5341545"/>
              <a:gd name="connsiteY77" fmla="*/ 488887 h 4182701"/>
              <a:gd name="connsiteX78" fmla="*/ 99589 w 5341545"/>
              <a:gd name="connsiteY78" fmla="*/ 615635 h 4182701"/>
              <a:gd name="connsiteX79" fmla="*/ 27161 w 5341545"/>
              <a:gd name="connsiteY79" fmla="*/ 733331 h 4182701"/>
              <a:gd name="connsiteX80" fmla="*/ 0 w 5341545"/>
              <a:gd name="connsiteY80" fmla="*/ 959667 h 4182701"/>
              <a:gd name="connsiteX81" fmla="*/ 0 w 5341545"/>
              <a:gd name="connsiteY81" fmla="*/ 1023041 h 4182701"/>
              <a:gd name="connsiteX82" fmla="*/ 0 w 5341545"/>
              <a:gd name="connsiteY82" fmla="*/ 1068309 h 4182701"/>
              <a:gd name="connsiteX83" fmla="*/ 108642 w 5341545"/>
              <a:gd name="connsiteY83" fmla="*/ 1285592 h 4182701"/>
              <a:gd name="connsiteX84" fmla="*/ 280658 w 5341545"/>
              <a:gd name="connsiteY84" fmla="*/ 1511929 h 4182701"/>
              <a:gd name="connsiteX85" fmla="*/ 362139 w 5341545"/>
              <a:gd name="connsiteY85" fmla="*/ 1602463 h 4182701"/>
              <a:gd name="connsiteX86" fmla="*/ 407406 w 5341545"/>
              <a:gd name="connsiteY86" fmla="*/ 1665837 h 4182701"/>
              <a:gd name="connsiteX87" fmla="*/ 488888 w 5341545"/>
              <a:gd name="connsiteY87" fmla="*/ 1729212 h 4182701"/>
              <a:gd name="connsiteX88" fmla="*/ 452674 w 5341545"/>
              <a:gd name="connsiteY88" fmla="*/ 1729212 h 4182701"/>
              <a:gd name="connsiteX89" fmla="*/ 506994 w 5341545"/>
              <a:gd name="connsiteY89" fmla="*/ 1837853 h 4182701"/>
              <a:gd name="connsiteX90" fmla="*/ 525101 w 5341545"/>
              <a:gd name="connsiteY90" fmla="*/ 1937441 h 4182701"/>
              <a:gd name="connsiteX91" fmla="*/ 688064 w 5341545"/>
              <a:gd name="connsiteY91" fmla="*/ 1964602 h 4182701"/>
              <a:gd name="connsiteX92" fmla="*/ 760491 w 5341545"/>
              <a:gd name="connsiteY92" fmla="*/ 1982709 h 4182701"/>
              <a:gd name="connsiteX93" fmla="*/ 823866 w 5341545"/>
              <a:gd name="connsiteY93" fmla="*/ 2064190 h 4182701"/>
              <a:gd name="connsiteX94" fmla="*/ 860080 w 5341545"/>
              <a:gd name="connsiteY94" fmla="*/ 2190938 h 4182701"/>
              <a:gd name="connsiteX95" fmla="*/ 778598 w 5341545"/>
              <a:gd name="connsiteY95" fmla="*/ 2290527 h 4182701"/>
              <a:gd name="connsiteX96" fmla="*/ 751438 w 5341545"/>
              <a:gd name="connsiteY96" fmla="*/ 2344847 h 4182701"/>
              <a:gd name="connsiteX97" fmla="*/ 742385 w 5341545"/>
              <a:gd name="connsiteY97" fmla="*/ 2381061 h 4182701"/>
              <a:gd name="connsiteX98" fmla="*/ 814812 w 5341545"/>
              <a:gd name="connsiteY98" fmla="*/ 2417275 h 4182701"/>
              <a:gd name="connsiteX99" fmla="*/ 905347 w 5341545"/>
              <a:gd name="connsiteY99" fmla="*/ 2489703 h 4182701"/>
              <a:gd name="connsiteX100" fmla="*/ 1004935 w 5341545"/>
              <a:gd name="connsiteY100" fmla="*/ 2607398 h 4182701"/>
              <a:gd name="connsiteX101" fmla="*/ 1077363 w 5341545"/>
              <a:gd name="connsiteY101" fmla="*/ 2625505 h 4182701"/>
              <a:gd name="connsiteX102" fmla="*/ 1077363 w 5341545"/>
              <a:gd name="connsiteY102" fmla="*/ 2625505 h 4182701"/>
              <a:gd name="connsiteX103" fmla="*/ 1104523 w 5341545"/>
              <a:gd name="connsiteY103" fmla="*/ 2743200 h 4182701"/>
              <a:gd name="connsiteX104" fmla="*/ 1104523 w 5341545"/>
              <a:gd name="connsiteY104" fmla="*/ 2851841 h 4182701"/>
              <a:gd name="connsiteX105" fmla="*/ 1176951 w 5341545"/>
              <a:gd name="connsiteY105" fmla="*/ 2924269 h 4182701"/>
              <a:gd name="connsiteX106" fmla="*/ 1186004 w 5341545"/>
              <a:gd name="connsiteY106" fmla="*/ 3041964 h 4182701"/>
              <a:gd name="connsiteX107" fmla="*/ 1167897 w 5341545"/>
              <a:gd name="connsiteY107" fmla="*/ 3060071 h 4182701"/>
              <a:gd name="connsiteX108" fmla="*/ 1041149 w 5341545"/>
              <a:gd name="connsiteY108" fmla="*/ 3150606 h 4182701"/>
              <a:gd name="connsiteX109" fmla="*/ 1041149 w 5341545"/>
              <a:gd name="connsiteY109" fmla="*/ 3223034 h 4182701"/>
              <a:gd name="connsiteX110" fmla="*/ 995882 w 5341545"/>
              <a:gd name="connsiteY110" fmla="*/ 3413156 h 4182701"/>
              <a:gd name="connsiteX111" fmla="*/ 995882 w 5341545"/>
              <a:gd name="connsiteY111" fmla="*/ 3558012 h 4182701"/>
              <a:gd name="connsiteX112" fmla="*/ 1149791 w 5341545"/>
              <a:gd name="connsiteY112" fmla="*/ 3883936 h 4182701"/>
              <a:gd name="connsiteX113" fmla="*/ 1276539 w 5341545"/>
              <a:gd name="connsiteY113" fmla="*/ 4092166 h 4182701"/>
              <a:gd name="connsiteX114" fmla="*/ 1394234 w 5341545"/>
              <a:gd name="connsiteY114" fmla="*/ 4119327 h 4182701"/>
              <a:gd name="connsiteX115" fmla="*/ 1584357 w 5341545"/>
              <a:gd name="connsiteY115" fmla="*/ 4182701 h 4182701"/>
              <a:gd name="connsiteX116" fmla="*/ 1846907 w 5341545"/>
              <a:gd name="connsiteY116" fmla="*/ 4164594 h 4182701"/>
              <a:gd name="connsiteX117" fmla="*/ 2218099 w 5341545"/>
              <a:gd name="connsiteY117" fmla="*/ 4037845 h 4182701"/>
              <a:gd name="connsiteX118" fmla="*/ 2362955 w 5341545"/>
              <a:gd name="connsiteY118" fmla="*/ 3829616 h 4182701"/>
              <a:gd name="connsiteX119" fmla="*/ 2489703 w 5341545"/>
              <a:gd name="connsiteY119" fmla="*/ 3757188 h 4182701"/>
              <a:gd name="connsiteX120" fmla="*/ 2652666 w 5341545"/>
              <a:gd name="connsiteY120" fmla="*/ 3693814 h 4182701"/>
              <a:gd name="connsiteX121" fmla="*/ 2815628 w 5341545"/>
              <a:gd name="connsiteY121" fmla="*/ 3684760 h 4182701"/>
              <a:gd name="connsiteX122" fmla="*/ 2924270 w 5341545"/>
              <a:gd name="connsiteY122" fmla="*/ 3748135 h 4182701"/>
              <a:gd name="connsiteX123" fmla="*/ 3005751 w 5341545"/>
              <a:gd name="connsiteY123" fmla="*/ 3847723 h 4182701"/>
              <a:gd name="connsiteX124" fmla="*/ 3051018 w 5341545"/>
              <a:gd name="connsiteY124" fmla="*/ 4001632 h 4182701"/>
              <a:gd name="connsiteX125" fmla="*/ 3159660 w 5341545"/>
              <a:gd name="connsiteY125" fmla="*/ 4155540 h 4182701"/>
              <a:gd name="connsiteX126" fmla="*/ 3404103 w 5341545"/>
              <a:gd name="connsiteY126" fmla="*/ 4137434 h 4182701"/>
              <a:gd name="connsiteX127" fmla="*/ 3657600 w 5341545"/>
              <a:gd name="connsiteY127" fmla="*/ 4010685 h 4182701"/>
              <a:gd name="connsiteX128" fmla="*/ 3802456 w 5341545"/>
              <a:gd name="connsiteY128" fmla="*/ 3775295 h 4182701"/>
              <a:gd name="connsiteX129" fmla="*/ 3874884 w 5341545"/>
              <a:gd name="connsiteY129" fmla="*/ 3612333 h 4182701"/>
              <a:gd name="connsiteX130" fmla="*/ 3865830 w 5341545"/>
              <a:gd name="connsiteY130" fmla="*/ 3485584 h 4182701"/>
              <a:gd name="connsiteX131" fmla="*/ 3874884 w 5341545"/>
              <a:gd name="connsiteY131" fmla="*/ 3449370 h 4182701"/>
              <a:gd name="connsiteX132" fmla="*/ 3902044 w 5341545"/>
              <a:gd name="connsiteY132" fmla="*/ 3340729 h 4182701"/>
              <a:gd name="connsiteX133" fmla="*/ 3929204 w 5341545"/>
              <a:gd name="connsiteY133" fmla="*/ 3186820 h 4182701"/>
              <a:gd name="connsiteX134" fmla="*/ 4010686 w 5341545"/>
              <a:gd name="connsiteY134" fmla="*/ 3123445 h 4182701"/>
              <a:gd name="connsiteX135" fmla="*/ 3892991 w 5341545"/>
              <a:gd name="connsiteY135" fmla="*/ 3032911 h 4182701"/>
              <a:gd name="connsiteX136" fmla="*/ 4019739 w 5341545"/>
              <a:gd name="connsiteY136" fmla="*/ 2969536 h 4182701"/>
              <a:gd name="connsiteX137" fmla="*/ 4101220 w 5341545"/>
              <a:gd name="connsiteY137" fmla="*/ 2869948 h 4182701"/>
              <a:gd name="connsiteX138" fmla="*/ 4155541 w 5341545"/>
              <a:gd name="connsiteY138" fmla="*/ 2697933 h 4182701"/>
              <a:gd name="connsiteX139" fmla="*/ 4227969 w 5341545"/>
              <a:gd name="connsiteY139" fmla="*/ 2571184 h 4182701"/>
              <a:gd name="connsiteX140" fmla="*/ 4381878 w 5341545"/>
              <a:gd name="connsiteY140" fmla="*/ 2489703 h 4182701"/>
              <a:gd name="connsiteX141" fmla="*/ 4399985 w 5341545"/>
              <a:gd name="connsiteY141" fmla="*/ 2453489 h 4182701"/>
              <a:gd name="connsiteX142" fmla="*/ 4463359 w 5341545"/>
              <a:gd name="connsiteY142" fmla="*/ 2353901 h 4182701"/>
              <a:gd name="connsiteX143" fmla="*/ 4517680 w 5341545"/>
              <a:gd name="connsiteY143" fmla="*/ 2254313 h 4182701"/>
              <a:gd name="connsiteX144" fmla="*/ 4671589 w 5341545"/>
              <a:gd name="connsiteY144" fmla="*/ 2127564 h 4182701"/>
              <a:gd name="connsiteX145" fmla="*/ 4716856 w 5341545"/>
              <a:gd name="connsiteY145" fmla="*/ 1991762 h 4182701"/>
              <a:gd name="connsiteX146" fmla="*/ 4780230 w 5341545"/>
              <a:gd name="connsiteY146" fmla="*/ 1846907 h 4182701"/>
              <a:gd name="connsiteX147" fmla="*/ 4870765 w 5341545"/>
              <a:gd name="connsiteY147" fmla="*/ 1819746 h 4182701"/>
              <a:gd name="connsiteX148" fmla="*/ 5060888 w 5341545"/>
              <a:gd name="connsiteY148" fmla="*/ 1810693 h 4182701"/>
              <a:gd name="connsiteX149" fmla="*/ 5160476 w 5341545"/>
              <a:gd name="connsiteY149" fmla="*/ 1702051 h 4182701"/>
              <a:gd name="connsiteX150" fmla="*/ 5169529 w 5341545"/>
              <a:gd name="connsiteY150" fmla="*/ 1602463 h 4182701"/>
              <a:gd name="connsiteX151" fmla="*/ 5232903 w 5341545"/>
              <a:gd name="connsiteY151" fmla="*/ 1421394 h 4182701"/>
              <a:gd name="connsiteX152" fmla="*/ 5305331 w 5341545"/>
              <a:gd name="connsiteY152" fmla="*/ 1140736 h 4182701"/>
              <a:gd name="connsiteX153" fmla="*/ 5341545 w 5341545"/>
              <a:gd name="connsiteY153" fmla="*/ 959667 h 4182701"/>
              <a:gd name="connsiteX154" fmla="*/ 5232903 w 5341545"/>
              <a:gd name="connsiteY154" fmla="*/ 688063 h 4182701"/>
              <a:gd name="connsiteX155" fmla="*/ 5187636 w 5341545"/>
              <a:gd name="connsiteY155" fmla="*/ 579422 h 4182701"/>
              <a:gd name="connsiteX156" fmla="*/ 5133315 w 5341545"/>
              <a:gd name="connsiteY156" fmla="*/ 488887 h 4182701"/>
              <a:gd name="connsiteX157" fmla="*/ 5006567 w 5341545"/>
              <a:gd name="connsiteY157" fmla="*/ 334978 h 4182701"/>
              <a:gd name="connsiteX158" fmla="*/ 4870765 w 5341545"/>
              <a:gd name="connsiteY158" fmla="*/ 226336 h 4182701"/>
              <a:gd name="connsiteX159" fmla="*/ 4734963 w 5341545"/>
              <a:gd name="connsiteY159" fmla="*/ 144855 h 4182701"/>
              <a:gd name="connsiteX160" fmla="*/ 4535787 w 5341545"/>
              <a:gd name="connsiteY160" fmla="*/ 81481 h 4182701"/>
              <a:gd name="connsiteX161" fmla="*/ 4372824 w 5341545"/>
              <a:gd name="connsiteY161" fmla="*/ 27160 h 4182701"/>
              <a:gd name="connsiteX162" fmla="*/ 4218915 w 5341545"/>
              <a:gd name="connsiteY162" fmla="*/ 0 h 4182701"/>
              <a:gd name="connsiteX163" fmla="*/ 4037846 w 5341545"/>
              <a:gd name="connsiteY163" fmla="*/ 27160 h 4182701"/>
              <a:gd name="connsiteX164" fmla="*/ 3775295 w 5341545"/>
              <a:gd name="connsiteY164" fmla="*/ 36214 h 4182701"/>
              <a:gd name="connsiteX165" fmla="*/ 3521798 w 5341545"/>
              <a:gd name="connsiteY165" fmla="*/ 27160 h 4182701"/>
              <a:gd name="connsiteX166" fmla="*/ 3340729 w 5341545"/>
              <a:gd name="connsiteY166" fmla="*/ 199176 h 41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5341545" h="4182701">
                <a:moveTo>
                  <a:pt x="3340729" y="199176"/>
                </a:moveTo>
                <a:lnTo>
                  <a:pt x="3295462" y="371192"/>
                </a:lnTo>
                <a:lnTo>
                  <a:pt x="3177767" y="534154"/>
                </a:lnTo>
                <a:lnTo>
                  <a:pt x="3476531" y="443620"/>
                </a:lnTo>
                <a:lnTo>
                  <a:pt x="3576119" y="642796"/>
                </a:lnTo>
                <a:lnTo>
                  <a:pt x="3639493" y="778598"/>
                </a:lnTo>
                <a:lnTo>
                  <a:pt x="3648547" y="977774"/>
                </a:lnTo>
                <a:lnTo>
                  <a:pt x="3576119" y="1213164"/>
                </a:lnTo>
                <a:lnTo>
                  <a:pt x="3440317" y="1303699"/>
                </a:lnTo>
                <a:lnTo>
                  <a:pt x="3277355" y="1376127"/>
                </a:lnTo>
                <a:lnTo>
                  <a:pt x="3177767" y="1439501"/>
                </a:lnTo>
                <a:lnTo>
                  <a:pt x="3159660" y="1511929"/>
                </a:lnTo>
                <a:lnTo>
                  <a:pt x="3141553" y="1620570"/>
                </a:lnTo>
                <a:lnTo>
                  <a:pt x="3141553" y="1620570"/>
                </a:lnTo>
                <a:lnTo>
                  <a:pt x="3277355" y="1620570"/>
                </a:lnTo>
                <a:lnTo>
                  <a:pt x="3277355" y="1620570"/>
                </a:lnTo>
                <a:lnTo>
                  <a:pt x="3467478" y="1584356"/>
                </a:lnTo>
                <a:lnTo>
                  <a:pt x="3530852" y="1629624"/>
                </a:lnTo>
                <a:lnTo>
                  <a:pt x="3576119" y="1747319"/>
                </a:lnTo>
                <a:lnTo>
                  <a:pt x="3594226" y="1874067"/>
                </a:lnTo>
                <a:lnTo>
                  <a:pt x="3594226" y="1964602"/>
                </a:lnTo>
                <a:lnTo>
                  <a:pt x="3567066" y="2046083"/>
                </a:lnTo>
                <a:lnTo>
                  <a:pt x="3458424" y="2136618"/>
                </a:lnTo>
                <a:lnTo>
                  <a:pt x="3304515" y="2263366"/>
                </a:lnTo>
                <a:lnTo>
                  <a:pt x="3168713" y="2326740"/>
                </a:lnTo>
                <a:lnTo>
                  <a:pt x="3078179" y="2417275"/>
                </a:lnTo>
                <a:lnTo>
                  <a:pt x="3032911" y="2462542"/>
                </a:lnTo>
                <a:lnTo>
                  <a:pt x="3105339" y="2571184"/>
                </a:lnTo>
                <a:lnTo>
                  <a:pt x="3186820" y="2643612"/>
                </a:lnTo>
                <a:lnTo>
                  <a:pt x="3259248" y="2869948"/>
                </a:lnTo>
                <a:lnTo>
                  <a:pt x="3277355" y="3051018"/>
                </a:lnTo>
                <a:lnTo>
                  <a:pt x="3123446" y="3132499"/>
                </a:lnTo>
                <a:lnTo>
                  <a:pt x="2906163" y="3168713"/>
                </a:lnTo>
                <a:lnTo>
                  <a:pt x="2788468" y="3195873"/>
                </a:lnTo>
                <a:lnTo>
                  <a:pt x="2607398" y="3177766"/>
                </a:lnTo>
                <a:lnTo>
                  <a:pt x="2408222" y="3141552"/>
                </a:lnTo>
                <a:lnTo>
                  <a:pt x="2209046" y="3032911"/>
                </a:lnTo>
                <a:lnTo>
                  <a:pt x="2027977" y="2842788"/>
                </a:lnTo>
                <a:lnTo>
                  <a:pt x="1892175" y="2716039"/>
                </a:lnTo>
                <a:lnTo>
                  <a:pt x="1837854" y="2625505"/>
                </a:lnTo>
                <a:lnTo>
                  <a:pt x="1783533" y="2580237"/>
                </a:lnTo>
                <a:lnTo>
                  <a:pt x="1783533" y="2553077"/>
                </a:lnTo>
                <a:lnTo>
                  <a:pt x="1801640" y="2435382"/>
                </a:lnTo>
                <a:lnTo>
                  <a:pt x="1801640" y="2372008"/>
                </a:lnTo>
                <a:lnTo>
                  <a:pt x="1747319" y="2299580"/>
                </a:lnTo>
                <a:lnTo>
                  <a:pt x="1683945" y="2263366"/>
                </a:lnTo>
                <a:lnTo>
                  <a:pt x="1611517" y="2199992"/>
                </a:lnTo>
                <a:lnTo>
                  <a:pt x="1575303" y="2181885"/>
                </a:lnTo>
                <a:lnTo>
                  <a:pt x="1493822" y="2037030"/>
                </a:lnTo>
                <a:lnTo>
                  <a:pt x="1457608" y="1865014"/>
                </a:lnTo>
                <a:lnTo>
                  <a:pt x="1439501" y="1720158"/>
                </a:lnTo>
                <a:lnTo>
                  <a:pt x="1457608" y="1566249"/>
                </a:lnTo>
                <a:lnTo>
                  <a:pt x="1557196" y="1566249"/>
                </a:lnTo>
                <a:lnTo>
                  <a:pt x="1611517" y="1539089"/>
                </a:lnTo>
                <a:lnTo>
                  <a:pt x="1629624" y="1385180"/>
                </a:lnTo>
                <a:lnTo>
                  <a:pt x="1638678" y="1339913"/>
                </a:lnTo>
                <a:lnTo>
                  <a:pt x="1475715" y="1312752"/>
                </a:lnTo>
                <a:lnTo>
                  <a:pt x="1439501" y="1231271"/>
                </a:lnTo>
                <a:lnTo>
                  <a:pt x="1466662" y="1086416"/>
                </a:lnTo>
                <a:lnTo>
                  <a:pt x="1484769" y="869133"/>
                </a:lnTo>
                <a:lnTo>
                  <a:pt x="1475715" y="742384"/>
                </a:lnTo>
                <a:lnTo>
                  <a:pt x="1493822" y="615635"/>
                </a:lnTo>
                <a:lnTo>
                  <a:pt x="1566250" y="552261"/>
                </a:lnTo>
                <a:lnTo>
                  <a:pt x="1747319" y="506994"/>
                </a:lnTo>
                <a:lnTo>
                  <a:pt x="1846907" y="416459"/>
                </a:lnTo>
                <a:lnTo>
                  <a:pt x="1783533" y="244443"/>
                </a:lnTo>
                <a:lnTo>
                  <a:pt x="1683945" y="126748"/>
                </a:lnTo>
                <a:lnTo>
                  <a:pt x="1602464" y="99588"/>
                </a:lnTo>
                <a:lnTo>
                  <a:pt x="1403288" y="45267"/>
                </a:lnTo>
                <a:lnTo>
                  <a:pt x="1204111" y="54321"/>
                </a:lnTo>
                <a:lnTo>
                  <a:pt x="1059256" y="63374"/>
                </a:lnTo>
                <a:lnTo>
                  <a:pt x="950614" y="54321"/>
                </a:lnTo>
                <a:lnTo>
                  <a:pt x="841973" y="54321"/>
                </a:lnTo>
                <a:lnTo>
                  <a:pt x="642796" y="99588"/>
                </a:lnTo>
                <a:lnTo>
                  <a:pt x="497941" y="153909"/>
                </a:lnTo>
                <a:lnTo>
                  <a:pt x="344032" y="226336"/>
                </a:lnTo>
                <a:lnTo>
                  <a:pt x="235391" y="362138"/>
                </a:lnTo>
                <a:lnTo>
                  <a:pt x="162963" y="488887"/>
                </a:lnTo>
                <a:lnTo>
                  <a:pt x="99589" y="615635"/>
                </a:lnTo>
                <a:lnTo>
                  <a:pt x="27161" y="733331"/>
                </a:lnTo>
                <a:lnTo>
                  <a:pt x="0" y="959667"/>
                </a:lnTo>
                <a:lnTo>
                  <a:pt x="0" y="1023041"/>
                </a:lnTo>
                <a:lnTo>
                  <a:pt x="0" y="1068309"/>
                </a:lnTo>
                <a:lnTo>
                  <a:pt x="108642" y="1285592"/>
                </a:lnTo>
                <a:lnTo>
                  <a:pt x="280658" y="1511929"/>
                </a:lnTo>
                <a:lnTo>
                  <a:pt x="362139" y="1602463"/>
                </a:lnTo>
                <a:lnTo>
                  <a:pt x="407406" y="1665837"/>
                </a:lnTo>
                <a:cubicBezTo>
                  <a:pt x="475905" y="1724550"/>
                  <a:pt x="445895" y="1707715"/>
                  <a:pt x="488888" y="1729212"/>
                </a:cubicBezTo>
                <a:lnTo>
                  <a:pt x="452674" y="1729212"/>
                </a:lnTo>
                <a:lnTo>
                  <a:pt x="506994" y="1837853"/>
                </a:lnTo>
                <a:lnTo>
                  <a:pt x="525101" y="1937441"/>
                </a:lnTo>
                <a:lnTo>
                  <a:pt x="688064" y="1964602"/>
                </a:lnTo>
                <a:lnTo>
                  <a:pt x="760491" y="1982709"/>
                </a:lnTo>
                <a:lnTo>
                  <a:pt x="823866" y="2064190"/>
                </a:lnTo>
                <a:lnTo>
                  <a:pt x="860080" y="2190938"/>
                </a:lnTo>
                <a:lnTo>
                  <a:pt x="778598" y="2290527"/>
                </a:lnTo>
                <a:lnTo>
                  <a:pt x="751438" y="2344847"/>
                </a:lnTo>
                <a:lnTo>
                  <a:pt x="742385" y="2381061"/>
                </a:lnTo>
                <a:lnTo>
                  <a:pt x="814812" y="2417275"/>
                </a:lnTo>
                <a:lnTo>
                  <a:pt x="905347" y="2489703"/>
                </a:lnTo>
                <a:lnTo>
                  <a:pt x="1004935" y="2607398"/>
                </a:lnTo>
                <a:lnTo>
                  <a:pt x="1077363" y="2625505"/>
                </a:lnTo>
                <a:lnTo>
                  <a:pt x="1077363" y="2625505"/>
                </a:lnTo>
                <a:lnTo>
                  <a:pt x="1104523" y="2743200"/>
                </a:lnTo>
                <a:lnTo>
                  <a:pt x="1104523" y="2851841"/>
                </a:lnTo>
                <a:lnTo>
                  <a:pt x="1176951" y="2924269"/>
                </a:lnTo>
                <a:lnTo>
                  <a:pt x="1186004" y="3041964"/>
                </a:lnTo>
                <a:lnTo>
                  <a:pt x="1167897" y="3060071"/>
                </a:lnTo>
                <a:lnTo>
                  <a:pt x="1041149" y="3150606"/>
                </a:lnTo>
                <a:lnTo>
                  <a:pt x="1041149" y="3223034"/>
                </a:lnTo>
                <a:lnTo>
                  <a:pt x="995882" y="3413156"/>
                </a:lnTo>
                <a:lnTo>
                  <a:pt x="995882" y="3558012"/>
                </a:lnTo>
                <a:lnTo>
                  <a:pt x="1149791" y="3883936"/>
                </a:lnTo>
                <a:lnTo>
                  <a:pt x="1276539" y="4092166"/>
                </a:lnTo>
                <a:lnTo>
                  <a:pt x="1394234" y="4119327"/>
                </a:lnTo>
                <a:lnTo>
                  <a:pt x="1584357" y="4182701"/>
                </a:lnTo>
                <a:lnTo>
                  <a:pt x="1846907" y="4164594"/>
                </a:lnTo>
                <a:lnTo>
                  <a:pt x="2218099" y="4037845"/>
                </a:lnTo>
                <a:lnTo>
                  <a:pt x="2362955" y="3829616"/>
                </a:lnTo>
                <a:lnTo>
                  <a:pt x="2489703" y="3757188"/>
                </a:lnTo>
                <a:lnTo>
                  <a:pt x="2652666" y="3693814"/>
                </a:lnTo>
                <a:lnTo>
                  <a:pt x="2815628" y="3684760"/>
                </a:lnTo>
                <a:lnTo>
                  <a:pt x="2924270" y="3748135"/>
                </a:lnTo>
                <a:lnTo>
                  <a:pt x="3005751" y="3847723"/>
                </a:lnTo>
                <a:lnTo>
                  <a:pt x="3051018" y="4001632"/>
                </a:lnTo>
                <a:lnTo>
                  <a:pt x="3159660" y="4155540"/>
                </a:lnTo>
                <a:lnTo>
                  <a:pt x="3404103" y="4137434"/>
                </a:lnTo>
                <a:lnTo>
                  <a:pt x="3657600" y="4010685"/>
                </a:lnTo>
                <a:lnTo>
                  <a:pt x="3802456" y="3775295"/>
                </a:lnTo>
                <a:lnTo>
                  <a:pt x="3874884" y="3612333"/>
                </a:lnTo>
                <a:lnTo>
                  <a:pt x="3865830" y="3485584"/>
                </a:lnTo>
                <a:lnTo>
                  <a:pt x="3874884" y="3449370"/>
                </a:lnTo>
                <a:lnTo>
                  <a:pt x="3902044" y="3340729"/>
                </a:lnTo>
                <a:lnTo>
                  <a:pt x="3929204" y="3186820"/>
                </a:lnTo>
                <a:lnTo>
                  <a:pt x="4010686" y="3123445"/>
                </a:lnTo>
                <a:lnTo>
                  <a:pt x="3892991" y="3032911"/>
                </a:lnTo>
                <a:lnTo>
                  <a:pt x="4019739" y="2969536"/>
                </a:lnTo>
                <a:lnTo>
                  <a:pt x="4101220" y="2869948"/>
                </a:lnTo>
                <a:lnTo>
                  <a:pt x="4155541" y="2697933"/>
                </a:lnTo>
                <a:lnTo>
                  <a:pt x="4227969" y="2571184"/>
                </a:lnTo>
                <a:lnTo>
                  <a:pt x="4381878" y="2489703"/>
                </a:lnTo>
                <a:lnTo>
                  <a:pt x="4399985" y="2453489"/>
                </a:lnTo>
                <a:lnTo>
                  <a:pt x="4463359" y="2353901"/>
                </a:lnTo>
                <a:lnTo>
                  <a:pt x="4517680" y="2254313"/>
                </a:lnTo>
                <a:lnTo>
                  <a:pt x="4671589" y="2127564"/>
                </a:lnTo>
                <a:lnTo>
                  <a:pt x="4716856" y="1991762"/>
                </a:lnTo>
                <a:lnTo>
                  <a:pt x="4780230" y="1846907"/>
                </a:lnTo>
                <a:lnTo>
                  <a:pt x="4870765" y="1819746"/>
                </a:lnTo>
                <a:lnTo>
                  <a:pt x="5060888" y="1810693"/>
                </a:lnTo>
                <a:lnTo>
                  <a:pt x="5160476" y="1702051"/>
                </a:lnTo>
                <a:lnTo>
                  <a:pt x="5169529" y="1602463"/>
                </a:lnTo>
                <a:lnTo>
                  <a:pt x="5232903" y="1421394"/>
                </a:lnTo>
                <a:lnTo>
                  <a:pt x="5305331" y="1140736"/>
                </a:lnTo>
                <a:lnTo>
                  <a:pt x="5341545" y="959667"/>
                </a:lnTo>
                <a:lnTo>
                  <a:pt x="5232903" y="688063"/>
                </a:lnTo>
                <a:lnTo>
                  <a:pt x="5187636" y="579422"/>
                </a:lnTo>
                <a:lnTo>
                  <a:pt x="5133315" y="488887"/>
                </a:lnTo>
                <a:lnTo>
                  <a:pt x="5006567" y="334978"/>
                </a:lnTo>
                <a:lnTo>
                  <a:pt x="4870765" y="226336"/>
                </a:lnTo>
                <a:lnTo>
                  <a:pt x="4734963" y="144855"/>
                </a:lnTo>
                <a:lnTo>
                  <a:pt x="4535787" y="81481"/>
                </a:lnTo>
                <a:lnTo>
                  <a:pt x="4372824" y="27160"/>
                </a:lnTo>
                <a:lnTo>
                  <a:pt x="4218915" y="0"/>
                </a:lnTo>
                <a:lnTo>
                  <a:pt x="4037846" y="27160"/>
                </a:lnTo>
                <a:lnTo>
                  <a:pt x="3775295" y="36214"/>
                </a:lnTo>
                <a:lnTo>
                  <a:pt x="3521798" y="27160"/>
                </a:lnTo>
                <a:lnTo>
                  <a:pt x="3340729" y="199176"/>
                </a:lnTo>
                <a:close/>
              </a:path>
            </a:pathLst>
          </a:custGeom>
          <a:solidFill>
            <a:srgbClr val="37F937">
              <a:alpha val="2902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 recto de flecha 22"/>
          <p:cNvCxnSpPr/>
          <p:nvPr/>
        </p:nvCxnSpPr>
        <p:spPr>
          <a:xfrm flipH="1" flipV="1">
            <a:off x="4094328" y="3732063"/>
            <a:ext cx="2039968" cy="11622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rma libre 7"/>
          <p:cNvSpPr/>
          <p:nvPr/>
        </p:nvSpPr>
        <p:spPr>
          <a:xfrm>
            <a:off x="1558634" y="5491594"/>
            <a:ext cx="607869" cy="581891"/>
          </a:xfrm>
          <a:custGeom>
            <a:avLst/>
            <a:gdLst>
              <a:gd name="connsiteX0" fmla="*/ 36369 w 607869"/>
              <a:gd name="connsiteY0" fmla="*/ 187037 h 581891"/>
              <a:gd name="connsiteX1" fmla="*/ 0 w 607869"/>
              <a:gd name="connsiteY1" fmla="*/ 332510 h 581891"/>
              <a:gd name="connsiteX2" fmla="*/ 5196 w 607869"/>
              <a:gd name="connsiteY2" fmla="*/ 472787 h 581891"/>
              <a:gd name="connsiteX3" fmla="*/ 46759 w 607869"/>
              <a:gd name="connsiteY3" fmla="*/ 550719 h 581891"/>
              <a:gd name="connsiteX4" fmla="*/ 238991 w 607869"/>
              <a:gd name="connsiteY4" fmla="*/ 581891 h 581891"/>
              <a:gd name="connsiteX5" fmla="*/ 337705 w 607869"/>
              <a:gd name="connsiteY5" fmla="*/ 561110 h 581891"/>
              <a:gd name="connsiteX6" fmla="*/ 519546 w 607869"/>
              <a:gd name="connsiteY6" fmla="*/ 509155 h 581891"/>
              <a:gd name="connsiteX7" fmla="*/ 566305 w 607869"/>
              <a:gd name="connsiteY7" fmla="*/ 509155 h 581891"/>
              <a:gd name="connsiteX8" fmla="*/ 597478 w 607869"/>
              <a:gd name="connsiteY8" fmla="*/ 446810 h 581891"/>
              <a:gd name="connsiteX9" fmla="*/ 607869 w 607869"/>
              <a:gd name="connsiteY9" fmla="*/ 275360 h 581891"/>
              <a:gd name="connsiteX10" fmla="*/ 592282 w 607869"/>
              <a:gd name="connsiteY10" fmla="*/ 233796 h 581891"/>
              <a:gd name="connsiteX11" fmla="*/ 311728 w 607869"/>
              <a:gd name="connsiteY11" fmla="*/ 83128 h 581891"/>
              <a:gd name="connsiteX12" fmla="*/ 83128 w 607869"/>
              <a:gd name="connsiteY12" fmla="*/ 0 h 581891"/>
              <a:gd name="connsiteX13" fmla="*/ 67541 w 607869"/>
              <a:gd name="connsiteY13" fmla="*/ 129887 h 581891"/>
              <a:gd name="connsiteX14" fmla="*/ 36369 w 607869"/>
              <a:gd name="connsiteY14" fmla="*/ 187037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869" h="581891">
                <a:moveTo>
                  <a:pt x="36369" y="187037"/>
                </a:moveTo>
                <a:lnTo>
                  <a:pt x="0" y="332510"/>
                </a:lnTo>
                <a:lnTo>
                  <a:pt x="5196" y="472787"/>
                </a:lnTo>
                <a:lnTo>
                  <a:pt x="46759" y="550719"/>
                </a:lnTo>
                <a:lnTo>
                  <a:pt x="238991" y="581891"/>
                </a:lnTo>
                <a:lnTo>
                  <a:pt x="337705" y="561110"/>
                </a:lnTo>
                <a:lnTo>
                  <a:pt x="519546" y="509155"/>
                </a:lnTo>
                <a:lnTo>
                  <a:pt x="566305" y="509155"/>
                </a:lnTo>
                <a:lnTo>
                  <a:pt x="597478" y="446810"/>
                </a:lnTo>
                <a:lnTo>
                  <a:pt x="607869" y="275360"/>
                </a:lnTo>
                <a:lnTo>
                  <a:pt x="592282" y="233796"/>
                </a:lnTo>
                <a:lnTo>
                  <a:pt x="311728" y="83128"/>
                </a:lnTo>
                <a:lnTo>
                  <a:pt x="83128" y="0"/>
                </a:lnTo>
                <a:lnTo>
                  <a:pt x="67541" y="129887"/>
                </a:lnTo>
                <a:lnTo>
                  <a:pt x="36369" y="1870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82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-1657287" y="93186"/>
            <a:ext cx="7429500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s-AR" sz="36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HUESO COXAL</a:t>
            </a:r>
          </a:p>
          <a:p>
            <a:pPr algn="ctr">
              <a:lnSpc>
                <a:spcPts val="3000"/>
              </a:lnSpc>
              <a:defRPr/>
            </a:pPr>
            <a:r>
              <a:rPr lang="es-AR" sz="36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ISQUION</a:t>
            </a:r>
            <a:endParaRPr lang="es-AR" sz="2400" b="1" dirty="0">
              <a:solidFill>
                <a:srgbClr val="000099"/>
              </a:solidFill>
              <a:latin typeface="Berlin Sans FB Demi" pitchFamily="34" charset="0"/>
              <a:ea typeface="+mj-ea"/>
            </a:endParaRPr>
          </a:p>
        </p:txBody>
      </p:sp>
      <p:sp>
        <p:nvSpPr>
          <p:cNvPr id="15" name="11 CuadroTexto"/>
          <p:cNvSpPr txBox="1">
            <a:spLocks noChangeArrowheads="1"/>
          </p:cNvSpPr>
          <p:nvPr/>
        </p:nvSpPr>
        <p:spPr bwMode="auto">
          <a:xfrm>
            <a:off x="71438" y="1285875"/>
            <a:ext cx="3884842" cy="697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Tx/>
              <a:buNone/>
            </a:pPr>
            <a:endParaRPr lang="es-AR" altLang="es-EC" sz="20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q"/>
            </a:pPr>
            <a:r>
              <a:rPr lang="es-AR" altLang="es-EC" sz="1800" b="1" dirty="0">
                <a:solidFill>
                  <a:srgbClr val="1105FB"/>
                </a:solidFill>
              </a:rPr>
              <a:t>Cuerpo:</a:t>
            </a:r>
          </a:p>
          <a:p>
            <a:pPr marL="84138" indent="-84138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Extremidad Superior</a:t>
            </a:r>
          </a:p>
          <a:p>
            <a:pPr marL="84138" indent="-84138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Extremidad Inferior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>
                <a:solidFill>
                  <a:srgbClr val="FF0000"/>
                </a:solidFill>
              </a:rPr>
              <a:t>3 CARAS: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Femoral, Pélvica y Posterior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>
                <a:solidFill>
                  <a:srgbClr val="FF0000"/>
                </a:solidFill>
              </a:rPr>
              <a:t>3 BORDES: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Externo, Posterior y Anterior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marL="93663" indent="-93663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Tuberosidad Isquiática</a:t>
            </a:r>
          </a:p>
          <a:p>
            <a:pPr marL="93663" indent="-93663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Escotadura Ciática Mayor</a:t>
            </a:r>
          </a:p>
          <a:p>
            <a:pPr marL="93663" indent="-93663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Espina Isquiática</a:t>
            </a:r>
          </a:p>
          <a:p>
            <a:pPr marL="93663" indent="-93663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Escotadura Ciática Menor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q"/>
            </a:pPr>
            <a:r>
              <a:rPr lang="es-AR" altLang="es-EC" sz="1800" b="1" dirty="0">
                <a:solidFill>
                  <a:srgbClr val="1105FB"/>
                </a:solidFill>
              </a:rPr>
              <a:t>Rama Ascendente: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Rama </a:t>
            </a:r>
            <a:r>
              <a:rPr lang="es-AR" altLang="es-EC" sz="1600" b="1" dirty="0" err="1"/>
              <a:t>Isquiopúbica</a:t>
            </a: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Borde Superior e Inferior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Cara Lateral y Medial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2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Tx/>
              <a:buNone/>
            </a:pPr>
            <a:endParaRPr lang="es-AR" altLang="es-EC" sz="16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>
              <a:solidFill>
                <a:srgbClr val="1105FB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618" y="730845"/>
            <a:ext cx="4027162" cy="579876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459" y="601573"/>
            <a:ext cx="3975617" cy="5818858"/>
          </a:xfrm>
          <a:prstGeom prst="rect">
            <a:avLst/>
          </a:prstGeom>
        </p:spPr>
      </p:pic>
      <p:sp>
        <p:nvSpPr>
          <p:cNvPr id="13" name="Forma libre 12"/>
          <p:cNvSpPr/>
          <p:nvPr/>
        </p:nvSpPr>
        <p:spPr>
          <a:xfrm>
            <a:off x="5274434" y="3885339"/>
            <a:ext cx="1937981" cy="2587068"/>
          </a:xfrm>
          <a:custGeom>
            <a:avLst/>
            <a:gdLst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296537 w 2306471"/>
              <a:gd name="connsiteY4" fmla="*/ 423080 h 3016155"/>
              <a:gd name="connsiteX5" fmla="*/ 1296537 w 2306471"/>
              <a:gd name="connsiteY5" fmla="*/ 423080 h 3016155"/>
              <a:gd name="connsiteX6" fmla="*/ 1037230 w 2306471"/>
              <a:gd name="connsiteY6" fmla="*/ 300251 h 3016155"/>
              <a:gd name="connsiteX7" fmla="*/ 832513 w 2306471"/>
              <a:gd name="connsiteY7" fmla="*/ 218364 h 3016155"/>
              <a:gd name="connsiteX8" fmla="*/ 532262 w 2306471"/>
              <a:gd name="connsiteY8" fmla="*/ 68239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306471" h="3016155">
                <a:moveTo>
                  <a:pt x="2088107" y="573206"/>
                </a:moveTo>
                <a:lnTo>
                  <a:pt x="1624083" y="491319"/>
                </a:lnTo>
                <a:lnTo>
                  <a:pt x="1433015" y="436728"/>
                </a:lnTo>
                <a:lnTo>
                  <a:pt x="1364776" y="423080"/>
                </a:lnTo>
                <a:lnTo>
                  <a:pt x="1296537" y="423080"/>
                </a:lnTo>
                <a:lnTo>
                  <a:pt x="1296537" y="423080"/>
                </a:lnTo>
                <a:lnTo>
                  <a:pt x="1037230" y="300251"/>
                </a:lnTo>
                <a:lnTo>
                  <a:pt x="832513" y="218364"/>
                </a:lnTo>
                <a:lnTo>
                  <a:pt x="532262" y="68239"/>
                </a:lnTo>
                <a:lnTo>
                  <a:pt x="395785" y="0"/>
                </a:lnTo>
                <a:lnTo>
                  <a:pt x="259307" y="218364"/>
                </a:lnTo>
                <a:lnTo>
                  <a:pt x="136477" y="341194"/>
                </a:lnTo>
                <a:lnTo>
                  <a:pt x="40943" y="464024"/>
                </a:lnTo>
                <a:lnTo>
                  <a:pt x="0" y="545910"/>
                </a:lnTo>
                <a:lnTo>
                  <a:pt x="68239" y="600501"/>
                </a:lnTo>
                <a:lnTo>
                  <a:pt x="259307" y="600501"/>
                </a:lnTo>
                <a:lnTo>
                  <a:pt x="409433" y="696036"/>
                </a:lnTo>
                <a:lnTo>
                  <a:pt x="382137" y="832513"/>
                </a:lnTo>
                <a:lnTo>
                  <a:pt x="313898" y="1105469"/>
                </a:lnTo>
                <a:lnTo>
                  <a:pt x="218364" y="1378424"/>
                </a:lnTo>
                <a:lnTo>
                  <a:pt x="163773" y="1569492"/>
                </a:lnTo>
                <a:lnTo>
                  <a:pt x="163773" y="1692322"/>
                </a:lnTo>
                <a:lnTo>
                  <a:pt x="163773" y="1828800"/>
                </a:lnTo>
                <a:lnTo>
                  <a:pt x="163773" y="1828800"/>
                </a:lnTo>
                <a:lnTo>
                  <a:pt x="204716" y="2074460"/>
                </a:lnTo>
                <a:lnTo>
                  <a:pt x="286603" y="2279176"/>
                </a:lnTo>
                <a:lnTo>
                  <a:pt x="368489" y="2442949"/>
                </a:lnTo>
                <a:lnTo>
                  <a:pt x="491319" y="2593074"/>
                </a:lnTo>
                <a:lnTo>
                  <a:pt x="545910" y="2715904"/>
                </a:lnTo>
                <a:lnTo>
                  <a:pt x="655092" y="2784143"/>
                </a:lnTo>
                <a:lnTo>
                  <a:pt x="968991" y="2906973"/>
                </a:lnTo>
                <a:lnTo>
                  <a:pt x="1255594" y="3016155"/>
                </a:lnTo>
                <a:lnTo>
                  <a:pt x="1405719" y="3016155"/>
                </a:lnTo>
                <a:lnTo>
                  <a:pt x="1555845" y="3016155"/>
                </a:lnTo>
                <a:lnTo>
                  <a:pt x="1555845" y="3016155"/>
                </a:lnTo>
                <a:lnTo>
                  <a:pt x="1719618" y="2947916"/>
                </a:lnTo>
                <a:lnTo>
                  <a:pt x="1842448" y="2920621"/>
                </a:lnTo>
                <a:lnTo>
                  <a:pt x="1992573" y="2866030"/>
                </a:lnTo>
                <a:lnTo>
                  <a:pt x="2169994" y="2674961"/>
                </a:lnTo>
                <a:lnTo>
                  <a:pt x="2251880" y="2606722"/>
                </a:lnTo>
                <a:lnTo>
                  <a:pt x="2306471" y="2524836"/>
                </a:lnTo>
                <a:lnTo>
                  <a:pt x="2101755" y="2169994"/>
                </a:lnTo>
                <a:lnTo>
                  <a:pt x="1883391" y="2292824"/>
                </a:lnTo>
                <a:lnTo>
                  <a:pt x="1705970" y="2347415"/>
                </a:lnTo>
                <a:lnTo>
                  <a:pt x="1569492" y="2361063"/>
                </a:lnTo>
                <a:lnTo>
                  <a:pt x="1364776" y="2251880"/>
                </a:lnTo>
                <a:lnTo>
                  <a:pt x="1323833" y="2115403"/>
                </a:lnTo>
                <a:lnTo>
                  <a:pt x="1323833" y="1815152"/>
                </a:lnTo>
                <a:lnTo>
                  <a:pt x="1405719" y="1596788"/>
                </a:lnTo>
                <a:lnTo>
                  <a:pt x="1583140" y="1419367"/>
                </a:lnTo>
                <a:lnTo>
                  <a:pt x="1692322" y="1419367"/>
                </a:lnTo>
                <a:lnTo>
                  <a:pt x="1815152" y="1351128"/>
                </a:lnTo>
                <a:lnTo>
                  <a:pt x="1883391" y="1255594"/>
                </a:lnTo>
                <a:lnTo>
                  <a:pt x="2060812" y="1173707"/>
                </a:lnTo>
                <a:lnTo>
                  <a:pt x="2129051" y="1160060"/>
                </a:lnTo>
                <a:lnTo>
                  <a:pt x="2088107" y="573206"/>
                </a:lnTo>
                <a:close/>
              </a:path>
            </a:pathLst>
          </a:custGeom>
          <a:noFill/>
          <a:ln w="57150">
            <a:solidFill>
              <a:srgbClr val="110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/>
          <p:cNvSpPr/>
          <p:nvPr/>
        </p:nvSpPr>
        <p:spPr>
          <a:xfrm flipH="1">
            <a:off x="9495376" y="3713216"/>
            <a:ext cx="1692664" cy="2712573"/>
          </a:xfrm>
          <a:custGeom>
            <a:avLst/>
            <a:gdLst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296537 w 2306471"/>
              <a:gd name="connsiteY4" fmla="*/ 423080 h 3016155"/>
              <a:gd name="connsiteX5" fmla="*/ 1296537 w 2306471"/>
              <a:gd name="connsiteY5" fmla="*/ 423080 h 3016155"/>
              <a:gd name="connsiteX6" fmla="*/ 1037230 w 2306471"/>
              <a:gd name="connsiteY6" fmla="*/ 300251 h 3016155"/>
              <a:gd name="connsiteX7" fmla="*/ 832513 w 2306471"/>
              <a:gd name="connsiteY7" fmla="*/ 218364 h 3016155"/>
              <a:gd name="connsiteX8" fmla="*/ 532262 w 2306471"/>
              <a:gd name="connsiteY8" fmla="*/ 68239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296537 w 2306471"/>
              <a:gd name="connsiteY4" fmla="*/ 423080 h 3016155"/>
              <a:gd name="connsiteX5" fmla="*/ 1296537 w 2306471"/>
              <a:gd name="connsiteY5" fmla="*/ 423080 h 3016155"/>
              <a:gd name="connsiteX6" fmla="*/ 1037230 w 2306471"/>
              <a:gd name="connsiteY6" fmla="*/ 300251 h 3016155"/>
              <a:gd name="connsiteX7" fmla="*/ 832513 w 2306471"/>
              <a:gd name="connsiteY7" fmla="*/ 218364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296537 w 2306471"/>
              <a:gd name="connsiteY4" fmla="*/ 423080 h 3016155"/>
              <a:gd name="connsiteX5" fmla="*/ 1296537 w 2306471"/>
              <a:gd name="connsiteY5" fmla="*/ 423080 h 3016155"/>
              <a:gd name="connsiteX6" fmla="*/ 1037230 w 2306471"/>
              <a:gd name="connsiteY6" fmla="*/ 300251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296537 w 2306471"/>
              <a:gd name="connsiteY4" fmla="*/ 423080 h 3016155"/>
              <a:gd name="connsiteX5" fmla="*/ 1296537 w 2306471"/>
              <a:gd name="connsiteY5" fmla="*/ 42308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296537 w 2306471"/>
              <a:gd name="connsiteY4" fmla="*/ 423080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112270 w 2306471"/>
              <a:gd name="connsiteY45" fmla="*/ 2335493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308279 w 2306471"/>
              <a:gd name="connsiteY44" fmla="*/ 2493449 h 3016155"/>
              <a:gd name="connsiteX45" fmla="*/ 1112270 w 2306471"/>
              <a:gd name="connsiteY45" fmla="*/ 2335493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653729 w 2306471"/>
              <a:gd name="connsiteY43" fmla="*/ 2514640 h 3016155"/>
              <a:gd name="connsiteX44" fmla="*/ 1308279 w 2306471"/>
              <a:gd name="connsiteY44" fmla="*/ 2493449 h 3016155"/>
              <a:gd name="connsiteX45" fmla="*/ 1112270 w 2306471"/>
              <a:gd name="connsiteY45" fmla="*/ 2335493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65977 w 2306471"/>
              <a:gd name="connsiteY42" fmla="*/ 2501855 h 3016155"/>
              <a:gd name="connsiteX43" fmla="*/ 1653729 w 2306471"/>
              <a:gd name="connsiteY43" fmla="*/ 2514640 h 3016155"/>
              <a:gd name="connsiteX44" fmla="*/ 1308279 w 2306471"/>
              <a:gd name="connsiteY44" fmla="*/ 2493449 h 3016155"/>
              <a:gd name="connsiteX45" fmla="*/ 1112270 w 2306471"/>
              <a:gd name="connsiteY45" fmla="*/ 2335493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1927614 w 2306471"/>
              <a:gd name="connsiteY41" fmla="*/ 2546250 h 3016155"/>
              <a:gd name="connsiteX42" fmla="*/ 1865977 w 2306471"/>
              <a:gd name="connsiteY42" fmla="*/ 2501855 h 3016155"/>
              <a:gd name="connsiteX43" fmla="*/ 1653729 w 2306471"/>
              <a:gd name="connsiteY43" fmla="*/ 2514640 h 3016155"/>
              <a:gd name="connsiteX44" fmla="*/ 1308279 w 2306471"/>
              <a:gd name="connsiteY44" fmla="*/ 2493449 h 3016155"/>
              <a:gd name="connsiteX45" fmla="*/ 1112270 w 2306471"/>
              <a:gd name="connsiteY45" fmla="*/ 2335493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251880"/>
              <a:gd name="connsiteY0" fmla="*/ 615012 h 3016155"/>
              <a:gd name="connsiteX1" fmla="*/ 1867881 w 2251880"/>
              <a:gd name="connsiteY1" fmla="*/ 414674 h 3016155"/>
              <a:gd name="connsiteX2" fmla="*/ 1659400 w 2251880"/>
              <a:gd name="connsiteY2" fmla="*/ 401890 h 3016155"/>
              <a:gd name="connsiteX3" fmla="*/ 1591160 w 2251880"/>
              <a:gd name="connsiteY3" fmla="*/ 360370 h 3016155"/>
              <a:gd name="connsiteX4" fmla="*/ 1453263 w 2251880"/>
              <a:gd name="connsiteY4" fmla="*/ 290693 h 3016155"/>
              <a:gd name="connsiteX5" fmla="*/ 1392314 w 2251880"/>
              <a:gd name="connsiteY5" fmla="*/ 269790 h 3016155"/>
              <a:gd name="connsiteX6" fmla="*/ 1150422 w 2251880"/>
              <a:gd name="connsiteY6" fmla="*/ 223606 h 3016155"/>
              <a:gd name="connsiteX7" fmla="*/ 928290 w 2251880"/>
              <a:gd name="connsiteY7" fmla="*/ 183525 h 3016155"/>
              <a:gd name="connsiteX8" fmla="*/ 619334 w 2251880"/>
              <a:gd name="connsiteY8" fmla="*/ 26434 h 3016155"/>
              <a:gd name="connsiteX9" fmla="*/ 395785 w 2251880"/>
              <a:gd name="connsiteY9" fmla="*/ 0 h 3016155"/>
              <a:gd name="connsiteX10" fmla="*/ 259307 w 2251880"/>
              <a:gd name="connsiteY10" fmla="*/ 218364 h 3016155"/>
              <a:gd name="connsiteX11" fmla="*/ 136477 w 2251880"/>
              <a:gd name="connsiteY11" fmla="*/ 341194 h 3016155"/>
              <a:gd name="connsiteX12" fmla="*/ 40943 w 2251880"/>
              <a:gd name="connsiteY12" fmla="*/ 464024 h 3016155"/>
              <a:gd name="connsiteX13" fmla="*/ 0 w 2251880"/>
              <a:gd name="connsiteY13" fmla="*/ 545910 h 3016155"/>
              <a:gd name="connsiteX14" fmla="*/ 68239 w 2251880"/>
              <a:gd name="connsiteY14" fmla="*/ 600501 h 3016155"/>
              <a:gd name="connsiteX15" fmla="*/ 259307 w 2251880"/>
              <a:gd name="connsiteY15" fmla="*/ 600501 h 3016155"/>
              <a:gd name="connsiteX16" fmla="*/ 409433 w 2251880"/>
              <a:gd name="connsiteY16" fmla="*/ 696036 h 3016155"/>
              <a:gd name="connsiteX17" fmla="*/ 382137 w 2251880"/>
              <a:gd name="connsiteY17" fmla="*/ 832513 h 3016155"/>
              <a:gd name="connsiteX18" fmla="*/ 313898 w 2251880"/>
              <a:gd name="connsiteY18" fmla="*/ 1105469 h 3016155"/>
              <a:gd name="connsiteX19" fmla="*/ 218364 w 2251880"/>
              <a:gd name="connsiteY19" fmla="*/ 1378424 h 3016155"/>
              <a:gd name="connsiteX20" fmla="*/ 163773 w 2251880"/>
              <a:gd name="connsiteY20" fmla="*/ 1569492 h 3016155"/>
              <a:gd name="connsiteX21" fmla="*/ 163773 w 2251880"/>
              <a:gd name="connsiteY21" fmla="*/ 1692322 h 3016155"/>
              <a:gd name="connsiteX22" fmla="*/ 163773 w 2251880"/>
              <a:gd name="connsiteY22" fmla="*/ 1828800 h 3016155"/>
              <a:gd name="connsiteX23" fmla="*/ 163773 w 2251880"/>
              <a:gd name="connsiteY23" fmla="*/ 1828800 h 3016155"/>
              <a:gd name="connsiteX24" fmla="*/ 204716 w 2251880"/>
              <a:gd name="connsiteY24" fmla="*/ 2074460 h 3016155"/>
              <a:gd name="connsiteX25" fmla="*/ 286603 w 2251880"/>
              <a:gd name="connsiteY25" fmla="*/ 2279176 h 3016155"/>
              <a:gd name="connsiteX26" fmla="*/ 368489 w 2251880"/>
              <a:gd name="connsiteY26" fmla="*/ 2442949 h 3016155"/>
              <a:gd name="connsiteX27" fmla="*/ 491319 w 2251880"/>
              <a:gd name="connsiteY27" fmla="*/ 2593074 h 3016155"/>
              <a:gd name="connsiteX28" fmla="*/ 545910 w 2251880"/>
              <a:gd name="connsiteY28" fmla="*/ 2715904 h 3016155"/>
              <a:gd name="connsiteX29" fmla="*/ 655092 w 2251880"/>
              <a:gd name="connsiteY29" fmla="*/ 2784143 h 3016155"/>
              <a:gd name="connsiteX30" fmla="*/ 968991 w 2251880"/>
              <a:gd name="connsiteY30" fmla="*/ 2906973 h 3016155"/>
              <a:gd name="connsiteX31" fmla="*/ 1255594 w 2251880"/>
              <a:gd name="connsiteY31" fmla="*/ 3016155 h 3016155"/>
              <a:gd name="connsiteX32" fmla="*/ 1405719 w 2251880"/>
              <a:gd name="connsiteY32" fmla="*/ 3016155 h 3016155"/>
              <a:gd name="connsiteX33" fmla="*/ 1555845 w 2251880"/>
              <a:gd name="connsiteY33" fmla="*/ 3016155 h 3016155"/>
              <a:gd name="connsiteX34" fmla="*/ 1555845 w 2251880"/>
              <a:gd name="connsiteY34" fmla="*/ 3016155 h 3016155"/>
              <a:gd name="connsiteX35" fmla="*/ 1719618 w 2251880"/>
              <a:gd name="connsiteY35" fmla="*/ 2947916 h 3016155"/>
              <a:gd name="connsiteX36" fmla="*/ 1842448 w 2251880"/>
              <a:gd name="connsiteY36" fmla="*/ 2920621 h 3016155"/>
              <a:gd name="connsiteX37" fmla="*/ 1992573 w 2251880"/>
              <a:gd name="connsiteY37" fmla="*/ 2866030 h 3016155"/>
              <a:gd name="connsiteX38" fmla="*/ 2169994 w 2251880"/>
              <a:gd name="connsiteY38" fmla="*/ 2674961 h 3016155"/>
              <a:gd name="connsiteX39" fmla="*/ 2251880 w 2251880"/>
              <a:gd name="connsiteY39" fmla="*/ 2606722 h 3016155"/>
              <a:gd name="connsiteX40" fmla="*/ 2001723 w 2251880"/>
              <a:gd name="connsiteY40" fmla="*/ 2629352 h 3016155"/>
              <a:gd name="connsiteX41" fmla="*/ 1927614 w 2251880"/>
              <a:gd name="connsiteY41" fmla="*/ 2546250 h 3016155"/>
              <a:gd name="connsiteX42" fmla="*/ 1865977 w 2251880"/>
              <a:gd name="connsiteY42" fmla="*/ 2501855 h 3016155"/>
              <a:gd name="connsiteX43" fmla="*/ 1653729 w 2251880"/>
              <a:gd name="connsiteY43" fmla="*/ 2514640 h 3016155"/>
              <a:gd name="connsiteX44" fmla="*/ 1308279 w 2251880"/>
              <a:gd name="connsiteY44" fmla="*/ 2493449 h 3016155"/>
              <a:gd name="connsiteX45" fmla="*/ 1112270 w 2251880"/>
              <a:gd name="connsiteY45" fmla="*/ 2335493 h 3016155"/>
              <a:gd name="connsiteX46" fmla="*/ 1053912 w 2251880"/>
              <a:gd name="connsiteY46" fmla="*/ 2094501 h 3016155"/>
              <a:gd name="connsiteX47" fmla="*/ 1123569 w 2251880"/>
              <a:gd name="connsiteY47" fmla="*/ 1801216 h 3016155"/>
              <a:gd name="connsiteX48" fmla="*/ 1222870 w 2251880"/>
              <a:gd name="connsiteY48" fmla="*/ 1527110 h 3016155"/>
              <a:gd name="connsiteX49" fmla="*/ 1522191 w 2251880"/>
              <a:gd name="connsiteY49" fmla="*/ 1356658 h 3016155"/>
              <a:gd name="connsiteX50" fmla="*/ 1657494 w 2251880"/>
              <a:gd name="connsiteY50" fmla="*/ 1349691 h 3016155"/>
              <a:gd name="connsiteX51" fmla="*/ 1815152 w 2251880"/>
              <a:gd name="connsiteY51" fmla="*/ 1351128 h 3016155"/>
              <a:gd name="connsiteX52" fmla="*/ 1883391 w 2251880"/>
              <a:gd name="connsiteY52" fmla="*/ 1255594 h 3016155"/>
              <a:gd name="connsiteX53" fmla="*/ 1938912 w 2251880"/>
              <a:gd name="connsiteY53" fmla="*/ 1250352 h 3016155"/>
              <a:gd name="connsiteX54" fmla="*/ 1737233 w 2251880"/>
              <a:gd name="connsiteY54" fmla="*/ 957998 h 3016155"/>
              <a:gd name="connsiteX55" fmla="*/ 1757237 w 2251880"/>
              <a:gd name="connsiteY55" fmla="*/ 615012 h 3016155"/>
              <a:gd name="connsiteX0" fmla="*/ 1757237 w 2251880"/>
              <a:gd name="connsiteY0" fmla="*/ 615012 h 3016155"/>
              <a:gd name="connsiteX1" fmla="*/ 1867881 w 2251880"/>
              <a:gd name="connsiteY1" fmla="*/ 414674 h 3016155"/>
              <a:gd name="connsiteX2" fmla="*/ 1659400 w 2251880"/>
              <a:gd name="connsiteY2" fmla="*/ 401890 h 3016155"/>
              <a:gd name="connsiteX3" fmla="*/ 1591160 w 2251880"/>
              <a:gd name="connsiteY3" fmla="*/ 360370 h 3016155"/>
              <a:gd name="connsiteX4" fmla="*/ 1453263 w 2251880"/>
              <a:gd name="connsiteY4" fmla="*/ 290693 h 3016155"/>
              <a:gd name="connsiteX5" fmla="*/ 1392314 w 2251880"/>
              <a:gd name="connsiteY5" fmla="*/ 269790 h 3016155"/>
              <a:gd name="connsiteX6" fmla="*/ 1150422 w 2251880"/>
              <a:gd name="connsiteY6" fmla="*/ 223606 h 3016155"/>
              <a:gd name="connsiteX7" fmla="*/ 928290 w 2251880"/>
              <a:gd name="connsiteY7" fmla="*/ 183525 h 3016155"/>
              <a:gd name="connsiteX8" fmla="*/ 619334 w 2251880"/>
              <a:gd name="connsiteY8" fmla="*/ 26434 h 3016155"/>
              <a:gd name="connsiteX9" fmla="*/ 395785 w 2251880"/>
              <a:gd name="connsiteY9" fmla="*/ 0 h 3016155"/>
              <a:gd name="connsiteX10" fmla="*/ 259307 w 2251880"/>
              <a:gd name="connsiteY10" fmla="*/ 218364 h 3016155"/>
              <a:gd name="connsiteX11" fmla="*/ 136477 w 2251880"/>
              <a:gd name="connsiteY11" fmla="*/ 341194 h 3016155"/>
              <a:gd name="connsiteX12" fmla="*/ 40943 w 2251880"/>
              <a:gd name="connsiteY12" fmla="*/ 464024 h 3016155"/>
              <a:gd name="connsiteX13" fmla="*/ 0 w 2251880"/>
              <a:gd name="connsiteY13" fmla="*/ 545910 h 3016155"/>
              <a:gd name="connsiteX14" fmla="*/ 68239 w 2251880"/>
              <a:gd name="connsiteY14" fmla="*/ 600501 h 3016155"/>
              <a:gd name="connsiteX15" fmla="*/ 259307 w 2251880"/>
              <a:gd name="connsiteY15" fmla="*/ 600501 h 3016155"/>
              <a:gd name="connsiteX16" fmla="*/ 409433 w 2251880"/>
              <a:gd name="connsiteY16" fmla="*/ 696036 h 3016155"/>
              <a:gd name="connsiteX17" fmla="*/ 382137 w 2251880"/>
              <a:gd name="connsiteY17" fmla="*/ 832513 h 3016155"/>
              <a:gd name="connsiteX18" fmla="*/ 313898 w 2251880"/>
              <a:gd name="connsiteY18" fmla="*/ 1105469 h 3016155"/>
              <a:gd name="connsiteX19" fmla="*/ 218364 w 2251880"/>
              <a:gd name="connsiteY19" fmla="*/ 1378424 h 3016155"/>
              <a:gd name="connsiteX20" fmla="*/ 163773 w 2251880"/>
              <a:gd name="connsiteY20" fmla="*/ 1569492 h 3016155"/>
              <a:gd name="connsiteX21" fmla="*/ 163773 w 2251880"/>
              <a:gd name="connsiteY21" fmla="*/ 1692322 h 3016155"/>
              <a:gd name="connsiteX22" fmla="*/ 163773 w 2251880"/>
              <a:gd name="connsiteY22" fmla="*/ 1828800 h 3016155"/>
              <a:gd name="connsiteX23" fmla="*/ 163773 w 2251880"/>
              <a:gd name="connsiteY23" fmla="*/ 1828800 h 3016155"/>
              <a:gd name="connsiteX24" fmla="*/ 204716 w 2251880"/>
              <a:gd name="connsiteY24" fmla="*/ 2074460 h 3016155"/>
              <a:gd name="connsiteX25" fmla="*/ 286603 w 2251880"/>
              <a:gd name="connsiteY25" fmla="*/ 2279176 h 3016155"/>
              <a:gd name="connsiteX26" fmla="*/ 368489 w 2251880"/>
              <a:gd name="connsiteY26" fmla="*/ 2442949 h 3016155"/>
              <a:gd name="connsiteX27" fmla="*/ 491319 w 2251880"/>
              <a:gd name="connsiteY27" fmla="*/ 2593074 h 3016155"/>
              <a:gd name="connsiteX28" fmla="*/ 545910 w 2251880"/>
              <a:gd name="connsiteY28" fmla="*/ 2715904 h 3016155"/>
              <a:gd name="connsiteX29" fmla="*/ 655092 w 2251880"/>
              <a:gd name="connsiteY29" fmla="*/ 2784143 h 3016155"/>
              <a:gd name="connsiteX30" fmla="*/ 968991 w 2251880"/>
              <a:gd name="connsiteY30" fmla="*/ 2906973 h 3016155"/>
              <a:gd name="connsiteX31" fmla="*/ 1255594 w 2251880"/>
              <a:gd name="connsiteY31" fmla="*/ 3016155 h 3016155"/>
              <a:gd name="connsiteX32" fmla="*/ 1405719 w 2251880"/>
              <a:gd name="connsiteY32" fmla="*/ 3016155 h 3016155"/>
              <a:gd name="connsiteX33" fmla="*/ 1555845 w 2251880"/>
              <a:gd name="connsiteY33" fmla="*/ 3016155 h 3016155"/>
              <a:gd name="connsiteX34" fmla="*/ 1555845 w 2251880"/>
              <a:gd name="connsiteY34" fmla="*/ 3016155 h 3016155"/>
              <a:gd name="connsiteX35" fmla="*/ 1719618 w 2251880"/>
              <a:gd name="connsiteY35" fmla="*/ 2947916 h 3016155"/>
              <a:gd name="connsiteX36" fmla="*/ 1842448 w 2251880"/>
              <a:gd name="connsiteY36" fmla="*/ 2920621 h 3016155"/>
              <a:gd name="connsiteX37" fmla="*/ 1992573 w 2251880"/>
              <a:gd name="connsiteY37" fmla="*/ 2866030 h 3016155"/>
              <a:gd name="connsiteX38" fmla="*/ 2169994 w 2251880"/>
              <a:gd name="connsiteY38" fmla="*/ 2800380 h 3016155"/>
              <a:gd name="connsiteX39" fmla="*/ 2251880 w 2251880"/>
              <a:gd name="connsiteY39" fmla="*/ 2606722 h 3016155"/>
              <a:gd name="connsiteX40" fmla="*/ 2001723 w 2251880"/>
              <a:gd name="connsiteY40" fmla="*/ 2629352 h 3016155"/>
              <a:gd name="connsiteX41" fmla="*/ 1927614 w 2251880"/>
              <a:gd name="connsiteY41" fmla="*/ 2546250 h 3016155"/>
              <a:gd name="connsiteX42" fmla="*/ 1865977 w 2251880"/>
              <a:gd name="connsiteY42" fmla="*/ 2501855 h 3016155"/>
              <a:gd name="connsiteX43" fmla="*/ 1653729 w 2251880"/>
              <a:gd name="connsiteY43" fmla="*/ 2514640 h 3016155"/>
              <a:gd name="connsiteX44" fmla="*/ 1308279 w 2251880"/>
              <a:gd name="connsiteY44" fmla="*/ 2493449 h 3016155"/>
              <a:gd name="connsiteX45" fmla="*/ 1112270 w 2251880"/>
              <a:gd name="connsiteY45" fmla="*/ 2335493 h 3016155"/>
              <a:gd name="connsiteX46" fmla="*/ 1053912 w 2251880"/>
              <a:gd name="connsiteY46" fmla="*/ 2094501 h 3016155"/>
              <a:gd name="connsiteX47" fmla="*/ 1123569 w 2251880"/>
              <a:gd name="connsiteY47" fmla="*/ 1801216 h 3016155"/>
              <a:gd name="connsiteX48" fmla="*/ 1222870 w 2251880"/>
              <a:gd name="connsiteY48" fmla="*/ 1527110 h 3016155"/>
              <a:gd name="connsiteX49" fmla="*/ 1522191 w 2251880"/>
              <a:gd name="connsiteY49" fmla="*/ 1356658 h 3016155"/>
              <a:gd name="connsiteX50" fmla="*/ 1657494 w 2251880"/>
              <a:gd name="connsiteY50" fmla="*/ 1349691 h 3016155"/>
              <a:gd name="connsiteX51" fmla="*/ 1815152 w 2251880"/>
              <a:gd name="connsiteY51" fmla="*/ 1351128 h 3016155"/>
              <a:gd name="connsiteX52" fmla="*/ 1883391 w 2251880"/>
              <a:gd name="connsiteY52" fmla="*/ 1255594 h 3016155"/>
              <a:gd name="connsiteX53" fmla="*/ 1938912 w 2251880"/>
              <a:gd name="connsiteY53" fmla="*/ 1250352 h 3016155"/>
              <a:gd name="connsiteX54" fmla="*/ 1737233 w 2251880"/>
              <a:gd name="connsiteY54" fmla="*/ 957998 h 3016155"/>
              <a:gd name="connsiteX55" fmla="*/ 1757237 w 2251880"/>
              <a:gd name="connsiteY55" fmla="*/ 615012 h 3016155"/>
              <a:gd name="connsiteX0" fmla="*/ 1757237 w 2169994"/>
              <a:gd name="connsiteY0" fmla="*/ 615012 h 3016155"/>
              <a:gd name="connsiteX1" fmla="*/ 1867881 w 2169994"/>
              <a:gd name="connsiteY1" fmla="*/ 414674 h 3016155"/>
              <a:gd name="connsiteX2" fmla="*/ 1659400 w 2169994"/>
              <a:gd name="connsiteY2" fmla="*/ 401890 h 3016155"/>
              <a:gd name="connsiteX3" fmla="*/ 1591160 w 2169994"/>
              <a:gd name="connsiteY3" fmla="*/ 360370 h 3016155"/>
              <a:gd name="connsiteX4" fmla="*/ 1453263 w 2169994"/>
              <a:gd name="connsiteY4" fmla="*/ 290693 h 3016155"/>
              <a:gd name="connsiteX5" fmla="*/ 1392314 w 2169994"/>
              <a:gd name="connsiteY5" fmla="*/ 269790 h 3016155"/>
              <a:gd name="connsiteX6" fmla="*/ 1150422 w 2169994"/>
              <a:gd name="connsiteY6" fmla="*/ 223606 h 3016155"/>
              <a:gd name="connsiteX7" fmla="*/ 928290 w 2169994"/>
              <a:gd name="connsiteY7" fmla="*/ 183525 h 3016155"/>
              <a:gd name="connsiteX8" fmla="*/ 619334 w 2169994"/>
              <a:gd name="connsiteY8" fmla="*/ 26434 h 3016155"/>
              <a:gd name="connsiteX9" fmla="*/ 395785 w 2169994"/>
              <a:gd name="connsiteY9" fmla="*/ 0 h 3016155"/>
              <a:gd name="connsiteX10" fmla="*/ 259307 w 2169994"/>
              <a:gd name="connsiteY10" fmla="*/ 218364 h 3016155"/>
              <a:gd name="connsiteX11" fmla="*/ 136477 w 2169994"/>
              <a:gd name="connsiteY11" fmla="*/ 341194 h 3016155"/>
              <a:gd name="connsiteX12" fmla="*/ 40943 w 2169994"/>
              <a:gd name="connsiteY12" fmla="*/ 464024 h 3016155"/>
              <a:gd name="connsiteX13" fmla="*/ 0 w 2169994"/>
              <a:gd name="connsiteY13" fmla="*/ 545910 h 3016155"/>
              <a:gd name="connsiteX14" fmla="*/ 68239 w 2169994"/>
              <a:gd name="connsiteY14" fmla="*/ 600501 h 3016155"/>
              <a:gd name="connsiteX15" fmla="*/ 259307 w 2169994"/>
              <a:gd name="connsiteY15" fmla="*/ 600501 h 3016155"/>
              <a:gd name="connsiteX16" fmla="*/ 409433 w 2169994"/>
              <a:gd name="connsiteY16" fmla="*/ 696036 h 3016155"/>
              <a:gd name="connsiteX17" fmla="*/ 382137 w 2169994"/>
              <a:gd name="connsiteY17" fmla="*/ 832513 h 3016155"/>
              <a:gd name="connsiteX18" fmla="*/ 313898 w 2169994"/>
              <a:gd name="connsiteY18" fmla="*/ 1105469 h 3016155"/>
              <a:gd name="connsiteX19" fmla="*/ 218364 w 2169994"/>
              <a:gd name="connsiteY19" fmla="*/ 1378424 h 3016155"/>
              <a:gd name="connsiteX20" fmla="*/ 163773 w 2169994"/>
              <a:gd name="connsiteY20" fmla="*/ 1569492 h 3016155"/>
              <a:gd name="connsiteX21" fmla="*/ 163773 w 2169994"/>
              <a:gd name="connsiteY21" fmla="*/ 1692322 h 3016155"/>
              <a:gd name="connsiteX22" fmla="*/ 163773 w 2169994"/>
              <a:gd name="connsiteY22" fmla="*/ 1828800 h 3016155"/>
              <a:gd name="connsiteX23" fmla="*/ 163773 w 2169994"/>
              <a:gd name="connsiteY23" fmla="*/ 1828800 h 3016155"/>
              <a:gd name="connsiteX24" fmla="*/ 204716 w 2169994"/>
              <a:gd name="connsiteY24" fmla="*/ 2074460 h 3016155"/>
              <a:gd name="connsiteX25" fmla="*/ 286603 w 2169994"/>
              <a:gd name="connsiteY25" fmla="*/ 2279176 h 3016155"/>
              <a:gd name="connsiteX26" fmla="*/ 368489 w 2169994"/>
              <a:gd name="connsiteY26" fmla="*/ 2442949 h 3016155"/>
              <a:gd name="connsiteX27" fmla="*/ 491319 w 2169994"/>
              <a:gd name="connsiteY27" fmla="*/ 2593074 h 3016155"/>
              <a:gd name="connsiteX28" fmla="*/ 545910 w 2169994"/>
              <a:gd name="connsiteY28" fmla="*/ 2715904 h 3016155"/>
              <a:gd name="connsiteX29" fmla="*/ 655092 w 2169994"/>
              <a:gd name="connsiteY29" fmla="*/ 2784143 h 3016155"/>
              <a:gd name="connsiteX30" fmla="*/ 968991 w 2169994"/>
              <a:gd name="connsiteY30" fmla="*/ 2906973 h 3016155"/>
              <a:gd name="connsiteX31" fmla="*/ 1255594 w 2169994"/>
              <a:gd name="connsiteY31" fmla="*/ 3016155 h 3016155"/>
              <a:gd name="connsiteX32" fmla="*/ 1405719 w 2169994"/>
              <a:gd name="connsiteY32" fmla="*/ 3016155 h 3016155"/>
              <a:gd name="connsiteX33" fmla="*/ 1555845 w 2169994"/>
              <a:gd name="connsiteY33" fmla="*/ 3016155 h 3016155"/>
              <a:gd name="connsiteX34" fmla="*/ 1555845 w 2169994"/>
              <a:gd name="connsiteY34" fmla="*/ 3016155 h 3016155"/>
              <a:gd name="connsiteX35" fmla="*/ 1719618 w 2169994"/>
              <a:gd name="connsiteY35" fmla="*/ 2947916 h 3016155"/>
              <a:gd name="connsiteX36" fmla="*/ 1842448 w 2169994"/>
              <a:gd name="connsiteY36" fmla="*/ 2920621 h 3016155"/>
              <a:gd name="connsiteX37" fmla="*/ 1992573 w 2169994"/>
              <a:gd name="connsiteY37" fmla="*/ 2866030 h 3016155"/>
              <a:gd name="connsiteX38" fmla="*/ 2169994 w 2169994"/>
              <a:gd name="connsiteY38" fmla="*/ 2800380 h 3016155"/>
              <a:gd name="connsiteX39" fmla="*/ 2112567 w 2169994"/>
              <a:gd name="connsiteY39" fmla="*/ 2732140 h 3016155"/>
              <a:gd name="connsiteX40" fmla="*/ 2001723 w 2169994"/>
              <a:gd name="connsiteY40" fmla="*/ 2629352 h 3016155"/>
              <a:gd name="connsiteX41" fmla="*/ 1927614 w 2169994"/>
              <a:gd name="connsiteY41" fmla="*/ 2546250 h 3016155"/>
              <a:gd name="connsiteX42" fmla="*/ 1865977 w 2169994"/>
              <a:gd name="connsiteY42" fmla="*/ 2501855 h 3016155"/>
              <a:gd name="connsiteX43" fmla="*/ 1653729 w 2169994"/>
              <a:gd name="connsiteY43" fmla="*/ 2514640 h 3016155"/>
              <a:gd name="connsiteX44" fmla="*/ 1308279 w 2169994"/>
              <a:gd name="connsiteY44" fmla="*/ 2493449 h 3016155"/>
              <a:gd name="connsiteX45" fmla="*/ 1112270 w 2169994"/>
              <a:gd name="connsiteY45" fmla="*/ 2335493 h 3016155"/>
              <a:gd name="connsiteX46" fmla="*/ 1053912 w 2169994"/>
              <a:gd name="connsiteY46" fmla="*/ 2094501 h 3016155"/>
              <a:gd name="connsiteX47" fmla="*/ 1123569 w 2169994"/>
              <a:gd name="connsiteY47" fmla="*/ 1801216 h 3016155"/>
              <a:gd name="connsiteX48" fmla="*/ 1222870 w 2169994"/>
              <a:gd name="connsiteY48" fmla="*/ 1527110 h 3016155"/>
              <a:gd name="connsiteX49" fmla="*/ 1522191 w 2169994"/>
              <a:gd name="connsiteY49" fmla="*/ 1356658 h 3016155"/>
              <a:gd name="connsiteX50" fmla="*/ 1657494 w 2169994"/>
              <a:gd name="connsiteY50" fmla="*/ 1349691 h 3016155"/>
              <a:gd name="connsiteX51" fmla="*/ 1815152 w 2169994"/>
              <a:gd name="connsiteY51" fmla="*/ 1351128 h 3016155"/>
              <a:gd name="connsiteX52" fmla="*/ 1883391 w 2169994"/>
              <a:gd name="connsiteY52" fmla="*/ 1255594 h 3016155"/>
              <a:gd name="connsiteX53" fmla="*/ 1938912 w 2169994"/>
              <a:gd name="connsiteY53" fmla="*/ 1250352 h 3016155"/>
              <a:gd name="connsiteX54" fmla="*/ 1737233 w 2169994"/>
              <a:gd name="connsiteY54" fmla="*/ 957998 h 3016155"/>
              <a:gd name="connsiteX55" fmla="*/ 1757237 w 2169994"/>
              <a:gd name="connsiteY55" fmla="*/ 615012 h 3016155"/>
              <a:gd name="connsiteX0" fmla="*/ 1757237 w 2169994"/>
              <a:gd name="connsiteY0" fmla="*/ 615012 h 3016155"/>
              <a:gd name="connsiteX1" fmla="*/ 1867881 w 2169994"/>
              <a:gd name="connsiteY1" fmla="*/ 414674 h 3016155"/>
              <a:gd name="connsiteX2" fmla="*/ 1659400 w 2169994"/>
              <a:gd name="connsiteY2" fmla="*/ 401890 h 3016155"/>
              <a:gd name="connsiteX3" fmla="*/ 1591160 w 2169994"/>
              <a:gd name="connsiteY3" fmla="*/ 360370 h 3016155"/>
              <a:gd name="connsiteX4" fmla="*/ 1453263 w 2169994"/>
              <a:gd name="connsiteY4" fmla="*/ 290693 h 3016155"/>
              <a:gd name="connsiteX5" fmla="*/ 1392314 w 2169994"/>
              <a:gd name="connsiteY5" fmla="*/ 269790 h 3016155"/>
              <a:gd name="connsiteX6" fmla="*/ 1150422 w 2169994"/>
              <a:gd name="connsiteY6" fmla="*/ 223606 h 3016155"/>
              <a:gd name="connsiteX7" fmla="*/ 928290 w 2169994"/>
              <a:gd name="connsiteY7" fmla="*/ 183525 h 3016155"/>
              <a:gd name="connsiteX8" fmla="*/ 619334 w 2169994"/>
              <a:gd name="connsiteY8" fmla="*/ 26434 h 3016155"/>
              <a:gd name="connsiteX9" fmla="*/ 395785 w 2169994"/>
              <a:gd name="connsiteY9" fmla="*/ 0 h 3016155"/>
              <a:gd name="connsiteX10" fmla="*/ 259307 w 2169994"/>
              <a:gd name="connsiteY10" fmla="*/ 218364 h 3016155"/>
              <a:gd name="connsiteX11" fmla="*/ 136477 w 2169994"/>
              <a:gd name="connsiteY11" fmla="*/ 341194 h 3016155"/>
              <a:gd name="connsiteX12" fmla="*/ 40943 w 2169994"/>
              <a:gd name="connsiteY12" fmla="*/ 464024 h 3016155"/>
              <a:gd name="connsiteX13" fmla="*/ 0 w 2169994"/>
              <a:gd name="connsiteY13" fmla="*/ 545910 h 3016155"/>
              <a:gd name="connsiteX14" fmla="*/ 68239 w 2169994"/>
              <a:gd name="connsiteY14" fmla="*/ 600501 h 3016155"/>
              <a:gd name="connsiteX15" fmla="*/ 259307 w 2169994"/>
              <a:gd name="connsiteY15" fmla="*/ 600501 h 3016155"/>
              <a:gd name="connsiteX16" fmla="*/ 409433 w 2169994"/>
              <a:gd name="connsiteY16" fmla="*/ 696036 h 3016155"/>
              <a:gd name="connsiteX17" fmla="*/ 382137 w 2169994"/>
              <a:gd name="connsiteY17" fmla="*/ 832513 h 3016155"/>
              <a:gd name="connsiteX18" fmla="*/ 313898 w 2169994"/>
              <a:gd name="connsiteY18" fmla="*/ 1105469 h 3016155"/>
              <a:gd name="connsiteX19" fmla="*/ 218364 w 2169994"/>
              <a:gd name="connsiteY19" fmla="*/ 1378424 h 3016155"/>
              <a:gd name="connsiteX20" fmla="*/ 163773 w 2169994"/>
              <a:gd name="connsiteY20" fmla="*/ 1569492 h 3016155"/>
              <a:gd name="connsiteX21" fmla="*/ 163773 w 2169994"/>
              <a:gd name="connsiteY21" fmla="*/ 1692322 h 3016155"/>
              <a:gd name="connsiteX22" fmla="*/ 163773 w 2169994"/>
              <a:gd name="connsiteY22" fmla="*/ 1828800 h 3016155"/>
              <a:gd name="connsiteX23" fmla="*/ 163773 w 2169994"/>
              <a:gd name="connsiteY23" fmla="*/ 1828800 h 3016155"/>
              <a:gd name="connsiteX24" fmla="*/ 204716 w 2169994"/>
              <a:gd name="connsiteY24" fmla="*/ 2074460 h 3016155"/>
              <a:gd name="connsiteX25" fmla="*/ 286603 w 2169994"/>
              <a:gd name="connsiteY25" fmla="*/ 2279176 h 3016155"/>
              <a:gd name="connsiteX26" fmla="*/ 368489 w 2169994"/>
              <a:gd name="connsiteY26" fmla="*/ 2442949 h 3016155"/>
              <a:gd name="connsiteX27" fmla="*/ 491319 w 2169994"/>
              <a:gd name="connsiteY27" fmla="*/ 2593074 h 3016155"/>
              <a:gd name="connsiteX28" fmla="*/ 545910 w 2169994"/>
              <a:gd name="connsiteY28" fmla="*/ 2715904 h 3016155"/>
              <a:gd name="connsiteX29" fmla="*/ 655092 w 2169994"/>
              <a:gd name="connsiteY29" fmla="*/ 2784143 h 3016155"/>
              <a:gd name="connsiteX30" fmla="*/ 968991 w 2169994"/>
              <a:gd name="connsiteY30" fmla="*/ 2906973 h 3016155"/>
              <a:gd name="connsiteX31" fmla="*/ 1255594 w 2169994"/>
              <a:gd name="connsiteY31" fmla="*/ 3016155 h 3016155"/>
              <a:gd name="connsiteX32" fmla="*/ 1405719 w 2169994"/>
              <a:gd name="connsiteY32" fmla="*/ 3016155 h 3016155"/>
              <a:gd name="connsiteX33" fmla="*/ 1555845 w 2169994"/>
              <a:gd name="connsiteY33" fmla="*/ 3016155 h 3016155"/>
              <a:gd name="connsiteX34" fmla="*/ 1555845 w 2169994"/>
              <a:gd name="connsiteY34" fmla="*/ 3016155 h 3016155"/>
              <a:gd name="connsiteX35" fmla="*/ 1719618 w 2169994"/>
              <a:gd name="connsiteY35" fmla="*/ 2947916 h 3016155"/>
              <a:gd name="connsiteX36" fmla="*/ 1842448 w 2169994"/>
              <a:gd name="connsiteY36" fmla="*/ 2920621 h 3016155"/>
              <a:gd name="connsiteX37" fmla="*/ 2062230 w 2169994"/>
              <a:gd name="connsiteY37" fmla="*/ 2907836 h 3016155"/>
              <a:gd name="connsiteX38" fmla="*/ 2169994 w 2169994"/>
              <a:gd name="connsiteY38" fmla="*/ 2800380 h 3016155"/>
              <a:gd name="connsiteX39" fmla="*/ 2112567 w 2169994"/>
              <a:gd name="connsiteY39" fmla="*/ 2732140 h 3016155"/>
              <a:gd name="connsiteX40" fmla="*/ 2001723 w 2169994"/>
              <a:gd name="connsiteY40" fmla="*/ 2629352 h 3016155"/>
              <a:gd name="connsiteX41" fmla="*/ 1927614 w 2169994"/>
              <a:gd name="connsiteY41" fmla="*/ 2546250 h 3016155"/>
              <a:gd name="connsiteX42" fmla="*/ 1865977 w 2169994"/>
              <a:gd name="connsiteY42" fmla="*/ 2501855 h 3016155"/>
              <a:gd name="connsiteX43" fmla="*/ 1653729 w 2169994"/>
              <a:gd name="connsiteY43" fmla="*/ 2514640 h 3016155"/>
              <a:gd name="connsiteX44" fmla="*/ 1308279 w 2169994"/>
              <a:gd name="connsiteY44" fmla="*/ 2493449 h 3016155"/>
              <a:gd name="connsiteX45" fmla="*/ 1112270 w 2169994"/>
              <a:gd name="connsiteY45" fmla="*/ 2335493 h 3016155"/>
              <a:gd name="connsiteX46" fmla="*/ 1053912 w 2169994"/>
              <a:gd name="connsiteY46" fmla="*/ 2094501 h 3016155"/>
              <a:gd name="connsiteX47" fmla="*/ 1123569 w 2169994"/>
              <a:gd name="connsiteY47" fmla="*/ 1801216 h 3016155"/>
              <a:gd name="connsiteX48" fmla="*/ 1222870 w 2169994"/>
              <a:gd name="connsiteY48" fmla="*/ 1527110 h 3016155"/>
              <a:gd name="connsiteX49" fmla="*/ 1522191 w 2169994"/>
              <a:gd name="connsiteY49" fmla="*/ 1356658 h 3016155"/>
              <a:gd name="connsiteX50" fmla="*/ 1657494 w 2169994"/>
              <a:gd name="connsiteY50" fmla="*/ 1349691 h 3016155"/>
              <a:gd name="connsiteX51" fmla="*/ 1815152 w 2169994"/>
              <a:gd name="connsiteY51" fmla="*/ 1351128 h 3016155"/>
              <a:gd name="connsiteX52" fmla="*/ 1883391 w 2169994"/>
              <a:gd name="connsiteY52" fmla="*/ 1255594 h 3016155"/>
              <a:gd name="connsiteX53" fmla="*/ 1938912 w 2169994"/>
              <a:gd name="connsiteY53" fmla="*/ 1250352 h 3016155"/>
              <a:gd name="connsiteX54" fmla="*/ 1737233 w 2169994"/>
              <a:gd name="connsiteY54" fmla="*/ 957998 h 3016155"/>
              <a:gd name="connsiteX55" fmla="*/ 1757237 w 2169994"/>
              <a:gd name="connsiteY55" fmla="*/ 615012 h 3016155"/>
              <a:gd name="connsiteX0" fmla="*/ 1757237 w 2169994"/>
              <a:gd name="connsiteY0" fmla="*/ 615012 h 3018170"/>
              <a:gd name="connsiteX1" fmla="*/ 1867881 w 2169994"/>
              <a:gd name="connsiteY1" fmla="*/ 414674 h 3018170"/>
              <a:gd name="connsiteX2" fmla="*/ 1659400 w 2169994"/>
              <a:gd name="connsiteY2" fmla="*/ 401890 h 3018170"/>
              <a:gd name="connsiteX3" fmla="*/ 1591160 w 2169994"/>
              <a:gd name="connsiteY3" fmla="*/ 360370 h 3018170"/>
              <a:gd name="connsiteX4" fmla="*/ 1453263 w 2169994"/>
              <a:gd name="connsiteY4" fmla="*/ 290693 h 3018170"/>
              <a:gd name="connsiteX5" fmla="*/ 1392314 w 2169994"/>
              <a:gd name="connsiteY5" fmla="*/ 269790 h 3018170"/>
              <a:gd name="connsiteX6" fmla="*/ 1150422 w 2169994"/>
              <a:gd name="connsiteY6" fmla="*/ 223606 h 3018170"/>
              <a:gd name="connsiteX7" fmla="*/ 928290 w 2169994"/>
              <a:gd name="connsiteY7" fmla="*/ 183525 h 3018170"/>
              <a:gd name="connsiteX8" fmla="*/ 619334 w 2169994"/>
              <a:gd name="connsiteY8" fmla="*/ 26434 h 3018170"/>
              <a:gd name="connsiteX9" fmla="*/ 395785 w 2169994"/>
              <a:gd name="connsiteY9" fmla="*/ 0 h 3018170"/>
              <a:gd name="connsiteX10" fmla="*/ 259307 w 2169994"/>
              <a:gd name="connsiteY10" fmla="*/ 218364 h 3018170"/>
              <a:gd name="connsiteX11" fmla="*/ 136477 w 2169994"/>
              <a:gd name="connsiteY11" fmla="*/ 341194 h 3018170"/>
              <a:gd name="connsiteX12" fmla="*/ 40943 w 2169994"/>
              <a:gd name="connsiteY12" fmla="*/ 464024 h 3018170"/>
              <a:gd name="connsiteX13" fmla="*/ 0 w 2169994"/>
              <a:gd name="connsiteY13" fmla="*/ 545910 h 3018170"/>
              <a:gd name="connsiteX14" fmla="*/ 68239 w 2169994"/>
              <a:gd name="connsiteY14" fmla="*/ 600501 h 3018170"/>
              <a:gd name="connsiteX15" fmla="*/ 259307 w 2169994"/>
              <a:gd name="connsiteY15" fmla="*/ 600501 h 3018170"/>
              <a:gd name="connsiteX16" fmla="*/ 409433 w 2169994"/>
              <a:gd name="connsiteY16" fmla="*/ 696036 h 3018170"/>
              <a:gd name="connsiteX17" fmla="*/ 382137 w 2169994"/>
              <a:gd name="connsiteY17" fmla="*/ 832513 h 3018170"/>
              <a:gd name="connsiteX18" fmla="*/ 313898 w 2169994"/>
              <a:gd name="connsiteY18" fmla="*/ 1105469 h 3018170"/>
              <a:gd name="connsiteX19" fmla="*/ 218364 w 2169994"/>
              <a:gd name="connsiteY19" fmla="*/ 1378424 h 3018170"/>
              <a:gd name="connsiteX20" fmla="*/ 163773 w 2169994"/>
              <a:gd name="connsiteY20" fmla="*/ 1569492 h 3018170"/>
              <a:gd name="connsiteX21" fmla="*/ 163773 w 2169994"/>
              <a:gd name="connsiteY21" fmla="*/ 1692322 h 3018170"/>
              <a:gd name="connsiteX22" fmla="*/ 163773 w 2169994"/>
              <a:gd name="connsiteY22" fmla="*/ 1828800 h 3018170"/>
              <a:gd name="connsiteX23" fmla="*/ 163773 w 2169994"/>
              <a:gd name="connsiteY23" fmla="*/ 1828800 h 3018170"/>
              <a:gd name="connsiteX24" fmla="*/ 204716 w 2169994"/>
              <a:gd name="connsiteY24" fmla="*/ 2074460 h 3018170"/>
              <a:gd name="connsiteX25" fmla="*/ 286603 w 2169994"/>
              <a:gd name="connsiteY25" fmla="*/ 2279176 h 3018170"/>
              <a:gd name="connsiteX26" fmla="*/ 368489 w 2169994"/>
              <a:gd name="connsiteY26" fmla="*/ 2442949 h 3018170"/>
              <a:gd name="connsiteX27" fmla="*/ 491319 w 2169994"/>
              <a:gd name="connsiteY27" fmla="*/ 2593074 h 3018170"/>
              <a:gd name="connsiteX28" fmla="*/ 545910 w 2169994"/>
              <a:gd name="connsiteY28" fmla="*/ 2715904 h 3018170"/>
              <a:gd name="connsiteX29" fmla="*/ 655092 w 2169994"/>
              <a:gd name="connsiteY29" fmla="*/ 2784143 h 3018170"/>
              <a:gd name="connsiteX30" fmla="*/ 968991 w 2169994"/>
              <a:gd name="connsiteY30" fmla="*/ 2906973 h 3018170"/>
              <a:gd name="connsiteX31" fmla="*/ 1255594 w 2169994"/>
              <a:gd name="connsiteY31" fmla="*/ 3016155 h 3018170"/>
              <a:gd name="connsiteX32" fmla="*/ 1405719 w 2169994"/>
              <a:gd name="connsiteY32" fmla="*/ 3016155 h 3018170"/>
              <a:gd name="connsiteX33" fmla="*/ 1555845 w 2169994"/>
              <a:gd name="connsiteY33" fmla="*/ 3016155 h 3018170"/>
              <a:gd name="connsiteX34" fmla="*/ 1555845 w 2169994"/>
              <a:gd name="connsiteY34" fmla="*/ 3016155 h 3018170"/>
              <a:gd name="connsiteX35" fmla="*/ 1719618 w 2169994"/>
              <a:gd name="connsiteY35" fmla="*/ 2947916 h 3018170"/>
              <a:gd name="connsiteX36" fmla="*/ 1894690 w 2169994"/>
              <a:gd name="connsiteY36" fmla="*/ 3018170 h 3018170"/>
              <a:gd name="connsiteX37" fmla="*/ 2062230 w 2169994"/>
              <a:gd name="connsiteY37" fmla="*/ 2907836 h 3018170"/>
              <a:gd name="connsiteX38" fmla="*/ 2169994 w 2169994"/>
              <a:gd name="connsiteY38" fmla="*/ 2800380 h 3018170"/>
              <a:gd name="connsiteX39" fmla="*/ 2112567 w 2169994"/>
              <a:gd name="connsiteY39" fmla="*/ 2732140 h 3018170"/>
              <a:gd name="connsiteX40" fmla="*/ 2001723 w 2169994"/>
              <a:gd name="connsiteY40" fmla="*/ 2629352 h 3018170"/>
              <a:gd name="connsiteX41" fmla="*/ 1927614 w 2169994"/>
              <a:gd name="connsiteY41" fmla="*/ 2546250 h 3018170"/>
              <a:gd name="connsiteX42" fmla="*/ 1865977 w 2169994"/>
              <a:gd name="connsiteY42" fmla="*/ 2501855 h 3018170"/>
              <a:gd name="connsiteX43" fmla="*/ 1653729 w 2169994"/>
              <a:gd name="connsiteY43" fmla="*/ 2514640 h 3018170"/>
              <a:gd name="connsiteX44" fmla="*/ 1308279 w 2169994"/>
              <a:gd name="connsiteY44" fmla="*/ 2493449 h 3018170"/>
              <a:gd name="connsiteX45" fmla="*/ 1112270 w 2169994"/>
              <a:gd name="connsiteY45" fmla="*/ 2335493 h 3018170"/>
              <a:gd name="connsiteX46" fmla="*/ 1053912 w 2169994"/>
              <a:gd name="connsiteY46" fmla="*/ 2094501 h 3018170"/>
              <a:gd name="connsiteX47" fmla="*/ 1123569 w 2169994"/>
              <a:gd name="connsiteY47" fmla="*/ 1801216 h 3018170"/>
              <a:gd name="connsiteX48" fmla="*/ 1222870 w 2169994"/>
              <a:gd name="connsiteY48" fmla="*/ 1527110 h 3018170"/>
              <a:gd name="connsiteX49" fmla="*/ 1522191 w 2169994"/>
              <a:gd name="connsiteY49" fmla="*/ 1356658 h 3018170"/>
              <a:gd name="connsiteX50" fmla="*/ 1657494 w 2169994"/>
              <a:gd name="connsiteY50" fmla="*/ 1349691 h 3018170"/>
              <a:gd name="connsiteX51" fmla="*/ 1815152 w 2169994"/>
              <a:gd name="connsiteY51" fmla="*/ 1351128 h 3018170"/>
              <a:gd name="connsiteX52" fmla="*/ 1883391 w 2169994"/>
              <a:gd name="connsiteY52" fmla="*/ 1255594 h 3018170"/>
              <a:gd name="connsiteX53" fmla="*/ 1938912 w 2169994"/>
              <a:gd name="connsiteY53" fmla="*/ 1250352 h 3018170"/>
              <a:gd name="connsiteX54" fmla="*/ 1737233 w 2169994"/>
              <a:gd name="connsiteY54" fmla="*/ 957998 h 3018170"/>
              <a:gd name="connsiteX55" fmla="*/ 1757237 w 2169994"/>
              <a:gd name="connsiteY55" fmla="*/ 615012 h 3018170"/>
              <a:gd name="connsiteX0" fmla="*/ 1757237 w 2169994"/>
              <a:gd name="connsiteY0" fmla="*/ 615012 h 3143014"/>
              <a:gd name="connsiteX1" fmla="*/ 1867881 w 2169994"/>
              <a:gd name="connsiteY1" fmla="*/ 414674 h 3143014"/>
              <a:gd name="connsiteX2" fmla="*/ 1659400 w 2169994"/>
              <a:gd name="connsiteY2" fmla="*/ 401890 h 3143014"/>
              <a:gd name="connsiteX3" fmla="*/ 1591160 w 2169994"/>
              <a:gd name="connsiteY3" fmla="*/ 360370 h 3143014"/>
              <a:gd name="connsiteX4" fmla="*/ 1453263 w 2169994"/>
              <a:gd name="connsiteY4" fmla="*/ 290693 h 3143014"/>
              <a:gd name="connsiteX5" fmla="*/ 1392314 w 2169994"/>
              <a:gd name="connsiteY5" fmla="*/ 269790 h 3143014"/>
              <a:gd name="connsiteX6" fmla="*/ 1150422 w 2169994"/>
              <a:gd name="connsiteY6" fmla="*/ 223606 h 3143014"/>
              <a:gd name="connsiteX7" fmla="*/ 928290 w 2169994"/>
              <a:gd name="connsiteY7" fmla="*/ 183525 h 3143014"/>
              <a:gd name="connsiteX8" fmla="*/ 619334 w 2169994"/>
              <a:gd name="connsiteY8" fmla="*/ 26434 h 3143014"/>
              <a:gd name="connsiteX9" fmla="*/ 395785 w 2169994"/>
              <a:gd name="connsiteY9" fmla="*/ 0 h 3143014"/>
              <a:gd name="connsiteX10" fmla="*/ 259307 w 2169994"/>
              <a:gd name="connsiteY10" fmla="*/ 218364 h 3143014"/>
              <a:gd name="connsiteX11" fmla="*/ 136477 w 2169994"/>
              <a:gd name="connsiteY11" fmla="*/ 341194 h 3143014"/>
              <a:gd name="connsiteX12" fmla="*/ 40943 w 2169994"/>
              <a:gd name="connsiteY12" fmla="*/ 464024 h 3143014"/>
              <a:gd name="connsiteX13" fmla="*/ 0 w 2169994"/>
              <a:gd name="connsiteY13" fmla="*/ 545910 h 3143014"/>
              <a:gd name="connsiteX14" fmla="*/ 68239 w 2169994"/>
              <a:gd name="connsiteY14" fmla="*/ 600501 h 3143014"/>
              <a:gd name="connsiteX15" fmla="*/ 259307 w 2169994"/>
              <a:gd name="connsiteY15" fmla="*/ 600501 h 3143014"/>
              <a:gd name="connsiteX16" fmla="*/ 409433 w 2169994"/>
              <a:gd name="connsiteY16" fmla="*/ 696036 h 3143014"/>
              <a:gd name="connsiteX17" fmla="*/ 382137 w 2169994"/>
              <a:gd name="connsiteY17" fmla="*/ 832513 h 3143014"/>
              <a:gd name="connsiteX18" fmla="*/ 313898 w 2169994"/>
              <a:gd name="connsiteY18" fmla="*/ 1105469 h 3143014"/>
              <a:gd name="connsiteX19" fmla="*/ 218364 w 2169994"/>
              <a:gd name="connsiteY19" fmla="*/ 1378424 h 3143014"/>
              <a:gd name="connsiteX20" fmla="*/ 163773 w 2169994"/>
              <a:gd name="connsiteY20" fmla="*/ 1569492 h 3143014"/>
              <a:gd name="connsiteX21" fmla="*/ 163773 w 2169994"/>
              <a:gd name="connsiteY21" fmla="*/ 1692322 h 3143014"/>
              <a:gd name="connsiteX22" fmla="*/ 163773 w 2169994"/>
              <a:gd name="connsiteY22" fmla="*/ 1828800 h 3143014"/>
              <a:gd name="connsiteX23" fmla="*/ 163773 w 2169994"/>
              <a:gd name="connsiteY23" fmla="*/ 1828800 h 3143014"/>
              <a:gd name="connsiteX24" fmla="*/ 204716 w 2169994"/>
              <a:gd name="connsiteY24" fmla="*/ 2074460 h 3143014"/>
              <a:gd name="connsiteX25" fmla="*/ 286603 w 2169994"/>
              <a:gd name="connsiteY25" fmla="*/ 2279176 h 3143014"/>
              <a:gd name="connsiteX26" fmla="*/ 368489 w 2169994"/>
              <a:gd name="connsiteY26" fmla="*/ 2442949 h 3143014"/>
              <a:gd name="connsiteX27" fmla="*/ 491319 w 2169994"/>
              <a:gd name="connsiteY27" fmla="*/ 2593074 h 3143014"/>
              <a:gd name="connsiteX28" fmla="*/ 545910 w 2169994"/>
              <a:gd name="connsiteY28" fmla="*/ 2715904 h 3143014"/>
              <a:gd name="connsiteX29" fmla="*/ 655092 w 2169994"/>
              <a:gd name="connsiteY29" fmla="*/ 2784143 h 3143014"/>
              <a:gd name="connsiteX30" fmla="*/ 968991 w 2169994"/>
              <a:gd name="connsiteY30" fmla="*/ 2906973 h 3143014"/>
              <a:gd name="connsiteX31" fmla="*/ 1255594 w 2169994"/>
              <a:gd name="connsiteY31" fmla="*/ 3016155 h 3143014"/>
              <a:gd name="connsiteX32" fmla="*/ 1405719 w 2169994"/>
              <a:gd name="connsiteY32" fmla="*/ 3016155 h 3143014"/>
              <a:gd name="connsiteX33" fmla="*/ 1555845 w 2169994"/>
              <a:gd name="connsiteY33" fmla="*/ 3016155 h 3143014"/>
              <a:gd name="connsiteX34" fmla="*/ 1555845 w 2169994"/>
              <a:gd name="connsiteY34" fmla="*/ 3016155 h 3143014"/>
              <a:gd name="connsiteX35" fmla="*/ 1693497 w 2169994"/>
              <a:gd name="connsiteY35" fmla="*/ 3143014 h 3143014"/>
              <a:gd name="connsiteX36" fmla="*/ 1894690 w 2169994"/>
              <a:gd name="connsiteY36" fmla="*/ 3018170 h 3143014"/>
              <a:gd name="connsiteX37" fmla="*/ 2062230 w 2169994"/>
              <a:gd name="connsiteY37" fmla="*/ 2907836 h 3143014"/>
              <a:gd name="connsiteX38" fmla="*/ 2169994 w 2169994"/>
              <a:gd name="connsiteY38" fmla="*/ 2800380 h 3143014"/>
              <a:gd name="connsiteX39" fmla="*/ 2112567 w 2169994"/>
              <a:gd name="connsiteY39" fmla="*/ 2732140 h 3143014"/>
              <a:gd name="connsiteX40" fmla="*/ 2001723 w 2169994"/>
              <a:gd name="connsiteY40" fmla="*/ 2629352 h 3143014"/>
              <a:gd name="connsiteX41" fmla="*/ 1927614 w 2169994"/>
              <a:gd name="connsiteY41" fmla="*/ 2546250 h 3143014"/>
              <a:gd name="connsiteX42" fmla="*/ 1865977 w 2169994"/>
              <a:gd name="connsiteY42" fmla="*/ 2501855 h 3143014"/>
              <a:gd name="connsiteX43" fmla="*/ 1653729 w 2169994"/>
              <a:gd name="connsiteY43" fmla="*/ 2514640 h 3143014"/>
              <a:gd name="connsiteX44" fmla="*/ 1308279 w 2169994"/>
              <a:gd name="connsiteY44" fmla="*/ 2493449 h 3143014"/>
              <a:gd name="connsiteX45" fmla="*/ 1112270 w 2169994"/>
              <a:gd name="connsiteY45" fmla="*/ 2335493 h 3143014"/>
              <a:gd name="connsiteX46" fmla="*/ 1053912 w 2169994"/>
              <a:gd name="connsiteY46" fmla="*/ 2094501 h 3143014"/>
              <a:gd name="connsiteX47" fmla="*/ 1123569 w 2169994"/>
              <a:gd name="connsiteY47" fmla="*/ 1801216 h 3143014"/>
              <a:gd name="connsiteX48" fmla="*/ 1222870 w 2169994"/>
              <a:gd name="connsiteY48" fmla="*/ 1527110 h 3143014"/>
              <a:gd name="connsiteX49" fmla="*/ 1522191 w 2169994"/>
              <a:gd name="connsiteY49" fmla="*/ 1356658 h 3143014"/>
              <a:gd name="connsiteX50" fmla="*/ 1657494 w 2169994"/>
              <a:gd name="connsiteY50" fmla="*/ 1349691 h 3143014"/>
              <a:gd name="connsiteX51" fmla="*/ 1815152 w 2169994"/>
              <a:gd name="connsiteY51" fmla="*/ 1351128 h 3143014"/>
              <a:gd name="connsiteX52" fmla="*/ 1883391 w 2169994"/>
              <a:gd name="connsiteY52" fmla="*/ 1255594 h 3143014"/>
              <a:gd name="connsiteX53" fmla="*/ 1938912 w 2169994"/>
              <a:gd name="connsiteY53" fmla="*/ 1250352 h 3143014"/>
              <a:gd name="connsiteX54" fmla="*/ 1737233 w 2169994"/>
              <a:gd name="connsiteY54" fmla="*/ 957998 h 3143014"/>
              <a:gd name="connsiteX55" fmla="*/ 1757237 w 2169994"/>
              <a:gd name="connsiteY55" fmla="*/ 615012 h 3143014"/>
              <a:gd name="connsiteX0" fmla="*/ 1757237 w 2169994"/>
              <a:gd name="connsiteY0" fmla="*/ 615012 h 3143014"/>
              <a:gd name="connsiteX1" fmla="*/ 1867881 w 2169994"/>
              <a:gd name="connsiteY1" fmla="*/ 414674 h 3143014"/>
              <a:gd name="connsiteX2" fmla="*/ 1659400 w 2169994"/>
              <a:gd name="connsiteY2" fmla="*/ 401890 h 3143014"/>
              <a:gd name="connsiteX3" fmla="*/ 1591160 w 2169994"/>
              <a:gd name="connsiteY3" fmla="*/ 360370 h 3143014"/>
              <a:gd name="connsiteX4" fmla="*/ 1453263 w 2169994"/>
              <a:gd name="connsiteY4" fmla="*/ 290693 h 3143014"/>
              <a:gd name="connsiteX5" fmla="*/ 1392314 w 2169994"/>
              <a:gd name="connsiteY5" fmla="*/ 269790 h 3143014"/>
              <a:gd name="connsiteX6" fmla="*/ 1150422 w 2169994"/>
              <a:gd name="connsiteY6" fmla="*/ 223606 h 3143014"/>
              <a:gd name="connsiteX7" fmla="*/ 928290 w 2169994"/>
              <a:gd name="connsiteY7" fmla="*/ 183525 h 3143014"/>
              <a:gd name="connsiteX8" fmla="*/ 619334 w 2169994"/>
              <a:gd name="connsiteY8" fmla="*/ 26434 h 3143014"/>
              <a:gd name="connsiteX9" fmla="*/ 395785 w 2169994"/>
              <a:gd name="connsiteY9" fmla="*/ 0 h 3143014"/>
              <a:gd name="connsiteX10" fmla="*/ 259307 w 2169994"/>
              <a:gd name="connsiteY10" fmla="*/ 218364 h 3143014"/>
              <a:gd name="connsiteX11" fmla="*/ 136477 w 2169994"/>
              <a:gd name="connsiteY11" fmla="*/ 341194 h 3143014"/>
              <a:gd name="connsiteX12" fmla="*/ 40943 w 2169994"/>
              <a:gd name="connsiteY12" fmla="*/ 464024 h 3143014"/>
              <a:gd name="connsiteX13" fmla="*/ 0 w 2169994"/>
              <a:gd name="connsiteY13" fmla="*/ 545910 h 3143014"/>
              <a:gd name="connsiteX14" fmla="*/ 68239 w 2169994"/>
              <a:gd name="connsiteY14" fmla="*/ 600501 h 3143014"/>
              <a:gd name="connsiteX15" fmla="*/ 259307 w 2169994"/>
              <a:gd name="connsiteY15" fmla="*/ 600501 h 3143014"/>
              <a:gd name="connsiteX16" fmla="*/ 409433 w 2169994"/>
              <a:gd name="connsiteY16" fmla="*/ 696036 h 3143014"/>
              <a:gd name="connsiteX17" fmla="*/ 382137 w 2169994"/>
              <a:gd name="connsiteY17" fmla="*/ 832513 h 3143014"/>
              <a:gd name="connsiteX18" fmla="*/ 313898 w 2169994"/>
              <a:gd name="connsiteY18" fmla="*/ 1105469 h 3143014"/>
              <a:gd name="connsiteX19" fmla="*/ 218364 w 2169994"/>
              <a:gd name="connsiteY19" fmla="*/ 1378424 h 3143014"/>
              <a:gd name="connsiteX20" fmla="*/ 163773 w 2169994"/>
              <a:gd name="connsiteY20" fmla="*/ 1569492 h 3143014"/>
              <a:gd name="connsiteX21" fmla="*/ 163773 w 2169994"/>
              <a:gd name="connsiteY21" fmla="*/ 1692322 h 3143014"/>
              <a:gd name="connsiteX22" fmla="*/ 163773 w 2169994"/>
              <a:gd name="connsiteY22" fmla="*/ 1828800 h 3143014"/>
              <a:gd name="connsiteX23" fmla="*/ 163773 w 2169994"/>
              <a:gd name="connsiteY23" fmla="*/ 1828800 h 3143014"/>
              <a:gd name="connsiteX24" fmla="*/ 204716 w 2169994"/>
              <a:gd name="connsiteY24" fmla="*/ 2074460 h 3143014"/>
              <a:gd name="connsiteX25" fmla="*/ 286603 w 2169994"/>
              <a:gd name="connsiteY25" fmla="*/ 2279176 h 3143014"/>
              <a:gd name="connsiteX26" fmla="*/ 368489 w 2169994"/>
              <a:gd name="connsiteY26" fmla="*/ 2442949 h 3143014"/>
              <a:gd name="connsiteX27" fmla="*/ 491319 w 2169994"/>
              <a:gd name="connsiteY27" fmla="*/ 2593074 h 3143014"/>
              <a:gd name="connsiteX28" fmla="*/ 545910 w 2169994"/>
              <a:gd name="connsiteY28" fmla="*/ 2715904 h 3143014"/>
              <a:gd name="connsiteX29" fmla="*/ 655092 w 2169994"/>
              <a:gd name="connsiteY29" fmla="*/ 2784143 h 3143014"/>
              <a:gd name="connsiteX30" fmla="*/ 968991 w 2169994"/>
              <a:gd name="connsiteY30" fmla="*/ 2906973 h 3143014"/>
              <a:gd name="connsiteX31" fmla="*/ 1255594 w 2169994"/>
              <a:gd name="connsiteY31" fmla="*/ 3016155 h 3143014"/>
              <a:gd name="connsiteX32" fmla="*/ 1405719 w 2169994"/>
              <a:gd name="connsiteY32" fmla="*/ 3016155 h 3143014"/>
              <a:gd name="connsiteX33" fmla="*/ 1555845 w 2169994"/>
              <a:gd name="connsiteY33" fmla="*/ 3016155 h 3143014"/>
              <a:gd name="connsiteX34" fmla="*/ 1555845 w 2169994"/>
              <a:gd name="connsiteY34" fmla="*/ 3141574 h 3143014"/>
              <a:gd name="connsiteX35" fmla="*/ 1693497 w 2169994"/>
              <a:gd name="connsiteY35" fmla="*/ 3143014 h 3143014"/>
              <a:gd name="connsiteX36" fmla="*/ 1894690 w 2169994"/>
              <a:gd name="connsiteY36" fmla="*/ 3018170 h 3143014"/>
              <a:gd name="connsiteX37" fmla="*/ 2062230 w 2169994"/>
              <a:gd name="connsiteY37" fmla="*/ 2907836 h 3143014"/>
              <a:gd name="connsiteX38" fmla="*/ 2169994 w 2169994"/>
              <a:gd name="connsiteY38" fmla="*/ 2800380 h 3143014"/>
              <a:gd name="connsiteX39" fmla="*/ 2112567 w 2169994"/>
              <a:gd name="connsiteY39" fmla="*/ 2732140 h 3143014"/>
              <a:gd name="connsiteX40" fmla="*/ 2001723 w 2169994"/>
              <a:gd name="connsiteY40" fmla="*/ 2629352 h 3143014"/>
              <a:gd name="connsiteX41" fmla="*/ 1927614 w 2169994"/>
              <a:gd name="connsiteY41" fmla="*/ 2546250 h 3143014"/>
              <a:gd name="connsiteX42" fmla="*/ 1865977 w 2169994"/>
              <a:gd name="connsiteY42" fmla="*/ 2501855 h 3143014"/>
              <a:gd name="connsiteX43" fmla="*/ 1653729 w 2169994"/>
              <a:gd name="connsiteY43" fmla="*/ 2514640 h 3143014"/>
              <a:gd name="connsiteX44" fmla="*/ 1308279 w 2169994"/>
              <a:gd name="connsiteY44" fmla="*/ 2493449 h 3143014"/>
              <a:gd name="connsiteX45" fmla="*/ 1112270 w 2169994"/>
              <a:gd name="connsiteY45" fmla="*/ 2335493 h 3143014"/>
              <a:gd name="connsiteX46" fmla="*/ 1053912 w 2169994"/>
              <a:gd name="connsiteY46" fmla="*/ 2094501 h 3143014"/>
              <a:gd name="connsiteX47" fmla="*/ 1123569 w 2169994"/>
              <a:gd name="connsiteY47" fmla="*/ 1801216 h 3143014"/>
              <a:gd name="connsiteX48" fmla="*/ 1222870 w 2169994"/>
              <a:gd name="connsiteY48" fmla="*/ 1527110 h 3143014"/>
              <a:gd name="connsiteX49" fmla="*/ 1522191 w 2169994"/>
              <a:gd name="connsiteY49" fmla="*/ 1356658 h 3143014"/>
              <a:gd name="connsiteX50" fmla="*/ 1657494 w 2169994"/>
              <a:gd name="connsiteY50" fmla="*/ 1349691 h 3143014"/>
              <a:gd name="connsiteX51" fmla="*/ 1815152 w 2169994"/>
              <a:gd name="connsiteY51" fmla="*/ 1351128 h 3143014"/>
              <a:gd name="connsiteX52" fmla="*/ 1883391 w 2169994"/>
              <a:gd name="connsiteY52" fmla="*/ 1255594 h 3143014"/>
              <a:gd name="connsiteX53" fmla="*/ 1938912 w 2169994"/>
              <a:gd name="connsiteY53" fmla="*/ 1250352 h 3143014"/>
              <a:gd name="connsiteX54" fmla="*/ 1737233 w 2169994"/>
              <a:gd name="connsiteY54" fmla="*/ 957998 h 3143014"/>
              <a:gd name="connsiteX55" fmla="*/ 1757237 w 2169994"/>
              <a:gd name="connsiteY55" fmla="*/ 615012 h 3143014"/>
              <a:gd name="connsiteX0" fmla="*/ 1757237 w 2169994"/>
              <a:gd name="connsiteY0" fmla="*/ 615012 h 3143014"/>
              <a:gd name="connsiteX1" fmla="*/ 1867881 w 2169994"/>
              <a:gd name="connsiteY1" fmla="*/ 414674 h 3143014"/>
              <a:gd name="connsiteX2" fmla="*/ 1659400 w 2169994"/>
              <a:gd name="connsiteY2" fmla="*/ 401890 h 3143014"/>
              <a:gd name="connsiteX3" fmla="*/ 1591160 w 2169994"/>
              <a:gd name="connsiteY3" fmla="*/ 360370 h 3143014"/>
              <a:gd name="connsiteX4" fmla="*/ 1453263 w 2169994"/>
              <a:gd name="connsiteY4" fmla="*/ 290693 h 3143014"/>
              <a:gd name="connsiteX5" fmla="*/ 1392314 w 2169994"/>
              <a:gd name="connsiteY5" fmla="*/ 269790 h 3143014"/>
              <a:gd name="connsiteX6" fmla="*/ 1150422 w 2169994"/>
              <a:gd name="connsiteY6" fmla="*/ 223606 h 3143014"/>
              <a:gd name="connsiteX7" fmla="*/ 928290 w 2169994"/>
              <a:gd name="connsiteY7" fmla="*/ 183525 h 3143014"/>
              <a:gd name="connsiteX8" fmla="*/ 619334 w 2169994"/>
              <a:gd name="connsiteY8" fmla="*/ 26434 h 3143014"/>
              <a:gd name="connsiteX9" fmla="*/ 395785 w 2169994"/>
              <a:gd name="connsiteY9" fmla="*/ 0 h 3143014"/>
              <a:gd name="connsiteX10" fmla="*/ 259307 w 2169994"/>
              <a:gd name="connsiteY10" fmla="*/ 218364 h 3143014"/>
              <a:gd name="connsiteX11" fmla="*/ 136477 w 2169994"/>
              <a:gd name="connsiteY11" fmla="*/ 341194 h 3143014"/>
              <a:gd name="connsiteX12" fmla="*/ 40943 w 2169994"/>
              <a:gd name="connsiteY12" fmla="*/ 464024 h 3143014"/>
              <a:gd name="connsiteX13" fmla="*/ 0 w 2169994"/>
              <a:gd name="connsiteY13" fmla="*/ 545910 h 3143014"/>
              <a:gd name="connsiteX14" fmla="*/ 68239 w 2169994"/>
              <a:gd name="connsiteY14" fmla="*/ 600501 h 3143014"/>
              <a:gd name="connsiteX15" fmla="*/ 259307 w 2169994"/>
              <a:gd name="connsiteY15" fmla="*/ 600501 h 3143014"/>
              <a:gd name="connsiteX16" fmla="*/ 409433 w 2169994"/>
              <a:gd name="connsiteY16" fmla="*/ 696036 h 3143014"/>
              <a:gd name="connsiteX17" fmla="*/ 382137 w 2169994"/>
              <a:gd name="connsiteY17" fmla="*/ 832513 h 3143014"/>
              <a:gd name="connsiteX18" fmla="*/ 313898 w 2169994"/>
              <a:gd name="connsiteY18" fmla="*/ 1105469 h 3143014"/>
              <a:gd name="connsiteX19" fmla="*/ 218364 w 2169994"/>
              <a:gd name="connsiteY19" fmla="*/ 1378424 h 3143014"/>
              <a:gd name="connsiteX20" fmla="*/ 163773 w 2169994"/>
              <a:gd name="connsiteY20" fmla="*/ 1569492 h 3143014"/>
              <a:gd name="connsiteX21" fmla="*/ 163773 w 2169994"/>
              <a:gd name="connsiteY21" fmla="*/ 1692322 h 3143014"/>
              <a:gd name="connsiteX22" fmla="*/ 163773 w 2169994"/>
              <a:gd name="connsiteY22" fmla="*/ 1828800 h 3143014"/>
              <a:gd name="connsiteX23" fmla="*/ 163773 w 2169994"/>
              <a:gd name="connsiteY23" fmla="*/ 1828800 h 3143014"/>
              <a:gd name="connsiteX24" fmla="*/ 204716 w 2169994"/>
              <a:gd name="connsiteY24" fmla="*/ 2074460 h 3143014"/>
              <a:gd name="connsiteX25" fmla="*/ 286603 w 2169994"/>
              <a:gd name="connsiteY25" fmla="*/ 2279176 h 3143014"/>
              <a:gd name="connsiteX26" fmla="*/ 368489 w 2169994"/>
              <a:gd name="connsiteY26" fmla="*/ 2442949 h 3143014"/>
              <a:gd name="connsiteX27" fmla="*/ 491319 w 2169994"/>
              <a:gd name="connsiteY27" fmla="*/ 2593074 h 3143014"/>
              <a:gd name="connsiteX28" fmla="*/ 545910 w 2169994"/>
              <a:gd name="connsiteY28" fmla="*/ 2715904 h 3143014"/>
              <a:gd name="connsiteX29" fmla="*/ 655092 w 2169994"/>
              <a:gd name="connsiteY29" fmla="*/ 2784143 h 3143014"/>
              <a:gd name="connsiteX30" fmla="*/ 968991 w 2169994"/>
              <a:gd name="connsiteY30" fmla="*/ 2906973 h 3143014"/>
              <a:gd name="connsiteX31" fmla="*/ 1255594 w 2169994"/>
              <a:gd name="connsiteY31" fmla="*/ 3016155 h 3143014"/>
              <a:gd name="connsiteX32" fmla="*/ 1405719 w 2169994"/>
              <a:gd name="connsiteY32" fmla="*/ 3016155 h 3143014"/>
              <a:gd name="connsiteX33" fmla="*/ 1416533 w 2169994"/>
              <a:gd name="connsiteY33" fmla="*/ 3134606 h 3143014"/>
              <a:gd name="connsiteX34" fmla="*/ 1555845 w 2169994"/>
              <a:gd name="connsiteY34" fmla="*/ 3141574 h 3143014"/>
              <a:gd name="connsiteX35" fmla="*/ 1693497 w 2169994"/>
              <a:gd name="connsiteY35" fmla="*/ 3143014 h 3143014"/>
              <a:gd name="connsiteX36" fmla="*/ 1894690 w 2169994"/>
              <a:gd name="connsiteY36" fmla="*/ 3018170 h 3143014"/>
              <a:gd name="connsiteX37" fmla="*/ 2062230 w 2169994"/>
              <a:gd name="connsiteY37" fmla="*/ 2907836 h 3143014"/>
              <a:gd name="connsiteX38" fmla="*/ 2169994 w 2169994"/>
              <a:gd name="connsiteY38" fmla="*/ 2800380 h 3143014"/>
              <a:gd name="connsiteX39" fmla="*/ 2112567 w 2169994"/>
              <a:gd name="connsiteY39" fmla="*/ 2732140 h 3143014"/>
              <a:gd name="connsiteX40" fmla="*/ 2001723 w 2169994"/>
              <a:gd name="connsiteY40" fmla="*/ 2629352 h 3143014"/>
              <a:gd name="connsiteX41" fmla="*/ 1927614 w 2169994"/>
              <a:gd name="connsiteY41" fmla="*/ 2546250 h 3143014"/>
              <a:gd name="connsiteX42" fmla="*/ 1865977 w 2169994"/>
              <a:gd name="connsiteY42" fmla="*/ 2501855 h 3143014"/>
              <a:gd name="connsiteX43" fmla="*/ 1653729 w 2169994"/>
              <a:gd name="connsiteY43" fmla="*/ 2514640 h 3143014"/>
              <a:gd name="connsiteX44" fmla="*/ 1308279 w 2169994"/>
              <a:gd name="connsiteY44" fmla="*/ 2493449 h 3143014"/>
              <a:gd name="connsiteX45" fmla="*/ 1112270 w 2169994"/>
              <a:gd name="connsiteY45" fmla="*/ 2335493 h 3143014"/>
              <a:gd name="connsiteX46" fmla="*/ 1053912 w 2169994"/>
              <a:gd name="connsiteY46" fmla="*/ 2094501 h 3143014"/>
              <a:gd name="connsiteX47" fmla="*/ 1123569 w 2169994"/>
              <a:gd name="connsiteY47" fmla="*/ 1801216 h 3143014"/>
              <a:gd name="connsiteX48" fmla="*/ 1222870 w 2169994"/>
              <a:gd name="connsiteY48" fmla="*/ 1527110 h 3143014"/>
              <a:gd name="connsiteX49" fmla="*/ 1522191 w 2169994"/>
              <a:gd name="connsiteY49" fmla="*/ 1356658 h 3143014"/>
              <a:gd name="connsiteX50" fmla="*/ 1657494 w 2169994"/>
              <a:gd name="connsiteY50" fmla="*/ 1349691 h 3143014"/>
              <a:gd name="connsiteX51" fmla="*/ 1815152 w 2169994"/>
              <a:gd name="connsiteY51" fmla="*/ 1351128 h 3143014"/>
              <a:gd name="connsiteX52" fmla="*/ 1883391 w 2169994"/>
              <a:gd name="connsiteY52" fmla="*/ 1255594 h 3143014"/>
              <a:gd name="connsiteX53" fmla="*/ 1938912 w 2169994"/>
              <a:gd name="connsiteY53" fmla="*/ 1250352 h 3143014"/>
              <a:gd name="connsiteX54" fmla="*/ 1737233 w 2169994"/>
              <a:gd name="connsiteY54" fmla="*/ 957998 h 3143014"/>
              <a:gd name="connsiteX55" fmla="*/ 1757237 w 2169994"/>
              <a:gd name="connsiteY55" fmla="*/ 615012 h 3143014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491319 w 2169994"/>
              <a:gd name="connsiteY27" fmla="*/ 2593074 h 3162477"/>
              <a:gd name="connsiteX28" fmla="*/ 545910 w 2169994"/>
              <a:gd name="connsiteY28" fmla="*/ 2715904 h 3162477"/>
              <a:gd name="connsiteX29" fmla="*/ 655092 w 2169994"/>
              <a:gd name="connsiteY29" fmla="*/ 2784143 h 3162477"/>
              <a:gd name="connsiteX30" fmla="*/ 968991 w 2169994"/>
              <a:gd name="connsiteY30" fmla="*/ 2906973 h 3162477"/>
              <a:gd name="connsiteX31" fmla="*/ 1255594 w 2169994"/>
              <a:gd name="connsiteY31" fmla="*/ 3016155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491319 w 2169994"/>
              <a:gd name="connsiteY27" fmla="*/ 2593074 h 3162477"/>
              <a:gd name="connsiteX28" fmla="*/ 545910 w 2169994"/>
              <a:gd name="connsiteY28" fmla="*/ 2715904 h 3162477"/>
              <a:gd name="connsiteX29" fmla="*/ 655092 w 2169994"/>
              <a:gd name="connsiteY29" fmla="*/ 2784143 h 3162477"/>
              <a:gd name="connsiteX30" fmla="*/ 968991 w 2169994"/>
              <a:gd name="connsiteY30" fmla="*/ 2906973 h 3162477"/>
              <a:gd name="connsiteX31" fmla="*/ 1055332 w 2169994"/>
              <a:gd name="connsiteY31" fmla="*/ 3162476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491319 w 2169994"/>
              <a:gd name="connsiteY27" fmla="*/ 2593074 h 3162477"/>
              <a:gd name="connsiteX28" fmla="*/ 545910 w 2169994"/>
              <a:gd name="connsiteY28" fmla="*/ 2715904 h 3162477"/>
              <a:gd name="connsiteX29" fmla="*/ 655092 w 2169994"/>
              <a:gd name="connsiteY29" fmla="*/ 2784143 h 3162477"/>
              <a:gd name="connsiteX30" fmla="*/ 725193 w 2169994"/>
              <a:gd name="connsiteY30" fmla="*/ 3067231 h 3162477"/>
              <a:gd name="connsiteX31" fmla="*/ 1055332 w 2169994"/>
              <a:gd name="connsiteY31" fmla="*/ 3162476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491319 w 2169994"/>
              <a:gd name="connsiteY27" fmla="*/ 2593074 h 3162477"/>
              <a:gd name="connsiteX28" fmla="*/ 545910 w 2169994"/>
              <a:gd name="connsiteY28" fmla="*/ 2715904 h 3162477"/>
              <a:gd name="connsiteX29" fmla="*/ 437414 w 2169994"/>
              <a:gd name="connsiteY29" fmla="*/ 2923498 h 3162477"/>
              <a:gd name="connsiteX30" fmla="*/ 725193 w 2169994"/>
              <a:gd name="connsiteY30" fmla="*/ 3067231 h 3162477"/>
              <a:gd name="connsiteX31" fmla="*/ 1055332 w 2169994"/>
              <a:gd name="connsiteY31" fmla="*/ 3162476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491319 w 2169994"/>
              <a:gd name="connsiteY27" fmla="*/ 2593074 h 3162477"/>
              <a:gd name="connsiteX28" fmla="*/ 241161 w 2169994"/>
              <a:gd name="connsiteY28" fmla="*/ 2806484 h 3162477"/>
              <a:gd name="connsiteX29" fmla="*/ 437414 w 2169994"/>
              <a:gd name="connsiteY29" fmla="*/ 2923498 h 3162477"/>
              <a:gd name="connsiteX30" fmla="*/ 725193 w 2169994"/>
              <a:gd name="connsiteY30" fmla="*/ 3067231 h 3162477"/>
              <a:gd name="connsiteX31" fmla="*/ 1055332 w 2169994"/>
              <a:gd name="connsiteY31" fmla="*/ 3162476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169157 w 2169994"/>
              <a:gd name="connsiteY27" fmla="*/ 2669719 h 3162477"/>
              <a:gd name="connsiteX28" fmla="*/ 241161 w 2169994"/>
              <a:gd name="connsiteY28" fmla="*/ 2806484 h 3162477"/>
              <a:gd name="connsiteX29" fmla="*/ 437414 w 2169994"/>
              <a:gd name="connsiteY29" fmla="*/ 2923498 h 3162477"/>
              <a:gd name="connsiteX30" fmla="*/ 725193 w 2169994"/>
              <a:gd name="connsiteY30" fmla="*/ 3067231 h 3162477"/>
              <a:gd name="connsiteX31" fmla="*/ 1055332 w 2169994"/>
              <a:gd name="connsiteY31" fmla="*/ 3162476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71860 w 2184617"/>
              <a:gd name="connsiteY0" fmla="*/ 615012 h 3162477"/>
              <a:gd name="connsiteX1" fmla="*/ 1882504 w 2184617"/>
              <a:gd name="connsiteY1" fmla="*/ 414674 h 3162477"/>
              <a:gd name="connsiteX2" fmla="*/ 1674023 w 2184617"/>
              <a:gd name="connsiteY2" fmla="*/ 401890 h 3162477"/>
              <a:gd name="connsiteX3" fmla="*/ 1605783 w 2184617"/>
              <a:gd name="connsiteY3" fmla="*/ 360370 h 3162477"/>
              <a:gd name="connsiteX4" fmla="*/ 1467886 w 2184617"/>
              <a:gd name="connsiteY4" fmla="*/ 290693 h 3162477"/>
              <a:gd name="connsiteX5" fmla="*/ 1406937 w 2184617"/>
              <a:gd name="connsiteY5" fmla="*/ 269790 h 3162477"/>
              <a:gd name="connsiteX6" fmla="*/ 1165045 w 2184617"/>
              <a:gd name="connsiteY6" fmla="*/ 223606 h 3162477"/>
              <a:gd name="connsiteX7" fmla="*/ 942913 w 2184617"/>
              <a:gd name="connsiteY7" fmla="*/ 183525 h 3162477"/>
              <a:gd name="connsiteX8" fmla="*/ 633957 w 2184617"/>
              <a:gd name="connsiteY8" fmla="*/ 26434 h 3162477"/>
              <a:gd name="connsiteX9" fmla="*/ 410408 w 2184617"/>
              <a:gd name="connsiteY9" fmla="*/ 0 h 3162477"/>
              <a:gd name="connsiteX10" fmla="*/ 273930 w 2184617"/>
              <a:gd name="connsiteY10" fmla="*/ 218364 h 3162477"/>
              <a:gd name="connsiteX11" fmla="*/ 151100 w 2184617"/>
              <a:gd name="connsiteY11" fmla="*/ 341194 h 3162477"/>
              <a:gd name="connsiteX12" fmla="*/ 55566 w 2184617"/>
              <a:gd name="connsiteY12" fmla="*/ 464024 h 3162477"/>
              <a:gd name="connsiteX13" fmla="*/ 14623 w 2184617"/>
              <a:gd name="connsiteY13" fmla="*/ 545910 h 3162477"/>
              <a:gd name="connsiteX14" fmla="*/ 82862 w 2184617"/>
              <a:gd name="connsiteY14" fmla="*/ 600501 h 3162477"/>
              <a:gd name="connsiteX15" fmla="*/ 273930 w 2184617"/>
              <a:gd name="connsiteY15" fmla="*/ 600501 h 3162477"/>
              <a:gd name="connsiteX16" fmla="*/ 424056 w 2184617"/>
              <a:gd name="connsiteY16" fmla="*/ 696036 h 3162477"/>
              <a:gd name="connsiteX17" fmla="*/ 396760 w 2184617"/>
              <a:gd name="connsiteY17" fmla="*/ 832513 h 3162477"/>
              <a:gd name="connsiteX18" fmla="*/ 328521 w 2184617"/>
              <a:gd name="connsiteY18" fmla="*/ 1105469 h 3162477"/>
              <a:gd name="connsiteX19" fmla="*/ 232987 w 2184617"/>
              <a:gd name="connsiteY19" fmla="*/ 1378424 h 3162477"/>
              <a:gd name="connsiteX20" fmla="*/ 178396 w 2184617"/>
              <a:gd name="connsiteY20" fmla="*/ 1569492 h 3162477"/>
              <a:gd name="connsiteX21" fmla="*/ 178396 w 2184617"/>
              <a:gd name="connsiteY21" fmla="*/ 1692322 h 3162477"/>
              <a:gd name="connsiteX22" fmla="*/ 178396 w 2184617"/>
              <a:gd name="connsiteY22" fmla="*/ 1828800 h 3162477"/>
              <a:gd name="connsiteX23" fmla="*/ 178396 w 2184617"/>
              <a:gd name="connsiteY23" fmla="*/ 1828800 h 3162477"/>
              <a:gd name="connsiteX24" fmla="*/ 219339 w 2184617"/>
              <a:gd name="connsiteY24" fmla="*/ 2074460 h 3162477"/>
              <a:gd name="connsiteX25" fmla="*/ 301226 w 2184617"/>
              <a:gd name="connsiteY25" fmla="*/ 2279176 h 3162477"/>
              <a:gd name="connsiteX26" fmla="*/ 0 w 2184617"/>
              <a:gd name="connsiteY26" fmla="*/ 2491723 h 3162477"/>
              <a:gd name="connsiteX27" fmla="*/ 183780 w 2184617"/>
              <a:gd name="connsiteY27" fmla="*/ 2669719 h 3162477"/>
              <a:gd name="connsiteX28" fmla="*/ 255784 w 2184617"/>
              <a:gd name="connsiteY28" fmla="*/ 2806484 h 3162477"/>
              <a:gd name="connsiteX29" fmla="*/ 452037 w 2184617"/>
              <a:gd name="connsiteY29" fmla="*/ 2923498 h 3162477"/>
              <a:gd name="connsiteX30" fmla="*/ 739816 w 2184617"/>
              <a:gd name="connsiteY30" fmla="*/ 3067231 h 3162477"/>
              <a:gd name="connsiteX31" fmla="*/ 1069955 w 2184617"/>
              <a:gd name="connsiteY31" fmla="*/ 3162476 h 3162477"/>
              <a:gd name="connsiteX32" fmla="*/ 1289736 w 2184617"/>
              <a:gd name="connsiteY32" fmla="*/ 3162477 h 3162477"/>
              <a:gd name="connsiteX33" fmla="*/ 1431156 w 2184617"/>
              <a:gd name="connsiteY33" fmla="*/ 3134606 h 3162477"/>
              <a:gd name="connsiteX34" fmla="*/ 1570468 w 2184617"/>
              <a:gd name="connsiteY34" fmla="*/ 3141574 h 3162477"/>
              <a:gd name="connsiteX35" fmla="*/ 1708120 w 2184617"/>
              <a:gd name="connsiteY35" fmla="*/ 3143014 h 3162477"/>
              <a:gd name="connsiteX36" fmla="*/ 1909313 w 2184617"/>
              <a:gd name="connsiteY36" fmla="*/ 3018170 h 3162477"/>
              <a:gd name="connsiteX37" fmla="*/ 2076853 w 2184617"/>
              <a:gd name="connsiteY37" fmla="*/ 2907836 h 3162477"/>
              <a:gd name="connsiteX38" fmla="*/ 2184617 w 2184617"/>
              <a:gd name="connsiteY38" fmla="*/ 2800380 h 3162477"/>
              <a:gd name="connsiteX39" fmla="*/ 2127190 w 2184617"/>
              <a:gd name="connsiteY39" fmla="*/ 2732140 h 3162477"/>
              <a:gd name="connsiteX40" fmla="*/ 2016346 w 2184617"/>
              <a:gd name="connsiteY40" fmla="*/ 2629352 h 3162477"/>
              <a:gd name="connsiteX41" fmla="*/ 1942237 w 2184617"/>
              <a:gd name="connsiteY41" fmla="*/ 2546250 h 3162477"/>
              <a:gd name="connsiteX42" fmla="*/ 1880600 w 2184617"/>
              <a:gd name="connsiteY42" fmla="*/ 2501855 h 3162477"/>
              <a:gd name="connsiteX43" fmla="*/ 1668352 w 2184617"/>
              <a:gd name="connsiteY43" fmla="*/ 2514640 h 3162477"/>
              <a:gd name="connsiteX44" fmla="*/ 1322902 w 2184617"/>
              <a:gd name="connsiteY44" fmla="*/ 2493449 h 3162477"/>
              <a:gd name="connsiteX45" fmla="*/ 1126893 w 2184617"/>
              <a:gd name="connsiteY45" fmla="*/ 2335493 h 3162477"/>
              <a:gd name="connsiteX46" fmla="*/ 1068535 w 2184617"/>
              <a:gd name="connsiteY46" fmla="*/ 2094501 h 3162477"/>
              <a:gd name="connsiteX47" fmla="*/ 1138192 w 2184617"/>
              <a:gd name="connsiteY47" fmla="*/ 1801216 h 3162477"/>
              <a:gd name="connsiteX48" fmla="*/ 1237493 w 2184617"/>
              <a:gd name="connsiteY48" fmla="*/ 1527110 h 3162477"/>
              <a:gd name="connsiteX49" fmla="*/ 1536814 w 2184617"/>
              <a:gd name="connsiteY49" fmla="*/ 1356658 h 3162477"/>
              <a:gd name="connsiteX50" fmla="*/ 1672117 w 2184617"/>
              <a:gd name="connsiteY50" fmla="*/ 1349691 h 3162477"/>
              <a:gd name="connsiteX51" fmla="*/ 1829775 w 2184617"/>
              <a:gd name="connsiteY51" fmla="*/ 1351128 h 3162477"/>
              <a:gd name="connsiteX52" fmla="*/ 1898014 w 2184617"/>
              <a:gd name="connsiteY52" fmla="*/ 1255594 h 3162477"/>
              <a:gd name="connsiteX53" fmla="*/ 1953535 w 2184617"/>
              <a:gd name="connsiteY53" fmla="*/ 1250352 h 3162477"/>
              <a:gd name="connsiteX54" fmla="*/ 1751856 w 2184617"/>
              <a:gd name="connsiteY54" fmla="*/ 957998 h 3162477"/>
              <a:gd name="connsiteX55" fmla="*/ 1771860 w 2184617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321232 w 2327453"/>
              <a:gd name="connsiteY20" fmla="*/ 1569492 h 3162477"/>
              <a:gd name="connsiteX21" fmla="*/ 321232 w 2327453"/>
              <a:gd name="connsiteY21" fmla="*/ 1692322 h 3162477"/>
              <a:gd name="connsiteX22" fmla="*/ 321232 w 2327453"/>
              <a:gd name="connsiteY22" fmla="*/ 1828800 h 3162477"/>
              <a:gd name="connsiteX23" fmla="*/ 321232 w 2327453"/>
              <a:gd name="connsiteY23" fmla="*/ 1828800 h 3162477"/>
              <a:gd name="connsiteX24" fmla="*/ 362175 w 2327453"/>
              <a:gd name="connsiteY24" fmla="*/ 2074460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321232 w 2327453"/>
              <a:gd name="connsiteY20" fmla="*/ 1569492 h 3162477"/>
              <a:gd name="connsiteX21" fmla="*/ 321232 w 2327453"/>
              <a:gd name="connsiteY21" fmla="*/ 1692322 h 3162477"/>
              <a:gd name="connsiteX22" fmla="*/ 321232 w 2327453"/>
              <a:gd name="connsiteY22" fmla="*/ 1828800 h 3162477"/>
              <a:gd name="connsiteX23" fmla="*/ 321232 w 2327453"/>
              <a:gd name="connsiteY23" fmla="*/ 1828800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321232 w 2327453"/>
              <a:gd name="connsiteY20" fmla="*/ 1569492 h 3162477"/>
              <a:gd name="connsiteX21" fmla="*/ 321232 w 2327453"/>
              <a:gd name="connsiteY21" fmla="*/ 1692322 h 3162477"/>
              <a:gd name="connsiteX22" fmla="*/ 321232 w 2327453"/>
              <a:gd name="connsiteY22" fmla="*/ 182880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321232 w 2327453"/>
              <a:gd name="connsiteY20" fmla="*/ 1569492 h 3162477"/>
              <a:gd name="connsiteX21" fmla="*/ 321232 w 2327453"/>
              <a:gd name="connsiteY21" fmla="*/ 1692322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321232 w 2327453"/>
              <a:gd name="connsiteY20" fmla="*/ 1569492 h 3162477"/>
              <a:gd name="connsiteX21" fmla="*/ 181920 w 2327453"/>
              <a:gd name="connsiteY21" fmla="*/ 1587806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260283 w 2327453"/>
              <a:gd name="connsiteY20" fmla="*/ 1471944 h 3162477"/>
              <a:gd name="connsiteX21" fmla="*/ 181920 w 2327453"/>
              <a:gd name="connsiteY21" fmla="*/ 1587806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382869 w 2327453"/>
              <a:gd name="connsiteY17" fmla="*/ 978835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260283 w 2327453"/>
              <a:gd name="connsiteY20" fmla="*/ 1471944 h 3162477"/>
              <a:gd name="connsiteX21" fmla="*/ 181920 w 2327453"/>
              <a:gd name="connsiteY21" fmla="*/ 1587806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296972 w 2327453"/>
              <a:gd name="connsiteY16" fmla="*/ 870230 h 3162477"/>
              <a:gd name="connsiteX17" fmla="*/ 382869 w 2327453"/>
              <a:gd name="connsiteY17" fmla="*/ 978835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260283 w 2327453"/>
              <a:gd name="connsiteY20" fmla="*/ 1471944 h 3162477"/>
              <a:gd name="connsiteX21" fmla="*/ 181920 w 2327453"/>
              <a:gd name="connsiteY21" fmla="*/ 1587806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112018 w 2327453"/>
              <a:gd name="connsiteY15" fmla="*/ 851339 h 3162477"/>
              <a:gd name="connsiteX16" fmla="*/ 296972 w 2327453"/>
              <a:gd name="connsiteY16" fmla="*/ 870230 h 3162477"/>
              <a:gd name="connsiteX17" fmla="*/ 382869 w 2327453"/>
              <a:gd name="connsiteY17" fmla="*/ 978835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260283 w 2327453"/>
              <a:gd name="connsiteY20" fmla="*/ 1471944 h 3162477"/>
              <a:gd name="connsiteX21" fmla="*/ 181920 w 2327453"/>
              <a:gd name="connsiteY21" fmla="*/ 1587806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2019868 w 2432625"/>
              <a:gd name="connsiteY0" fmla="*/ 615012 h 3162477"/>
              <a:gd name="connsiteX1" fmla="*/ 2130512 w 2432625"/>
              <a:gd name="connsiteY1" fmla="*/ 414674 h 3162477"/>
              <a:gd name="connsiteX2" fmla="*/ 1922031 w 2432625"/>
              <a:gd name="connsiteY2" fmla="*/ 401890 h 3162477"/>
              <a:gd name="connsiteX3" fmla="*/ 1853791 w 2432625"/>
              <a:gd name="connsiteY3" fmla="*/ 360370 h 3162477"/>
              <a:gd name="connsiteX4" fmla="*/ 1715894 w 2432625"/>
              <a:gd name="connsiteY4" fmla="*/ 290693 h 3162477"/>
              <a:gd name="connsiteX5" fmla="*/ 1654945 w 2432625"/>
              <a:gd name="connsiteY5" fmla="*/ 269790 h 3162477"/>
              <a:gd name="connsiteX6" fmla="*/ 1413053 w 2432625"/>
              <a:gd name="connsiteY6" fmla="*/ 223606 h 3162477"/>
              <a:gd name="connsiteX7" fmla="*/ 1190921 w 2432625"/>
              <a:gd name="connsiteY7" fmla="*/ 183525 h 3162477"/>
              <a:gd name="connsiteX8" fmla="*/ 881965 w 2432625"/>
              <a:gd name="connsiteY8" fmla="*/ 26434 h 3162477"/>
              <a:gd name="connsiteX9" fmla="*/ 658416 w 2432625"/>
              <a:gd name="connsiteY9" fmla="*/ 0 h 3162477"/>
              <a:gd name="connsiteX10" fmla="*/ 521938 w 2432625"/>
              <a:gd name="connsiteY10" fmla="*/ 218364 h 3162477"/>
              <a:gd name="connsiteX11" fmla="*/ 399108 w 2432625"/>
              <a:gd name="connsiteY11" fmla="*/ 341194 h 3162477"/>
              <a:gd name="connsiteX12" fmla="*/ 303574 w 2432625"/>
              <a:gd name="connsiteY12" fmla="*/ 464024 h 3162477"/>
              <a:gd name="connsiteX13" fmla="*/ 262631 w 2432625"/>
              <a:gd name="connsiteY13" fmla="*/ 545910 h 3162477"/>
              <a:gd name="connsiteX14" fmla="*/ 0 w 2432625"/>
              <a:gd name="connsiteY14" fmla="*/ 921016 h 3162477"/>
              <a:gd name="connsiteX15" fmla="*/ 217190 w 2432625"/>
              <a:gd name="connsiteY15" fmla="*/ 851339 h 3162477"/>
              <a:gd name="connsiteX16" fmla="*/ 402144 w 2432625"/>
              <a:gd name="connsiteY16" fmla="*/ 870230 h 3162477"/>
              <a:gd name="connsiteX17" fmla="*/ 488041 w 2432625"/>
              <a:gd name="connsiteY17" fmla="*/ 978835 h 3162477"/>
              <a:gd name="connsiteX18" fmla="*/ 576529 w 2432625"/>
              <a:gd name="connsiteY18" fmla="*/ 1105469 h 3162477"/>
              <a:gd name="connsiteX19" fmla="*/ 480995 w 2432625"/>
              <a:gd name="connsiteY19" fmla="*/ 1378424 h 3162477"/>
              <a:gd name="connsiteX20" fmla="*/ 365455 w 2432625"/>
              <a:gd name="connsiteY20" fmla="*/ 1471944 h 3162477"/>
              <a:gd name="connsiteX21" fmla="*/ 287092 w 2432625"/>
              <a:gd name="connsiteY21" fmla="*/ 1587806 h 3162477"/>
              <a:gd name="connsiteX22" fmla="*/ 200020 w 2432625"/>
              <a:gd name="connsiteY22" fmla="*/ 1703380 h 3162477"/>
              <a:gd name="connsiteX23" fmla="*/ 191312 w 2432625"/>
              <a:gd name="connsiteY23" fmla="*/ 1814864 h 3162477"/>
              <a:gd name="connsiteX24" fmla="*/ 119064 w 2432625"/>
              <a:gd name="connsiteY24" fmla="*/ 2025687 h 3162477"/>
              <a:gd name="connsiteX25" fmla="*/ 105172 w 2432625"/>
              <a:gd name="connsiteY25" fmla="*/ 2293111 h 3162477"/>
              <a:gd name="connsiteX26" fmla="*/ 248008 w 2432625"/>
              <a:gd name="connsiteY26" fmla="*/ 2491723 h 3162477"/>
              <a:gd name="connsiteX27" fmla="*/ 431788 w 2432625"/>
              <a:gd name="connsiteY27" fmla="*/ 2669719 h 3162477"/>
              <a:gd name="connsiteX28" fmla="*/ 503792 w 2432625"/>
              <a:gd name="connsiteY28" fmla="*/ 2806484 h 3162477"/>
              <a:gd name="connsiteX29" fmla="*/ 700045 w 2432625"/>
              <a:gd name="connsiteY29" fmla="*/ 2923498 h 3162477"/>
              <a:gd name="connsiteX30" fmla="*/ 987824 w 2432625"/>
              <a:gd name="connsiteY30" fmla="*/ 3067231 h 3162477"/>
              <a:gd name="connsiteX31" fmla="*/ 1317963 w 2432625"/>
              <a:gd name="connsiteY31" fmla="*/ 3162476 h 3162477"/>
              <a:gd name="connsiteX32" fmla="*/ 1537744 w 2432625"/>
              <a:gd name="connsiteY32" fmla="*/ 3162477 h 3162477"/>
              <a:gd name="connsiteX33" fmla="*/ 1679164 w 2432625"/>
              <a:gd name="connsiteY33" fmla="*/ 3134606 h 3162477"/>
              <a:gd name="connsiteX34" fmla="*/ 1818476 w 2432625"/>
              <a:gd name="connsiteY34" fmla="*/ 3141574 h 3162477"/>
              <a:gd name="connsiteX35" fmla="*/ 1956128 w 2432625"/>
              <a:gd name="connsiteY35" fmla="*/ 3143014 h 3162477"/>
              <a:gd name="connsiteX36" fmla="*/ 2157321 w 2432625"/>
              <a:gd name="connsiteY36" fmla="*/ 3018170 h 3162477"/>
              <a:gd name="connsiteX37" fmla="*/ 2324861 w 2432625"/>
              <a:gd name="connsiteY37" fmla="*/ 2907836 h 3162477"/>
              <a:gd name="connsiteX38" fmla="*/ 2432625 w 2432625"/>
              <a:gd name="connsiteY38" fmla="*/ 2800380 h 3162477"/>
              <a:gd name="connsiteX39" fmla="*/ 2375198 w 2432625"/>
              <a:gd name="connsiteY39" fmla="*/ 2732140 h 3162477"/>
              <a:gd name="connsiteX40" fmla="*/ 2264354 w 2432625"/>
              <a:gd name="connsiteY40" fmla="*/ 2629352 h 3162477"/>
              <a:gd name="connsiteX41" fmla="*/ 2190245 w 2432625"/>
              <a:gd name="connsiteY41" fmla="*/ 2546250 h 3162477"/>
              <a:gd name="connsiteX42" fmla="*/ 2128608 w 2432625"/>
              <a:gd name="connsiteY42" fmla="*/ 2501855 h 3162477"/>
              <a:gd name="connsiteX43" fmla="*/ 1916360 w 2432625"/>
              <a:gd name="connsiteY43" fmla="*/ 2514640 h 3162477"/>
              <a:gd name="connsiteX44" fmla="*/ 1570910 w 2432625"/>
              <a:gd name="connsiteY44" fmla="*/ 2493449 h 3162477"/>
              <a:gd name="connsiteX45" fmla="*/ 1374901 w 2432625"/>
              <a:gd name="connsiteY45" fmla="*/ 2335493 h 3162477"/>
              <a:gd name="connsiteX46" fmla="*/ 1316543 w 2432625"/>
              <a:gd name="connsiteY46" fmla="*/ 2094501 h 3162477"/>
              <a:gd name="connsiteX47" fmla="*/ 1386200 w 2432625"/>
              <a:gd name="connsiteY47" fmla="*/ 1801216 h 3162477"/>
              <a:gd name="connsiteX48" fmla="*/ 1485501 w 2432625"/>
              <a:gd name="connsiteY48" fmla="*/ 1527110 h 3162477"/>
              <a:gd name="connsiteX49" fmla="*/ 1784822 w 2432625"/>
              <a:gd name="connsiteY49" fmla="*/ 1356658 h 3162477"/>
              <a:gd name="connsiteX50" fmla="*/ 1920125 w 2432625"/>
              <a:gd name="connsiteY50" fmla="*/ 1349691 h 3162477"/>
              <a:gd name="connsiteX51" fmla="*/ 2077783 w 2432625"/>
              <a:gd name="connsiteY51" fmla="*/ 1351128 h 3162477"/>
              <a:gd name="connsiteX52" fmla="*/ 2146022 w 2432625"/>
              <a:gd name="connsiteY52" fmla="*/ 1255594 h 3162477"/>
              <a:gd name="connsiteX53" fmla="*/ 2201543 w 2432625"/>
              <a:gd name="connsiteY53" fmla="*/ 1250352 h 3162477"/>
              <a:gd name="connsiteX54" fmla="*/ 1999864 w 2432625"/>
              <a:gd name="connsiteY54" fmla="*/ 957998 h 3162477"/>
              <a:gd name="connsiteX55" fmla="*/ 2019868 w 2432625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32519 w 2466036"/>
              <a:gd name="connsiteY11" fmla="*/ 341194 h 3162477"/>
              <a:gd name="connsiteX12" fmla="*/ 336985 w 2466036"/>
              <a:gd name="connsiteY12" fmla="*/ 464024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152475 w 2466036"/>
              <a:gd name="connsiteY24" fmla="*/ 2025687 h 3162477"/>
              <a:gd name="connsiteX25" fmla="*/ 138583 w 2466036"/>
              <a:gd name="connsiteY25" fmla="*/ 2293111 h 3162477"/>
              <a:gd name="connsiteX26" fmla="*/ 281419 w 2466036"/>
              <a:gd name="connsiteY26" fmla="*/ 2491723 h 3162477"/>
              <a:gd name="connsiteX27" fmla="*/ 465199 w 2466036"/>
              <a:gd name="connsiteY27" fmla="*/ 2669719 h 3162477"/>
              <a:gd name="connsiteX28" fmla="*/ 537203 w 2466036"/>
              <a:gd name="connsiteY28" fmla="*/ 2806484 h 3162477"/>
              <a:gd name="connsiteX29" fmla="*/ 733456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32519 w 2466036"/>
              <a:gd name="connsiteY11" fmla="*/ 341194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152475 w 2466036"/>
              <a:gd name="connsiteY24" fmla="*/ 2025687 h 3162477"/>
              <a:gd name="connsiteX25" fmla="*/ 138583 w 2466036"/>
              <a:gd name="connsiteY25" fmla="*/ 2293111 h 3162477"/>
              <a:gd name="connsiteX26" fmla="*/ 281419 w 2466036"/>
              <a:gd name="connsiteY26" fmla="*/ 2491723 h 3162477"/>
              <a:gd name="connsiteX27" fmla="*/ 465199 w 2466036"/>
              <a:gd name="connsiteY27" fmla="*/ 2669719 h 3162477"/>
              <a:gd name="connsiteX28" fmla="*/ 537203 w 2466036"/>
              <a:gd name="connsiteY28" fmla="*/ 2806484 h 3162477"/>
              <a:gd name="connsiteX29" fmla="*/ 733456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06398 w 2466036"/>
              <a:gd name="connsiteY11" fmla="*/ 299388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152475 w 2466036"/>
              <a:gd name="connsiteY24" fmla="*/ 2025687 h 3162477"/>
              <a:gd name="connsiteX25" fmla="*/ 138583 w 2466036"/>
              <a:gd name="connsiteY25" fmla="*/ 2293111 h 3162477"/>
              <a:gd name="connsiteX26" fmla="*/ 281419 w 2466036"/>
              <a:gd name="connsiteY26" fmla="*/ 2491723 h 3162477"/>
              <a:gd name="connsiteX27" fmla="*/ 465199 w 2466036"/>
              <a:gd name="connsiteY27" fmla="*/ 2669719 h 3162477"/>
              <a:gd name="connsiteX28" fmla="*/ 537203 w 2466036"/>
              <a:gd name="connsiteY28" fmla="*/ 2806484 h 3162477"/>
              <a:gd name="connsiteX29" fmla="*/ 733456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06398 w 2466036"/>
              <a:gd name="connsiteY11" fmla="*/ 299388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275445 w 2466036"/>
              <a:gd name="connsiteY24" fmla="*/ 2042087 h 3162477"/>
              <a:gd name="connsiteX25" fmla="*/ 138583 w 2466036"/>
              <a:gd name="connsiteY25" fmla="*/ 2293111 h 3162477"/>
              <a:gd name="connsiteX26" fmla="*/ 281419 w 2466036"/>
              <a:gd name="connsiteY26" fmla="*/ 2491723 h 3162477"/>
              <a:gd name="connsiteX27" fmla="*/ 465199 w 2466036"/>
              <a:gd name="connsiteY27" fmla="*/ 2669719 h 3162477"/>
              <a:gd name="connsiteX28" fmla="*/ 537203 w 2466036"/>
              <a:gd name="connsiteY28" fmla="*/ 2806484 h 3162477"/>
              <a:gd name="connsiteX29" fmla="*/ 733456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06398 w 2466036"/>
              <a:gd name="connsiteY11" fmla="*/ 299388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275445 w 2466036"/>
              <a:gd name="connsiteY24" fmla="*/ 2042087 h 3162477"/>
              <a:gd name="connsiteX25" fmla="*/ 323039 w 2466036"/>
              <a:gd name="connsiteY25" fmla="*/ 2309513 h 3162477"/>
              <a:gd name="connsiteX26" fmla="*/ 281419 w 2466036"/>
              <a:gd name="connsiteY26" fmla="*/ 2491723 h 3162477"/>
              <a:gd name="connsiteX27" fmla="*/ 465199 w 2466036"/>
              <a:gd name="connsiteY27" fmla="*/ 2669719 h 3162477"/>
              <a:gd name="connsiteX28" fmla="*/ 537203 w 2466036"/>
              <a:gd name="connsiteY28" fmla="*/ 2806484 h 3162477"/>
              <a:gd name="connsiteX29" fmla="*/ 733456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06398 w 2466036"/>
              <a:gd name="connsiteY11" fmla="*/ 299388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275445 w 2466036"/>
              <a:gd name="connsiteY24" fmla="*/ 2042087 h 3162477"/>
              <a:gd name="connsiteX25" fmla="*/ 323039 w 2466036"/>
              <a:gd name="connsiteY25" fmla="*/ 2309513 h 3162477"/>
              <a:gd name="connsiteX26" fmla="*/ 496618 w 2466036"/>
              <a:gd name="connsiteY26" fmla="*/ 2434320 h 3162477"/>
              <a:gd name="connsiteX27" fmla="*/ 465199 w 2466036"/>
              <a:gd name="connsiteY27" fmla="*/ 2669719 h 3162477"/>
              <a:gd name="connsiteX28" fmla="*/ 537203 w 2466036"/>
              <a:gd name="connsiteY28" fmla="*/ 2806484 h 3162477"/>
              <a:gd name="connsiteX29" fmla="*/ 733456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06398 w 2466036"/>
              <a:gd name="connsiteY11" fmla="*/ 299388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275445 w 2466036"/>
              <a:gd name="connsiteY24" fmla="*/ 2042087 h 3162477"/>
              <a:gd name="connsiteX25" fmla="*/ 323039 w 2466036"/>
              <a:gd name="connsiteY25" fmla="*/ 2309513 h 3162477"/>
              <a:gd name="connsiteX26" fmla="*/ 496618 w 2466036"/>
              <a:gd name="connsiteY26" fmla="*/ 2434320 h 3162477"/>
              <a:gd name="connsiteX27" fmla="*/ 618913 w 2466036"/>
              <a:gd name="connsiteY27" fmla="*/ 2612315 h 3162477"/>
              <a:gd name="connsiteX28" fmla="*/ 537203 w 2466036"/>
              <a:gd name="connsiteY28" fmla="*/ 2806484 h 3162477"/>
              <a:gd name="connsiteX29" fmla="*/ 733456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06398 w 2466036"/>
              <a:gd name="connsiteY11" fmla="*/ 299388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275445 w 2466036"/>
              <a:gd name="connsiteY24" fmla="*/ 2042087 h 3162477"/>
              <a:gd name="connsiteX25" fmla="*/ 323039 w 2466036"/>
              <a:gd name="connsiteY25" fmla="*/ 2309513 h 3162477"/>
              <a:gd name="connsiteX26" fmla="*/ 496618 w 2466036"/>
              <a:gd name="connsiteY26" fmla="*/ 2434320 h 3162477"/>
              <a:gd name="connsiteX27" fmla="*/ 618913 w 2466036"/>
              <a:gd name="connsiteY27" fmla="*/ 2612315 h 3162477"/>
              <a:gd name="connsiteX28" fmla="*/ 742155 w 2466036"/>
              <a:gd name="connsiteY28" fmla="*/ 2781882 h 3162477"/>
              <a:gd name="connsiteX29" fmla="*/ 733456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06398 w 2466036"/>
              <a:gd name="connsiteY11" fmla="*/ 299388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275445 w 2466036"/>
              <a:gd name="connsiteY24" fmla="*/ 2042087 h 3162477"/>
              <a:gd name="connsiteX25" fmla="*/ 323039 w 2466036"/>
              <a:gd name="connsiteY25" fmla="*/ 2309513 h 3162477"/>
              <a:gd name="connsiteX26" fmla="*/ 496618 w 2466036"/>
              <a:gd name="connsiteY26" fmla="*/ 2434320 h 3162477"/>
              <a:gd name="connsiteX27" fmla="*/ 618913 w 2466036"/>
              <a:gd name="connsiteY27" fmla="*/ 2612315 h 3162477"/>
              <a:gd name="connsiteX28" fmla="*/ 742155 w 2466036"/>
              <a:gd name="connsiteY28" fmla="*/ 2781882 h 3162477"/>
              <a:gd name="connsiteX29" fmla="*/ 928160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06398 w 2466036"/>
              <a:gd name="connsiteY11" fmla="*/ 299388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275445 w 2466036"/>
              <a:gd name="connsiteY24" fmla="*/ 2042087 h 3162477"/>
              <a:gd name="connsiteX25" fmla="*/ 323039 w 2466036"/>
              <a:gd name="connsiteY25" fmla="*/ 2309513 h 3162477"/>
              <a:gd name="connsiteX26" fmla="*/ 496618 w 2466036"/>
              <a:gd name="connsiteY26" fmla="*/ 2434320 h 3162477"/>
              <a:gd name="connsiteX27" fmla="*/ 618913 w 2466036"/>
              <a:gd name="connsiteY27" fmla="*/ 2612315 h 3162477"/>
              <a:gd name="connsiteX28" fmla="*/ 742155 w 2466036"/>
              <a:gd name="connsiteY28" fmla="*/ 2781882 h 3162477"/>
              <a:gd name="connsiteX29" fmla="*/ 928160 w 2466036"/>
              <a:gd name="connsiteY29" fmla="*/ 2923498 h 3162477"/>
              <a:gd name="connsiteX30" fmla="*/ 1123711 w 2466036"/>
              <a:gd name="connsiteY30" fmla="*/ 2993426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06398 w 2466036"/>
              <a:gd name="connsiteY11" fmla="*/ 299388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275445 w 2466036"/>
              <a:gd name="connsiteY24" fmla="*/ 2042087 h 3162477"/>
              <a:gd name="connsiteX25" fmla="*/ 323039 w 2466036"/>
              <a:gd name="connsiteY25" fmla="*/ 2309513 h 3162477"/>
              <a:gd name="connsiteX26" fmla="*/ 496618 w 2466036"/>
              <a:gd name="connsiteY26" fmla="*/ 2434320 h 3162477"/>
              <a:gd name="connsiteX27" fmla="*/ 618913 w 2466036"/>
              <a:gd name="connsiteY27" fmla="*/ 2612315 h 3162477"/>
              <a:gd name="connsiteX28" fmla="*/ 742155 w 2466036"/>
              <a:gd name="connsiteY28" fmla="*/ 2781882 h 3162477"/>
              <a:gd name="connsiteX29" fmla="*/ 928160 w 2466036"/>
              <a:gd name="connsiteY29" fmla="*/ 2923498 h 3162477"/>
              <a:gd name="connsiteX30" fmla="*/ 1123711 w 2466036"/>
              <a:gd name="connsiteY30" fmla="*/ 2993426 h 3162477"/>
              <a:gd name="connsiteX31" fmla="*/ 1453850 w 2466036"/>
              <a:gd name="connsiteY31" fmla="*/ 3096872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466036" h="3162477">
                <a:moveTo>
                  <a:pt x="2053279" y="615012"/>
                </a:moveTo>
                <a:lnTo>
                  <a:pt x="2163923" y="414674"/>
                </a:lnTo>
                <a:lnTo>
                  <a:pt x="1955442" y="401890"/>
                </a:lnTo>
                <a:lnTo>
                  <a:pt x="1887202" y="360370"/>
                </a:lnTo>
                <a:lnTo>
                  <a:pt x="1749305" y="290693"/>
                </a:lnTo>
                <a:lnTo>
                  <a:pt x="1688356" y="269790"/>
                </a:lnTo>
                <a:lnTo>
                  <a:pt x="1446464" y="223606"/>
                </a:lnTo>
                <a:lnTo>
                  <a:pt x="1224332" y="183525"/>
                </a:lnTo>
                <a:lnTo>
                  <a:pt x="915376" y="26434"/>
                </a:lnTo>
                <a:lnTo>
                  <a:pt x="691827" y="0"/>
                </a:lnTo>
                <a:lnTo>
                  <a:pt x="555349" y="218364"/>
                </a:lnTo>
                <a:lnTo>
                  <a:pt x="406398" y="299388"/>
                </a:lnTo>
                <a:lnTo>
                  <a:pt x="232500" y="450088"/>
                </a:lnTo>
                <a:lnTo>
                  <a:pt x="0" y="734039"/>
                </a:lnTo>
                <a:lnTo>
                  <a:pt x="33411" y="921016"/>
                </a:lnTo>
                <a:lnTo>
                  <a:pt x="250601" y="851339"/>
                </a:lnTo>
                <a:lnTo>
                  <a:pt x="435555" y="870230"/>
                </a:lnTo>
                <a:lnTo>
                  <a:pt x="521452" y="978835"/>
                </a:lnTo>
                <a:lnTo>
                  <a:pt x="609940" y="1105469"/>
                </a:lnTo>
                <a:lnTo>
                  <a:pt x="514406" y="1378424"/>
                </a:lnTo>
                <a:lnTo>
                  <a:pt x="398866" y="1471944"/>
                </a:lnTo>
                <a:lnTo>
                  <a:pt x="320503" y="1587806"/>
                </a:lnTo>
                <a:lnTo>
                  <a:pt x="233431" y="1703380"/>
                </a:lnTo>
                <a:lnTo>
                  <a:pt x="224723" y="1814864"/>
                </a:lnTo>
                <a:lnTo>
                  <a:pt x="275445" y="2042087"/>
                </a:lnTo>
                <a:lnTo>
                  <a:pt x="323039" y="2309513"/>
                </a:lnTo>
                <a:lnTo>
                  <a:pt x="496618" y="2434320"/>
                </a:lnTo>
                <a:lnTo>
                  <a:pt x="618913" y="2612315"/>
                </a:lnTo>
                <a:lnTo>
                  <a:pt x="742155" y="2781882"/>
                </a:lnTo>
                <a:lnTo>
                  <a:pt x="928160" y="2923498"/>
                </a:lnTo>
                <a:lnTo>
                  <a:pt x="1123711" y="2993426"/>
                </a:lnTo>
                <a:lnTo>
                  <a:pt x="1453850" y="3096872"/>
                </a:lnTo>
                <a:lnTo>
                  <a:pt x="1571155" y="3162477"/>
                </a:lnTo>
                <a:lnTo>
                  <a:pt x="1712575" y="3134606"/>
                </a:lnTo>
                <a:lnTo>
                  <a:pt x="1851887" y="3141574"/>
                </a:lnTo>
                <a:lnTo>
                  <a:pt x="1989539" y="3143014"/>
                </a:lnTo>
                <a:lnTo>
                  <a:pt x="2190732" y="3018170"/>
                </a:lnTo>
                <a:lnTo>
                  <a:pt x="2358272" y="2907836"/>
                </a:lnTo>
                <a:lnTo>
                  <a:pt x="2466036" y="2800380"/>
                </a:lnTo>
                <a:lnTo>
                  <a:pt x="2408609" y="2732140"/>
                </a:lnTo>
                <a:lnTo>
                  <a:pt x="2297765" y="2629352"/>
                </a:lnTo>
                <a:lnTo>
                  <a:pt x="2223656" y="2546250"/>
                </a:lnTo>
                <a:lnTo>
                  <a:pt x="2162019" y="2501855"/>
                </a:lnTo>
                <a:lnTo>
                  <a:pt x="1949771" y="2514640"/>
                </a:lnTo>
                <a:lnTo>
                  <a:pt x="1604321" y="2493449"/>
                </a:lnTo>
                <a:lnTo>
                  <a:pt x="1408312" y="2335493"/>
                </a:lnTo>
                <a:lnTo>
                  <a:pt x="1349954" y="2094501"/>
                </a:lnTo>
                <a:cubicBezTo>
                  <a:pt x="1364465" y="1794676"/>
                  <a:pt x="1396392" y="1898978"/>
                  <a:pt x="1419611" y="1801216"/>
                </a:cubicBezTo>
                <a:lnTo>
                  <a:pt x="1518912" y="1527110"/>
                </a:lnTo>
                <a:lnTo>
                  <a:pt x="1818233" y="1356658"/>
                </a:lnTo>
                <a:lnTo>
                  <a:pt x="1953536" y="1349691"/>
                </a:lnTo>
                <a:lnTo>
                  <a:pt x="2111194" y="1351128"/>
                </a:lnTo>
                <a:lnTo>
                  <a:pt x="2179433" y="1255594"/>
                </a:lnTo>
                <a:lnTo>
                  <a:pt x="2234954" y="1250352"/>
                </a:lnTo>
                <a:lnTo>
                  <a:pt x="2033275" y="957998"/>
                </a:lnTo>
                <a:lnTo>
                  <a:pt x="2053279" y="615012"/>
                </a:lnTo>
                <a:close/>
              </a:path>
            </a:pathLst>
          </a:custGeom>
          <a:solidFill>
            <a:srgbClr val="FFFF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orma libre 1"/>
          <p:cNvSpPr/>
          <p:nvPr/>
        </p:nvSpPr>
        <p:spPr>
          <a:xfrm>
            <a:off x="5276193" y="3930870"/>
            <a:ext cx="1807779" cy="2543503"/>
          </a:xfrm>
          <a:custGeom>
            <a:avLst/>
            <a:gdLst>
              <a:gd name="connsiteX0" fmla="*/ 1807779 w 1807779"/>
              <a:gd name="connsiteY0" fmla="*/ 935421 h 1387365"/>
              <a:gd name="connsiteX1" fmla="*/ 1797269 w 1807779"/>
              <a:gd name="connsiteY1" fmla="*/ 809297 h 1387365"/>
              <a:gd name="connsiteX2" fmla="*/ 1786759 w 1807779"/>
              <a:gd name="connsiteY2" fmla="*/ 588579 h 1387365"/>
              <a:gd name="connsiteX3" fmla="*/ 1744717 w 1807779"/>
              <a:gd name="connsiteY3" fmla="*/ 441434 h 1387365"/>
              <a:gd name="connsiteX4" fmla="*/ 1397876 w 1807779"/>
              <a:gd name="connsiteY4" fmla="*/ 367862 h 1387365"/>
              <a:gd name="connsiteX5" fmla="*/ 1093076 w 1807779"/>
              <a:gd name="connsiteY5" fmla="*/ 304800 h 1387365"/>
              <a:gd name="connsiteX6" fmla="*/ 1072055 w 1807779"/>
              <a:gd name="connsiteY6" fmla="*/ 304800 h 1387365"/>
              <a:gd name="connsiteX7" fmla="*/ 1019504 w 1807779"/>
              <a:gd name="connsiteY7" fmla="*/ 325821 h 1387365"/>
              <a:gd name="connsiteX8" fmla="*/ 956441 w 1807779"/>
              <a:gd name="connsiteY8" fmla="*/ 325821 h 1387365"/>
              <a:gd name="connsiteX9" fmla="*/ 882869 w 1807779"/>
              <a:gd name="connsiteY9" fmla="*/ 241738 h 1387365"/>
              <a:gd name="connsiteX10" fmla="*/ 840828 w 1807779"/>
              <a:gd name="connsiteY10" fmla="*/ 189186 h 1387365"/>
              <a:gd name="connsiteX11" fmla="*/ 641131 w 1807779"/>
              <a:gd name="connsiteY11" fmla="*/ 126124 h 1387365"/>
              <a:gd name="connsiteX12" fmla="*/ 525517 w 1807779"/>
              <a:gd name="connsiteY12" fmla="*/ 52552 h 1387365"/>
              <a:gd name="connsiteX13" fmla="*/ 357352 w 1807779"/>
              <a:gd name="connsiteY13" fmla="*/ 10510 h 1387365"/>
              <a:gd name="connsiteX14" fmla="*/ 325821 w 1807779"/>
              <a:gd name="connsiteY14" fmla="*/ 0 h 1387365"/>
              <a:gd name="connsiteX15" fmla="*/ 262759 w 1807779"/>
              <a:gd name="connsiteY15" fmla="*/ 94593 h 1387365"/>
              <a:gd name="connsiteX16" fmla="*/ 210207 w 1807779"/>
              <a:gd name="connsiteY16" fmla="*/ 157655 h 1387365"/>
              <a:gd name="connsiteX17" fmla="*/ 157655 w 1807779"/>
              <a:gd name="connsiteY17" fmla="*/ 231228 h 1387365"/>
              <a:gd name="connsiteX18" fmla="*/ 52552 w 1807779"/>
              <a:gd name="connsiteY18" fmla="*/ 315310 h 1387365"/>
              <a:gd name="connsiteX19" fmla="*/ 10510 w 1807779"/>
              <a:gd name="connsiteY19" fmla="*/ 378372 h 1387365"/>
              <a:gd name="connsiteX20" fmla="*/ 10510 w 1807779"/>
              <a:gd name="connsiteY20" fmla="*/ 451945 h 1387365"/>
              <a:gd name="connsiteX21" fmla="*/ 0 w 1807779"/>
              <a:gd name="connsiteY21" fmla="*/ 493986 h 1387365"/>
              <a:gd name="connsiteX22" fmla="*/ 63062 w 1807779"/>
              <a:gd name="connsiteY22" fmla="*/ 493986 h 1387365"/>
              <a:gd name="connsiteX23" fmla="*/ 147145 w 1807779"/>
              <a:gd name="connsiteY23" fmla="*/ 483476 h 1387365"/>
              <a:gd name="connsiteX24" fmla="*/ 210207 w 1807779"/>
              <a:gd name="connsiteY24" fmla="*/ 483476 h 1387365"/>
              <a:gd name="connsiteX25" fmla="*/ 304800 w 1807779"/>
              <a:gd name="connsiteY25" fmla="*/ 525517 h 1387365"/>
              <a:gd name="connsiteX26" fmla="*/ 325821 w 1807779"/>
              <a:gd name="connsiteY26" fmla="*/ 599090 h 1387365"/>
              <a:gd name="connsiteX27" fmla="*/ 346841 w 1807779"/>
              <a:gd name="connsiteY27" fmla="*/ 714703 h 1387365"/>
              <a:gd name="connsiteX28" fmla="*/ 283779 w 1807779"/>
              <a:gd name="connsiteY28" fmla="*/ 840828 h 1387365"/>
              <a:gd name="connsiteX29" fmla="*/ 262759 w 1807779"/>
              <a:gd name="connsiteY29" fmla="*/ 935421 h 1387365"/>
              <a:gd name="connsiteX30" fmla="*/ 220717 w 1807779"/>
              <a:gd name="connsiteY30" fmla="*/ 1051034 h 1387365"/>
              <a:gd name="connsiteX31" fmla="*/ 199697 w 1807779"/>
              <a:gd name="connsiteY31" fmla="*/ 1114097 h 1387365"/>
              <a:gd name="connsiteX32" fmla="*/ 325821 w 1807779"/>
              <a:gd name="connsiteY32" fmla="*/ 1051034 h 1387365"/>
              <a:gd name="connsiteX33" fmla="*/ 441435 w 1807779"/>
              <a:gd name="connsiteY33" fmla="*/ 1030014 h 1387365"/>
              <a:gd name="connsiteX34" fmla="*/ 620110 w 1807779"/>
              <a:gd name="connsiteY34" fmla="*/ 1061545 h 1387365"/>
              <a:gd name="connsiteX35" fmla="*/ 756745 w 1807779"/>
              <a:gd name="connsiteY35" fmla="*/ 1135117 h 1387365"/>
              <a:gd name="connsiteX36" fmla="*/ 882869 w 1807779"/>
              <a:gd name="connsiteY36" fmla="*/ 1208690 h 1387365"/>
              <a:gd name="connsiteX37" fmla="*/ 998483 w 1807779"/>
              <a:gd name="connsiteY37" fmla="*/ 1355834 h 1387365"/>
              <a:gd name="connsiteX38" fmla="*/ 1187669 w 1807779"/>
              <a:gd name="connsiteY38" fmla="*/ 1387365 h 1387365"/>
              <a:gd name="connsiteX39" fmla="*/ 1219200 w 1807779"/>
              <a:gd name="connsiteY39" fmla="*/ 1292772 h 1387365"/>
              <a:gd name="connsiteX40" fmla="*/ 1282262 w 1807779"/>
              <a:gd name="connsiteY40" fmla="*/ 1229710 h 1387365"/>
              <a:gd name="connsiteX41" fmla="*/ 1303283 w 1807779"/>
              <a:gd name="connsiteY41" fmla="*/ 1177159 h 1387365"/>
              <a:gd name="connsiteX42" fmla="*/ 1303283 w 1807779"/>
              <a:gd name="connsiteY42" fmla="*/ 1177159 h 1387365"/>
              <a:gd name="connsiteX43" fmla="*/ 1481959 w 1807779"/>
              <a:gd name="connsiteY43" fmla="*/ 1166648 h 1387365"/>
              <a:gd name="connsiteX44" fmla="*/ 1566041 w 1807779"/>
              <a:gd name="connsiteY44" fmla="*/ 1093076 h 1387365"/>
              <a:gd name="connsiteX45" fmla="*/ 1576552 w 1807779"/>
              <a:gd name="connsiteY45" fmla="*/ 1061545 h 1387365"/>
              <a:gd name="connsiteX46" fmla="*/ 1576552 w 1807779"/>
              <a:gd name="connsiteY46" fmla="*/ 1040524 h 1387365"/>
              <a:gd name="connsiteX47" fmla="*/ 1618593 w 1807779"/>
              <a:gd name="connsiteY47" fmla="*/ 1008993 h 1387365"/>
              <a:gd name="connsiteX48" fmla="*/ 1807779 w 1807779"/>
              <a:gd name="connsiteY48" fmla="*/ 935421 h 1387365"/>
              <a:gd name="connsiteX0" fmla="*/ 1807779 w 1807779"/>
              <a:gd name="connsiteY0" fmla="*/ 935421 h 1387365"/>
              <a:gd name="connsiteX1" fmla="*/ 1797269 w 1807779"/>
              <a:gd name="connsiteY1" fmla="*/ 809297 h 1387365"/>
              <a:gd name="connsiteX2" fmla="*/ 1786759 w 1807779"/>
              <a:gd name="connsiteY2" fmla="*/ 588579 h 1387365"/>
              <a:gd name="connsiteX3" fmla="*/ 1744717 w 1807779"/>
              <a:gd name="connsiteY3" fmla="*/ 441434 h 1387365"/>
              <a:gd name="connsiteX4" fmla="*/ 1397876 w 1807779"/>
              <a:gd name="connsiteY4" fmla="*/ 367862 h 1387365"/>
              <a:gd name="connsiteX5" fmla="*/ 1093076 w 1807779"/>
              <a:gd name="connsiteY5" fmla="*/ 304800 h 1387365"/>
              <a:gd name="connsiteX6" fmla="*/ 1072055 w 1807779"/>
              <a:gd name="connsiteY6" fmla="*/ 304800 h 1387365"/>
              <a:gd name="connsiteX7" fmla="*/ 1019504 w 1807779"/>
              <a:gd name="connsiteY7" fmla="*/ 325821 h 1387365"/>
              <a:gd name="connsiteX8" fmla="*/ 956441 w 1807779"/>
              <a:gd name="connsiteY8" fmla="*/ 325821 h 1387365"/>
              <a:gd name="connsiteX9" fmla="*/ 882869 w 1807779"/>
              <a:gd name="connsiteY9" fmla="*/ 241738 h 1387365"/>
              <a:gd name="connsiteX10" fmla="*/ 840828 w 1807779"/>
              <a:gd name="connsiteY10" fmla="*/ 189186 h 1387365"/>
              <a:gd name="connsiteX11" fmla="*/ 641131 w 1807779"/>
              <a:gd name="connsiteY11" fmla="*/ 126124 h 1387365"/>
              <a:gd name="connsiteX12" fmla="*/ 525517 w 1807779"/>
              <a:gd name="connsiteY12" fmla="*/ 52552 h 1387365"/>
              <a:gd name="connsiteX13" fmla="*/ 357352 w 1807779"/>
              <a:gd name="connsiteY13" fmla="*/ 10510 h 1387365"/>
              <a:gd name="connsiteX14" fmla="*/ 325821 w 1807779"/>
              <a:gd name="connsiteY14" fmla="*/ 0 h 1387365"/>
              <a:gd name="connsiteX15" fmla="*/ 262759 w 1807779"/>
              <a:gd name="connsiteY15" fmla="*/ 94593 h 1387365"/>
              <a:gd name="connsiteX16" fmla="*/ 210207 w 1807779"/>
              <a:gd name="connsiteY16" fmla="*/ 157655 h 1387365"/>
              <a:gd name="connsiteX17" fmla="*/ 157655 w 1807779"/>
              <a:gd name="connsiteY17" fmla="*/ 231228 h 1387365"/>
              <a:gd name="connsiteX18" fmla="*/ 52552 w 1807779"/>
              <a:gd name="connsiteY18" fmla="*/ 315310 h 1387365"/>
              <a:gd name="connsiteX19" fmla="*/ 10510 w 1807779"/>
              <a:gd name="connsiteY19" fmla="*/ 378372 h 1387365"/>
              <a:gd name="connsiteX20" fmla="*/ 10510 w 1807779"/>
              <a:gd name="connsiteY20" fmla="*/ 451945 h 1387365"/>
              <a:gd name="connsiteX21" fmla="*/ 0 w 1807779"/>
              <a:gd name="connsiteY21" fmla="*/ 493986 h 1387365"/>
              <a:gd name="connsiteX22" fmla="*/ 63062 w 1807779"/>
              <a:gd name="connsiteY22" fmla="*/ 493986 h 1387365"/>
              <a:gd name="connsiteX23" fmla="*/ 147145 w 1807779"/>
              <a:gd name="connsiteY23" fmla="*/ 483476 h 1387365"/>
              <a:gd name="connsiteX24" fmla="*/ 210207 w 1807779"/>
              <a:gd name="connsiteY24" fmla="*/ 483476 h 1387365"/>
              <a:gd name="connsiteX25" fmla="*/ 304800 w 1807779"/>
              <a:gd name="connsiteY25" fmla="*/ 525517 h 1387365"/>
              <a:gd name="connsiteX26" fmla="*/ 325821 w 1807779"/>
              <a:gd name="connsiteY26" fmla="*/ 599090 h 1387365"/>
              <a:gd name="connsiteX27" fmla="*/ 346841 w 1807779"/>
              <a:gd name="connsiteY27" fmla="*/ 714703 h 1387365"/>
              <a:gd name="connsiteX28" fmla="*/ 283779 w 1807779"/>
              <a:gd name="connsiteY28" fmla="*/ 840828 h 1387365"/>
              <a:gd name="connsiteX29" fmla="*/ 262759 w 1807779"/>
              <a:gd name="connsiteY29" fmla="*/ 935421 h 1387365"/>
              <a:gd name="connsiteX30" fmla="*/ 220717 w 1807779"/>
              <a:gd name="connsiteY30" fmla="*/ 1051034 h 1387365"/>
              <a:gd name="connsiteX31" fmla="*/ 199697 w 1807779"/>
              <a:gd name="connsiteY31" fmla="*/ 1114097 h 1387365"/>
              <a:gd name="connsiteX32" fmla="*/ 52553 w 1807779"/>
              <a:gd name="connsiteY32" fmla="*/ 1324303 h 1387365"/>
              <a:gd name="connsiteX33" fmla="*/ 441435 w 1807779"/>
              <a:gd name="connsiteY33" fmla="*/ 1030014 h 1387365"/>
              <a:gd name="connsiteX34" fmla="*/ 620110 w 1807779"/>
              <a:gd name="connsiteY34" fmla="*/ 1061545 h 1387365"/>
              <a:gd name="connsiteX35" fmla="*/ 756745 w 1807779"/>
              <a:gd name="connsiteY35" fmla="*/ 1135117 h 1387365"/>
              <a:gd name="connsiteX36" fmla="*/ 882869 w 1807779"/>
              <a:gd name="connsiteY36" fmla="*/ 1208690 h 1387365"/>
              <a:gd name="connsiteX37" fmla="*/ 998483 w 1807779"/>
              <a:gd name="connsiteY37" fmla="*/ 1355834 h 1387365"/>
              <a:gd name="connsiteX38" fmla="*/ 1187669 w 1807779"/>
              <a:gd name="connsiteY38" fmla="*/ 1387365 h 1387365"/>
              <a:gd name="connsiteX39" fmla="*/ 1219200 w 1807779"/>
              <a:gd name="connsiteY39" fmla="*/ 1292772 h 1387365"/>
              <a:gd name="connsiteX40" fmla="*/ 1282262 w 1807779"/>
              <a:gd name="connsiteY40" fmla="*/ 1229710 h 1387365"/>
              <a:gd name="connsiteX41" fmla="*/ 1303283 w 1807779"/>
              <a:gd name="connsiteY41" fmla="*/ 1177159 h 1387365"/>
              <a:gd name="connsiteX42" fmla="*/ 1303283 w 1807779"/>
              <a:gd name="connsiteY42" fmla="*/ 1177159 h 1387365"/>
              <a:gd name="connsiteX43" fmla="*/ 1481959 w 1807779"/>
              <a:gd name="connsiteY43" fmla="*/ 1166648 h 1387365"/>
              <a:gd name="connsiteX44" fmla="*/ 1566041 w 1807779"/>
              <a:gd name="connsiteY44" fmla="*/ 1093076 h 1387365"/>
              <a:gd name="connsiteX45" fmla="*/ 1576552 w 1807779"/>
              <a:gd name="connsiteY45" fmla="*/ 1061545 h 1387365"/>
              <a:gd name="connsiteX46" fmla="*/ 1576552 w 1807779"/>
              <a:gd name="connsiteY46" fmla="*/ 1040524 h 1387365"/>
              <a:gd name="connsiteX47" fmla="*/ 1618593 w 1807779"/>
              <a:gd name="connsiteY47" fmla="*/ 1008993 h 1387365"/>
              <a:gd name="connsiteX48" fmla="*/ 1807779 w 1807779"/>
              <a:gd name="connsiteY48" fmla="*/ 935421 h 1387365"/>
              <a:gd name="connsiteX0" fmla="*/ 1807779 w 1807779"/>
              <a:gd name="connsiteY0" fmla="*/ 935421 h 1671145"/>
              <a:gd name="connsiteX1" fmla="*/ 1797269 w 1807779"/>
              <a:gd name="connsiteY1" fmla="*/ 809297 h 1671145"/>
              <a:gd name="connsiteX2" fmla="*/ 1786759 w 1807779"/>
              <a:gd name="connsiteY2" fmla="*/ 588579 h 1671145"/>
              <a:gd name="connsiteX3" fmla="*/ 1744717 w 1807779"/>
              <a:gd name="connsiteY3" fmla="*/ 441434 h 1671145"/>
              <a:gd name="connsiteX4" fmla="*/ 1397876 w 1807779"/>
              <a:gd name="connsiteY4" fmla="*/ 367862 h 1671145"/>
              <a:gd name="connsiteX5" fmla="*/ 1093076 w 1807779"/>
              <a:gd name="connsiteY5" fmla="*/ 304800 h 1671145"/>
              <a:gd name="connsiteX6" fmla="*/ 1072055 w 1807779"/>
              <a:gd name="connsiteY6" fmla="*/ 304800 h 1671145"/>
              <a:gd name="connsiteX7" fmla="*/ 1019504 w 1807779"/>
              <a:gd name="connsiteY7" fmla="*/ 325821 h 1671145"/>
              <a:gd name="connsiteX8" fmla="*/ 956441 w 1807779"/>
              <a:gd name="connsiteY8" fmla="*/ 325821 h 1671145"/>
              <a:gd name="connsiteX9" fmla="*/ 882869 w 1807779"/>
              <a:gd name="connsiteY9" fmla="*/ 241738 h 1671145"/>
              <a:gd name="connsiteX10" fmla="*/ 840828 w 1807779"/>
              <a:gd name="connsiteY10" fmla="*/ 189186 h 1671145"/>
              <a:gd name="connsiteX11" fmla="*/ 641131 w 1807779"/>
              <a:gd name="connsiteY11" fmla="*/ 126124 h 1671145"/>
              <a:gd name="connsiteX12" fmla="*/ 525517 w 1807779"/>
              <a:gd name="connsiteY12" fmla="*/ 52552 h 1671145"/>
              <a:gd name="connsiteX13" fmla="*/ 357352 w 1807779"/>
              <a:gd name="connsiteY13" fmla="*/ 10510 h 1671145"/>
              <a:gd name="connsiteX14" fmla="*/ 325821 w 1807779"/>
              <a:gd name="connsiteY14" fmla="*/ 0 h 1671145"/>
              <a:gd name="connsiteX15" fmla="*/ 262759 w 1807779"/>
              <a:gd name="connsiteY15" fmla="*/ 94593 h 1671145"/>
              <a:gd name="connsiteX16" fmla="*/ 210207 w 1807779"/>
              <a:gd name="connsiteY16" fmla="*/ 157655 h 1671145"/>
              <a:gd name="connsiteX17" fmla="*/ 157655 w 1807779"/>
              <a:gd name="connsiteY17" fmla="*/ 231228 h 1671145"/>
              <a:gd name="connsiteX18" fmla="*/ 52552 w 1807779"/>
              <a:gd name="connsiteY18" fmla="*/ 315310 h 1671145"/>
              <a:gd name="connsiteX19" fmla="*/ 10510 w 1807779"/>
              <a:gd name="connsiteY19" fmla="*/ 378372 h 1671145"/>
              <a:gd name="connsiteX20" fmla="*/ 10510 w 1807779"/>
              <a:gd name="connsiteY20" fmla="*/ 451945 h 1671145"/>
              <a:gd name="connsiteX21" fmla="*/ 0 w 1807779"/>
              <a:gd name="connsiteY21" fmla="*/ 493986 h 1671145"/>
              <a:gd name="connsiteX22" fmla="*/ 63062 w 1807779"/>
              <a:gd name="connsiteY22" fmla="*/ 493986 h 1671145"/>
              <a:gd name="connsiteX23" fmla="*/ 147145 w 1807779"/>
              <a:gd name="connsiteY23" fmla="*/ 483476 h 1671145"/>
              <a:gd name="connsiteX24" fmla="*/ 210207 w 1807779"/>
              <a:gd name="connsiteY24" fmla="*/ 483476 h 1671145"/>
              <a:gd name="connsiteX25" fmla="*/ 304800 w 1807779"/>
              <a:gd name="connsiteY25" fmla="*/ 525517 h 1671145"/>
              <a:gd name="connsiteX26" fmla="*/ 325821 w 1807779"/>
              <a:gd name="connsiteY26" fmla="*/ 599090 h 1671145"/>
              <a:gd name="connsiteX27" fmla="*/ 346841 w 1807779"/>
              <a:gd name="connsiteY27" fmla="*/ 714703 h 1671145"/>
              <a:gd name="connsiteX28" fmla="*/ 283779 w 1807779"/>
              <a:gd name="connsiteY28" fmla="*/ 840828 h 1671145"/>
              <a:gd name="connsiteX29" fmla="*/ 262759 w 1807779"/>
              <a:gd name="connsiteY29" fmla="*/ 935421 h 1671145"/>
              <a:gd name="connsiteX30" fmla="*/ 220717 w 1807779"/>
              <a:gd name="connsiteY30" fmla="*/ 1051034 h 1671145"/>
              <a:gd name="connsiteX31" fmla="*/ 199697 w 1807779"/>
              <a:gd name="connsiteY31" fmla="*/ 1114097 h 1671145"/>
              <a:gd name="connsiteX32" fmla="*/ 52553 w 1807779"/>
              <a:gd name="connsiteY32" fmla="*/ 1324303 h 1671145"/>
              <a:gd name="connsiteX33" fmla="*/ 136635 w 1807779"/>
              <a:gd name="connsiteY33" fmla="*/ 1671145 h 1671145"/>
              <a:gd name="connsiteX34" fmla="*/ 620110 w 1807779"/>
              <a:gd name="connsiteY34" fmla="*/ 1061545 h 1671145"/>
              <a:gd name="connsiteX35" fmla="*/ 756745 w 1807779"/>
              <a:gd name="connsiteY35" fmla="*/ 1135117 h 1671145"/>
              <a:gd name="connsiteX36" fmla="*/ 882869 w 1807779"/>
              <a:gd name="connsiteY36" fmla="*/ 1208690 h 1671145"/>
              <a:gd name="connsiteX37" fmla="*/ 998483 w 1807779"/>
              <a:gd name="connsiteY37" fmla="*/ 1355834 h 1671145"/>
              <a:gd name="connsiteX38" fmla="*/ 1187669 w 1807779"/>
              <a:gd name="connsiteY38" fmla="*/ 1387365 h 1671145"/>
              <a:gd name="connsiteX39" fmla="*/ 1219200 w 1807779"/>
              <a:gd name="connsiteY39" fmla="*/ 1292772 h 1671145"/>
              <a:gd name="connsiteX40" fmla="*/ 1282262 w 1807779"/>
              <a:gd name="connsiteY40" fmla="*/ 1229710 h 1671145"/>
              <a:gd name="connsiteX41" fmla="*/ 1303283 w 1807779"/>
              <a:gd name="connsiteY41" fmla="*/ 1177159 h 1671145"/>
              <a:gd name="connsiteX42" fmla="*/ 1303283 w 1807779"/>
              <a:gd name="connsiteY42" fmla="*/ 1177159 h 1671145"/>
              <a:gd name="connsiteX43" fmla="*/ 1481959 w 1807779"/>
              <a:gd name="connsiteY43" fmla="*/ 1166648 h 1671145"/>
              <a:gd name="connsiteX44" fmla="*/ 1566041 w 1807779"/>
              <a:gd name="connsiteY44" fmla="*/ 1093076 h 1671145"/>
              <a:gd name="connsiteX45" fmla="*/ 1576552 w 1807779"/>
              <a:gd name="connsiteY45" fmla="*/ 1061545 h 1671145"/>
              <a:gd name="connsiteX46" fmla="*/ 1576552 w 1807779"/>
              <a:gd name="connsiteY46" fmla="*/ 1040524 h 1671145"/>
              <a:gd name="connsiteX47" fmla="*/ 1618593 w 1807779"/>
              <a:gd name="connsiteY47" fmla="*/ 1008993 h 1671145"/>
              <a:gd name="connsiteX48" fmla="*/ 1807779 w 1807779"/>
              <a:gd name="connsiteY48" fmla="*/ 935421 h 1671145"/>
              <a:gd name="connsiteX0" fmla="*/ 1807779 w 1807779"/>
              <a:gd name="connsiteY0" fmla="*/ 935421 h 1671145"/>
              <a:gd name="connsiteX1" fmla="*/ 1797269 w 1807779"/>
              <a:gd name="connsiteY1" fmla="*/ 809297 h 1671145"/>
              <a:gd name="connsiteX2" fmla="*/ 1786759 w 1807779"/>
              <a:gd name="connsiteY2" fmla="*/ 588579 h 1671145"/>
              <a:gd name="connsiteX3" fmla="*/ 1744717 w 1807779"/>
              <a:gd name="connsiteY3" fmla="*/ 441434 h 1671145"/>
              <a:gd name="connsiteX4" fmla="*/ 1397876 w 1807779"/>
              <a:gd name="connsiteY4" fmla="*/ 367862 h 1671145"/>
              <a:gd name="connsiteX5" fmla="*/ 1093076 w 1807779"/>
              <a:gd name="connsiteY5" fmla="*/ 304800 h 1671145"/>
              <a:gd name="connsiteX6" fmla="*/ 1072055 w 1807779"/>
              <a:gd name="connsiteY6" fmla="*/ 304800 h 1671145"/>
              <a:gd name="connsiteX7" fmla="*/ 1019504 w 1807779"/>
              <a:gd name="connsiteY7" fmla="*/ 325821 h 1671145"/>
              <a:gd name="connsiteX8" fmla="*/ 956441 w 1807779"/>
              <a:gd name="connsiteY8" fmla="*/ 325821 h 1671145"/>
              <a:gd name="connsiteX9" fmla="*/ 882869 w 1807779"/>
              <a:gd name="connsiteY9" fmla="*/ 241738 h 1671145"/>
              <a:gd name="connsiteX10" fmla="*/ 840828 w 1807779"/>
              <a:gd name="connsiteY10" fmla="*/ 189186 h 1671145"/>
              <a:gd name="connsiteX11" fmla="*/ 641131 w 1807779"/>
              <a:gd name="connsiteY11" fmla="*/ 126124 h 1671145"/>
              <a:gd name="connsiteX12" fmla="*/ 525517 w 1807779"/>
              <a:gd name="connsiteY12" fmla="*/ 52552 h 1671145"/>
              <a:gd name="connsiteX13" fmla="*/ 357352 w 1807779"/>
              <a:gd name="connsiteY13" fmla="*/ 10510 h 1671145"/>
              <a:gd name="connsiteX14" fmla="*/ 325821 w 1807779"/>
              <a:gd name="connsiteY14" fmla="*/ 0 h 1671145"/>
              <a:gd name="connsiteX15" fmla="*/ 262759 w 1807779"/>
              <a:gd name="connsiteY15" fmla="*/ 94593 h 1671145"/>
              <a:gd name="connsiteX16" fmla="*/ 210207 w 1807779"/>
              <a:gd name="connsiteY16" fmla="*/ 157655 h 1671145"/>
              <a:gd name="connsiteX17" fmla="*/ 157655 w 1807779"/>
              <a:gd name="connsiteY17" fmla="*/ 231228 h 1671145"/>
              <a:gd name="connsiteX18" fmla="*/ 52552 w 1807779"/>
              <a:gd name="connsiteY18" fmla="*/ 315310 h 1671145"/>
              <a:gd name="connsiteX19" fmla="*/ 10510 w 1807779"/>
              <a:gd name="connsiteY19" fmla="*/ 378372 h 1671145"/>
              <a:gd name="connsiteX20" fmla="*/ 10510 w 1807779"/>
              <a:gd name="connsiteY20" fmla="*/ 451945 h 1671145"/>
              <a:gd name="connsiteX21" fmla="*/ 0 w 1807779"/>
              <a:gd name="connsiteY21" fmla="*/ 493986 h 1671145"/>
              <a:gd name="connsiteX22" fmla="*/ 63062 w 1807779"/>
              <a:gd name="connsiteY22" fmla="*/ 493986 h 1671145"/>
              <a:gd name="connsiteX23" fmla="*/ 147145 w 1807779"/>
              <a:gd name="connsiteY23" fmla="*/ 483476 h 1671145"/>
              <a:gd name="connsiteX24" fmla="*/ 210207 w 1807779"/>
              <a:gd name="connsiteY24" fmla="*/ 483476 h 1671145"/>
              <a:gd name="connsiteX25" fmla="*/ 304800 w 1807779"/>
              <a:gd name="connsiteY25" fmla="*/ 525517 h 1671145"/>
              <a:gd name="connsiteX26" fmla="*/ 325821 w 1807779"/>
              <a:gd name="connsiteY26" fmla="*/ 599090 h 1671145"/>
              <a:gd name="connsiteX27" fmla="*/ 346841 w 1807779"/>
              <a:gd name="connsiteY27" fmla="*/ 714703 h 1671145"/>
              <a:gd name="connsiteX28" fmla="*/ 283779 w 1807779"/>
              <a:gd name="connsiteY28" fmla="*/ 840828 h 1671145"/>
              <a:gd name="connsiteX29" fmla="*/ 262759 w 1807779"/>
              <a:gd name="connsiteY29" fmla="*/ 935421 h 1671145"/>
              <a:gd name="connsiteX30" fmla="*/ 220717 w 1807779"/>
              <a:gd name="connsiteY30" fmla="*/ 1051034 h 1671145"/>
              <a:gd name="connsiteX31" fmla="*/ 199697 w 1807779"/>
              <a:gd name="connsiteY31" fmla="*/ 1114097 h 1671145"/>
              <a:gd name="connsiteX32" fmla="*/ 94594 w 1807779"/>
              <a:gd name="connsiteY32" fmla="*/ 1334813 h 1671145"/>
              <a:gd name="connsiteX33" fmla="*/ 136635 w 1807779"/>
              <a:gd name="connsiteY33" fmla="*/ 1671145 h 1671145"/>
              <a:gd name="connsiteX34" fmla="*/ 620110 w 1807779"/>
              <a:gd name="connsiteY34" fmla="*/ 1061545 h 1671145"/>
              <a:gd name="connsiteX35" fmla="*/ 756745 w 1807779"/>
              <a:gd name="connsiteY35" fmla="*/ 1135117 h 1671145"/>
              <a:gd name="connsiteX36" fmla="*/ 882869 w 1807779"/>
              <a:gd name="connsiteY36" fmla="*/ 1208690 h 1671145"/>
              <a:gd name="connsiteX37" fmla="*/ 998483 w 1807779"/>
              <a:gd name="connsiteY37" fmla="*/ 1355834 h 1671145"/>
              <a:gd name="connsiteX38" fmla="*/ 1187669 w 1807779"/>
              <a:gd name="connsiteY38" fmla="*/ 1387365 h 1671145"/>
              <a:gd name="connsiteX39" fmla="*/ 1219200 w 1807779"/>
              <a:gd name="connsiteY39" fmla="*/ 1292772 h 1671145"/>
              <a:gd name="connsiteX40" fmla="*/ 1282262 w 1807779"/>
              <a:gd name="connsiteY40" fmla="*/ 1229710 h 1671145"/>
              <a:gd name="connsiteX41" fmla="*/ 1303283 w 1807779"/>
              <a:gd name="connsiteY41" fmla="*/ 1177159 h 1671145"/>
              <a:gd name="connsiteX42" fmla="*/ 1303283 w 1807779"/>
              <a:gd name="connsiteY42" fmla="*/ 1177159 h 1671145"/>
              <a:gd name="connsiteX43" fmla="*/ 1481959 w 1807779"/>
              <a:gd name="connsiteY43" fmla="*/ 1166648 h 1671145"/>
              <a:gd name="connsiteX44" fmla="*/ 1566041 w 1807779"/>
              <a:gd name="connsiteY44" fmla="*/ 1093076 h 1671145"/>
              <a:gd name="connsiteX45" fmla="*/ 1576552 w 1807779"/>
              <a:gd name="connsiteY45" fmla="*/ 1061545 h 1671145"/>
              <a:gd name="connsiteX46" fmla="*/ 1576552 w 1807779"/>
              <a:gd name="connsiteY46" fmla="*/ 1040524 h 1671145"/>
              <a:gd name="connsiteX47" fmla="*/ 1618593 w 1807779"/>
              <a:gd name="connsiteY47" fmla="*/ 1008993 h 1671145"/>
              <a:gd name="connsiteX48" fmla="*/ 1807779 w 1807779"/>
              <a:gd name="connsiteY48" fmla="*/ 935421 h 1671145"/>
              <a:gd name="connsiteX0" fmla="*/ 1807779 w 1807779"/>
              <a:gd name="connsiteY0" fmla="*/ 935421 h 1965435"/>
              <a:gd name="connsiteX1" fmla="*/ 1797269 w 1807779"/>
              <a:gd name="connsiteY1" fmla="*/ 809297 h 1965435"/>
              <a:gd name="connsiteX2" fmla="*/ 1786759 w 1807779"/>
              <a:gd name="connsiteY2" fmla="*/ 588579 h 1965435"/>
              <a:gd name="connsiteX3" fmla="*/ 1744717 w 1807779"/>
              <a:gd name="connsiteY3" fmla="*/ 441434 h 1965435"/>
              <a:gd name="connsiteX4" fmla="*/ 1397876 w 1807779"/>
              <a:gd name="connsiteY4" fmla="*/ 367862 h 1965435"/>
              <a:gd name="connsiteX5" fmla="*/ 1093076 w 1807779"/>
              <a:gd name="connsiteY5" fmla="*/ 304800 h 1965435"/>
              <a:gd name="connsiteX6" fmla="*/ 1072055 w 1807779"/>
              <a:gd name="connsiteY6" fmla="*/ 304800 h 1965435"/>
              <a:gd name="connsiteX7" fmla="*/ 1019504 w 1807779"/>
              <a:gd name="connsiteY7" fmla="*/ 325821 h 1965435"/>
              <a:gd name="connsiteX8" fmla="*/ 956441 w 1807779"/>
              <a:gd name="connsiteY8" fmla="*/ 325821 h 1965435"/>
              <a:gd name="connsiteX9" fmla="*/ 882869 w 1807779"/>
              <a:gd name="connsiteY9" fmla="*/ 241738 h 1965435"/>
              <a:gd name="connsiteX10" fmla="*/ 840828 w 1807779"/>
              <a:gd name="connsiteY10" fmla="*/ 189186 h 1965435"/>
              <a:gd name="connsiteX11" fmla="*/ 641131 w 1807779"/>
              <a:gd name="connsiteY11" fmla="*/ 126124 h 1965435"/>
              <a:gd name="connsiteX12" fmla="*/ 525517 w 1807779"/>
              <a:gd name="connsiteY12" fmla="*/ 52552 h 1965435"/>
              <a:gd name="connsiteX13" fmla="*/ 357352 w 1807779"/>
              <a:gd name="connsiteY13" fmla="*/ 10510 h 1965435"/>
              <a:gd name="connsiteX14" fmla="*/ 325821 w 1807779"/>
              <a:gd name="connsiteY14" fmla="*/ 0 h 1965435"/>
              <a:gd name="connsiteX15" fmla="*/ 262759 w 1807779"/>
              <a:gd name="connsiteY15" fmla="*/ 94593 h 1965435"/>
              <a:gd name="connsiteX16" fmla="*/ 210207 w 1807779"/>
              <a:gd name="connsiteY16" fmla="*/ 157655 h 1965435"/>
              <a:gd name="connsiteX17" fmla="*/ 157655 w 1807779"/>
              <a:gd name="connsiteY17" fmla="*/ 231228 h 1965435"/>
              <a:gd name="connsiteX18" fmla="*/ 52552 w 1807779"/>
              <a:gd name="connsiteY18" fmla="*/ 315310 h 1965435"/>
              <a:gd name="connsiteX19" fmla="*/ 10510 w 1807779"/>
              <a:gd name="connsiteY19" fmla="*/ 378372 h 1965435"/>
              <a:gd name="connsiteX20" fmla="*/ 10510 w 1807779"/>
              <a:gd name="connsiteY20" fmla="*/ 451945 h 1965435"/>
              <a:gd name="connsiteX21" fmla="*/ 0 w 1807779"/>
              <a:gd name="connsiteY21" fmla="*/ 493986 h 1965435"/>
              <a:gd name="connsiteX22" fmla="*/ 63062 w 1807779"/>
              <a:gd name="connsiteY22" fmla="*/ 493986 h 1965435"/>
              <a:gd name="connsiteX23" fmla="*/ 147145 w 1807779"/>
              <a:gd name="connsiteY23" fmla="*/ 483476 h 1965435"/>
              <a:gd name="connsiteX24" fmla="*/ 210207 w 1807779"/>
              <a:gd name="connsiteY24" fmla="*/ 483476 h 1965435"/>
              <a:gd name="connsiteX25" fmla="*/ 304800 w 1807779"/>
              <a:gd name="connsiteY25" fmla="*/ 525517 h 1965435"/>
              <a:gd name="connsiteX26" fmla="*/ 325821 w 1807779"/>
              <a:gd name="connsiteY26" fmla="*/ 599090 h 1965435"/>
              <a:gd name="connsiteX27" fmla="*/ 346841 w 1807779"/>
              <a:gd name="connsiteY27" fmla="*/ 714703 h 1965435"/>
              <a:gd name="connsiteX28" fmla="*/ 283779 w 1807779"/>
              <a:gd name="connsiteY28" fmla="*/ 840828 h 1965435"/>
              <a:gd name="connsiteX29" fmla="*/ 262759 w 1807779"/>
              <a:gd name="connsiteY29" fmla="*/ 935421 h 1965435"/>
              <a:gd name="connsiteX30" fmla="*/ 220717 w 1807779"/>
              <a:gd name="connsiteY30" fmla="*/ 1051034 h 1965435"/>
              <a:gd name="connsiteX31" fmla="*/ 199697 w 1807779"/>
              <a:gd name="connsiteY31" fmla="*/ 1114097 h 1965435"/>
              <a:gd name="connsiteX32" fmla="*/ 94594 w 1807779"/>
              <a:gd name="connsiteY32" fmla="*/ 1334813 h 1965435"/>
              <a:gd name="connsiteX33" fmla="*/ 136635 w 1807779"/>
              <a:gd name="connsiteY33" fmla="*/ 1671145 h 1965435"/>
              <a:gd name="connsiteX34" fmla="*/ 252248 w 1807779"/>
              <a:gd name="connsiteY34" fmla="*/ 1965435 h 1965435"/>
              <a:gd name="connsiteX35" fmla="*/ 756745 w 1807779"/>
              <a:gd name="connsiteY35" fmla="*/ 1135117 h 1965435"/>
              <a:gd name="connsiteX36" fmla="*/ 882869 w 1807779"/>
              <a:gd name="connsiteY36" fmla="*/ 1208690 h 1965435"/>
              <a:gd name="connsiteX37" fmla="*/ 998483 w 1807779"/>
              <a:gd name="connsiteY37" fmla="*/ 1355834 h 1965435"/>
              <a:gd name="connsiteX38" fmla="*/ 1187669 w 1807779"/>
              <a:gd name="connsiteY38" fmla="*/ 1387365 h 1965435"/>
              <a:gd name="connsiteX39" fmla="*/ 1219200 w 1807779"/>
              <a:gd name="connsiteY39" fmla="*/ 1292772 h 1965435"/>
              <a:gd name="connsiteX40" fmla="*/ 1282262 w 1807779"/>
              <a:gd name="connsiteY40" fmla="*/ 1229710 h 1965435"/>
              <a:gd name="connsiteX41" fmla="*/ 1303283 w 1807779"/>
              <a:gd name="connsiteY41" fmla="*/ 1177159 h 1965435"/>
              <a:gd name="connsiteX42" fmla="*/ 1303283 w 1807779"/>
              <a:gd name="connsiteY42" fmla="*/ 1177159 h 1965435"/>
              <a:gd name="connsiteX43" fmla="*/ 1481959 w 1807779"/>
              <a:gd name="connsiteY43" fmla="*/ 1166648 h 1965435"/>
              <a:gd name="connsiteX44" fmla="*/ 1566041 w 1807779"/>
              <a:gd name="connsiteY44" fmla="*/ 1093076 h 1965435"/>
              <a:gd name="connsiteX45" fmla="*/ 1576552 w 1807779"/>
              <a:gd name="connsiteY45" fmla="*/ 1061545 h 1965435"/>
              <a:gd name="connsiteX46" fmla="*/ 1576552 w 1807779"/>
              <a:gd name="connsiteY46" fmla="*/ 1040524 h 1965435"/>
              <a:gd name="connsiteX47" fmla="*/ 1618593 w 1807779"/>
              <a:gd name="connsiteY47" fmla="*/ 1008993 h 1965435"/>
              <a:gd name="connsiteX48" fmla="*/ 1807779 w 1807779"/>
              <a:gd name="connsiteY48" fmla="*/ 935421 h 1965435"/>
              <a:gd name="connsiteX0" fmla="*/ 1807779 w 1807779"/>
              <a:gd name="connsiteY0" fmla="*/ 935421 h 1965435"/>
              <a:gd name="connsiteX1" fmla="*/ 1797269 w 1807779"/>
              <a:gd name="connsiteY1" fmla="*/ 809297 h 1965435"/>
              <a:gd name="connsiteX2" fmla="*/ 1786759 w 1807779"/>
              <a:gd name="connsiteY2" fmla="*/ 588579 h 1965435"/>
              <a:gd name="connsiteX3" fmla="*/ 1744717 w 1807779"/>
              <a:gd name="connsiteY3" fmla="*/ 441434 h 1965435"/>
              <a:gd name="connsiteX4" fmla="*/ 1397876 w 1807779"/>
              <a:gd name="connsiteY4" fmla="*/ 367862 h 1965435"/>
              <a:gd name="connsiteX5" fmla="*/ 1093076 w 1807779"/>
              <a:gd name="connsiteY5" fmla="*/ 304800 h 1965435"/>
              <a:gd name="connsiteX6" fmla="*/ 1072055 w 1807779"/>
              <a:gd name="connsiteY6" fmla="*/ 304800 h 1965435"/>
              <a:gd name="connsiteX7" fmla="*/ 1019504 w 1807779"/>
              <a:gd name="connsiteY7" fmla="*/ 325821 h 1965435"/>
              <a:gd name="connsiteX8" fmla="*/ 956441 w 1807779"/>
              <a:gd name="connsiteY8" fmla="*/ 325821 h 1965435"/>
              <a:gd name="connsiteX9" fmla="*/ 882869 w 1807779"/>
              <a:gd name="connsiteY9" fmla="*/ 241738 h 1965435"/>
              <a:gd name="connsiteX10" fmla="*/ 840828 w 1807779"/>
              <a:gd name="connsiteY10" fmla="*/ 189186 h 1965435"/>
              <a:gd name="connsiteX11" fmla="*/ 641131 w 1807779"/>
              <a:gd name="connsiteY11" fmla="*/ 126124 h 1965435"/>
              <a:gd name="connsiteX12" fmla="*/ 525517 w 1807779"/>
              <a:gd name="connsiteY12" fmla="*/ 52552 h 1965435"/>
              <a:gd name="connsiteX13" fmla="*/ 357352 w 1807779"/>
              <a:gd name="connsiteY13" fmla="*/ 10510 h 1965435"/>
              <a:gd name="connsiteX14" fmla="*/ 325821 w 1807779"/>
              <a:gd name="connsiteY14" fmla="*/ 0 h 1965435"/>
              <a:gd name="connsiteX15" fmla="*/ 262759 w 1807779"/>
              <a:gd name="connsiteY15" fmla="*/ 94593 h 1965435"/>
              <a:gd name="connsiteX16" fmla="*/ 210207 w 1807779"/>
              <a:gd name="connsiteY16" fmla="*/ 157655 h 1965435"/>
              <a:gd name="connsiteX17" fmla="*/ 157655 w 1807779"/>
              <a:gd name="connsiteY17" fmla="*/ 231228 h 1965435"/>
              <a:gd name="connsiteX18" fmla="*/ 52552 w 1807779"/>
              <a:gd name="connsiteY18" fmla="*/ 315310 h 1965435"/>
              <a:gd name="connsiteX19" fmla="*/ 10510 w 1807779"/>
              <a:gd name="connsiteY19" fmla="*/ 378372 h 1965435"/>
              <a:gd name="connsiteX20" fmla="*/ 10510 w 1807779"/>
              <a:gd name="connsiteY20" fmla="*/ 451945 h 1965435"/>
              <a:gd name="connsiteX21" fmla="*/ 0 w 1807779"/>
              <a:gd name="connsiteY21" fmla="*/ 493986 h 1965435"/>
              <a:gd name="connsiteX22" fmla="*/ 63062 w 1807779"/>
              <a:gd name="connsiteY22" fmla="*/ 493986 h 1965435"/>
              <a:gd name="connsiteX23" fmla="*/ 147145 w 1807779"/>
              <a:gd name="connsiteY23" fmla="*/ 483476 h 1965435"/>
              <a:gd name="connsiteX24" fmla="*/ 210207 w 1807779"/>
              <a:gd name="connsiteY24" fmla="*/ 483476 h 1965435"/>
              <a:gd name="connsiteX25" fmla="*/ 304800 w 1807779"/>
              <a:gd name="connsiteY25" fmla="*/ 525517 h 1965435"/>
              <a:gd name="connsiteX26" fmla="*/ 325821 w 1807779"/>
              <a:gd name="connsiteY26" fmla="*/ 599090 h 1965435"/>
              <a:gd name="connsiteX27" fmla="*/ 346841 w 1807779"/>
              <a:gd name="connsiteY27" fmla="*/ 714703 h 1965435"/>
              <a:gd name="connsiteX28" fmla="*/ 283779 w 1807779"/>
              <a:gd name="connsiteY28" fmla="*/ 840828 h 1965435"/>
              <a:gd name="connsiteX29" fmla="*/ 262759 w 1807779"/>
              <a:gd name="connsiteY29" fmla="*/ 935421 h 1965435"/>
              <a:gd name="connsiteX30" fmla="*/ 220717 w 1807779"/>
              <a:gd name="connsiteY30" fmla="*/ 1051034 h 1965435"/>
              <a:gd name="connsiteX31" fmla="*/ 199697 w 1807779"/>
              <a:gd name="connsiteY31" fmla="*/ 1114097 h 1965435"/>
              <a:gd name="connsiteX32" fmla="*/ 94594 w 1807779"/>
              <a:gd name="connsiteY32" fmla="*/ 1334813 h 1965435"/>
              <a:gd name="connsiteX33" fmla="*/ 189187 w 1807779"/>
              <a:gd name="connsiteY33" fmla="*/ 1671145 h 1965435"/>
              <a:gd name="connsiteX34" fmla="*/ 252248 w 1807779"/>
              <a:gd name="connsiteY34" fmla="*/ 1965435 h 1965435"/>
              <a:gd name="connsiteX35" fmla="*/ 756745 w 1807779"/>
              <a:gd name="connsiteY35" fmla="*/ 1135117 h 1965435"/>
              <a:gd name="connsiteX36" fmla="*/ 882869 w 1807779"/>
              <a:gd name="connsiteY36" fmla="*/ 1208690 h 1965435"/>
              <a:gd name="connsiteX37" fmla="*/ 998483 w 1807779"/>
              <a:gd name="connsiteY37" fmla="*/ 1355834 h 1965435"/>
              <a:gd name="connsiteX38" fmla="*/ 1187669 w 1807779"/>
              <a:gd name="connsiteY38" fmla="*/ 1387365 h 1965435"/>
              <a:gd name="connsiteX39" fmla="*/ 1219200 w 1807779"/>
              <a:gd name="connsiteY39" fmla="*/ 1292772 h 1965435"/>
              <a:gd name="connsiteX40" fmla="*/ 1282262 w 1807779"/>
              <a:gd name="connsiteY40" fmla="*/ 1229710 h 1965435"/>
              <a:gd name="connsiteX41" fmla="*/ 1303283 w 1807779"/>
              <a:gd name="connsiteY41" fmla="*/ 1177159 h 1965435"/>
              <a:gd name="connsiteX42" fmla="*/ 1303283 w 1807779"/>
              <a:gd name="connsiteY42" fmla="*/ 1177159 h 1965435"/>
              <a:gd name="connsiteX43" fmla="*/ 1481959 w 1807779"/>
              <a:gd name="connsiteY43" fmla="*/ 1166648 h 1965435"/>
              <a:gd name="connsiteX44" fmla="*/ 1566041 w 1807779"/>
              <a:gd name="connsiteY44" fmla="*/ 1093076 h 1965435"/>
              <a:gd name="connsiteX45" fmla="*/ 1576552 w 1807779"/>
              <a:gd name="connsiteY45" fmla="*/ 1061545 h 1965435"/>
              <a:gd name="connsiteX46" fmla="*/ 1576552 w 1807779"/>
              <a:gd name="connsiteY46" fmla="*/ 1040524 h 1965435"/>
              <a:gd name="connsiteX47" fmla="*/ 1618593 w 1807779"/>
              <a:gd name="connsiteY47" fmla="*/ 1008993 h 1965435"/>
              <a:gd name="connsiteX48" fmla="*/ 1807779 w 1807779"/>
              <a:gd name="connsiteY48" fmla="*/ 935421 h 1965435"/>
              <a:gd name="connsiteX0" fmla="*/ 1807779 w 1807779"/>
              <a:gd name="connsiteY0" fmla="*/ 935421 h 2259724"/>
              <a:gd name="connsiteX1" fmla="*/ 1797269 w 1807779"/>
              <a:gd name="connsiteY1" fmla="*/ 809297 h 2259724"/>
              <a:gd name="connsiteX2" fmla="*/ 1786759 w 1807779"/>
              <a:gd name="connsiteY2" fmla="*/ 588579 h 2259724"/>
              <a:gd name="connsiteX3" fmla="*/ 1744717 w 1807779"/>
              <a:gd name="connsiteY3" fmla="*/ 441434 h 2259724"/>
              <a:gd name="connsiteX4" fmla="*/ 1397876 w 1807779"/>
              <a:gd name="connsiteY4" fmla="*/ 367862 h 2259724"/>
              <a:gd name="connsiteX5" fmla="*/ 1093076 w 1807779"/>
              <a:gd name="connsiteY5" fmla="*/ 304800 h 2259724"/>
              <a:gd name="connsiteX6" fmla="*/ 1072055 w 1807779"/>
              <a:gd name="connsiteY6" fmla="*/ 304800 h 2259724"/>
              <a:gd name="connsiteX7" fmla="*/ 1019504 w 1807779"/>
              <a:gd name="connsiteY7" fmla="*/ 325821 h 2259724"/>
              <a:gd name="connsiteX8" fmla="*/ 956441 w 1807779"/>
              <a:gd name="connsiteY8" fmla="*/ 325821 h 2259724"/>
              <a:gd name="connsiteX9" fmla="*/ 882869 w 1807779"/>
              <a:gd name="connsiteY9" fmla="*/ 241738 h 2259724"/>
              <a:gd name="connsiteX10" fmla="*/ 840828 w 1807779"/>
              <a:gd name="connsiteY10" fmla="*/ 189186 h 2259724"/>
              <a:gd name="connsiteX11" fmla="*/ 641131 w 1807779"/>
              <a:gd name="connsiteY11" fmla="*/ 126124 h 2259724"/>
              <a:gd name="connsiteX12" fmla="*/ 525517 w 1807779"/>
              <a:gd name="connsiteY12" fmla="*/ 52552 h 2259724"/>
              <a:gd name="connsiteX13" fmla="*/ 357352 w 1807779"/>
              <a:gd name="connsiteY13" fmla="*/ 10510 h 2259724"/>
              <a:gd name="connsiteX14" fmla="*/ 325821 w 1807779"/>
              <a:gd name="connsiteY14" fmla="*/ 0 h 2259724"/>
              <a:gd name="connsiteX15" fmla="*/ 262759 w 1807779"/>
              <a:gd name="connsiteY15" fmla="*/ 94593 h 2259724"/>
              <a:gd name="connsiteX16" fmla="*/ 210207 w 1807779"/>
              <a:gd name="connsiteY16" fmla="*/ 157655 h 2259724"/>
              <a:gd name="connsiteX17" fmla="*/ 157655 w 1807779"/>
              <a:gd name="connsiteY17" fmla="*/ 231228 h 2259724"/>
              <a:gd name="connsiteX18" fmla="*/ 52552 w 1807779"/>
              <a:gd name="connsiteY18" fmla="*/ 315310 h 2259724"/>
              <a:gd name="connsiteX19" fmla="*/ 10510 w 1807779"/>
              <a:gd name="connsiteY19" fmla="*/ 378372 h 2259724"/>
              <a:gd name="connsiteX20" fmla="*/ 10510 w 1807779"/>
              <a:gd name="connsiteY20" fmla="*/ 451945 h 2259724"/>
              <a:gd name="connsiteX21" fmla="*/ 0 w 1807779"/>
              <a:gd name="connsiteY21" fmla="*/ 493986 h 2259724"/>
              <a:gd name="connsiteX22" fmla="*/ 63062 w 1807779"/>
              <a:gd name="connsiteY22" fmla="*/ 493986 h 2259724"/>
              <a:gd name="connsiteX23" fmla="*/ 147145 w 1807779"/>
              <a:gd name="connsiteY23" fmla="*/ 483476 h 2259724"/>
              <a:gd name="connsiteX24" fmla="*/ 210207 w 1807779"/>
              <a:gd name="connsiteY24" fmla="*/ 483476 h 2259724"/>
              <a:gd name="connsiteX25" fmla="*/ 304800 w 1807779"/>
              <a:gd name="connsiteY25" fmla="*/ 525517 h 2259724"/>
              <a:gd name="connsiteX26" fmla="*/ 325821 w 1807779"/>
              <a:gd name="connsiteY26" fmla="*/ 599090 h 2259724"/>
              <a:gd name="connsiteX27" fmla="*/ 346841 w 1807779"/>
              <a:gd name="connsiteY27" fmla="*/ 714703 h 2259724"/>
              <a:gd name="connsiteX28" fmla="*/ 283779 w 1807779"/>
              <a:gd name="connsiteY28" fmla="*/ 840828 h 2259724"/>
              <a:gd name="connsiteX29" fmla="*/ 262759 w 1807779"/>
              <a:gd name="connsiteY29" fmla="*/ 935421 h 2259724"/>
              <a:gd name="connsiteX30" fmla="*/ 220717 w 1807779"/>
              <a:gd name="connsiteY30" fmla="*/ 1051034 h 2259724"/>
              <a:gd name="connsiteX31" fmla="*/ 199697 w 1807779"/>
              <a:gd name="connsiteY31" fmla="*/ 1114097 h 2259724"/>
              <a:gd name="connsiteX32" fmla="*/ 94594 w 1807779"/>
              <a:gd name="connsiteY32" fmla="*/ 1334813 h 2259724"/>
              <a:gd name="connsiteX33" fmla="*/ 189187 w 1807779"/>
              <a:gd name="connsiteY33" fmla="*/ 1671145 h 2259724"/>
              <a:gd name="connsiteX34" fmla="*/ 252248 w 1807779"/>
              <a:gd name="connsiteY34" fmla="*/ 1965435 h 2259724"/>
              <a:gd name="connsiteX35" fmla="*/ 451945 w 1807779"/>
              <a:gd name="connsiteY35" fmla="*/ 2259724 h 2259724"/>
              <a:gd name="connsiteX36" fmla="*/ 882869 w 1807779"/>
              <a:gd name="connsiteY36" fmla="*/ 1208690 h 2259724"/>
              <a:gd name="connsiteX37" fmla="*/ 998483 w 1807779"/>
              <a:gd name="connsiteY37" fmla="*/ 1355834 h 2259724"/>
              <a:gd name="connsiteX38" fmla="*/ 1187669 w 1807779"/>
              <a:gd name="connsiteY38" fmla="*/ 1387365 h 2259724"/>
              <a:gd name="connsiteX39" fmla="*/ 1219200 w 1807779"/>
              <a:gd name="connsiteY39" fmla="*/ 1292772 h 2259724"/>
              <a:gd name="connsiteX40" fmla="*/ 1282262 w 1807779"/>
              <a:gd name="connsiteY40" fmla="*/ 1229710 h 2259724"/>
              <a:gd name="connsiteX41" fmla="*/ 1303283 w 1807779"/>
              <a:gd name="connsiteY41" fmla="*/ 1177159 h 2259724"/>
              <a:gd name="connsiteX42" fmla="*/ 1303283 w 1807779"/>
              <a:gd name="connsiteY42" fmla="*/ 1177159 h 2259724"/>
              <a:gd name="connsiteX43" fmla="*/ 1481959 w 1807779"/>
              <a:gd name="connsiteY43" fmla="*/ 1166648 h 2259724"/>
              <a:gd name="connsiteX44" fmla="*/ 1566041 w 1807779"/>
              <a:gd name="connsiteY44" fmla="*/ 1093076 h 2259724"/>
              <a:gd name="connsiteX45" fmla="*/ 1576552 w 1807779"/>
              <a:gd name="connsiteY45" fmla="*/ 1061545 h 2259724"/>
              <a:gd name="connsiteX46" fmla="*/ 1576552 w 1807779"/>
              <a:gd name="connsiteY46" fmla="*/ 1040524 h 2259724"/>
              <a:gd name="connsiteX47" fmla="*/ 1618593 w 1807779"/>
              <a:gd name="connsiteY47" fmla="*/ 1008993 h 2259724"/>
              <a:gd name="connsiteX48" fmla="*/ 1807779 w 1807779"/>
              <a:gd name="connsiteY48" fmla="*/ 935421 h 2259724"/>
              <a:gd name="connsiteX0" fmla="*/ 1807779 w 1807779"/>
              <a:gd name="connsiteY0" fmla="*/ 935421 h 2417380"/>
              <a:gd name="connsiteX1" fmla="*/ 1797269 w 1807779"/>
              <a:gd name="connsiteY1" fmla="*/ 809297 h 2417380"/>
              <a:gd name="connsiteX2" fmla="*/ 1786759 w 1807779"/>
              <a:gd name="connsiteY2" fmla="*/ 588579 h 2417380"/>
              <a:gd name="connsiteX3" fmla="*/ 1744717 w 1807779"/>
              <a:gd name="connsiteY3" fmla="*/ 441434 h 2417380"/>
              <a:gd name="connsiteX4" fmla="*/ 1397876 w 1807779"/>
              <a:gd name="connsiteY4" fmla="*/ 367862 h 2417380"/>
              <a:gd name="connsiteX5" fmla="*/ 1093076 w 1807779"/>
              <a:gd name="connsiteY5" fmla="*/ 304800 h 2417380"/>
              <a:gd name="connsiteX6" fmla="*/ 1072055 w 1807779"/>
              <a:gd name="connsiteY6" fmla="*/ 304800 h 2417380"/>
              <a:gd name="connsiteX7" fmla="*/ 1019504 w 1807779"/>
              <a:gd name="connsiteY7" fmla="*/ 325821 h 2417380"/>
              <a:gd name="connsiteX8" fmla="*/ 956441 w 1807779"/>
              <a:gd name="connsiteY8" fmla="*/ 325821 h 2417380"/>
              <a:gd name="connsiteX9" fmla="*/ 882869 w 1807779"/>
              <a:gd name="connsiteY9" fmla="*/ 241738 h 2417380"/>
              <a:gd name="connsiteX10" fmla="*/ 840828 w 1807779"/>
              <a:gd name="connsiteY10" fmla="*/ 189186 h 2417380"/>
              <a:gd name="connsiteX11" fmla="*/ 641131 w 1807779"/>
              <a:gd name="connsiteY11" fmla="*/ 126124 h 2417380"/>
              <a:gd name="connsiteX12" fmla="*/ 525517 w 1807779"/>
              <a:gd name="connsiteY12" fmla="*/ 52552 h 2417380"/>
              <a:gd name="connsiteX13" fmla="*/ 357352 w 1807779"/>
              <a:gd name="connsiteY13" fmla="*/ 10510 h 2417380"/>
              <a:gd name="connsiteX14" fmla="*/ 325821 w 1807779"/>
              <a:gd name="connsiteY14" fmla="*/ 0 h 2417380"/>
              <a:gd name="connsiteX15" fmla="*/ 262759 w 1807779"/>
              <a:gd name="connsiteY15" fmla="*/ 94593 h 2417380"/>
              <a:gd name="connsiteX16" fmla="*/ 210207 w 1807779"/>
              <a:gd name="connsiteY16" fmla="*/ 157655 h 2417380"/>
              <a:gd name="connsiteX17" fmla="*/ 157655 w 1807779"/>
              <a:gd name="connsiteY17" fmla="*/ 231228 h 2417380"/>
              <a:gd name="connsiteX18" fmla="*/ 52552 w 1807779"/>
              <a:gd name="connsiteY18" fmla="*/ 315310 h 2417380"/>
              <a:gd name="connsiteX19" fmla="*/ 10510 w 1807779"/>
              <a:gd name="connsiteY19" fmla="*/ 378372 h 2417380"/>
              <a:gd name="connsiteX20" fmla="*/ 10510 w 1807779"/>
              <a:gd name="connsiteY20" fmla="*/ 451945 h 2417380"/>
              <a:gd name="connsiteX21" fmla="*/ 0 w 1807779"/>
              <a:gd name="connsiteY21" fmla="*/ 493986 h 2417380"/>
              <a:gd name="connsiteX22" fmla="*/ 63062 w 1807779"/>
              <a:gd name="connsiteY22" fmla="*/ 493986 h 2417380"/>
              <a:gd name="connsiteX23" fmla="*/ 147145 w 1807779"/>
              <a:gd name="connsiteY23" fmla="*/ 483476 h 2417380"/>
              <a:gd name="connsiteX24" fmla="*/ 210207 w 1807779"/>
              <a:gd name="connsiteY24" fmla="*/ 483476 h 2417380"/>
              <a:gd name="connsiteX25" fmla="*/ 304800 w 1807779"/>
              <a:gd name="connsiteY25" fmla="*/ 525517 h 2417380"/>
              <a:gd name="connsiteX26" fmla="*/ 325821 w 1807779"/>
              <a:gd name="connsiteY26" fmla="*/ 599090 h 2417380"/>
              <a:gd name="connsiteX27" fmla="*/ 346841 w 1807779"/>
              <a:gd name="connsiteY27" fmla="*/ 714703 h 2417380"/>
              <a:gd name="connsiteX28" fmla="*/ 283779 w 1807779"/>
              <a:gd name="connsiteY28" fmla="*/ 840828 h 2417380"/>
              <a:gd name="connsiteX29" fmla="*/ 262759 w 1807779"/>
              <a:gd name="connsiteY29" fmla="*/ 935421 h 2417380"/>
              <a:gd name="connsiteX30" fmla="*/ 220717 w 1807779"/>
              <a:gd name="connsiteY30" fmla="*/ 1051034 h 2417380"/>
              <a:gd name="connsiteX31" fmla="*/ 199697 w 1807779"/>
              <a:gd name="connsiteY31" fmla="*/ 1114097 h 2417380"/>
              <a:gd name="connsiteX32" fmla="*/ 94594 w 1807779"/>
              <a:gd name="connsiteY32" fmla="*/ 1334813 h 2417380"/>
              <a:gd name="connsiteX33" fmla="*/ 189187 w 1807779"/>
              <a:gd name="connsiteY33" fmla="*/ 1671145 h 2417380"/>
              <a:gd name="connsiteX34" fmla="*/ 252248 w 1807779"/>
              <a:gd name="connsiteY34" fmla="*/ 1965435 h 2417380"/>
              <a:gd name="connsiteX35" fmla="*/ 451945 w 1807779"/>
              <a:gd name="connsiteY35" fmla="*/ 2259724 h 2417380"/>
              <a:gd name="connsiteX36" fmla="*/ 735724 w 1807779"/>
              <a:gd name="connsiteY36" fmla="*/ 2417380 h 2417380"/>
              <a:gd name="connsiteX37" fmla="*/ 998483 w 1807779"/>
              <a:gd name="connsiteY37" fmla="*/ 1355834 h 2417380"/>
              <a:gd name="connsiteX38" fmla="*/ 1187669 w 1807779"/>
              <a:gd name="connsiteY38" fmla="*/ 1387365 h 2417380"/>
              <a:gd name="connsiteX39" fmla="*/ 1219200 w 1807779"/>
              <a:gd name="connsiteY39" fmla="*/ 1292772 h 2417380"/>
              <a:gd name="connsiteX40" fmla="*/ 1282262 w 1807779"/>
              <a:gd name="connsiteY40" fmla="*/ 1229710 h 2417380"/>
              <a:gd name="connsiteX41" fmla="*/ 1303283 w 1807779"/>
              <a:gd name="connsiteY41" fmla="*/ 1177159 h 2417380"/>
              <a:gd name="connsiteX42" fmla="*/ 1303283 w 1807779"/>
              <a:gd name="connsiteY42" fmla="*/ 1177159 h 2417380"/>
              <a:gd name="connsiteX43" fmla="*/ 1481959 w 1807779"/>
              <a:gd name="connsiteY43" fmla="*/ 1166648 h 2417380"/>
              <a:gd name="connsiteX44" fmla="*/ 1566041 w 1807779"/>
              <a:gd name="connsiteY44" fmla="*/ 1093076 h 2417380"/>
              <a:gd name="connsiteX45" fmla="*/ 1576552 w 1807779"/>
              <a:gd name="connsiteY45" fmla="*/ 1061545 h 2417380"/>
              <a:gd name="connsiteX46" fmla="*/ 1576552 w 1807779"/>
              <a:gd name="connsiteY46" fmla="*/ 1040524 h 2417380"/>
              <a:gd name="connsiteX47" fmla="*/ 1618593 w 1807779"/>
              <a:gd name="connsiteY47" fmla="*/ 1008993 h 2417380"/>
              <a:gd name="connsiteX48" fmla="*/ 1807779 w 1807779"/>
              <a:gd name="connsiteY48" fmla="*/ 935421 h 2417380"/>
              <a:gd name="connsiteX0" fmla="*/ 1807779 w 1807779"/>
              <a:gd name="connsiteY0" fmla="*/ 935421 h 2511972"/>
              <a:gd name="connsiteX1" fmla="*/ 1797269 w 1807779"/>
              <a:gd name="connsiteY1" fmla="*/ 809297 h 2511972"/>
              <a:gd name="connsiteX2" fmla="*/ 1786759 w 1807779"/>
              <a:gd name="connsiteY2" fmla="*/ 588579 h 2511972"/>
              <a:gd name="connsiteX3" fmla="*/ 1744717 w 1807779"/>
              <a:gd name="connsiteY3" fmla="*/ 441434 h 2511972"/>
              <a:gd name="connsiteX4" fmla="*/ 1397876 w 1807779"/>
              <a:gd name="connsiteY4" fmla="*/ 367862 h 2511972"/>
              <a:gd name="connsiteX5" fmla="*/ 1093076 w 1807779"/>
              <a:gd name="connsiteY5" fmla="*/ 304800 h 2511972"/>
              <a:gd name="connsiteX6" fmla="*/ 1072055 w 1807779"/>
              <a:gd name="connsiteY6" fmla="*/ 304800 h 2511972"/>
              <a:gd name="connsiteX7" fmla="*/ 1019504 w 1807779"/>
              <a:gd name="connsiteY7" fmla="*/ 325821 h 2511972"/>
              <a:gd name="connsiteX8" fmla="*/ 956441 w 1807779"/>
              <a:gd name="connsiteY8" fmla="*/ 325821 h 2511972"/>
              <a:gd name="connsiteX9" fmla="*/ 882869 w 1807779"/>
              <a:gd name="connsiteY9" fmla="*/ 241738 h 2511972"/>
              <a:gd name="connsiteX10" fmla="*/ 840828 w 1807779"/>
              <a:gd name="connsiteY10" fmla="*/ 189186 h 2511972"/>
              <a:gd name="connsiteX11" fmla="*/ 641131 w 1807779"/>
              <a:gd name="connsiteY11" fmla="*/ 126124 h 2511972"/>
              <a:gd name="connsiteX12" fmla="*/ 525517 w 1807779"/>
              <a:gd name="connsiteY12" fmla="*/ 52552 h 2511972"/>
              <a:gd name="connsiteX13" fmla="*/ 357352 w 1807779"/>
              <a:gd name="connsiteY13" fmla="*/ 10510 h 2511972"/>
              <a:gd name="connsiteX14" fmla="*/ 325821 w 1807779"/>
              <a:gd name="connsiteY14" fmla="*/ 0 h 2511972"/>
              <a:gd name="connsiteX15" fmla="*/ 262759 w 1807779"/>
              <a:gd name="connsiteY15" fmla="*/ 94593 h 2511972"/>
              <a:gd name="connsiteX16" fmla="*/ 210207 w 1807779"/>
              <a:gd name="connsiteY16" fmla="*/ 157655 h 2511972"/>
              <a:gd name="connsiteX17" fmla="*/ 157655 w 1807779"/>
              <a:gd name="connsiteY17" fmla="*/ 231228 h 2511972"/>
              <a:gd name="connsiteX18" fmla="*/ 52552 w 1807779"/>
              <a:gd name="connsiteY18" fmla="*/ 315310 h 2511972"/>
              <a:gd name="connsiteX19" fmla="*/ 10510 w 1807779"/>
              <a:gd name="connsiteY19" fmla="*/ 378372 h 2511972"/>
              <a:gd name="connsiteX20" fmla="*/ 10510 w 1807779"/>
              <a:gd name="connsiteY20" fmla="*/ 451945 h 2511972"/>
              <a:gd name="connsiteX21" fmla="*/ 0 w 1807779"/>
              <a:gd name="connsiteY21" fmla="*/ 493986 h 2511972"/>
              <a:gd name="connsiteX22" fmla="*/ 63062 w 1807779"/>
              <a:gd name="connsiteY22" fmla="*/ 493986 h 2511972"/>
              <a:gd name="connsiteX23" fmla="*/ 147145 w 1807779"/>
              <a:gd name="connsiteY23" fmla="*/ 483476 h 2511972"/>
              <a:gd name="connsiteX24" fmla="*/ 210207 w 1807779"/>
              <a:gd name="connsiteY24" fmla="*/ 483476 h 2511972"/>
              <a:gd name="connsiteX25" fmla="*/ 304800 w 1807779"/>
              <a:gd name="connsiteY25" fmla="*/ 525517 h 2511972"/>
              <a:gd name="connsiteX26" fmla="*/ 325821 w 1807779"/>
              <a:gd name="connsiteY26" fmla="*/ 599090 h 2511972"/>
              <a:gd name="connsiteX27" fmla="*/ 346841 w 1807779"/>
              <a:gd name="connsiteY27" fmla="*/ 714703 h 2511972"/>
              <a:gd name="connsiteX28" fmla="*/ 283779 w 1807779"/>
              <a:gd name="connsiteY28" fmla="*/ 840828 h 2511972"/>
              <a:gd name="connsiteX29" fmla="*/ 262759 w 1807779"/>
              <a:gd name="connsiteY29" fmla="*/ 935421 h 2511972"/>
              <a:gd name="connsiteX30" fmla="*/ 220717 w 1807779"/>
              <a:gd name="connsiteY30" fmla="*/ 1051034 h 2511972"/>
              <a:gd name="connsiteX31" fmla="*/ 199697 w 1807779"/>
              <a:gd name="connsiteY31" fmla="*/ 1114097 h 2511972"/>
              <a:gd name="connsiteX32" fmla="*/ 94594 w 1807779"/>
              <a:gd name="connsiteY32" fmla="*/ 1334813 h 2511972"/>
              <a:gd name="connsiteX33" fmla="*/ 189187 w 1807779"/>
              <a:gd name="connsiteY33" fmla="*/ 1671145 h 2511972"/>
              <a:gd name="connsiteX34" fmla="*/ 252248 w 1807779"/>
              <a:gd name="connsiteY34" fmla="*/ 1965435 h 2511972"/>
              <a:gd name="connsiteX35" fmla="*/ 451945 w 1807779"/>
              <a:gd name="connsiteY35" fmla="*/ 2259724 h 2511972"/>
              <a:gd name="connsiteX36" fmla="*/ 735724 w 1807779"/>
              <a:gd name="connsiteY36" fmla="*/ 2417380 h 2511972"/>
              <a:gd name="connsiteX37" fmla="*/ 1040524 w 1807779"/>
              <a:gd name="connsiteY37" fmla="*/ 2511972 h 2511972"/>
              <a:gd name="connsiteX38" fmla="*/ 1187669 w 1807779"/>
              <a:gd name="connsiteY38" fmla="*/ 1387365 h 2511972"/>
              <a:gd name="connsiteX39" fmla="*/ 1219200 w 1807779"/>
              <a:gd name="connsiteY39" fmla="*/ 1292772 h 2511972"/>
              <a:gd name="connsiteX40" fmla="*/ 1282262 w 1807779"/>
              <a:gd name="connsiteY40" fmla="*/ 1229710 h 2511972"/>
              <a:gd name="connsiteX41" fmla="*/ 1303283 w 1807779"/>
              <a:gd name="connsiteY41" fmla="*/ 1177159 h 2511972"/>
              <a:gd name="connsiteX42" fmla="*/ 1303283 w 1807779"/>
              <a:gd name="connsiteY42" fmla="*/ 1177159 h 2511972"/>
              <a:gd name="connsiteX43" fmla="*/ 1481959 w 1807779"/>
              <a:gd name="connsiteY43" fmla="*/ 1166648 h 2511972"/>
              <a:gd name="connsiteX44" fmla="*/ 1566041 w 1807779"/>
              <a:gd name="connsiteY44" fmla="*/ 1093076 h 2511972"/>
              <a:gd name="connsiteX45" fmla="*/ 1576552 w 1807779"/>
              <a:gd name="connsiteY45" fmla="*/ 1061545 h 2511972"/>
              <a:gd name="connsiteX46" fmla="*/ 1576552 w 1807779"/>
              <a:gd name="connsiteY46" fmla="*/ 1040524 h 2511972"/>
              <a:gd name="connsiteX47" fmla="*/ 1618593 w 1807779"/>
              <a:gd name="connsiteY47" fmla="*/ 1008993 h 2511972"/>
              <a:gd name="connsiteX48" fmla="*/ 1807779 w 1807779"/>
              <a:gd name="connsiteY48" fmla="*/ 935421 h 2511972"/>
              <a:gd name="connsiteX0" fmla="*/ 1807779 w 1807779"/>
              <a:gd name="connsiteY0" fmla="*/ 935421 h 2511972"/>
              <a:gd name="connsiteX1" fmla="*/ 1797269 w 1807779"/>
              <a:gd name="connsiteY1" fmla="*/ 809297 h 2511972"/>
              <a:gd name="connsiteX2" fmla="*/ 1786759 w 1807779"/>
              <a:gd name="connsiteY2" fmla="*/ 588579 h 2511972"/>
              <a:gd name="connsiteX3" fmla="*/ 1744717 w 1807779"/>
              <a:gd name="connsiteY3" fmla="*/ 441434 h 2511972"/>
              <a:gd name="connsiteX4" fmla="*/ 1397876 w 1807779"/>
              <a:gd name="connsiteY4" fmla="*/ 367862 h 2511972"/>
              <a:gd name="connsiteX5" fmla="*/ 1093076 w 1807779"/>
              <a:gd name="connsiteY5" fmla="*/ 304800 h 2511972"/>
              <a:gd name="connsiteX6" fmla="*/ 1072055 w 1807779"/>
              <a:gd name="connsiteY6" fmla="*/ 304800 h 2511972"/>
              <a:gd name="connsiteX7" fmla="*/ 1019504 w 1807779"/>
              <a:gd name="connsiteY7" fmla="*/ 325821 h 2511972"/>
              <a:gd name="connsiteX8" fmla="*/ 956441 w 1807779"/>
              <a:gd name="connsiteY8" fmla="*/ 325821 h 2511972"/>
              <a:gd name="connsiteX9" fmla="*/ 882869 w 1807779"/>
              <a:gd name="connsiteY9" fmla="*/ 241738 h 2511972"/>
              <a:gd name="connsiteX10" fmla="*/ 840828 w 1807779"/>
              <a:gd name="connsiteY10" fmla="*/ 189186 h 2511972"/>
              <a:gd name="connsiteX11" fmla="*/ 641131 w 1807779"/>
              <a:gd name="connsiteY11" fmla="*/ 126124 h 2511972"/>
              <a:gd name="connsiteX12" fmla="*/ 525517 w 1807779"/>
              <a:gd name="connsiteY12" fmla="*/ 52552 h 2511972"/>
              <a:gd name="connsiteX13" fmla="*/ 357352 w 1807779"/>
              <a:gd name="connsiteY13" fmla="*/ 10510 h 2511972"/>
              <a:gd name="connsiteX14" fmla="*/ 325821 w 1807779"/>
              <a:gd name="connsiteY14" fmla="*/ 0 h 2511972"/>
              <a:gd name="connsiteX15" fmla="*/ 262759 w 1807779"/>
              <a:gd name="connsiteY15" fmla="*/ 94593 h 2511972"/>
              <a:gd name="connsiteX16" fmla="*/ 210207 w 1807779"/>
              <a:gd name="connsiteY16" fmla="*/ 157655 h 2511972"/>
              <a:gd name="connsiteX17" fmla="*/ 157655 w 1807779"/>
              <a:gd name="connsiteY17" fmla="*/ 231228 h 2511972"/>
              <a:gd name="connsiteX18" fmla="*/ 52552 w 1807779"/>
              <a:gd name="connsiteY18" fmla="*/ 315310 h 2511972"/>
              <a:gd name="connsiteX19" fmla="*/ 10510 w 1807779"/>
              <a:gd name="connsiteY19" fmla="*/ 378372 h 2511972"/>
              <a:gd name="connsiteX20" fmla="*/ 10510 w 1807779"/>
              <a:gd name="connsiteY20" fmla="*/ 451945 h 2511972"/>
              <a:gd name="connsiteX21" fmla="*/ 0 w 1807779"/>
              <a:gd name="connsiteY21" fmla="*/ 493986 h 2511972"/>
              <a:gd name="connsiteX22" fmla="*/ 63062 w 1807779"/>
              <a:gd name="connsiteY22" fmla="*/ 493986 h 2511972"/>
              <a:gd name="connsiteX23" fmla="*/ 147145 w 1807779"/>
              <a:gd name="connsiteY23" fmla="*/ 483476 h 2511972"/>
              <a:gd name="connsiteX24" fmla="*/ 210207 w 1807779"/>
              <a:gd name="connsiteY24" fmla="*/ 483476 h 2511972"/>
              <a:gd name="connsiteX25" fmla="*/ 304800 w 1807779"/>
              <a:gd name="connsiteY25" fmla="*/ 525517 h 2511972"/>
              <a:gd name="connsiteX26" fmla="*/ 325821 w 1807779"/>
              <a:gd name="connsiteY26" fmla="*/ 599090 h 2511972"/>
              <a:gd name="connsiteX27" fmla="*/ 346841 w 1807779"/>
              <a:gd name="connsiteY27" fmla="*/ 714703 h 2511972"/>
              <a:gd name="connsiteX28" fmla="*/ 283779 w 1807779"/>
              <a:gd name="connsiteY28" fmla="*/ 840828 h 2511972"/>
              <a:gd name="connsiteX29" fmla="*/ 262759 w 1807779"/>
              <a:gd name="connsiteY29" fmla="*/ 935421 h 2511972"/>
              <a:gd name="connsiteX30" fmla="*/ 220717 w 1807779"/>
              <a:gd name="connsiteY30" fmla="*/ 1051034 h 2511972"/>
              <a:gd name="connsiteX31" fmla="*/ 199697 w 1807779"/>
              <a:gd name="connsiteY31" fmla="*/ 1114097 h 2511972"/>
              <a:gd name="connsiteX32" fmla="*/ 94594 w 1807779"/>
              <a:gd name="connsiteY32" fmla="*/ 1334813 h 2511972"/>
              <a:gd name="connsiteX33" fmla="*/ 189187 w 1807779"/>
              <a:gd name="connsiteY33" fmla="*/ 1671145 h 2511972"/>
              <a:gd name="connsiteX34" fmla="*/ 252248 w 1807779"/>
              <a:gd name="connsiteY34" fmla="*/ 1965435 h 2511972"/>
              <a:gd name="connsiteX35" fmla="*/ 451945 w 1807779"/>
              <a:gd name="connsiteY35" fmla="*/ 2259724 h 2511972"/>
              <a:gd name="connsiteX36" fmla="*/ 735724 w 1807779"/>
              <a:gd name="connsiteY36" fmla="*/ 2417380 h 2511972"/>
              <a:gd name="connsiteX37" fmla="*/ 1040524 w 1807779"/>
              <a:gd name="connsiteY37" fmla="*/ 2511972 h 2511972"/>
              <a:gd name="connsiteX38" fmla="*/ 1187669 w 1807779"/>
              <a:gd name="connsiteY38" fmla="*/ 1387365 h 2511972"/>
              <a:gd name="connsiteX39" fmla="*/ 1219200 w 1807779"/>
              <a:gd name="connsiteY39" fmla="*/ 1292772 h 2511972"/>
              <a:gd name="connsiteX40" fmla="*/ 1282262 w 1807779"/>
              <a:gd name="connsiteY40" fmla="*/ 1229710 h 2511972"/>
              <a:gd name="connsiteX41" fmla="*/ 1303283 w 1807779"/>
              <a:gd name="connsiteY41" fmla="*/ 1177159 h 2511972"/>
              <a:gd name="connsiteX42" fmla="*/ 1303283 w 1807779"/>
              <a:gd name="connsiteY42" fmla="*/ 1177159 h 2511972"/>
              <a:gd name="connsiteX43" fmla="*/ 1481959 w 1807779"/>
              <a:gd name="connsiteY43" fmla="*/ 1166648 h 2511972"/>
              <a:gd name="connsiteX44" fmla="*/ 1566041 w 1807779"/>
              <a:gd name="connsiteY44" fmla="*/ 1093076 h 2511972"/>
              <a:gd name="connsiteX45" fmla="*/ 1576552 w 1807779"/>
              <a:gd name="connsiteY45" fmla="*/ 1061545 h 2511972"/>
              <a:gd name="connsiteX46" fmla="*/ 1576552 w 1807779"/>
              <a:gd name="connsiteY46" fmla="*/ 1040524 h 2511972"/>
              <a:gd name="connsiteX47" fmla="*/ 1618593 w 1807779"/>
              <a:gd name="connsiteY47" fmla="*/ 1008993 h 2511972"/>
              <a:gd name="connsiteX48" fmla="*/ 1807779 w 1807779"/>
              <a:gd name="connsiteY48" fmla="*/ 935421 h 2511972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1040524 w 1807779"/>
              <a:gd name="connsiteY37" fmla="*/ 2511972 h 2543503"/>
              <a:gd name="connsiteX38" fmla="*/ 1292773 w 1807779"/>
              <a:gd name="connsiteY38" fmla="*/ 2543503 h 2543503"/>
              <a:gd name="connsiteX39" fmla="*/ 1219200 w 1807779"/>
              <a:gd name="connsiteY39" fmla="*/ 1292772 h 2543503"/>
              <a:gd name="connsiteX40" fmla="*/ 1282262 w 1807779"/>
              <a:gd name="connsiteY40" fmla="*/ 1229710 h 2543503"/>
              <a:gd name="connsiteX41" fmla="*/ 1303283 w 1807779"/>
              <a:gd name="connsiteY41" fmla="*/ 1177159 h 2543503"/>
              <a:gd name="connsiteX42" fmla="*/ 1303283 w 1807779"/>
              <a:gd name="connsiteY42" fmla="*/ 1177159 h 2543503"/>
              <a:gd name="connsiteX43" fmla="*/ 1481959 w 1807779"/>
              <a:gd name="connsiteY43" fmla="*/ 1166648 h 2543503"/>
              <a:gd name="connsiteX44" fmla="*/ 1566041 w 1807779"/>
              <a:gd name="connsiteY44" fmla="*/ 1093076 h 2543503"/>
              <a:gd name="connsiteX45" fmla="*/ 1576552 w 1807779"/>
              <a:gd name="connsiteY45" fmla="*/ 1061545 h 2543503"/>
              <a:gd name="connsiteX46" fmla="*/ 1576552 w 1807779"/>
              <a:gd name="connsiteY46" fmla="*/ 1040524 h 2543503"/>
              <a:gd name="connsiteX47" fmla="*/ 1618593 w 1807779"/>
              <a:gd name="connsiteY47" fmla="*/ 1008993 h 2543503"/>
              <a:gd name="connsiteX48" fmla="*/ 1807779 w 1807779"/>
              <a:gd name="connsiteY48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219200 w 1807779"/>
              <a:gd name="connsiteY39" fmla="*/ 1292772 h 2543503"/>
              <a:gd name="connsiteX40" fmla="*/ 1282262 w 1807779"/>
              <a:gd name="connsiteY40" fmla="*/ 1229710 h 2543503"/>
              <a:gd name="connsiteX41" fmla="*/ 1303283 w 1807779"/>
              <a:gd name="connsiteY41" fmla="*/ 1177159 h 2543503"/>
              <a:gd name="connsiteX42" fmla="*/ 1303283 w 1807779"/>
              <a:gd name="connsiteY42" fmla="*/ 1177159 h 2543503"/>
              <a:gd name="connsiteX43" fmla="*/ 1481959 w 1807779"/>
              <a:gd name="connsiteY43" fmla="*/ 1166648 h 2543503"/>
              <a:gd name="connsiteX44" fmla="*/ 1566041 w 1807779"/>
              <a:gd name="connsiteY44" fmla="*/ 1093076 h 2543503"/>
              <a:gd name="connsiteX45" fmla="*/ 1576552 w 1807779"/>
              <a:gd name="connsiteY45" fmla="*/ 1061545 h 2543503"/>
              <a:gd name="connsiteX46" fmla="*/ 1576552 w 1807779"/>
              <a:gd name="connsiteY46" fmla="*/ 1040524 h 2543503"/>
              <a:gd name="connsiteX47" fmla="*/ 1618593 w 1807779"/>
              <a:gd name="connsiteY47" fmla="*/ 1008993 h 2543503"/>
              <a:gd name="connsiteX48" fmla="*/ 1807779 w 1807779"/>
              <a:gd name="connsiteY48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545021 w 1807779"/>
              <a:gd name="connsiteY39" fmla="*/ 2459421 h 2543503"/>
              <a:gd name="connsiteX40" fmla="*/ 1282262 w 1807779"/>
              <a:gd name="connsiteY40" fmla="*/ 1229710 h 2543503"/>
              <a:gd name="connsiteX41" fmla="*/ 1303283 w 1807779"/>
              <a:gd name="connsiteY41" fmla="*/ 1177159 h 2543503"/>
              <a:gd name="connsiteX42" fmla="*/ 1303283 w 1807779"/>
              <a:gd name="connsiteY42" fmla="*/ 1177159 h 2543503"/>
              <a:gd name="connsiteX43" fmla="*/ 1481959 w 1807779"/>
              <a:gd name="connsiteY43" fmla="*/ 1166648 h 2543503"/>
              <a:gd name="connsiteX44" fmla="*/ 1566041 w 1807779"/>
              <a:gd name="connsiteY44" fmla="*/ 1093076 h 2543503"/>
              <a:gd name="connsiteX45" fmla="*/ 1576552 w 1807779"/>
              <a:gd name="connsiteY45" fmla="*/ 1061545 h 2543503"/>
              <a:gd name="connsiteX46" fmla="*/ 1576552 w 1807779"/>
              <a:gd name="connsiteY46" fmla="*/ 1040524 h 2543503"/>
              <a:gd name="connsiteX47" fmla="*/ 1618593 w 1807779"/>
              <a:gd name="connsiteY47" fmla="*/ 1008993 h 2543503"/>
              <a:gd name="connsiteX48" fmla="*/ 1807779 w 1807779"/>
              <a:gd name="connsiteY48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545021 w 1807779"/>
              <a:gd name="connsiteY39" fmla="*/ 2459421 h 2543503"/>
              <a:gd name="connsiteX40" fmla="*/ 1093076 w 1807779"/>
              <a:gd name="connsiteY40" fmla="*/ 1975944 h 2543503"/>
              <a:gd name="connsiteX41" fmla="*/ 1282262 w 1807779"/>
              <a:gd name="connsiteY41" fmla="*/ 1229710 h 2543503"/>
              <a:gd name="connsiteX42" fmla="*/ 1303283 w 1807779"/>
              <a:gd name="connsiteY42" fmla="*/ 1177159 h 2543503"/>
              <a:gd name="connsiteX43" fmla="*/ 1303283 w 1807779"/>
              <a:gd name="connsiteY43" fmla="*/ 1177159 h 2543503"/>
              <a:gd name="connsiteX44" fmla="*/ 1481959 w 1807779"/>
              <a:gd name="connsiteY44" fmla="*/ 1166648 h 2543503"/>
              <a:gd name="connsiteX45" fmla="*/ 1566041 w 1807779"/>
              <a:gd name="connsiteY45" fmla="*/ 1093076 h 2543503"/>
              <a:gd name="connsiteX46" fmla="*/ 1576552 w 1807779"/>
              <a:gd name="connsiteY46" fmla="*/ 1061545 h 2543503"/>
              <a:gd name="connsiteX47" fmla="*/ 1576552 w 1807779"/>
              <a:gd name="connsiteY47" fmla="*/ 1040524 h 2543503"/>
              <a:gd name="connsiteX48" fmla="*/ 1618593 w 1807779"/>
              <a:gd name="connsiteY48" fmla="*/ 1008993 h 2543503"/>
              <a:gd name="connsiteX49" fmla="*/ 1807779 w 1807779"/>
              <a:gd name="connsiteY49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545021 w 1807779"/>
              <a:gd name="connsiteY39" fmla="*/ 2459421 h 2543503"/>
              <a:gd name="connsiteX40" fmla="*/ 1271752 w 1807779"/>
              <a:gd name="connsiteY40" fmla="*/ 2259723 h 2543503"/>
              <a:gd name="connsiteX41" fmla="*/ 1093076 w 1807779"/>
              <a:gd name="connsiteY41" fmla="*/ 1975944 h 2543503"/>
              <a:gd name="connsiteX42" fmla="*/ 1282262 w 1807779"/>
              <a:gd name="connsiteY42" fmla="*/ 1229710 h 2543503"/>
              <a:gd name="connsiteX43" fmla="*/ 1303283 w 1807779"/>
              <a:gd name="connsiteY43" fmla="*/ 1177159 h 2543503"/>
              <a:gd name="connsiteX44" fmla="*/ 1303283 w 1807779"/>
              <a:gd name="connsiteY44" fmla="*/ 1177159 h 2543503"/>
              <a:gd name="connsiteX45" fmla="*/ 1481959 w 1807779"/>
              <a:gd name="connsiteY45" fmla="*/ 1166648 h 2543503"/>
              <a:gd name="connsiteX46" fmla="*/ 1566041 w 1807779"/>
              <a:gd name="connsiteY46" fmla="*/ 1093076 h 2543503"/>
              <a:gd name="connsiteX47" fmla="*/ 1576552 w 1807779"/>
              <a:gd name="connsiteY47" fmla="*/ 1061545 h 2543503"/>
              <a:gd name="connsiteX48" fmla="*/ 1576552 w 1807779"/>
              <a:gd name="connsiteY48" fmla="*/ 1040524 h 2543503"/>
              <a:gd name="connsiteX49" fmla="*/ 1618593 w 1807779"/>
              <a:gd name="connsiteY49" fmla="*/ 1008993 h 2543503"/>
              <a:gd name="connsiteX50" fmla="*/ 1807779 w 1807779"/>
              <a:gd name="connsiteY50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545021 w 1807779"/>
              <a:gd name="connsiteY39" fmla="*/ 2459421 h 2543503"/>
              <a:gd name="connsiteX40" fmla="*/ 1271752 w 1807779"/>
              <a:gd name="connsiteY40" fmla="*/ 2259723 h 2543503"/>
              <a:gd name="connsiteX41" fmla="*/ 1093076 w 1807779"/>
              <a:gd name="connsiteY41" fmla="*/ 1975944 h 2543503"/>
              <a:gd name="connsiteX42" fmla="*/ 1282262 w 1807779"/>
              <a:gd name="connsiteY42" fmla="*/ 1229710 h 2543503"/>
              <a:gd name="connsiteX43" fmla="*/ 1303283 w 1807779"/>
              <a:gd name="connsiteY43" fmla="*/ 1177159 h 2543503"/>
              <a:gd name="connsiteX44" fmla="*/ 1103587 w 1807779"/>
              <a:gd name="connsiteY44" fmla="*/ 1839310 h 2543503"/>
              <a:gd name="connsiteX45" fmla="*/ 1481959 w 1807779"/>
              <a:gd name="connsiteY45" fmla="*/ 1166648 h 2543503"/>
              <a:gd name="connsiteX46" fmla="*/ 1566041 w 1807779"/>
              <a:gd name="connsiteY46" fmla="*/ 1093076 h 2543503"/>
              <a:gd name="connsiteX47" fmla="*/ 1576552 w 1807779"/>
              <a:gd name="connsiteY47" fmla="*/ 1061545 h 2543503"/>
              <a:gd name="connsiteX48" fmla="*/ 1576552 w 1807779"/>
              <a:gd name="connsiteY48" fmla="*/ 1040524 h 2543503"/>
              <a:gd name="connsiteX49" fmla="*/ 1618593 w 1807779"/>
              <a:gd name="connsiteY49" fmla="*/ 1008993 h 2543503"/>
              <a:gd name="connsiteX50" fmla="*/ 1807779 w 1807779"/>
              <a:gd name="connsiteY50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545021 w 1807779"/>
              <a:gd name="connsiteY39" fmla="*/ 2459421 h 2543503"/>
              <a:gd name="connsiteX40" fmla="*/ 1271752 w 1807779"/>
              <a:gd name="connsiteY40" fmla="*/ 2259723 h 2543503"/>
              <a:gd name="connsiteX41" fmla="*/ 1093076 w 1807779"/>
              <a:gd name="connsiteY41" fmla="*/ 1975944 h 2543503"/>
              <a:gd name="connsiteX42" fmla="*/ 998483 w 1807779"/>
              <a:gd name="connsiteY42" fmla="*/ 1566041 h 2543503"/>
              <a:gd name="connsiteX43" fmla="*/ 1303283 w 1807779"/>
              <a:gd name="connsiteY43" fmla="*/ 1177159 h 2543503"/>
              <a:gd name="connsiteX44" fmla="*/ 1103587 w 1807779"/>
              <a:gd name="connsiteY44" fmla="*/ 1839310 h 2543503"/>
              <a:gd name="connsiteX45" fmla="*/ 1481959 w 1807779"/>
              <a:gd name="connsiteY45" fmla="*/ 1166648 h 2543503"/>
              <a:gd name="connsiteX46" fmla="*/ 1566041 w 1807779"/>
              <a:gd name="connsiteY46" fmla="*/ 1093076 h 2543503"/>
              <a:gd name="connsiteX47" fmla="*/ 1576552 w 1807779"/>
              <a:gd name="connsiteY47" fmla="*/ 1061545 h 2543503"/>
              <a:gd name="connsiteX48" fmla="*/ 1576552 w 1807779"/>
              <a:gd name="connsiteY48" fmla="*/ 1040524 h 2543503"/>
              <a:gd name="connsiteX49" fmla="*/ 1618593 w 1807779"/>
              <a:gd name="connsiteY49" fmla="*/ 1008993 h 2543503"/>
              <a:gd name="connsiteX50" fmla="*/ 1807779 w 1807779"/>
              <a:gd name="connsiteY50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545021 w 1807779"/>
              <a:gd name="connsiteY39" fmla="*/ 2459421 h 2543503"/>
              <a:gd name="connsiteX40" fmla="*/ 1271752 w 1807779"/>
              <a:gd name="connsiteY40" fmla="*/ 2259723 h 2543503"/>
              <a:gd name="connsiteX41" fmla="*/ 1093076 w 1807779"/>
              <a:gd name="connsiteY41" fmla="*/ 1975944 h 2543503"/>
              <a:gd name="connsiteX42" fmla="*/ 998483 w 1807779"/>
              <a:gd name="connsiteY42" fmla="*/ 1566041 h 2543503"/>
              <a:gd name="connsiteX43" fmla="*/ 1303283 w 1807779"/>
              <a:gd name="connsiteY43" fmla="*/ 1177159 h 2543503"/>
              <a:gd name="connsiteX44" fmla="*/ 1376856 w 1807779"/>
              <a:gd name="connsiteY44" fmla="*/ 1229710 h 2543503"/>
              <a:gd name="connsiteX45" fmla="*/ 1481959 w 1807779"/>
              <a:gd name="connsiteY45" fmla="*/ 1166648 h 2543503"/>
              <a:gd name="connsiteX46" fmla="*/ 1566041 w 1807779"/>
              <a:gd name="connsiteY46" fmla="*/ 1093076 h 2543503"/>
              <a:gd name="connsiteX47" fmla="*/ 1576552 w 1807779"/>
              <a:gd name="connsiteY47" fmla="*/ 1061545 h 2543503"/>
              <a:gd name="connsiteX48" fmla="*/ 1576552 w 1807779"/>
              <a:gd name="connsiteY48" fmla="*/ 1040524 h 2543503"/>
              <a:gd name="connsiteX49" fmla="*/ 1618593 w 1807779"/>
              <a:gd name="connsiteY49" fmla="*/ 1008993 h 2543503"/>
              <a:gd name="connsiteX50" fmla="*/ 1807779 w 1807779"/>
              <a:gd name="connsiteY50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545021 w 1807779"/>
              <a:gd name="connsiteY39" fmla="*/ 2459421 h 2543503"/>
              <a:gd name="connsiteX40" fmla="*/ 1271752 w 1807779"/>
              <a:gd name="connsiteY40" fmla="*/ 2259723 h 2543503"/>
              <a:gd name="connsiteX41" fmla="*/ 1093076 w 1807779"/>
              <a:gd name="connsiteY41" fmla="*/ 1975944 h 2543503"/>
              <a:gd name="connsiteX42" fmla="*/ 1082566 w 1807779"/>
              <a:gd name="connsiteY42" fmla="*/ 1597572 h 2543503"/>
              <a:gd name="connsiteX43" fmla="*/ 1303283 w 1807779"/>
              <a:gd name="connsiteY43" fmla="*/ 1177159 h 2543503"/>
              <a:gd name="connsiteX44" fmla="*/ 1376856 w 1807779"/>
              <a:gd name="connsiteY44" fmla="*/ 1229710 h 2543503"/>
              <a:gd name="connsiteX45" fmla="*/ 1481959 w 1807779"/>
              <a:gd name="connsiteY45" fmla="*/ 1166648 h 2543503"/>
              <a:gd name="connsiteX46" fmla="*/ 1566041 w 1807779"/>
              <a:gd name="connsiteY46" fmla="*/ 1093076 h 2543503"/>
              <a:gd name="connsiteX47" fmla="*/ 1576552 w 1807779"/>
              <a:gd name="connsiteY47" fmla="*/ 1061545 h 2543503"/>
              <a:gd name="connsiteX48" fmla="*/ 1576552 w 1807779"/>
              <a:gd name="connsiteY48" fmla="*/ 1040524 h 2543503"/>
              <a:gd name="connsiteX49" fmla="*/ 1618593 w 1807779"/>
              <a:gd name="connsiteY49" fmla="*/ 1008993 h 2543503"/>
              <a:gd name="connsiteX50" fmla="*/ 1807779 w 1807779"/>
              <a:gd name="connsiteY50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545021 w 1807779"/>
              <a:gd name="connsiteY39" fmla="*/ 2459421 h 2543503"/>
              <a:gd name="connsiteX40" fmla="*/ 1271752 w 1807779"/>
              <a:gd name="connsiteY40" fmla="*/ 2259723 h 2543503"/>
              <a:gd name="connsiteX41" fmla="*/ 1093076 w 1807779"/>
              <a:gd name="connsiteY41" fmla="*/ 1975944 h 2543503"/>
              <a:gd name="connsiteX42" fmla="*/ 1082566 w 1807779"/>
              <a:gd name="connsiteY42" fmla="*/ 1597572 h 2543503"/>
              <a:gd name="connsiteX43" fmla="*/ 1303283 w 1807779"/>
              <a:gd name="connsiteY43" fmla="*/ 1177159 h 2543503"/>
              <a:gd name="connsiteX44" fmla="*/ 1376856 w 1807779"/>
              <a:gd name="connsiteY44" fmla="*/ 1229710 h 2543503"/>
              <a:gd name="connsiteX45" fmla="*/ 1481959 w 1807779"/>
              <a:gd name="connsiteY45" fmla="*/ 1166648 h 2543503"/>
              <a:gd name="connsiteX46" fmla="*/ 1566041 w 1807779"/>
              <a:gd name="connsiteY46" fmla="*/ 1093076 h 2543503"/>
              <a:gd name="connsiteX47" fmla="*/ 1576552 w 1807779"/>
              <a:gd name="connsiteY47" fmla="*/ 1061545 h 2543503"/>
              <a:gd name="connsiteX48" fmla="*/ 1576552 w 1807779"/>
              <a:gd name="connsiteY48" fmla="*/ 1040524 h 2543503"/>
              <a:gd name="connsiteX49" fmla="*/ 1618593 w 1807779"/>
              <a:gd name="connsiteY49" fmla="*/ 1008993 h 2543503"/>
              <a:gd name="connsiteX50" fmla="*/ 1807779 w 1807779"/>
              <a:gd name="connsiteY50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545021 w 1807779"/>
              <a:gd name="connsiteY39" fmla="*/ 2459421 h 2543503"/>
              <a:gd name="connsiteX40" fmla="*/ 1271752 w 1807779"/>
              <a:gd name="connsiteY40" fmla="*/ 2259723 h 2543503"/>
              <a:gd name="connsiteX41" fmla="*/ 1093076 w 1807779"/>
              <a:gd name="connsiteY41" fmla="*/ 1975944 h 2543503"/>
              <a:gd name="connsiteX42" fmla="*/ 1082566 w 1807779"/>
              <a:gd name="connsiteY42" fmla="*/ 1597572 h 2543503"/>
              <a:gd name="connsiteX43" fmla="*/ 924911 w 1807779"/>
              <a:gd name="connsiteY43" fmla="*/ 1166649 h 2543503"/>
              <a:gd name="connsiteX44" fmla="*/ 1376856 w 1807779"/>
              <a:gd name="connsiteY44" fmla="*/ 1229710 h 2543503"/>
              <a:gd name="connsiteX45" fmla="*/ 1481959 w 1807779"/>
              <a:gd name="connsiteY45" fmla="*/ 1166648 h 2543503"/>
              <a:gd name="connsiteX46" fmla="*/ 1566041 w 1807779"/>
              <a:gd name="connsiteY46" fmla="*/ 1093076 h 2543503"/>
              <a:gd name="connsiteX47" fmla="*/ 1576552 w 1807779"/>
              <a:gd name="connsiteY47" fmla="*/ 1061545 h 2543503"/>
              <a:gd name="connsiteX48" fmla="*/ 1576552 w 1807779"/>
              <a:gd name="connsiteY48" fmla="*/ 1040524 h 2543503"/>
              <a:gd name="connsiteX49" fmla="*/ 1618593 w 1807779"/>
              <a:gd name="connsiteY49" fmla="*/ 1008993 h 2543503"/>
              <a:gd name="connsiteX50" fmla="*/ 1807779 w 1807779"/>
              <a:gd name="connsiteY50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545021 w 1807779"/>
              <a:gd name="connsiteY39" fmla="*/ 2459421 h 2543503"/>
              <a:gd name="connsiteX40" fmla="*/ 1271752 w 1807779"/>
              <a:gd name="connsiteY40" fmla="*/ 2259723 h 2543503"/>
              <a:gd name="connsiteX41" fmla="*/ 1093076 w 1807779"/>
              <a:gd name="connsiteY41" fmla="*/ 1975944 h 2543503"/>
              <a:gd name="connsiteX42" fmla="*/ 1082566 w 1807779"/>
              <a:gd name="connsiteY42" fmla="*/ 1597572 h 2543503"/>
              <a:gd name="connsiteX43" fmla="*/ 924911 w 1807779"/>
              <a:gd name="connsiteY43" fmla="*/ 1166649 h 2543503"/>
              <a:gd name="connsiteX44" fmla="*/ 1313794 w 1807779"/>
              <a:gd name="connsiteY44" fmla="*/ 1135117 h 2543503"/>
              <a:gd name="connsiteX45" fmla="*/ 1481959 w 1807779"/>
              <a:gd name="connsiteY45" fmla="*/ 1166648 h 2543503"/>
              <a:gd name="connsiteX46" fmla="*/ 1566041 w 1807779"/>
              <a:gd name="connsiteY46" fmla="*/ 1093076 h 2543503"/>
              <a:gd name="connsiteX47" fmla="*/ 1576552 w 1807779"/>
              <a:gd name="connsiteY47" fmla="*/ 1061545 h 2543503"/>
              <a:gd name="connsiteX48" fmla="*/ 1576552 w 1807779"/>
              <a:gd name="connsiteY48" fmla="*/ 1040524 h 2543503"/>
              <a:gd name="connsiteX49" fmla="*/ 1618593 w 1807779"/>
              <a:gd name="connsiteY49" fmla="*/ 1008993 h 2543503"/>
              <a:gd name="connsiteX50" fmla="*/ 1807779 w 1807779"/>
              <a:gd name="connsiteY50" fmla="*/ 935421 h 2543503"/>
              <a:gd name="connsiteX0" fmla="*/ 1807779 w 1807779"/>
              <a:gd name="connsiteY0" fmla="*/ 935421 h 2543503"/>
              <a:gd name="connsiteX1" fmla="*/ 1797269 w 1807779"/>
              <a:gd name="connsiteY1" fmla="*/ 809297 h 2543503"/>
              <a:gd name="connsiteX2" fmla="*/ 1786759 w 1807779"/>
              <a:gd name="connsiteY2" fmla="*/ 588579 h 2543503"/>
              <a:gd name="connsiteX3" fmla="*/ 1744717 w 1807779"/>
              <a:gd name="connsiteY3" fmla="*/ 441434 h 2543503"/>
              <a:gd name="connsiteX4" fmla="*/ 1397876 w 1807779"/>
              <a:gd name="connsiteY4" fmla="*/ 367862 h 2543503"/>
              <a:gd name="connsiteX5" fmla="*/ 1093076 w 1807779"/>
              <a:gd name="connsiteY5" fmla="*/ 304800 h 2543503"/>
              <a:gd name="connsiteX6" fmla="*/ 1072055 w 1807779"/>
              <a:gd name="connsiteY6" fmla="*/ 304800 h 2543503"/>
              <a:gd name="connsiteX7" fmla="*/ 1019504 w 1807779"/>
              <a:gd name="connsiteY7" fmla="*/ 325821 h 2543503"/>
              <a:gd name="connsiteX8" fmla="*/ 956441 w 1807779"/>
              <a:gd name="connsiteY8" fmla="*/ 325821 h 2543503"/>
              <a:gd name="connsiteX9" fmla="*/ 882869 w 1807779"/>
              <a:gd name="connsiteY9" fmla="*/ 241738 h 2543503"/>
              <a:gd name="connsiteX10" fmla="*/ 840828 w 1807779"/>
              <a:gd name="connsiteY10" fmla="*/ 189186 h 2543503"/>
              <a:gd name="connsiteX11" fmla="*/ 641131 w 1807779"/>
              <a:gd name="connsiteY11" fmla="*/ 126124 h 2543503"/>
              <a:gd name="connsiteX12" fmla="*/ 525517 w 1807779"/>
              <a:gd name="connsiteY12" fmla="*/ 52552 h 2543503"/>
              <a:gd name="connsiteX13" fmla="*/ 357352 w 1807779"/>
              <a:gd name="connsiteY13" fmla="*/ 10510 h 2543503"/>
              <a:gd name="connsiteX14" fmla="*/ 325821 w 1807779"/>
              <a:gd name="connsiteY14" fmla="*/ 0 h 2543503"/>
              <a:gd name="connsiteX15" fmla="*/ 262759 w 1807779"/>
              <a:gd name="connsiteY15" fmla="*/ 94593 h 2543503"/>
              <a:gd name="connsiteX16" fmla="*/ 210207 w 1807779"/>
              <a:gd name="connsiteY16" fmla="*/ 157655 h 2543503"/>
              <a:gd name="connsiteX17" fmla="*/ 157655 w 1807779"/>
              <a:gd name="connsiteY17" fmla="*/ 231228 h 2543503"/>
              <a:gd name="connsiteX18" fmla="*/ 52552 w 1807779"/>
              <a:gd name="connsiteY18" fmla="*/ 315310 h 2543503"/>
              <a:gd name="connsiteX19" fmla="*/ 10510 w 1807779"/>
              <a:gd name="connsiteY19" fmla="*/ 378372 h 2543503"/>
              <a:gd name="connsiteX20" fmla="*/ 10510 w 1807779"/>
              <a:gd name="connsiteY20" fmla="*/ 451945 h 2543503"/>
              <a:gd name="connsiteX21" fmla="*/ 0 w 1807779"/>
              <a:gd name="connsiteY21" fmla="*/ 493986 h 2543503"/>
              <a:gd name="connsiteX22" fmla="*/ 63062 w 1807779"/>
              <a:gd name="connsiteY22" fmla="*/ 493986 h 2543503"/>
              <a:gd name="connsiteX23" fmla="*/ 147145 w 1807779"/>
              <a:gd name="connsiteY23" fmla="*/ 483476 h 2543503"/>
              <a:gd name="connsiteX24" fmla="*/ 210207 w 1807779"/>
              <a:gd name="connsiteY24" fmla="*/ 483476 h 2543503"/>
              <a:gd name="connsiteX25" fmla="*/ 304800 w 1807779"/>
              <a:gd name="connsiteY25" fmla="*/ 525517 h 2543503"/>
              <a:gd name="connsiteX26" fmla="*/ 325821 w 1807779"/>
              <a:gd name="connsiteY26" fmla="*/ 599090 h 2543503"/>
              <a:gd name="connsiteX27" fmla="*/ 346841 w 1807779"/>
              <a:gd name="connsiteY27" fmla="*/ 714703 h 2543503"/>
              <a:gd name="connsiteX28" fmla="*/ 283779 w 1807779"/>
              <a:gd name="connsiteY28" fmla="*/ 840828 h 2543503"/>
              <a:gd name="connsiteX29" fmla="*/ 262759 w 1807779"/>
              <a:gd name="connsiteY29" fmla="*/ 935421 h 2543503"/>
              <a:gd name="connsiteX30" fmla="*/ 220717 w 1807779"/>
              <a:gd name="connsiteY30" fmla="*/ 1051034 h 2543503"/>
              <a:gd name="connsiteX31" fmla="*/ 199697 w 1807779"/>
              <a:gd name="connsiteY31" fmla="*/ 1114097 h 2543503"/>
              <a:gd name="connsiteX32" fmla="*/ 94594 w 1807779"/>
              <a:gd name="connsiteY32" fmla="*/ 1334813 h 2543503"/>
              <a:gd name="connsiteX33" fmla="*/ 189187 w 1807779"/>
              <a:gd name="connsiteY33" fmla="*/ 1671145 h 2543503"/>
              <a:gd name="connsiteX34" fmla="*/ 252248 w 1807779"/>
              <a:gd name="connsiteY34" fmla="*/ 1965435 h 2543503"/>
              <a:gd name="connsiteX35" fmla="*/ 451945 w 1807779"/>
              <a:gd name="connsiteY35" fmla="*/ 2259724 h 2543503"/>
              <a:gd name="connsiteX36" fmla="*/ 735724 w 1807779"/>
              <a:gd name="connsiteY36" fmla="*/ 2417380 h 2543503"/>
              <a:gd name="connsiteX37" fmla="*/ 998483 w 1807779"/>
              <a:gd name="connsiteY37" fmla="*/ 2532992 h 2543503"/>
              <a:gd name="connsiteX38" fmla="*/ 1292773 w 1807779"/>
              <a:gd name="connsiteY38" fmla="*/ 2543503 h 2543503"/>
              <a:gd name="connsiteX39" fmla="*/ 1545021 w 1807779"/>
              <a:gd name="connsiteY39" fmla="*/ 2459421 h 2543503"/>
              <a:gd name="connsiteX40" fmla="*/ 1271752 w 1807779"/>
              <a:gd name="connsiteY40" fmla="*/ 2259723 h 2543503"/>
              <a:gd name="connsiteX41" fmla="*/ 1093076 w 1807779"/>
              <a:gd name="connsiteY41" fmla="*/ 1975944 h 2543503"/>
              <a:gd name="connsiteX42" fmla="*/ 1082566 w 1807779"/>
              <a:gd name="connsiteY42" fmla="*/ 1597572 h 2543503"/>
              <a:gd name="connsiteX43" fmla="*/ 1198180 w 1807779"/>
              <a:gd name="connsiteY43" fmla="*/ 1376855 h 2543503"/>
              <a:gd name="connsiteX44" fmla="*/ 1313794 w 1807779"/>
              <a:gd name="connsiteY44" fmla="*/ 1135117 h 2543503"/>
              <a:gd name="connsiteX45" fmla="*/ 1481959 w 1807779"/>
              <a:gd name="connsiteY45" fmla="*/ 1166648 h 2543503"/>
              <a:gd name="connsiteX46" fmla="*/ 1566041 w 1807779"/>
              <a:gd name="connsiteY46" fmla="*/ 1093076 h 2543503"/>
              <a:gd name="connsiteX47" fmla="*/ 1576552 w 1807779"/>
              <a:gd name="connsiteY47" fmla="*/ 1061545 h 2543503"/>
              <a:gd name="connsiteX48" fmla="*/ 1576552 w 1807779"/>
              <a:gd name="connsiteY48" fmla="*/ 1040524 h 2543503"/>
              <a:gd name="connsiteX49" fmla="*/ 1618593 w 1807779"/>
              <a:gd name="connsiteY49" fmla="*/ 1008993 h 2543503"/>
              <a:gd name="connsiteX50" fmla="*/ 1807779 w 1807779"/>
              <a:gd name="connsiteY50" fmla="*/ 935421 h 254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07779" h="2543503">
                <a:moveTo>
                  <a:pt x="1807779" y="935421"/>
                </a:moveTo>
                <a:lnTo>
                  <a:pt x="1797269" y="809297"/>
                </a:lnTo>
                <a:lnTo>
                  <a:pt x="1786759" y="588579"/>
                </a:lnTo>
                <a:lnTo>
                  <a:pt x="1744717" y="441434"/>
                </a:lnTo>
                <a:lnTo>
                  <a:pt x="1397876" y="367862"/>
                </a:lnTo>
                <a:lnTo>
                  <a:pt x="1093076" y="304800"/>
                </a:lnTo>
                <a:lnTo>
                  <a:pt x="1072055" y="304800"/>
                </a:lnTo>
                <a:lnTo>
                  <a:pt x="1019504" y="325821"/>
                </a:lnTo>
                <a:lnTo>
                  <a:pt x="956441" y="325821"/>
                </a:lnTo>
                <a:lnTo>
                  <a:pt x="882869" y="241738"/>
                </a:lnTo>
                <a:lnTo>
                  <a:pt x="840828" y="189186"/>
                </a:lnTo>
                <a:lnTo>
                  <a:pt x="641131" y="126124"/>
                </a:lnTo>
                <a:lnTo>
                  <a:pt x="525517" y="52552"/>
                </a:lnTo>
                <a:lnTo>
                  <a:pt x="357352" y="10510"/>
                </a:lnTo>
                <a:lnTo>
                  <a:pt x="325821" y="0"/>
                </a:lnTo>
                <a:lnTo>
                  <a:pt x="262759" y="94593"/>
                </a:lnTo>
                <a:lnTo>
                  <a:pt x="210207" y="157655"/>
                </a:lnTo>
                <a:lnTo>
                  <a:pt x="157655" y="231228"/>
                </a:lnTo>
                <a:lnTo>
                  <a:pt x="52552" y="315310"/>
                </a:lnTo>
                <a:lnTo>
                  <a:pt x="10510" y="378372"/>
                </a:lnTo>
                <a:lnTo>
                  <a:pt x="10510" y="451945"/>
                </a:lnTo>
                <a:lnTo>
                  <a:pt x="0" y="493986"/>
                </a:lnTo>
                <a:lnTo>
                  <a:pt x="63062" y="493986"/>
                </a:lnTo>
                <a:lnTo>
                  <a:pt x="147145" y="483476"/>
                </a:lnTo>
                <a:lnTo>
                  <a:pt x="210207" y="483476"/>
                </a:lnTo>
                <a:lnTo>
                  <a:pt x="304800" y="525517"/>
                </a:lnTo>
                <a:lnTo>
                  <a:pt x="325821" y="599090"/>
                </a:lnTo>
                <a:lnTo>
                  <a:pt x="346841" y="714703"/>
                </a:lnTo>
                <a:lnTo>
                  <a:pt x="283779" y="840828"/>
                </a:lnTo>
                <a:lnTo>
                  <a:pt x="262759" y="935421"/>
                </a:lnTo>
                <a:lnTo>
                  <a:pt x="220717" y="1051034"/>
                </a:lnTo>
                <a:lnTo>
                  <a:pt x="199697" y="1114097"/>
                </a:lnTo>
                <a:lnTo>
                  <a:pt x="94594" y="1334813"/>
                </a:lnTo>
                <a:lnTo>
                  <a:pt x="189187" y="1671145"/>
                </a:lnTo>
                <a:lnTo>
                  <a:pt x="252248" y="1965435"/>
                </a:lnTo>
                <a:lnTo>
                  <a:pt x="451945" y="2259724"/>
                </a:lnTo>
                <a:lnTo>
                  <a:pt x="735724" y="2417380"/>
                </a:lnTo>
                <a:cubicBezTo>
                  <a:pt x="837324" y="2448911"/>
                  <a:pt x="896883" y="2522481"/>
                  <a:pt x="998483" y="2532992"/>
                </a:cubicBezTo>
                <a:lnTo>
                  <a:pt x="1292773" y="2543503"/>
                </a:lnTo>
                <a:lnTo>
                  <a:pt x="1545021" y="2459421"/>
                </a:lnTo>
                <a:cubicBezTo>
                  <a:pt x="1552028" y="2406869"/>
                  <a:pt x="1347076" y="2340303"/>
                  <a:pt x="1271752" y="2259723"/>
                </a:cubicBezTo>
                <a:cubicBezTo>
                  <a:pt x="1196428" y="2179144"/>
                  <a:pt x="1101835" y="2142358"/>
                  <a:pt x="1093076" y="1975944"/>
                </a:cubicBezTo>
                <a:lnTo>
                  <a:pt x="1082566" y="1597572"/>
                </a:lnTo>
                <a:cubicBezTo>
                  <a:pt x="1089573" y="1580055"/>
                  <a:pt x="1159642" y="1453931"/>
                  <a:pt x="1198180" y="1376855"/>
                </a:cubicBezTo>
                <a:cubicBezTo>
                  <a:pt x="1236718" y="1299779"/>
                  <a:pt x="1266497" y="1170152"/>
                  <a:pt x="1313794" y="1135117"/>
                </a:cubicBezTo>
                <a:cubicBezTo>
                  <a:pt x="1361091" y="1100082"/>
                  <a:pt x="1446925" y="1187669"/>
                  <a:pt x="1481959" y="1166648"/>
                </a:cubicBezTo>
                <a:lnTo>
                  <a:pt x="1566041" y="1093076"/>
                </a:lnTo>
                <a:lnTo>
                  <a:pt x="1576552" y="1061545"/>
                </a:lnTo>
                <a:lnTo>
                  <a:pt x="1576552" y="1040524"/>
                </a:lnTo>
                <a:lnTo>
                  <a:pt x="1618593" y="1008993"/>
                </a:lnTo>
                <a:lnTo>
                  <a:pt x="1807779" y="935421"/>
                </a:lnTo>
                <a:close/>
              </a:path>
            </a:pathLst>
          </a:custGeom>
          <a:solidFill>
            <a:srgbClr val="37F937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orma libre 3"/>
          <p:cNvSpPr/>
          <p:nvPr/>
        </p:nvSpPr>
        <p:spPr>
          <a:xfrm>
            <a:off x="5386455" y="4970400"/>
            <a:ext cx="1513489" cy="1502979"/>
          </a:xfrm>
          <a:custGeom>
            <a:avLst/>
            <a:gdLst>
              <a:gd name="connsiteX0" fmla="*/ 1513489 w 1513489"/>
              <a:gd name="connsiteY0" fmla="*/ 1376855 h 1502979"/>
              <a:gd name="connsiteX1" fmla="*/ 1387365 w 1513489"/>
              <a:gd name="connsiteY1" fmla="*/ 1429407 h 1502979"/>
              <a:gd name="connsiteX2" fmla="*/ 1334813 w 1513489"/>
              <a:gd name="connsiteY2" fmla="*/ 1460938 h 1502979"/>
              <a:gd name="connsiteX3" fmla="*/ 1261241 w 1513489"/>
              <a:gd name="connsiteY3" fmla="*/ 1460938 h 1502979"/>
              <a:gd name="connsiteX4" fmla="*/ 1177158 w 1513489"/>
              <a:gd name="connsiteY4" fmla="*/ 1471448 h 1502979"/>
              <a:gd name="connsiteX5" fmla="*/ 1103586 w 1513489"/>
              <a:gd name="connsiteY5" fmla="*/ 1481958 h 1502979"/>
              <a:gd name="connsiteX6" fmla="*/ 1030013 w 1513489"/>
              <a:gd name="connsiteY6" fmla="*/ 1502979 h 1502979"/>
              <a:gd name="connsiteX7" fmla="*/ 861848 w 1513489"/>
              <a:gd name="connsiteY7" fmla="*/ 1439917 h 1502979"/>
              <a:gd name="connsiteX8" fmla="*/ 777765 w 1513489"/>
              <a:gd name="connsiteY8" fmla="*/ 1418896 h 1502979"/>
              <a:gd name="connsiteX9" fmla="*/ 714703 w 1513489"/>
              <a:gd name="connsiteY9" fmla="*/ 1366345 h 1502979"/>
              <a:gd name="connsiteX10" fmla="*/ 630620 w 1513489"/>
              <a:gd name="connsiteY10" fmla="*/ 1345324 h 1502979"/>
              <a:gd name="connsiteX11" fmla="*/ 409903 w 1513489"/>
              <a:gd name="connsiteY11" fmla="*/ 1240220 h 1502979"/>
              <a:gd name="connsiteX12" fmla="*/ 336331 w 1513489"/>
              <a:gd name="connsiteY12" fmla="*/ 1166648 h 1502979"/>
              <a:gd name="connsiteX13" fmla="*/ 336331 w 1513489"/>
              <a:gd name="connsiteY13" fmla="*/ 1166648 h 1502979"/>
              <a:gd name="connsiteX14" fmla="*/ 199696 w 1513489"/>
              <a:gd name="connsiteY14" fmla="*/ 987972 h 1502979"/>
              <a:gd name="connsiteX15" fmla="*/ 178675 w 1513489"/>
              <a:gd name="connsiteY15" fmla="*/ 935420 h 1502979"/>
              <a:gd name="connsiteX16" fmla="*/ 115613 w 1513489"/>
              <a:gd name="connsiteY16" fmla="*/ 851338 h 1502979"/>
              <a:gd name="connsiteX17" fmla="*/ 115613 w 1513489"/>
              <a:gd name="connsiteY17" fmla="*/ 851338 h 1502979"/>
              <a:gd name="connsiteX18" fmla="*/ 94593 w 1513489"/>
              <a:gd name="connsiteY18" fmla="*/ 651641 h 1502979"/>
              <a:gd name="connsiteX19" fmla="*/ 42041 w 1513489"/>
              <a:gd name="connsiteY19" fmla="*/ 430924 h 1502979"/>
              <a:gd name="connsiteX20" fmla="*/ 0 w 1513489"/>
              <a:gd name="connsiteY20" fmla="*/ 357352 h 1502979"/>
              <a:gd name="connsiteX21" fmla="*/ 0 w 1513489"/>
              <a:gd name="connsiteY21" fmla="*/ 231227 h 1502979"/>
              <a:gd name="connsiteX22" fmla="*/ 73572 w 1513489"/>
              <a:gd name="connsiteY22" fmla="*/ 63062 h 1502979"/>
              <a:gd name="connsiteX23" fmla="*/ 220717 w 1513489"/>
              <a:gd name="connsiteY23" fmla="*/ 10510 h 1502979"/>
              <a:gd name="connsiteX24" fmla="*/ 336331 w 1513489"/>
              <a:gd name="connsiteY24" fmla="*/ 0 h 1502979"/>
              <a:gd name="connsiteX25" fmla="*/ 483475 w 1513489"/>
              <a:gd name="connsiteY25" fmla="*/ 21020 h 1502979"/>
              <a:gd name="connsiteX26" fmla="*/ 662151 w 1513489"/>
              <a:gd name="connsiteY26" fmla="*/ 94593 h 1502979"/>
              <a:gd name="connsiteX27" fmla="*/ 756744 w 1513489"/>
              <a:gd name="connsiteY27" fmla="*/ 157655 h 1502979"/>
              <a:gd name="connsiteX28" fmla="*/ 756744 w 1513489"/>
              <a:gd name="connsiteY28" fmla="*/ 157655 h 1502979"/>
              <a:gd name="connsiteX29" fmla="*/ 872358 w 1513489"/>
              <a:gd name="connsiteY29" fmla="*/ 283779 h 1502979"/>
              <a:gd name="connsiteX30" fmla="*/ 903889 w 1513489"/>
              <a:gd name="connsiteY30" fmla="*/ 315310 h 1502979"/>
              <a:gd name="connsiteX31" fmla="*/ 903889 w 1513489"/>
              <a:gd name="connsiteY31" fmla="*/ 315310 h 1502979"/>
              <a:gd name="connsiteX32" fmla="*/ 1072055 w 1513489"/>
              <a:gd name="connsiteY32" fmla="*/ 336331 h 1502979"/>
              <a:gd name="connsiteX33" fmla="*/ 1030013 w 1513489"/>
              <a:gd name="connsiteY33" fmla="*/ 409903 h 1502979"/>
              <a:gd name="connsiteX34" fmla="*/ 998482 w 1513489"/>
              <a:gd name="connsiteY34" fmla="*/ 525517 h 1502979"/>
              <a:gd name="connsiteX35" fmla="*/ 998482 w 1513489"/>
              <a:gd name="connsiteY35" fmla="*/ 620110 h 1502979"/>
              <a:gd name="connsiteX36" fmla="*/ 987972 w 1513489"/>
              <a:gd name="connsiteY36" fmla="*/ 819807 h 1502979"/>
              <a:gd name="connsiteX37" fmla="*/ 1072055 w 1513489"/>
              <a:gd name="connsiteY37" fmla="*/ 1019503 h 1502979"/>
              <a:gd name="connsiteX38" fmla="*/ 1177158 w 1513489"/>
              <a:gd name="connsiteY38" fmla="*/ 1124607 h 1502979"/>
              <a:gd name="connsiteX39" fmla="*/ 1250731 w 1513489"/>
              <a:gd name="connsiteY39" fmla="*/ 1229710 h 1502979"/>
              <a:gd name="connsiteX40" fmla="*/ 1324303 w 1513489"/>
              <a:gd name="connsiteY40" fmla="*/ 1324303 h 1502979"/>
              <a:gd name="connsiteX41" fmla="*/ 1513489 w 1513489"/>
              <a:gd name="connsiteY41" fmla="*/ 1376855 h 150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13489" h="1502979">
                <a:moveTo>
                  <a:pt x="1513489" y="1376855"/>
                </a:moveTo>
                <a:lnTo>
                  <a:pt x="1387365" y="1429407"/>
                </a:lnTo>
                <a:lnTo>
                  <a:pt x="1334813" y="1460938"/>
                </a:lnTo>
                <a:lnTo>
                  <a:pt x="1261241" y="1460938"/>
                </a:lnTo>
                <a:lnTo>
                  <a:pt x="1177158" y="1471448"/>
                </a:lnTo>
                <a:lnTo>
                  <a:pt x="1103586" y="1481958"/>
                </a:lnTo>
                <a:lnTo>
                  <a:pt x="1030013" y="1502979"/>
                </a:lnTo>
                <a:lnTo>
                  <a:pt x="861848" y="1439917"/>
                </a:lnTo>
                <a:lnTo>
                  <a:pt x="777765" y="1418896"/>
                </a:lnTo>
                <a:lnTo>
                  <a:pt x="714703" y="1366345"/>
                </a:lnTo>
                <a:lnTo>
                  <a:pt x="630620" y="1345324"/>
                </a:lnTo>
                <a:lnTo>
                  <a:pt x="409903" y="1240220"/>
                </a:lnTo>
                <a:lnTo>
                  <a:pt x="336331" y="1166648"/>
                </a:lnTo>
                <a:lnTo>
                  <a:pt x="336331" y="1166648"/>
                </a:lnTo>
                <a:lnTo>
                  <a:pt x="199696" y="987972"/>
                </a:lnTo>
                <a:lnTo>
                  <a:pt x="178675" y="935420"/>
                </a:lnTo>
                <a:lnTo>
                  <a:pt x="115613" y="851338"/>
                </a:lnTo>
                <a:lnTo>
                  <a:pt x="115613" y="851338"/>
                </a:lnTo>
                <a:lnTo>
                  <a:pt x="94593" y="651641"/>
                </a:lnTo>
                <a:lnTo>
                  <a:pt x="42041" y="430924"/>
                </a:lnTo>
                <a:lnTo>
                  <a:pt x="0" y="357352"/>
                </a:lnTo>
                <a:lnTo>
                  <a:pt x="0" y="231227"/>
                </a:lnTo>
                <a:lnTo>
                  <a:pt x="73572" y="63062"/>
                </a:lnTo>
                <a:lnTo>
                  <a:pt x="220717" y="10510"/>
                </a:lnTo>
                <a:lnTo>
                  <a:pt x="336331" y="0"/>
                </a:lnTo>
                <a:lnTo>
                  <a:pt x="483475" y="21020"/>
                </a:lnTo>
                <a:lnTo>
                  <a:pt x="662151" y="94593"/>
                </a:lnTo>
                <a:lnTo>
                  <a:pt x="756744" y="157655"/>
                </a:lnTo>
                <a:lnTo>
                  <a:pt x="756744" y="157655"/>
                </a:lnTo>
                <a:lnTo>
                  <a:pt x="872358" y="283779"/>
                </a:lnTo>
                <a:lnTo>
                  <a:pt x="903889" y="315310"/>
                </a:lnTo>
                <a:lnTo>
                  <a:pt x="903889" y="315310"/>
                </a:lnTo>
                <a:lnTo>
                  <a:pt x="1072055" y="336331"/>
                </a:lnTo>
                <a:lnTo>
                  <a:pt x="1030013" y="409903"/>
                </a:lnTo>
                <a:lnTo>
                  <a:pt x="998482" y="525517"/>
                </a:lnTo>
                <a:lnTo>
                  <a:pt x="998482" y="620110"/>
                </a:lnTo>
                <a:lnTo>
                  <a:pt x="987972" y="819807"/>
                </a:lnTo>
                <a:lnTo>
                  <a:pt x="1072055" y="1019503"/>
                </a:lnTo>
                <a:lnTo>
                  <a:pt x="1177158" y="1124607"/>
                </a:lnTo>
                <a:lnTo>
                  <a:pt x="1250731" y="1229710"/>
                </a:lnTo>
                <a:lnTo>
                  <a:pt x="1324303" y="1324303"/>
                </a:lnTo>
                <a:lnTo>
                  <a:pt x="1513489" y="1376855"/>
                </a:lnTo>
                <a:close/>
              </a:path>
            </a:pathLst>
          </a:cu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orma libre 16"/>
          <p:cNvSpPr/>
          <p:nvPr/>
        </p:nvSpPr>
        <p:spPr>
          <a:xfrm>
            <a:off x="5285821" y="3932717"/>
            <a:ext cx="1807779" cy="1387365"/>
          </a:xfrm>
          <a:custGeom>
            <a:avLst/>
            <a:gdLst>
              <a:gd name="connsiteX0" fmla="*/ 1807779 w 1807779"/>
              <a:gd name="connsiteY0" fmla="*/ 935421 h 1387365"/>
              <a:gd name="connsiteX1" fmla="*/ 1797269 w 1807779"/>
              <a:gd name="connsiteY1" fmla="*/ 809297 h 1387365"/>
              <a:gd name="connsiteX2" fmla="*/ 1786759 w 1807779"/>
              <a:gd name="connsiteY2" fmla="*/ 588579 h 1387365"/>
              <a:gd name="connsiteX3" fmla="*/ 1744717 w 1807779"/>
              <a:gd name="connsiteY3" fmla="*/ 441434 h 1387365"/>
              <a:gd name="connsiteX4" fmla="*/ 1397876 w 1807779"/>
              <a:gd name="connsiteY4" fmla="*/ 367862 h 1387365"/>
              <a:gd name="connsiteX5" fmla="*/ 1093076 w 1807779"/>
              <a:gd name="connsiteY5" fmla="*/ 304800 h 1387365"/>
              <a:gd name="connsiteX6" fmla="*/ 1072055 w 1807779"/>
              <a:gd name="connsiteY6" fmla="*/ 304800 h 1387365"/>
              <a:gd name="connsiteX7" fmla="*/ 1019504 w 1807779"/>
              <a:gd name="connsiteY7" fmla="*/ 325821 h 1387365"/>
              <a:gd name="connsiteX8" fmla="*/ 956441 w 1807779"/>
              <a:gd name="connsiteY8" fmla="*/ 325821 h 1387365"/>
              <a:gd name="connsiteX9" fmla="*/ 882869 w 1807779"/>
              <a:gd name="connsiteY9" fmla="*/ 241738 h 1387365"/>
              <a:gd name="connsiteX10" fmla="*/ 840828 w 1807779"/>
              <a:gd name="connsiteY10" fmla="*/ 189186 h 1387365"/>
              <a:gd name="connsiteX11" fmla="*/ 641131 w 1807779"/>
              <a:gd name="connsiteY11" fmla="*/ 126124 h 1387365"/>
              <a:gd name="connsiteX12" fmla="*/ 525517 w 1807779"/>
              <a:gd name="connsiteY12" fmla="*/ 52552 h 1387365"/>
              <a:gd name="connsiteX13" fmla="*/ 357352 w 1807779"/>
              <a:gd name="connsiteY13" fmla="*/ 10510 h 1387365"/>
              <a:gd name="connsiteX14" fmla="*/ 325821 w 1807779"/>
              <a:gd name="connsiteY14" fmla="*/ 0 h 1387365"/>
              <a:gd name="connsiteX15" fmla="*/ 262759 w 1807779"/>
              <a:gd name="connsiteY15" fmla="*/ 94593 h 1387365"/>
              <a:gd name="connsiteX16" fmla="*/ 210207 w 1807779"/>
              <a:gd name="connsiteY16" fmla="*/ 157655 h 1387365"/>
              <a:gd name="connsiteX17" fmla="*/ 157655 w 1807779"/>
              <a:gd name="connsiteY17" fmla="*/ 231228 h 1387365"/>
              <a:gd name="connsiteX18" fmla="*/ 52552 w 1807779"/>
              <a:gd name="connsiteY18" fmla="*/ 315310 h 1387365"/>
              <a:gd name="connsiteX19" fmla="*/ 10510 w 1807779"/>
              <a:gd name="connsiteY19" fmla="*/ 378372 h 1387365"/>
              <a:gd name="connsiteX20" fmla="*/ 10510 w 1807779"/>
              <a:gd name="connsiteY20" fmla="*/ 451945 h 1387365"/>
              <a:gd name="connsiteX21" fmla="*/ 0 w 1807779"/>
              <a:gd name="connsiteY21" fmla="*/ 493986 h 1387365"/>
              <a:gd name="connsiteX22" fmla="*/ 63062 w 1807779"/>
              <a:gd name="connsiteY22" fmla="*/ 493986 h 1387365"/>
              <a:gd name="connsiteX23" fmla="*/ 147145 w 1807779"/>
              <a:gd name="connsiteY23" fmla="*/ 483476 h 1387365"/>
              <a:gd name="connsiteX24" fmla="*/ 210207 w 1807779"/>
              <a:gd name="connsiteY24" fmla="*/ 483476 h 1387365"/>
              <a:gd name="connsiteX25" fmla="*/ 304800 w 1807779"/>
              <a:gd name="connsiteY25" fmla="*/ 525517 h 1387365"/>
              <a:gd name="connsiteX26" fmla="*/ 325821 w 1807779"/>
              <a:gd name="connsiteY26" fmla="*/ 599090 h 1387365"/>
              <a:gd name="connsiteX27" fmla="*/ 346841 w 1807779"/>
              <a:gd name="connsiteY27" fmla="*/ 714703 h 1387365"/>
              <a:gd name="connsiteX28" fmla="*/ 283779 w 1807779"/>
              <a:gd name="connsiteY28" fmla="*/ 840828 h 1387365"/>
              <a:gd name="connsiteX29" fmla="*/ 262759 w 1807779"/>
              <a:gd name="connsiteY29" fmla="*/ 935421 h 1387365"/>
              <a:gd name="connsiteX30" fmla="*/ 220717 w 1807779"/>
              <a:gd name="connsiteY30" fmla="*/ 1051034 h 1387365"/>
              <a:gd name="connsiteX31" fmla="*/ 199697 w 1807779"/>
              <a:gd name="connsiteY31" fmla="*/ 1114097 h 1387365"/>
              <a:gd name="connsiteX32" fmla="*/ 325821 w 1807779"/>
              <a:gd name="connsiteY32" fmla="*/ 1051034 h 1387365"/>
              <a:gd name="connsiteX33" fmla="*/ 441435 w 1807779"/>
              <a:gd name="connsiteY33" fmla="*/ 1030014 h 1387365"/>
              <a:gd name="connsiteX34" fmla="*/ 620110 w 1807779"/>
              <a:gd name="connsiteY34" fmla="*/ 1061545 h 1387365"/>
              <a:gd name="connsiteX35" fmla="*/ 756745 w 1807779"/>
              <a:gd name="connsiteY35" fmla="*/ 1135117 h 1387365"/>
              <a:gd name="connsiteX36" fmla="*/ 882869 w 1807779"/>
              <a:gd name="connsiteY36" fmla="*/ 1208690 h 1387365"/>
              <a:gd name="connsiteX37" fmla="*/ 998483 w 1807779"/>
              <a:gd name="connsiteY37" fmla="*/ 1355834 h 1387365"/>
              <a:gd name="connsiteX38" fmla="*/ 1187669 w 1807779"/>
              <a:gd name="connsiteY38" fmla="*/ 1387365 h 1387365"/>
              <a:gd name="connsiteX39" fmla="*/ 1219200 w 1807779"/>
              <a:gd name="connsiteY39" fmla="*/ 1292772 h 1387365"/>
              <a:gd name="connsiteX40" fmla="*/ 1282262 w 1807779"/>
              <a:gd name="connsiteY40" fmla="*/ 1229710 h 1387365"/>
              <a:gd name="connsiteX41" fmla="*/ 1303283 w 1807779"/>
              <a:gd name="connsiteY41" fmla="*/ 1177159 h 1387365"/>
              <a:gd name="connsiteX42" fmla="*/ 1303283 w 1807779"/>
              <a:gd name="connsiteY42" fmla="*/ 1177159 h 1387365"/>
              <a:gd name="connsiteX43" fmla="*/ 1481959 w 1807779"/>
              <a:gd name="connsiteY43" fmla="*/ 1166648 h 1387365"/>
              <a:gd name="connsiteX44" fmla="*/ 1566041 w 1807779"/>
              <a:gd name="connsiteY44" fmla="*/ 1093076 h 1387365"/>
              <a:gd name="connsiteX45" fmla="*/ 1576552 w 1807779"/>
              <a:gd name="connsiteY45" fmla="*/ 1061545 h 1387365"/>
              <a:gd name="connsiteX46" fmla="*/ 1576552 w 1807779"/>
              <a:gd name="connsiteY46" fmla="*/ 1040524 h 1387365"/>
              <a:gd name="connsiteX47" fmla="*/ 1618593 w 1807779"/>
              <a:gd name="connsiteY47" fmla="*/ 1008993 h 1387365"/>
              <a:gd name="connsiteX48" fmla="*/ 1807779 w 1807779"/>
              <a:gd name="connsiteY48" fmla="*/ 935421 h 138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07779" h="1387365">
                <a:moveTo>
                  <a:pt x="1807779" y="935421"/>
                </a:moveTo>
                <a:lnTo>
                  <a:pt x="1797269" y="809297"/>
                </a:lnTo>
                <a:lnTo>
                  <a:pt x="1786759" y="588579"/>
                </a:lnTo>
                <a:lnTo>
                  <a:pt x="1744717" y="441434"/>
                </a:lnTo>
                <a:lnTo>
                  <a:pt x="1397876" y="367862"/>
                </a:lnTo>
                <a:lnTo>
                  <a:pt x="1093076" y="304800"/>
                </a:lnTo>
                <a:lnTo>
                  <a:pt x="1072055" y="304800"/>
                </a:lnTo>
                <a:lnTo>
                  <a:pt x="1019504" y="325821"/>
                </a:lnTo>
                <a:lnTo>
                  <a:pt x="956441" y="325821"/>
                </a:lnTo>
                <a:lnTo>
                  <a:pt x="882869" y="241738"/>
                </a:lnTo>
                <a:lnTo>
                  <a:pt x="840828" y="189186"/>
                </a:lnTo>
                <a:lnTo>
                  <a:pt x="641131" y="126124"/>
                </a:lnTo>
                <a:lnTo>
                  <a:pt x="525517" y="52552"/>
                </a:lnTo>
                <a:lnTo>
                  <a:pt x="357352" y="10510"/>
                </a:lnTo>
                <a:lnTo>
                  <a:pt x="325821" y="0"/>
                </a:lnTo>
                <a:lnTo>
                  <a:pt x="262759" y="94593"/>
                </a:lnTo>
                <a:lnTo>
                  <a:pt x="210207" y="157655"/>
                </a:lnTo>
                <a:lnTo>
                  <a:pt x="157655" y="231228"/>
                </a:lnTo>
                <a:lnTo>
                  <a:pt x="52552" y="315310"/>
                </a:lnTo>
                <a:lnTo>
                  <a:pt x="10510" y="378372"/>
                </a:lnTo>
                <a:lnTo>
                  <a:pt x="10510" y="451945"/>
                </a:lnTo>
                <a:lnTo>
                  <a:pt x="0" y="493986"/>
                </a:lnTo>
                <a:lnTo>
                  <a:pt x="63062" y="493986"/>
                </a:lnTo>
                <a:lnTo>
                  <a:pt x="147145" y="483476"/>
                </a:lnTo>
                <a:lnTo>
                  <a:pt x="210207" y="483476"/>
                </a:lnTo>
                <a:lnTo>
                  <a:pt x="304800" y="525517"/>
                </a:lnTo>
                <a:lnTo>
                  <a:pt x="325821" y="599090"/>
                </a:lnTo>
                <a:lnTo>
                  <a:pt x="346841" y="714703"/>
                </a:lnTo>
                <a:lnTo>
                  <a:pt x="283779" y="840828"/>
                </a:lnTo>
                <a:lnTo>
                  <a:pt x="262759" y="935421"/>
                </a:lnTo>
                <a:lnTo>
                  <a:pt x="220717" y="1051034"/>
                </a:lnTo>
                <a:lnTo>
                  <a:pt x="199697" y="1114097"/>
                </a:lnTo>
                <a:lnTo>
                  <a:pt x="325821" y="1051034"/>
                </a:lnTo>
                <a:lnTo>
                  <a:pt x="441435" y="1030014"/>
                </a:lnTo>
                <a:lnTo>
                  <a:pt x="620110" y="1061545"/>
                </a:lnTo>
                <a:lnTo>
                  <a:pt x="756745" y="1135117"/>
                </a:lnTo>
                <a:lnTo>
                  <a:pt x="882869" y="1208690"/>
                </a:lnTo>
                <a:lnTo>
                  <a:pt x="998483" y="1355834"/>
                </a:lnTo>
                <a:lnTo>
                  <a:pt x="1187669" y="1387365"/>
                </a:lnTo>
                <a:lnTo>
                  <a:pt x="1219200" y="1292772"/>
                </a:lnTo>
                <a:lnTo>
                  <a:pt x="1282262" y="1229710"/>
                </a:lnTo>
                <a:lnTo>
                  <a:pt x="1303283" y="1177159"/>
                </a:lnTo>
                <a:lnTo>
                  <a:pt x="1303283" y="1177159"/>
                </a:lnTo>
                <a:lnTo>
                  <a:pt x="1481959" y="1166648"/>
                </a:lnTo>
                <a:lnTo>
                  <a:pt x="1566041" y="1093076"/>
                </a:lnTo>
                <a:lnTo>
                  <a:pt x="1576552" y="1061545"/>
                </a:lnTo>
                <a:lnTo>
                  <a:pt x="1576552" y="1040524"/>
                </a:lnTo>
                <a:lnTo>
                  <a:pt x="1618593" y="1008993"/>
                </a:lnTo>
                <a:lnTo>
                  <a:pt x="1807779" y="935421"/>
                </a:lnTo>
                <a:close/>
              </a:path>
            </a:pathLst>
          </a:custGeom>
          <a:solidFill>
            <a:srgbClr val="FFFF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 4"/>
          <p:cNvSpPr/>
          <p:nvPr/>
        </p:nvSpPr>
        <p:spPr>
          <a:xfrm>
            <a:off x="6368216" y="5665075"/>
            <a:ext cx="820860" cy="744845"/>
          </a:xfrm>
          <a:custGeom>
            <a:avLst/>
            <a:gdLst>
              <a:gd name="connsiteX0" fmla="*/ 504497 w 830317"/>
              <a:gd name="connsiteY0" fmla="*/ 714704 h 714704"/>
              <a:gd name="connsiteX1" fmla="*/ 630621 w 830317"/>
              <a:gd name="connsiteY1" fmla="*/ 651642 h 714704"/>
              <a:gd name="connsiteX2" fmla="*/ 683172 w 830317"/>
              <a:gd name="connsiteY2" fmla="*/ 578069 h 714704"/>
              <a:gd name="connsiteX3" fmla="*/ 735724 w 830317"/>
              <a:gd name="connsiteY3" fmla="*/ 493986 h 714704"/>
              <a:gd name="connsiteX4" fmla="*/ 830317 w 830317"/>
              <a:gd name="connsiteY4" fmla="*/ 451945 h 714704"/>
              <a:gd name="connsiteX5" fmla="*/ 798786 w 830317"/>
              <a:gd name="connsiteY5" fmla="*/ 252248 h 714704"/>
              <a:gd name="connsiteX6" fmla="*/ 704193 w 830317"/>
              <a:gd name="connsiteY6" fmla="*/ 115614 h 714704"/>
              <a:gd name="connsiteX7" fmla="*/ 567559 w 830317"/>
              <a:gd name="connsiteY7" fmla="*/ 157655 h 714704"/>
              <a:gd name="connsiteX8" fmla="*/ 430924 w 830317"/>
              <a:gd name="connsiteY8" fmla="*/ 231228 h 714704"/>
              <a:gd name="connsiteX9" fmla="*/ 336331 w 830317"/>
              <a:gd name="connsiteY9" fmla="*/ 231228 h 714704"/>
              <a:gd name="connsiteX10" fmla="*/ 220717 w 830317"/>
              <a:gd name="connsiteY10" fmla="*/ 241738 h 714704"/>
              <a:gd name="connsiteX11" fmla="*/ 105103 w 830317"/>
              <a:gd name="connsiteY11" fmla="*/ 210207 h 714704"/>
              <a:gd name="connsiteX12" fmla="*/ 63062 w 830317"/>
              <a:gd name="connsiteY12" fmla="*/ 136635 h 714704"/>
              <a:gd name="connsiteX13" fmla="*/ 0 w 830317"/>
              <a:gd name="connsiteY13" fmla="*/ 0 h 714704"/>
              <a:gd name="connsiteX14" fmla="*/ 0 w 830317"/>
              <a:gd name="connsiteY14" fmla="*/ 220717 h 714704"/>
              <a:gd name="connsiteX15" fmla="*/ 52552 w 830317"/>
              <a:gd name="connsiteY15" fmla="*/ 367862 h 714704"/>
              <a:gd name="connsiteX16" fmla="*/ 210207 w 830317"/>
              <a:gd name="connsiteY16" fmla="*/ 493986 h 714704"/>
              <a:gd name="connsiteX17" fmla="*/ 504497 w 830317"/>
              <a:gd name="connsiteY17" fmla="*/ 714704 h 7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0317" h="714704">
                <a:moveTo>
                  <a:pt x="504497" y="714704"/>
                </a:moveTo>
                <a:lnTo>
                  <a:pt x="630621" y="651642"/>
                </a:lnTo>
                <a:lnTo>
                  <a:pt x="683172" y="578069"/>
                </a:lnTo>
                <a:lnTo>
                  <a:pt x="735724" y="493986"/>
                </a:lnTo>
                <a:lnTo>
                  <a:pt x="830317" y="451945"/>
                </a:lnTo>
                <a:lnTo>
                  <a:pt x="798786" y="252248"/>
                </a:lnTo>
                <a:lnTo>
                  <a:pt x="704193" y="115614"/>
                </a:lnTo>
                <a:lnTo>
                  <a:pt x="567559" y="157655"/>
                </a:lnTo>
                <a:lnTo>
                  <a:pt x="430924" y="231228"/>
                </a:lnTo>
                <a:lnTo>
                  <a:pt x="336331" y="231228"/>
                </a:lnTo>
                <a:lnTo>
                  <a:pt x="220717" y="241738"/>
                </a:lnTo>
                <a:lnTo>
                  <a:pt x="105103" y="210207"/>
                </a:lnTo>
                <a:lnTo>
                  <a:pt x="63062" y="136635"/>
                </a:lnTo>
                <a:lnTo>
                  <a:pt x="0" y="0"/>
                </a:lnTo>
                <a:lnTo>
                  <a:pt x="0" y="220717"/>
                </a:lnTo>
                <a:lnTo>
                  <a:pt x="52552" y="367862"/>
                </a:lnTo>
                <a:lnTo>
                  <a:pt x="210207" y="493986"/>
                </a:lnTo>
                <a:lnTo>
                  <a:pt x="504497" y="714704"/>
                </a:lnTo>
                <a:close/>
              </a:path>
            </a:pathLst>
          </a:cu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8" name="Conector recto de flecha 47"/>
          <p:cNvCxnSpPr/>
          <p:nvPr/>
        </p:nvCxnSpPr>
        <p:spPr>
          <a:xfrm>
            <a:off x="1517300" y="1758920"/>
            <a:ext cx="4405198" cy="31248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2789695" y="5455403"/>
            <a:ext cx="3988951" cy="6241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orma libre 8"/>
          <p:cNvSpPr/>
          <p:nvPr/>
        </p:nvSpPr>
        <p:spPr>
          <a:xfrm>
            <a:off x="5919090" y="4173791"/>
            <a:ext cx="1171074" cy="2229853"/>
          </a:xfrm>
          <a:custGeom>
            <a:avLst/>
            <a:gdLst>
              <a:gd name="connsiteX0" fmla="*/ 834189 w 1171074"/>
              <a:gd name="connsiteY0" fmla="*/ 2229853 h 2229853"/>
              <a:gd name="connsiteX1" fmla="*/ 625642 w 1171074"/>
              <a:gd name="connsiteY1" fmla="*/ 1925053 h 2229853"/>
              <a:gd name="connsiteX2" fmla="*/ 529389 w 1171074"/>
              <a:gd name="connsiteY2" fmla="*/ 1796716 h 2229853"/>
              <a:gd name="connsiteX3" fmla="*/ 497305 w 1171074"/>
              <a:gd name="connsiteY3" fmla="*/ 1684421 h 2229853"/>
              <a:gd name="connsiteX4" fmla="*/ 497305 w 1171074"/>
              <a:gd name="connsiteY4" fmla="*/ 1620253 h 2229853"/>
              <a:gd name="connsiteX5" fmla="*/ 481263 w 1171074"/>
              <a:gd name="connsiteY5" fmla="*/ 1299411 h 2229853"/>
              <a:gd name="connsiteX6" fmla="*/ 577516 w 1171074"/>
              <a:gd name="connsiteY6" fmla="*/ 1058779 h 2229853"/>
              <a:gd name="connsiteX7" fmla="*/ 657726 w 1171074"/>
              <a:gd name="connsiteY7" fmla="*/ 994611 h 2229853"/>
              <a:gd name="connsiteX8" fmla="*/ 721895 w 1171074"/>
              <a:gd name="connsiteY8" fmla="*/ 930442 h 2229853"/>
              <a:gd name="connsiteX9" fmla="*/ 834189 w 1171074"/>
              <a:gd name="connsiteY9" fmla="*/ 930442 h 2229853"/>
              <a:gd name="connsiteX10" fmla="*/ 882316 w 1171074"/>
              <a:gd name="connsiteY10" fmla="*/ 930442 h 2229853"/>
              <a:gd name="connsiteX11" fmla="*/ 946484 w 1171074"/>
              <a:gd name="connsiteY11" fmla="*/ 834190 h 2229853"/>
              <a:gd name="connsiteX12" fmla="*/ 994610 w 1171074"/>
              <a:gd name="connsiteY12" fmla="*/ 818148 h 2229853"/>
              <a:gd name="connsiteX13" fmla="*/ 1171074 w 1171074"/>
              <a:gd name="connsiteY13" fmla="*/ 705853 h 2229853"/>
              <a:gd name="connsiteX14" fmla="*/ 1155031 w 1171074"/>
              <a:gd name="connsiteY14" fmla="*/ 561474 h 2229853"/>
              <a:gd name="connsiteX15" fmla="*/ 1155031 w 1171074"/>
              <a:gd name="connsiteY15" fmla="*/ 256674 h 2229853"/>
              <a:gd name="connsiteX16" fmla="*/ 1122947 w 1171074"/>
              <a:gd name="connsiteY16" fmla="*/ 224590 h 2229853"/>
              <a:gd name="connsiteX17" fmla="*/ 930442 w 1171074"/>
              <a:gd name="connsiteY17" fmla="*/ 144379 h 2229853"/>
              <a:gd name="connsiteX18" fmla="*/ 753979 w 1171074"/>
              <a:gd name="connsiteY18" fmla="*/ 112295 h 2229853"/>
              <a:gd name="connsiteX19" fmla="*/ 497305 w 1171074"/>
              <a:gd name="connsiteY19" fmla="*/ 64169 h 2229853"/>
              <a:gd name="connsiteX20" fmla="*/ 417095 w 1171074"/>
              <a:gd name="connsiteY20" fmla="*/ 64169 h 2229853"/>
              <a:gd name="connsiteX21" fmla="*/ 352926 w 1171074"/>
              <a:gd name="connsiteY21" fmla="*/ 64169 h 2229853"/>
              <a:gd name="connsiteX22" fmla="*/ 256674 w 1171074"/>
              <a:gd name="connsiteY22" fmla="*/ 32084 h 2229853"/>
              <a:gd name="connsiteX23" fmla="*/ 208547 w 1171074"/>
              <a:gd name="connsiteY23" fmla="*/ 0 h 2229853"/>
              <a:gd name="connsiteX24" fmla="*/ 64168 w 1171074"/>
              <a:gd name="connsiteY24" fmla="*/ 304800 h 2229853"/>
              <a:gd name="connsiteX25" fmla="*/ 0 w 1171074"/>
              <a:gd name="connsiteY25" fmla="*/ 657727 h 2229853"/>
              <a:gd name="connsiteX26" fmla="*/ 64168 w 1171074"/>
              <a:gd name="connsiteY26" fmla="*/ 898358 h 2229853"/>
              <a:gd name="connsiteX27" fmla="*/ 160421 w 1171074"/>
              <a:gd name="connsiteY27" fmla="*/ 994611 h 2229853"/>
              <a:gd name="connsiteX28" fmla="*/ 160421 w 1171074"/>
              <a:gd name="connsiteY28" fmla="*/ 1283369 h 2229853"/>
              <a:gd name="connsiteX29" fmla="*/ 240631 w 1171074"/>
              <a:gd name="connsiteY29" fmla="*/ 1588169 h 2229853"/>
              <a:gd name="connsiteX30" fmla="*/ 352926 w 1171074"/>
              <a:gd name="connsiteY30" fmla="*/ 1892969 h 2229853"/>
              <a:gd name="connsiteX31" fmla="*/ 465221 w 1171074"/>
              <a:gd name="connsiteY31" fmla="*/ 2053390 h 2229853"/>
              <a:gd name="connsiteX32" fmla="*/ 770021 w 1171074"/>
              <a:gd name="connsiteY32" fmla="*/ 2197769 h 2229853"/>
              <a:gd name="connsiteX33" fmla="*/ 834189 w 1171074"/>
              <a:gd name="connsiteY33" fmla="*/ 2229853 h 222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71074" h="2229853">
                <a:moveTo>
                  <a:pt x="834189" y="2229853"/>
                </a:moveTo>
                <a:lnTo>
                  <a:pt x="625642" y="1925053"/>
                </a:lnTo>
                <a:lnTo>
                  <a:pt x="529389" y="1796716"/>
                </a:lnTo>
                <a:lnTo>
                  <a:pt x="497305" y="1684421"/>
                </a:lnTo>
                <a:lnTo>
                  <a:pt x="497305" y="1620253"/>
                </a:lnTo>
                <a:lnTo>
                  <a:pt x="481263" y="1299411"/>
                </a:lnTo>
                <a:lnTo>
                  <a:pt x="577516" y="1058779"/>
                </a:lnTo>
                <a:lnTo>
                  <a:pt x="657726" y="994611"/>
                </a:lnTo>
                <a:lnTo>
                  <a:pt x="721895" y="930442"/>
                </a:lnTo>
                <a:lnTo>
                  <a:pt x="834189" y="930442"/>
                </a:lnTo>
                <a:lnTo>
                  <a:pt x="882316" y="930442"/>
                </a:lnTo>
                <a:lnTo>
                  <a:pt x="946484" y="834190"/>
                </a:lnTo>
                <a:lnTo>
                  <a:pt x="994610" y="818148"/>
                </a:lnTo>
                <a:lnTo>
                  <a:pt x="1171074" y="705853"/>
                </a:lnTo>
                <a:lnTo>
                  <a:pt x="1155031" y="561474"/>
                </a:lnTo>
                <a:lnTo>
                  <a:pt x="1155031" y="256674"/>
                </a:lnTo>
                <a:lnTo>
                  <a:pt x="1122947" y="224590"/>
                </a:lnTo>
                <a:lnTo>
                  <a:pt x="930442" y="144379"/>
                </a:lnTo>
                <a:lnTo>
                  <a:pt x="753979" y="112295"/>
                </a:lnTo>
                <a:lnTo>
                  <a:pt x="497305" y="64169"/>
                </a:lnTo>
                <a:lnTo>
                  <a:pt x="417095" y="64169"/>
                </a:lnTo>
                <a:lnTo>
                  <a:pt x="352926" y="64169"/>
                </a:lnTo>
                <a:lnTo>
                  <a:pt x="256674" y="32084"/>
                </a:lnTo>
                <a:lnTo>
                  <a:pt x="208547" y="0"/>
                </a:lnTo>
                <a:lnTo>
                  <a:pt x="64168" y="304800"/>
                </a:lnTo>
                <a:lnTo>
                  <a:pt x="0" y="657727"/>
                </a:lnTo>
                <a:lnTo>
                  <a:pt x="64168" y="898358"/>
                </a:lnTo>
                <a:lnTo>
                  <a:pt x="160421" y="994611"/>
                </a:lnTo>
                <a:lnTo>
                  <a:pt x="160421" y="1283369"/>
                </a:lnTo>
                <a:lnTo>
                  <a:pt x="240631" y="1588169"/>
                </a:lnTo>
                <a:lnTo>
                  <a:pt x="352926" y="1892969"/>
                </a:lnTo>
                <a:lnTo>
                  <a:pt x="465221" y="2053390"/>
                </a:lnTo>
                <a:lnTo>
                  <a:pt x="770021" y="2197769"/>
                </a:lnTo>
                <a:lnTo>
                  <a:pt x="834189" y="2229853"/>
                </a:lnTo>
                <a:close/>
              </a:path>
            </a:pathLst>
          </a:custGeom>
          <a:solidFill>
            <a:srgbClr val="37F937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orma libre 10"/>
          <p:cNvSpPr/>
          <p:nvPr/>
        </p:nvSpPr>
        <p:spPr>
          <a:xfrm>
            <a:off x="5244017" y="3905902"/>
            <a:ext cx="1524000" cy="2630906"/>
          </a:xfrm>
          <a:custGeom>
            <a:avLst/>
            <a:gdLst>
              <a:gd name="connsiteX0" fmla="*/ 882316 w 1524000"/>
              <a:gd name="connsiteY0" fmla="*/ 272716 h 2630906"/>
              <a:gd name="connsiteX1" fmla="*/ 753979 w 1524000"/>
              <a:gd name="connsiteY1" fmla="*/ 192506 h 2630906"/>
              <a:gd name="connsiteX2" fmla="*/ 449179 w 1524000"/>
              <a:gd name="connsiteY2" fmla="*/ 64169 h 2630906"/>
              <a:gd name="connsiteX3" fmla="*/ 320843 w 1524000"/>
              <a:gd name="connsiteY3" fmla="*/ 0 h 2630906"/>
              <a:gd name="connsiteX4" fmla="*/ 256674 w 1524000"/>
              <a:gd name="connsiteY4" fmla="*/ 160422 h 2630906"/>
              <a:gd name="connsiteX5" fmla="*/ 112295 w 1524000"/>
              <a:gd name="connsiteY5" fmla="*/ 288758 h 2630906"/>
              <a:gd name="connsiteX6" fmla="*/ 0 w 1524000"/>
              <a:gd name="connsiteY6" fmla="*/ 481264 h 2630906"/>
              <a:gd name="connsiteX7" fmla="*/ 16043 w 1524000"/>
              <a:gd name="connsiteY7" fmla="*/ 561474 h 2630906"/>
              <a:gd name="connsiteX8" fmla="*/ 112295 w 1524000"/>
              <a:gd name="connsiteY8" fmla="*/ 561474 h 2630906"/>
              <a:gd name="connsiteX9" fmla="*/ 192506 w 1524000"/>
              <a:gd name="connsiteY9" fmla="*/ 561474 h 2630906"/>
              <a:gd name="connsiteX10" fmla="*/ 256674 w 1524000"/>
              <a:gd name="connsiteY10" fmla="*/ 561474 h 2630906"/>
              <a:gd name="connsiteX11" fmla="*/ 320843 w 1524000"/>
              <a:gd name="connsiteY11" fmla="*/ 625643 h 2630906"/>
              <a:gd name="connsiteX12" fmla="*/ 304800 w 1524000"/>
              <a:gd name="connsiteY12" fmla="*/ 786064 h 2630906"/>
              <a:gd name="connsiteX13" fmla="*/ 224590 w 1524000"/>
              <a:gd name="connsiteY13" fmla="*/ 1010653 h 2630906"/>
              <a:gd name="connsiteX14" fmla="*/ 176464 w 1524000"/>
              <a:gd name="connsiteY14" fmla="*/ 1138990 h 2630906"/>
              <a:gd name="connsiteX15" fmla="*/ 128337 w 1524000"/>
              <a:gd name="connsiteY15" fmla="*/ 1347537 h 2630906"/>
              <a:gd name="connsiteX16" fmla="*/ 128337 w 1524000"/>
              <a:gd name="connsiteY16" fmla="*/ 1588169 h 2630906"/>
              <a:gd name="connsiteX17" fmla="*/ 192506 w 1524000"/>
              <a:gd name="connsiteY17" fmla="*/ 1812758 h 2630906"/>
              <a:gd name="connsiteX18" fmla="*/ 224590 w 1524000"/>
              <a:gd name="connsiteY18" fmla="*/ 1973179 h 2630906"/>
              <a:gd name="connsiteX19" fmla="*/ 224590 w 1524000"/>
              <a:gd name="connsiteY19" fmla="*/ 1973179 h 2630906"/>
              <a:gd name="connsiteX20" fmla="*/ 368969 w 1524000"/>
              <a:gd name="connsiteY20" fmla="*/ 2149643 h 2630906"/>
              <a:gd name="connsiteX21" fmla="*/ 417095 w 1524000"/>
              <a:gd name="connsiteY21" fmla="*/ 2261937 h 2630906"/>
              <a:gd name="connsiteX22" fmla="*/ 417095 w 1524000"/>
              <a:gd name="connsiteY22" fmla="*/ 2358190 h 2630906"/>
              <a:gd name="connsiteX23" fmla="*/ 545432 w 1524000"/>
              <a:gd name="connsiteY23" fmla="*/ 2422358 h 2630906"/>
              <a:gd name="connsiteX24" fmla="*/ 818148 w 1524000"/>
              <a:gd name="connsiteY24" fmla="*/ 2518611 h 2630906"/>
              <a:gd name="connsiteX25" fmla="*/ 1122948 w 1524000"/>
              <a:gd name="connsiteY25" fmla="*/ 2630906 h 2630906"/>
              <a:gd name="connsiteX26" fmla="*/ 1251285 w 1524000"/>
              <a:gd name="connsiteY26" fmla="*/ 2614864 h 2630906"/>
              <a:gd name="connsiteX27" fmla="*/ 1475874 w 1524000"/>
              <a:gd name="connsiteY27" fmla="*/ 2598822 h 2630906"/>
              <a:gd name="connsiteX28" fmla="*/ 1524000 w 1524000"/>
              <a:gd name="connsiteY28" fmla="*/ 2502569 h 2630906"/>
              <a:gd name="connsiteX29" fmla="*/ 1347537 w 1524000"/>
              <a:gd name="connsiteY29" fmla="*/ 2438400 h 2630906"/>
              <a:gd name="connsiteX30" fmla="*/ 1203158 w 1524000"/>
              <a:gd name="connsiteY30" fmla="*/ 2358190 h 2630906"/>
              <a:gd name="connsiteX31" fmla="*/ 994611 w 1524000"/>
              <a:gd name="connsiteY31" fmla="*/ 2133600 h 2630906"/>
              <a:gd name="connsiteX32" fmla="*/ 930443 w 1524000"/>
              <a:gd name="connsiteY32" fmla="*/ 1941095 h 2630906"/>
              <a:gd name="connsiteX33" fmla="*/ 834190 w 1524000"/>
              <a:gd name="connsiteY33" fmla="*/ 1652337 h 2630906"/>
              <a:gd name="connsiteX34" fmla="*/ 834190 w 1524000"/>
              <a:gd name="connsiteY34" fmla="*/ 1363579 h 2630906"/>
              <a:gd name="connsiteX35" fmla="*/ 834190 w 1524000"/>
              <a:gd name="connsiteY35" fmla="*/ 1363579 h 2630906"/>
              <a:gd name="connsiteX36" fmla="*/ 737937 w 1524000"/>
              <a:gd name="connsiteY36" fmla="*/ 1187116 h 2630906"/>
              <a:gd name="connsiteX37" fmla="*/ 657727 w 1524000"/>
              <a:gd name="connsiteY37" fmla="*/ 1074822 h 2630906"/>
              <a:gd name="connsiteX38" fmla="*/ 657727 w 1524000"/>
              <a:gd name="connsiteY38" fmla="*/ 882316 h 2630906"/>
              <a:gd name="connsiteX39" fmla="*/ 721895 w 1524000"/>
              <a:gd name="connsiteY39" fmla="*/ 529390 h 2630906"/>
              <a:gd name="connsiteX40" fmla="*/ 882316 w 1524000"/>
              <a:gd name="connsiteY40" fmla="*/ 272716 h 263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524000" h="2630906">
                <a:moveTo>
                  <a:pt x="882316" y="272716"/>
                </a:moveTo>
                <a:lnTo>
                  <a:pt x="753979" y="192506"/>
                </a:lnTo>
                <a:lnTo>
                  <a:pt x="449179" y="64169"/>
                </a:lnTo>
                <a:lnTo>
                  <a:pt x="320843" y="0"/>
                </a:lnTo>
                <a:lnTo>
                  <a:pt x="256674" y="160422"/>
                </a:lnTo>
                <a:lnTo>
                  <a:pt x="112295" y="288758"/>
                </a:lnTo>
                <a:lnTo>
                  <a:pt x="0" y="481264"/>
                </a:lnTo>
                <a:lnTo>
                  <a:pt x="16043" y="561474"/>
                </a:lnTo>
                <a:lnTo>
                  <a:pt x="112295" y="561474"/>
                </a:lnTo>
                <a:lnTo>
                  <a:pt x="192506" y="561474"/>
                </a:lnTo>
                <a:lnTo>
                  <a:pt x="256674" y="561474"/>
                </a:lnTo>
                <a:lnTo>
                  <a:pt x="320843" y="625643"/>
                </a:lnTo>
                <a:lnTo>
                  <a:pt x="304800" y="786064"/>
                </a:lnTo>
                <a:lnTo>
                  <a:pt x="224590" y="1010653"/>
                </a:lnTo>
                <a:lnTo>
                  <a:pt x="176464" y="1138990"/>
                </a:lnTo>
                <a:lnTo>
                  <a:pt x="128337" y="1347537"/>
                </a:lnTo>
                <a:lnTo>
                  <a:pt x="128337" y="1588169"/>
                </a:lnTo>
                <a:lnTo>
                  <a:pt x="192506" y="1812758"/>
                </a:lnTo>
                <a:lnTo>
                  <a:pt x="224590" y="1973179"/>
                </a:lnTo>
                <a:lnTo>
                  <a:pt x="224590" y="1973179"/>
                </a:lnTo>
                <a:lnTo>
                  <a:pt x="368969" y="2149643"/>
                </a:lnTo>
                <a:lnTo>
                  <a:pt x="417095" y="2261937"/>
                </a:lnTo>
                <a:lnTo>
                  <a:pt x="417095" y="2358190"/>
                </a:lnTo>
                <a:lnTo>
                  <a:pt x="545432" y="2422358"/>
                </a:lnTo>
                <a:lnTo>
                  <a:pt x="818148" y="2518611"/>
                </a:lnTo>
                <a:lnTo>
                  <a:pt x="1122948" y="2630906"/>
                </a:lnTo>
                <a:lnTo>
                  <a:pt x="1251285" y="2614864"/>
                </a:lnTo>
                <a:lnTo>
                  <a:pt x="1475874" y="2598822"/>
                </a:lnTo>
                <a:lnTo>
                  <a:pt x="1524000" y="2502569"/>
                </a:lnTo>
                <a:lnTo>
                  <a:pt x="1347537" y="2438400"/>
                </a:lnTo>
                <a:lnTo>
                  <a:pt x="1203158" y="2358190"/>
                </a:lnTo>
                <a:lnTo>
                  <a:pt x="994611" y="2133600"/>
                </a:lnTo>
                <a:lnTo>
                  <a:pt x="930443" y="1941095"/>
                </a:lnTo>
                <a:lnTo>
                  <a:pt x="834190" y="1652337"/>
                </a:lnTo>
                <a:lnTo>
                  <a:pt x="834190" y="1363579"/>
                </a:lnTo>
                <a:lnTo>
                  <a:pt x="834190" y="1363579"/>
                </a:lnTo>
                <a:lnTo>
                  <a:pt x="737937" y="1187116"/>
                </a:lnTo>
                <a:lnTo>
                  <a:pt x="657727" y="1074822"/>
                </a:lnTo>
                <a:lnTo>
                  <a:pt x="657727" y="882316"/>
                </a:lnTo>
                <a:lnTo>
                  <a:pt x="721895" y="529390"/>
                </a:lnTo>
                <a:lnTo>
                  <a:pt x="882316" y="272716"/>
                </a:lnTo>
                <a:close/>
              </a:path>
            </a:pathLst>
          </a:cu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orma libre 11"/>
          <p:cNvSpPr/>
          <p:nvPr/>
        </p:nvSpPr>
        <p:spPr>
          <a:xfrm>
            <a:off x="5918477" y="4624565"/>
            <a:ext cx="883376" cy="1744151"/>
          </a:xfrm>
          <a:custGeom>
            <a:avLst/>
            <a:gdLst>
              <a:gd name="connsiteX0" fmla="*/ 883376 w 883376"/>
              <a:gd name="connsiteY0" fmla="*/ 1744151 h 1744151"/>
              <a:gd name="connsiteX1" fmla="*/ 482323 w 883376"/>
              <a:gd name="connsiteY1" fmla="*/ 1615814 h 1744151"/>
              <a:gd name="connsiteX2" fmla="*/ 289818 w 883376"/>
              <a:gd name="connsiteY2" fmla="*/ 1423309 h 1744151"/>
              <a:gd name="connsiteX3" fmla="*/ 241692 w 883376"/>
              <a:gd name="connsiteY3" fmla="*/ 1118509 h 1744151"/>
              <a:gd name="connsiteX4" fmla="*/ 209608 w 883376"/>
              <a:gd name="connsiteY4" fmla="*/ 653288 h 1744151"/>
              <a:gd name="connsiteX5" fmla="*/ 81271 w 883376"/>
              <a:gd name="connsiteY5" fmla="*/ 428698 h 1744151"/>
              <a:gd name="connsiteX6" fmla="*/ 1060 w 883376"/>
              <a:gd name="connsiteY6" fmla="*/ 316403 h 1744151"/>
              <a:gd name="connsiteX7" fmla="*/ 33144 w 883376"/>
              <a:gd name="connsiteY7" fmla="*/ 27645 h 1744151"/>
              <a:gd name="connsiteX8" fmla="*/ 33144 w 883376"/>
              <a:gd name="connsiteY8" fmla="*/ 11603 h 1744151"/>
              <a:gd name="connsiteX9" fmla="*/ 33144 w 883376"/>
              <a:gd name="connsiteY9" fmla="*/ 11603 h 174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376" h="1744151">
                <a:moveTo>
                  <a:pt x="883376" y="1744151"/>
                </a:moveTo>
                <a:cubicBezTo>
                  <a:pt x="732312" y="1706719"/>
                  <a:pt x="581249" y="1669288"/>
                  <a:pt x="482323" y="1615814"/>
                </a:cubicBezTo>
                <a:cubicBezTo>
                  <a:pt x="383397" y="1562340"/>
                  <a:pt x="329923" y="1506193"/>
                  <a:pt x="289818" y="1423309"/>
                </a:cubicBezTo>
                <a:cubicBezTo>
                  <a:pt x="249713" y="1340425"/>
                  <a:pt x="255060" y="1246846"/>
                  <a:pt x="241692" y="1118509"/>
                </a:cubicBezTo>
                <a:cubicBezTo>
                  <a:pt x="228324" y="990172"/>
                  <a:pt x="236345" y="768256"/>
                  <a:pt x="209608" y="653288"/>
                </a:cubicBezTo>
                <a:cubicBezTo>
                  <a:pt x="182871" y="538320"/>
                  <a:pt x="116029" y="484845"/>
                  <a:pt x="81271" y="428698"/>
                </a:cubicBezTo>
                <a:cubicBezTo>
                  <a:pt x="46513" y="372551"/>
                  <a:pt x="9081" y="383245"/>
                  <a:pt x="1060" y="316403"/>
                </a:cubicBezTo>
                <a:cubicBezTo>
                  <a:pt x="-6961" y="249561"/>
                  <a:pt x="33144" y="27645"/>
                  <a:pt x="33144" y="27645"/>
                </a:cubicBezTo>
                <a:cubicBezTo>
                  <a:pt x="38491" y="-23155"/>
                  <a:pt x="33144" y="11603"/>
                  <a:pt x="33144" y="11603"/>
                </a:cubicBezTo>
                <a:lnTo>
                  <a:pt x="33144" y="11603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 15"/>
          <p:cNvSpPr/>
          <p:nvPr/>
        </p:nvSpPr>
        <p:spPr>
          <a:xfrm>
            <a:off x="5261811" y="3866147"/>
            <a:ext cx="1572126" cy="2614864"/>
          </a:xfrm>
          <a:custGeom>
            <a:avLst/>
            <a:gdLst>
              <a:gd name="connsiteX0" fmla="*/ 1572126 w 1572126"/>
              <a:gd name="connsiteY0" fmla="*/ 2582779 h 2614864"/>
              <a:gd name="connsiteX1" fmla="*/ 1235242 w 1572126"/>
              <a:gd name="connsiteY1" fmla="*/ 2614864 h 2614864"/>
              <a:gd name="connsiteX2" fmla="*/ 898357 w 1572126"/>
              <a:gd name="connsiteY2" fmla="*/ 2566737 h 2614864"/>
              <a:gd name="connsiteX3" fmla="*/ 577515 w 1572126"/>
              <a:gd name="connsiteY3" fmla="*/ 2438400 h 2614864"/>
              <a:gd name="connsiteX4" fmla="*/ 497305 w 1572126"/>
              <a:gd name="connsiteY4" fmla="*/ 2374232 h 2614864"/>
              <a:gd name="connsiteX5" fmla="*/ 433136 w 1572126"/>
              <a:gd name="connsiteY5" fmla="*/ 2261937 h 2614864"/>
              <a:gd name="connsiteX6" fmla="*/ 336884 w 1572126"/>
              <a:gd name="connsiteY6" fmla="*/ 2133600 h 2614864"/>
              <a:gd name="connsiteX7" fmla="*/ 240631 w 1572126"/>
              <a:gd name="connsiteY7" fmla="*/ 2005264 h 2614864"/>
              <a:gd name="connsiteX8" fmla="*/ 192505 w 1572126"/>
              <a:gd name="connsiteY8" fmla="*/ 1844842 h 2614864"/>
              <a:gd name="connsiteX9" fmla="*/ 160421 w 1572126"/>
              <a:gd name="connsiteY9" fmla="*/ 1620253 h 2614864"/>
              <a:gd name="connsiteX10" fmla="*/ 96252 w 1572126"/>
              <a:gd name="connsiteY10" fmla="*/ 1524000 h 2614864"/>
              <a:gd name="connsiteX11" fmla="*/ 96252 w 1572126"/>
              <a:gd name="connsiteY11" fmla="*/ 1411706 h 2614864"/>
              <a:gd name="connsiteX12" fmla="*/ 96252 w 1572126"/>
              <a:gd name="connsiteY12" fmla="*/ 1347537 h 2614864"/>
              <a:gd name="connsiteX13" fmla="*/ 144378 w 1572126"/>
              <a:gd name="connsiteY13" fmla="*/ 1187116 h 2614864"/>
              <a:gd name="connsiteX14" fmla="*/ 208547 w 1572126"/>
              <a:gd name="connsiteY14" fmla="*/ 1058779 h 2614864"/>
              <a:gd name="connsiteX15" fmla="*/ 256673 w 1572126"/>
              <a:gd name="connsiteY15" fmla="*/ 898358 h 2614864"/>
              <a:gd name="connsiteX16" fmla="*/ 288757 w 1572126"/>
              <a:gd name="connsiteY16" fmla="*/ 753979 h 2614864"/>
              <a:gd name="connsiteX17" fmla="*/ 304800 w 1572126"/>
              <a:gd name="connsiteY17" fmla="*/ 689811 h 2614864"/>
              <a:gd name="connsiteX18" fmla="*/ 304800 w 1572126"/>
              <a:gd name="connsiteY18" fmla="*/ 625642 h 2614864"/>
              <a:gd name="connsiteX19" fmla="*/ 304800 w 1572126"/>
              <a:gd name="connsiteY19" fmla="*/ 577516 h 2614864"/>
              <a:gd name="connsiteX20" fmla="*/ 224589 w 1572126"/>
              <a:gd name="connsiteY20" fmla="*/ 529390 h 2614864"/>
              <a:gd name="connsiteX21" fmla="*/ 96252 w 1572126"/>
              <a:gd name="connsiteY21" fmla="*/ 577516 h 2614864"/>
              <a:gd name="connsiteX22" fmla="*/ 0 w 1572126"/>
              <a:gd name="connsiteY22" fmla="*/ 577516 h 2614864"/>
              <a:gd name="connsiteX23" fmla="*/ 0 w 1572126"/>
              <a:gd name="connsiteY23" fmla="*/ 465221 h 2614864"/>
              <a:gd name="connsiteX24" fmla="*/ 0 w 1572126"/>
              <a:gd name="connsiteY24" fmla="*/ 417095 h 2614864"/>
              <a:gd name="connsiteX25" fmla="*/ 144378 w 1572126"/>
              <a:gd name="connsiteY25" fmla="*/ 272716 h 2614864"/>
              <a:gd name="connsiteX26" fmla="*/ 224589 w 1572126"/>
              <a:gd name="connsiteY26" fmla="*/ 128337 h 2614864"/>
              <a:gd name="connsiteX27" fmla="*/ 288757 w 1572126"/>
              <a:gd name="connsiteY27" fmla="*/ 0 h 26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72126" h="2614864">
                <a:moveTo>
                  <a:pt x="1572126" y="2582779"/>
                </a:moveTo>
                <a:lnTo>
                  <a:pt x="1235242" y="2614864"/>
                </a:lnTo>
                <a:lnTo>
                  <a:pt x="898357" y="2566737"/>
                </a:lnTo>
                <a:lnTo>
                  <a:pt x="577515" y="2438400"/>
                </a:lnTo>
                <a:lnTo>
                  <a:pt x="497305" y="2374232"/>
                </a:lnTo>
                <a:lnTo>
                  <a:pt x="433136" y="2261937"/>
                </a:lnTo>
                <a:lnTo>
                  <a:pt x="336884" y="2133600"/>
                </a:lnTo>
                <a:lnTo>
                  <a:pt x="240631" y="2005264"/>
                </a:lnTo>
                <a:lnTo>
                  <a:pt x="192505" y="1844842"/>
                </a:lnTo>
                <a:lnTo>
                  <a:pt x="160421" y="1620253"/>
                </a:lnTo>
                <a:lnTo>
                  <a:pt x="96252" y="1524000"/>
                </a:lnTo>
                <a:lnTo>
                  <a:pt x="96252" y="1411706"/>
                </a:lnTo>
                <a:lnTo>
                  <a:pt x="96252" y="1347537"/>
                </a:lnTo>
                <a:lnTo>
                  <a:pt x="144378" y="1187116"/>
                </a:lnTo>
                <a:lnTo>
                  <a:pt x="208547" y="1058779"/>
                </a:lnTo>
                <a:lnTo>
                  <a:pt x="256673" y="898358"/>
                </a:lnTo>
                <a:lnTo>
                  <a:pt x="288757" y="753979"/>
                </a:lnTo>
                <a:lnTo>
                  <a:pt x="304800" y="689811"/>
                </a:lnTo>
                <a:lnTo>
                  <a:pt x="304800" y="625642"/>
                </a:lnTo>
                <a:lnTo>
                  <a:pt x="304800" y="577516"/>
                </a:lnTo>
                <a:lnTo>
                  <a:pt x="224589" y="529390"/>
                </a:lnTo>
                <a:lnTo>
                  <a:pt x="96252" y="577516"/>
                </a:lnTo>
                <a:lnTo>
                  <a:pt x="0" y="577516"/>
                </a:lnTo>
                <a:lnTo>
                  <a:pt x="0" y="465221"/>
                </a:lnTo>
                <a:lnTo>
                  <a:pt x="0" y="417095"/>
                </a:lnTo>
                <a:lnTo>
                  <a:pt x="144378" y="272716"/>
                </a:lnTo>
                <a:lnTo>
                  <a:pt x="224589" y="128337"/>
                </a:lnTo>
                <a:lnTo>
                  <a:pt x="288757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orma libre 18"/>
          <p:cNvSpPr/>
          <p:nvPr/>
        </p:nvSpPr>
        <p:spPr>
          <a:xfrm>
            <a:off x="6336632" y="4876800"/>
            <a:ext cx="721894" cy="994611"/>
          </a:xfrm>
          <a:custGeom>
            <a:avLst/>
            <a:gdLst>
              <a:gd name="connsiteX0" fmla="*/ 176463 w 721894"/>
              <a:gd name="connsiteY0" fmla="*/ 914400 h 914400"/>
              <a:gd name="connsiteX1" fmla="*/ 64168 w 721894"/>
              <a:gd name="connsiteY1" fmla="*/ 898358 h 914400"/>
              <a:gd name="connsiteX2" fmla="*/ 0 w 721894"/>
              <a:gd name="connsiteY2" fmla="*/ 834189 h 914400"/>
              <a:gd name="connsiteX3" fmla="*/ 64168 w 721894"/>
              <a:gd name="connsiteY3" fmla="*/ 593558 h 914400"/>
              <a:gd name="connsiteX4" fmla="*/ 144379 w 721894"/>
              <a:gd name="connsiteY4" fmla="*/ 449179 h 914400"/>
              <a:gd name="connsiteX5" fmla="*/ 144379 w 721894"/>
              <a:gd name="connsiteY5" fmla="*/ 385011 h 914400"/>
              <a:gd name="connsiteX6" fmla="*/ 160421 w 721894"/>
              <a:gd name="connsiteY6" fmla="*/ 288758 h 914400"/>
              <a:gd name="connsiteX7" fmla="*/ 240631 w 721894"/>
              <a:gd name="connsiteY7" fmla="*/ 256674 h 914400"/>
              <a:gd name="connsiteX8" fmla="*/ 352926 w 721894"/>
              <a:gd name="connsiteY8" fmla="*/ 256674 h 914400"/>
              <a:gd name="connsiteX9" fmla="*/ 481263 w 721894"/>
              <a:gd name="connsiteY9" fmla="*/ 224589 h 914400"/>
              <a:gd name="connsiteX10" fmla="*/ 513347 w 721894"/>
              <a:gd name="connsiteY10" fmla="*/ 144379 h 914400"/>
              <a:gd name="connsiteX11" fmla="*/ 545431 w 721894"/>
              <a:gd name="connsiteY11" fmla="*/ 80211 h 914400"/>
              <a:gd name="connsiteX12" fmla="*/ 721894 w 721894"/>
              <a:gd name="connsiteY12" fmla="*/ 0 h 914400"/>
              <a:gd name="connsiteX0" fmla="*/ 192505 w 721894"/>
              <a:gd name="connsiteY0" fmla="*/ 994611 h 994611"/>
              <a:gd name="connsiteX1" fmla="*/ 64168 w 721894"/>
              <a:gd name="connsiteY1" fmla="*/ 898358 h 994611"/>
              <a:gd name="connsiteX2" fmla="*/ 0 w 721894"/>
              <a:gd name="connsiteY2" fmla="*/ 834189 h 994611"/>
              <a:gd name="connsiteX3" fmla="*/ 64168 w 721894"/>
              <a:gd name="connsiteY3" fmla="*/ 593558 h 994611"/>
              <a:gd name="connsiteX4" fmla="*/ 144379 w 721894"/>
              <a:gd name="connsiteY4" fmla="*/ 449179 h 994611"/>
              <a:gd name="connsiteX5" fmla="*/ 144379 w 721894"/>
              <a:gd name="connsiteY5" fmla="*/ 385011 h 994611"/>
              <a:gd name="connsiteX6" fmla="*/ 160421 w 721894"/>
              <a:gd name="connsiteY6" fmla="*/ 288758 h 994611"/>
              <a:gd name="connsiteX7" fmla="*/ 240631 w 721894"/>
              <a:gd name="connsiteY7" fmla="*/ 256674 h 994611"/>
              <a:gd name="connsiteX8" fmla="*/ 352926 w 721894"/>
              <a:gd name="connsiteY8" fmla="*/ 256674 h 994611"/>
              <a:gd name="connsiteX9" fmla="*/ 481263 w 721894"/>
              <a:gd name="connsiteY9" fmla="*/ 224589 h 994611"/>
              <a:gd name="connsiteX10" fmla="*/ 513347 w 721894"/>
              <a:gd name="connsiteY10" fmla="*/ 144379 h 994611"/>
              <a:gd name="connsiteX11" fmla="*/ 545431 w 721894"/>
              <a:gd name="connsiteY11" fmla="*/ 80211 h 994611"/>
              <a:gd name="connsiteX12" fmla="*/ 721894 w 721894"/>
              <a:gd name="connsiteY12" fmla="*/ 0 h 994611"/>
              <a:gd name="connsiteX0" fmla="*/ 192505 w 721894"/>
              <a:gd name="connsiteY0" fmla="*/ 994611 h 994611"/>
              <a:gd name="connsiteX1" fmla="*/ 64168 w 721894"/>
              <a:gd name="connsiteY1" fmla="*/ 898358 h 994611"/>
              <a:gd name="connsiteX2" fmla="*/ 0 w 721894"/>
              <a:gd name="connsiteY2" fmla="*/ 770021 h 994611"/>
              <a:gd name="connsiteX3" fmla="*/ 64168 w 721894"/>
              <a:gd name="connsiteY3" fmla="*/ 593558 h 994611"/>
              <a:gd name="connsiteX4" fmla="*/ 144379 w 721894"/>
              <a:gd name="connsiteY4" fmla="*/ 449179 h 994611"/>
              <a:gd name="connsiteX5" fmla="*/ 144379 w 721894"/>
              <a:gd name="connsiteY5" fmla="*/ 385011 h 994611"/>
              <a:gd name="connsiteX6" fmla="*/ 160421 w 721894"/>
              <a:gd name="connsiteY6" fmla="*/ 288758 h 994611"/>
              <a:gd name="connsiteX7" fmla="*/ 240631 w 721894"/>
              <a:gd name="connsiteY7" fmla="*/ 256674 h 994611"/>
              <a:gd name="connsiteX8" fmla="*/ 352926 w 721894"/>
              <a:gd name="connsiteY8" fmla="*/ 256674 h 994611"/>
              <a:gd name="connsiteX9" fmla="*/ 481263 w 721894"/>
              <a:gd name="connsiteY9" fmla="*/ 224589 h 994611"/>
              <a:gd name="connsiteX10" fmla="*/ 513347 w 721894"/>
              <a:gd name="connsiteY10" fmla="*/ 144379 h 994611"/>
              <a:gd name="connsiteX11" fmla="*/ 545431 w 721894"/>
              <a:gd name="connsiteY11" fmla="*/ 80211 h 994611"/>
              <a:gd name="connsiteX12" fmla="*/ 721894 w 721894"/>
              <a:gd name="connsiteY12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1894" h="994611">
                <a:moveTo>
                  <a:pt x="192505" y="994611"/>
                </a:moveTo>
                <a:cubicBezTo>
                  <a:pt x="155073" y="989264"/>
                  <a:pt x="96252" y="935790"/>
                  <a:pt x="64168" y="898358"/>
                </a:cubicBezTo>
                <a:cubicBezTo>
                  <a:pt x="32084" y="860926"/>
                  <a:pt x="0" y="820821"/>
                  <a:pt x="0" y="770021"/>
                </a:cubicBezTo>
                <a:cubicBezTo>
                  <a:pt x="0" y="719221"/>
                  <a:pt x="40105" y="647032"/>
                  <a:pt x="64168" y="593558"/>
                </a:cubicBezTo>
                <a:cubicBezTo>
                  <a:pt x="88231" y="540084"/>
                  <a:pt x="144379" y="449179"/>
                  <a:pt x="144379" y="449179"/>
                </a:cubicBezTo>
                <a:cubicBezTo>
                  <a:pt x="157747" y="414421"/>
                  <a:pt x="141705" y="411748"/>
                  <a:pt x="144379" y="385011"/>
                </a:cubicBezTo>
                <a:cubicBezTo>
                  <a:pt x="147053" y="358274"/>
                  <a:pt x="144379" y="310147"/>
                  <a:pt x="160421" y="288758"/>
                </a:cubicBezTo>
                <a:cubicBezTo>
                  <a:pt x="176463" y="267369"/>
                  <a:pt x="208547" y="262021"/>
                  <a:pt x="240631" y="256674"/>
                </a:cubicBezTo>
                <a:cubicBezTo>
                  <a:pt x="272715" y="251327"/>
                  <a:pt x="312821" y="262021"/>
                  <a:pt x="352926" y="256674"/>
                </a:cubicBezTo>
                <a:cubicBezTo>
                  <a:pt x="393031" y="251327"/>
                  <a:pt x="454526" y="243305"/>
                  <a:pt x="481263" y="224589"/>
                </a:cubicBezTo>
                <a:cubicBezTo>
                  <a:pt x="508000" y="205873"/>
                  <a:pt x="513347" y="144379"/>
                  <a:pt x="513347" y="144379"/>
                </a:cubicBezTo>
                <a:cubicBezTo>
                  <a:pt x="524042" y="120316"/>
                  <a:pt x="510673" y="104274"/>
                  <a:pt x="545431" y="80211"/>
                </a:cubicBezTo>
                <a:cubicBezTo>
                  <a:pt x="580189" y="56148"/>
                  <a:pt x="651041" y="28074"/>
                  <a:pt x="721894" y="0"/>
                </a:cubicBezTo>
              </a:path>
            </a:pathLst>
          </a:custGeom>
          <a:noFill/>
          <a:ln w="57150">
            <a:solidFill>
              <a:srgbClr val="110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orma libre 27"/>
          <p:cNvSpPr/>
          <p:nvPr/>
        </p:nvSpPr>
        <p:spPr>
          <a:xfrm flipH="1">
            <a:off x="9491772" y="3713216"/>
            <a:ext cx="1692664" cy="2712573"/>
          </a:xfrm>
          <a:custGeom>
            <a:avLst/>
            <a:gdLst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296537 w 2306471"/>
              <a:gd name="connsiteY4" fmla="*/ 423080 h 3016155"/>
              <a:gd name="connsiteX5" fmla="*/ 1296537 w 2306471"/>
              <a:gd name="connsiteY5" fmla="*/ 423080 h 3016155"/>
              <a:gd name="connsiteX6" fmla="*/ 1037230 w 2306471"/>
              <a:gd name="connsiteY6" fmla="*/ 300251 h 3016155"/>
              <a:gd name="connsiteX7" fmla="*/ 832513 w 2306471"/>
              <a:gd name="connsiteY7" fmla="*/ 218364 h 3016155"/>
              <a:gd name="connsiteX8" fmla="*/ 532262 w 2306471"/>
              <a:gd name="connsiteY8" fmla="*/ 68239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296537 w 2306471"/>
              <a:gd name="connsiteY4" fmla="*/ 423080 h 3016155"/>
              <a:gd name="connsiteX5" fmla="*/ 1296537 w 2306471"/>
              <a:gd name="connsiteY5" fmla="*/ 423080 h 3016155"/>
              <a:gd name="connsiteX6" fmla="*/ 1037230 w 2306471"/>
              <a:gd name="connsiteY6" fmla="*/ 300251 h 3016155"/>
              <a:gd name="connsiteX7" fmla="*/ 832513 w 2306471"/>
              <a:gd name="connsiteY7" fmla="*/ 218364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296537 w 2306471"/>
              <a:gd name="connsiteY4" fmla="*/ 423080 h 3016155"/>
              <a:gd name="connsiteX5" fmla="*/ 1296537 w 2306471"/>
              <a:gd name="connsiteY5" fmla="*/ 423080 h 3016155"/>
              <a:gd name="connsiteX6" fmla="*/ 1037230 w 2306471"/>
              <a:gd name="connsiteY6" fmla="*/ 300251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296537 w 2306471"/>
              <a:gd name="connsiteY4" fmla="*/ 423080 h 3016155"/>
              <a:gd name="connsiteX5" fmla="*/ 1296537 w 2306471"/>
              <a:gd name="connsiteY5" fmla="*/ 42308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296537 w 2306471"/>
              <a:gd name="connsiteY4" fmla="*/ 423080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364776 w 2306471"/>
              <a:gd name="connsiteY3" fmla="*/ 42308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433015 w 2306471"/>
              <a:gd name="connsiteY2" fmla="*/ 436728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624083 w 2306471"/>
              <a:gd name="connsiteY1" fmla="*/ 491319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2088107 w 2306471"/>
              <a:gd name="connsiteY0" fmla="*/ 573206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2088107 w 2306471"/>
              <a:gd name="connsiteY55" fmla="*/ 573206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2129051 w 2306471"/>
              <a:gd name="connsiteY54" fmla="*/ 1160060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2060812 w 2306471"/>
              <a:gd name="connsiteY53" fmla="*/ 1173707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92322 w 2306471"/>
              <a:gd name="connsiteY50" fmla="*/ 1419367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83140 w 2306471"/>
              <a:gd name="connsiteY49" fmla="*/ 1419367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405719 w 2306471"/>
              <a:gd name="connsiteY48" fmla="*/ 1596788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323833 w 2306471"/>
              <a:gd name="connsiteY47" fmla="*/ 1815152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323833 w 2306471"/>
              <a:gd name="connsiteY46" fmla="*/ 2115403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364776 w 2306471"/>
              <a:gd name="connsiteY45" fmla="*/ 2251880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569492 w 2306471"/>
              <a:gd name="connsiteY44" fmla="*/ 2361063 h 3016155"/>
              <a:gd name="connsiteX45" fmla="*/ 1112270 w 2306471"/>
              <a:gd name="connsiteY45" fmla="*/ 2335493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705970 w 2306471"/>
              <a:gd name="connsiteY43" fmla="*/ 2347415 h 3016155"/>
              <a:gd name="connsiteX44" fmla="*/ 1308279 w 2306471"/>
              <a:gd name="connsiteY44" fmla="*/ 2493449 h 3016155"/>
              <a:gd name="connsiteX45" fmla="*/ 1112270 w 2306471"/>
              <a:gd name="connsiteY45" fmla="*/ 2335493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83391 w 2306471"/>
              <a:gd name="connsiteY42" fmla="*/ 2292824 h 3016155"/>
              <a:gd name="connsiteX43" fmla="*/ 1653729 w 2306471"/>
              <a:gd name="connsiteY43" fmla="*/ 2514640 h 3016155"/>
              <a:gd name="connsiteX44" fmla="*/ 1308279 w 2306471"/>
              <a:gd name="connsiteY44" fmla="*/ 2493449 h 3016155"/>
              <a:gd name="connsiteX45" fmla="*/ 1112270 w 2306471"/>
              <a:gd name="connsiteY45" fmla="*/ 2335493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2101755 w 2306471"/>
              <a:gd name="connsiteY41" fmla="*/ 2169994 h 3016155"/>
              <a:gd name="connsiteX42" fmla="*/ 1865977 w 2306471"/>
              <a:gd name="connsiteY42" fmla="*/ 2501855 h 3016155"/>
              <a:gd name="connsiteX43" fmla="*/ 1653729 w 2306471"/>
              <a:gd name="connsiteY43" fmla="*/ 2514640 h 3016155"/>
              <a:gd name="connsiteX44" fmla="*/ 1308279 w 2306471"/>
              <a:gd name="connsiteY44" fmla="*/ 2493449 h 3016155"/>
              <a:gd name="connsiteX45" fmla="*/ 1112270 w 2306471"/>
              <a:gd name="connsiteY45" fmla="*/ 2335493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306471"/>
              <a:gd name="connsiteY0" fmla="*/ 615012 h 3016155"/>
              <a:gd name="connsiteX1" fmla="*/ 1867881 w 2306471"/>
              <a:gd name="connsiteY1" fmla="*/ 414674 h 3016155"/>
              <a:gd name="connsiteX2" fmla="*/ 1659400 w 2306471"/>
              <a:gd name="connsiteY2" fmla="*/ 401890 h 3016155"/>
              <a:gd name="connsiteX3" fmla="*/ 1591160 w 2306471"/>
              <a:gd name="connsiteY3" fmla="*/ 360370 h 3016155"/>
              <a:gd name="connsiteX4" fmla="*/ 1453263 w 2306471"/>
              <a:gd name="connsiteY4" fmla="*/ 290693 h 3016155"/>
              <a:gd name="connsiteX5" fmla="*/ 1392314 w 2306471"/>
              <a:gd name="connsiteY5" fmla="*/ 269790 h 3016155"/>
              <a:gd name="connsiteX6" fmla="*/ 1150422 w 2306471"/>
              <a:gd name="connsiteY6" fmla="*/ 223606 h 3016155"/>
              <a:gd name="connsiteX7" fmla="*/ 928290 w 2306471"/>
              <a:gd name="connsiteY7" fmla="*/ 183525 h 3016155"/>
              <a:gd name="connsiteX8" fmla="*/ 619334 w 2306471"/>
              <a:gd name="connsiteY8" fmla="*/ 26434 h 3016155"/>
              <a:gd name="connsiteX9" fmla="*/ 395785 w 2306471"/>
              <a:gd name="connsiteY9" fmla="*/ 0 h 3016155"/>
              <a:gd name="connsiteX10" fmla="*/ 259307 w 2306471"/>
              <a:gd name="connsiteY10" fmla="*/ 218364 h 3016155"/>
              <a:gd name="connsiteX11" fmla="*/ 136477 w 2306471"/>
              <a:gd name="connsiteY11" fmla="*/ 341194 h 3016155"/>
              <a:gd name="connsiteX12" fmla="*/ 40943 w 2306471"/>
              <a:gd name="connsiteY12" fmla="*/ 464024 h 3016155"/>
              <a:gd name="connsiteX13" fmla="*/ 0 w 2306471"/>
              <a:gd name="connsiteY13" fmla="*/ 545910 h 3016155"/>
              <a:gd name="connsiteX14" fmla="*/ 68239 w 2306471"/>
              <a:gd name="connsiteY14" fmla="*/ 600501 h 3016155"/>
              <a:gd name="connsiteX15" fmla="*/ 259307 w 2306471"/>
              <a:gd name="connsiteY15" fmla="*/ 600501 h 3016155"/>
              <a:gd name="connsiteX16" fmla="*/ 409433 w 2306471"/>
              <a:gd name="connsiteY16" fmla="*/ 696036 h 3016155"/>
              <a:gd name="connsiteX17" fmla="*/ 382137 w 2306471"/>
              <a:gd name="connsiteY17" fmla="*/ 832513 h 3016155"/>
              <a:gd name="connsiteX18" fmla="*/ 313898 w 2306471"/>
              <a:gd name="connsiteY18" fmla="*/ 1105469 h 3016155"/>
              <a:gd name="connsiteX19" fmla="*/ 218364 w 2306471"/>
              <a:gd name="connsiteY19" fmla="*/ 1378424 h 3016155"/>
              <a:gd name="connsiteX20" fmla="*/ 163773 w 2306471"/>
              <a:gd name="connsiteY20" fmla="*/ 1569492 h 3016155"/>
              <a:gd name="connsiteX21" fmla="*/ 163773 w 2306471"/>
              <a:gd name="connsiteY21" fmla="*/ 1692322 h 3016155"/>
              <a:gd name="connsiteX22" fmla="*/ 163773 w 2306471"/>
              <a:gd name="connsiteY22" fmla="*/ 1828800 h 3016155"/>
              <a:gd name="connsiteX23" fmla="*/ 163773 w 2306471"/>
              <a:gd name="connsiteY23" fmla="*/ 1828800 h 3016155"/>
              <a:gd name="connsiteX24" fmla="*/ 204716 w 2306471"/>
              <a:gd name="connsiteY24" fmla="*/ 2074460 h 3016155"/>
              <a:gd name="connsiteX25" fmla="*/ 286603 w 2306471"/>
              <a:gd name="connsiteY25" fmla="*/ 2279176 h 3016155"/>
              <a:gd name="connsiteX26" fmla="*/ 368489 w 2306471"/>
              <a:gd name="connsiteY26" fmla="*/ 2442949 h 3016155"/>
              <a:gd name="connsiteX27" fmla="*/ 491319 w 2306471"/>
              <a:gd name="connsiteY27" fmla="*/ 2593074 h 3016155"/>
              <a:gd name="connsiteX28" fmla="*/ 545910 w 2306471"/>
              <a:gd name="connsiteY28" fmla="*/ 2715904 h 3016155"/>
              <a:gd name="connsiteX29" fmla="*/ 655092 w 2306471"/>
              <a:gd name="connsiteY29" fmla="*/ 2784143 h 3016155"/>
              <a:gd name="connsiteX30" fmla="*/ 968991 w 2306471"/>
              <a:gd name="connsiteY30" fmla="*/ 2906973 h 3016155"/>
              <a:gd name="connsiteX31" fmla="*/ 1255594 w 2306471"/>
              <a:gd name="connsiteY31" fmla="*/ 3016155 h 3016155"/>
              <a:gd name="connsiteX32" fmla="*/ 1405719 w 2306471"/>
              <a:gd name="connsiteY32" fmla="*/ 3016155 h 3016155"/>
              <a:gd name="connsiteX33" fmla="*/ 1555845 w 2306471"/>
              <a:gd name="connsiteY33" fmla="*/ 3016155 h 3016155"/>
              <a:gd name="connsiteX34" fmla="*/ 1555845 w 2306471"/>
              <a:gd name="connsiteY34" fmla="*/ 3016155 h 3016155"/>
              <a:gd name="connsiteX35" fmla="*/ 1719618 w 2306471"/>
              <a:gd name="connsiteY35" fmla="*/ 2947916 h 3016155"/>
              <a:gd name="connsiteX36" fmla="*/ 1842448 w 2306471"/>
              <a:gd name="connsiteY36" fmla="*/ 2920621 h 3016155"/>
              <a:gd name="connsiteX37" fmla="*/ 1992573 w 2306471"/>
              <a:gd name="connsiteY37" fmla="*/ 2866030 h 3016155"/>
              <a:gd name="connsiteX38" fmla="*/ 2169994 w 2306471"/>
              <a:gd name="connsiteY38" fmla="*/ 2674961 h 3016155"/>
              <a:gd name="connsiteX39" fmla="*/ 2251880 w 2306471"/>
              <a:gd name="connsiteY39" fmla="*/ 2606722 h 3016155"/>
              <a:gd name="connsiteX40" fmla="*/ 2306471 w 2306471"/>
              <a:gd name="connsiteY40" fmla="*/ 2524836 h 3016155"/>
              <a:gd name="connsiteX41" fmla="*/ 1927614 w 2306471"/>
              <a:gd name="connsiteY41" fmla="*/ 2546250 h 3016155"/>
              <a:gd name="connsiteX42" fmla="*/ 1865977 w 2306471"/>
              <a:gd name="connsiteY42" fmla="*/ 2501855 h 3016155"/>
              <a:gd name="connsiteX43" fmla="*/ 1653729 w 2306471"/>
              <a:gd name="connsiteY43" fmla="*/ 2514640 h 3016155"/>
              <a:gd name="connsiteX44" fmla="*/ 1308279 w 2306471"/>
              <a:gd name="connsiteY44" fmla="*/ 2493449 h 3016155"/>
              <a:gd name="connsiteX45" fmla="*/ 1112270 w 2306471"/>
              <a:gd name="connsiteY45" fmla="*/ 2335493 h 3016155"/>
              <a:gd name="connsiteX46" fmla="*/ 1053912 w 2306471"/>
              <a:gd name="connsiteY46" fmla="*/ 2094501 h 3016155"/>
              <a:gd name="connsiteX47" fmla="*/ 1123569 w 2306471"/>
              <a:gd name="connsiteY47" fmla="*/ 1801216 h 3016155"/>
              <a:gd name="connsiteX48" fmla="*/ 1222870 w 2306471"/>
              <a:gd name="connsiteY48" fmla="*/ 1527110 h 3016155"/>
              <a:gd name="connsiteX49" fmla="*/ 1522191 w 2306471"/>
              <a:gd name="connsiteY49" fmla="*/ 1356658 h 3016155"/>
              <a:gd name="connsiteX50" fmla="*/ 1657494 w 2306471"/>
              <a:gd name="connsiteY50" fmla="*/ 1349691 h 3016155"/>
              <a:gd name="connsiteX51" fmla="*/ 1815152 w 2306471"/>
              <a:gd name="connsiteY51" fmla="*/ 1351128 h 3016155"/>
              <a:gd name="connsiteX52" fmla="*/ 1883391 w 2306471"/>
              <a:gd name="connsiteY52" fmla="*/ 1255594 h 3016155"/>
              <a:gd name="connsiteX53" fmla="*/ 1938912 w 2306471"/>
              <a:gd name="connsiteY53" fmla="*/ 1250352 h 3016155"/>
              <a:gd name="connsiteX54" fmla="*/ 1737233 w 2306471"/>
              <a:gd name="connsiteY54" fmla="*/ 957998 h 3016155"/>
              <a:gd name="connsiteX55" fmla="*/ 1757237 w 2306471"/>
              <a:gd name="connsiteY55" fmla="*/ 615012 h 3016155"/>
              <a:gd name="connsiteX0" fmla="*/ 1757237 w 2251880"/>
              <a:gd name="connsiteY0" fmla="*/ 615012 h 3016155"/>
              <a:gd name="connsiteX1" fmla="*/ 1867881 w 2251880"/>
              <a:gd name="connsiteY1" fmla="*/ 414674 h 3016155"/>
              <a:gd name="connsiteX2" fmla="*/ 1659400 w 2251880"/>
              <a:gd name="connsiteY2" fmla="*/ 401890 h 3016155"/>
              <a:gd name="connsiteX3" fmla="*/ 1591160 w 2251880"/>
              <a:gd name="connsiteY3" fmla="*/ 360370 h 3016155"/>
              <a:gd name="connsiteX4" fmla="*/ 1453263 w 2251880"/>
              <a:gd name="connsiteY4" fmla="*/ 290693 h 3016155"/>
              <a:gd name="connsiteX5" fmla="*/ 1392314 w 2251880"/>
              <a:gd name="connsiteY5" fmla="*/ 269790 h 3016155"/>
              <a:gd name="connsiteX6" fmla="*/ 1150422 w 2251880"/>
              <a:gd name="connsiteY6" fmla="*/ 223606 h 3016155"/>
              <a:gd name="connsiteX7" fmla="*/ 928290 w 2251880"/>
              <a:gd name="connsiteY7" fmla="*/ 183525 h 3016155"/>
              <a:gd name="connsiteX8" fmla="*/ 619334 w 2251880"/>
              <a:gd name="connsiteY8" fmla="*/ 26434 h 3016155"/>
              <a:gd name="connsiteX9" fmla="*/ 395785 w 2251880"/>
              <a:gd name="connsiteY9" fmla="*/ 0 h 3016155"/>
              <a:gd name="connsiteX10" fmla="*/ 259307 w 2251880"/>
              <a:gd name="connsiteY10" fmla="*/ 218364 h 3016155"/>
              <a:gd name="connsiteX11" fmla="*/ 136477 w 2251880"/>
              <a:gd name="connsiteY11" fmla="*/ 341194 h 3016155"/>
              <a:gd name="connsiteX12" fmla="*/ 40943 w 2251880"/>
              <a:gd name="connsiteY12" fmla="*/ 464024 h 3016155"/>
              <a:gd name="connsiteX13" fmla="*/ 0 w 2251880"/>
              <a:gd name="connsiteY13" fmla="*/ 545910 h 3016155"/>
              <a:gd name="connsiteX14" fmla="*/ 68239 w 2251880"/>
              <a:gd name="connsiteY14" fmla="*/ 600501 h 3016155"/>
              <a:gd name="connsiteX15" fmla="*/ 259307 w 2251880"/>
              <a:gd name="connsiteY15" fmla="*/ 600501 h 3016155"/>
              <a:gd name="connsiteX16" fmla="*/ 409433 w 2251880"/>
              <a:gd name="connsiteY16" fmla="*/ 696036 h 3016155"/>
              <a:gd name="connsiteX17" fmla="*/ 382137 w 2251880"/>
              <a:gd name="connsiteY17" fmla="*/ 832513 h 3016155"/>
              <a:gd name="connsiteX18" fmla="*/ 313898 w 2251880"/>
              <a:gd name="connsiteY18" fmla="*/ 1105469 h 3016155"/>
              <a:gd name="connsiteX19" fmla="*/ 218364 w 2251880"/>
              <a:gd name="connsiteY19" fmla="*/ 1378424 h 3016155"/>
              <a:gd name="connsiteX20" fmla="*/ 163773 w 2251880"/>
              <a:gd name="connsiteY20" fmla="*/ 1569492 h 3016155"/>
              <a:gd name="connsiteX21" fmla="*/ 163773 w 2251880"/>
              <a:gd name="connsiteY21" fmla="*/ 1692322 h 3016155"/>
              <a:gd name="connsiteX22" fmla="*/ 163773 w 2251880"/>
              <a:gd name="connsiteY22" fmla="*/ 1828800 h 3016155"/>
              <a:gd name="connsiteX23" fmla="*/ 163773 w 2251880"/>
              <a:gd name="connsiteY23" fmla="*/ 1828800 h 3016155"/>
              <a:gd name="connsiteX24" fmla="*/ 204716 w 2251880"/>
              <a:gd name="connsiteY24" fmla="*/ 2074460 h 3016155"/>
              <a:gd name="connsiteX25" fmla="*/ 286603 w 2251880"/>
              <a:gd name="connsiteY25" fmla="*/ 2279176 h 3016155"/>
              <a:gd name="connsiteX26" fmla="*/ 368489 w 2251880"/>
              <a:gd name="connsiteY26" fmla="*/ 2442949 h 3016155"/>
              <a:gd name="connsiteX27" fmla="*/ 491319 w 2251880"/>
              <a:gd name="connsiteY27" fmla="*/ 2593074 h 3016155"/>
              <a:gd name="connsiteX28" fmla="*/ 545910 w 2251880"/>
              <a:gd name="connsiteY28" fmla="*/ 2715904 h 3016155"/>
              <a:gd name="connsiteX29" fmla="*/ 655092 w 2251880"/>
              <a:gd name="connsiteY29" fmla="*/ 2784143 h 3016155"/>
              <a:gd name="connsiteX30" fmla="*/ 968991 w 2251880"/>
              <a:gd name="connsiteY30" fmla="*/ 2906973 h 3016155"/>
              <a:gd name="connsiteX31" fmla="*/ 1255594 w 2251880"/>
              <a:gd name="connsiteY31" fmla="*/ 3016155 h 3016155"/>
              <a:gd name="connsiteX32" fmla="*/ 1405719 w 2251880"/>
              <a:gd name="connsiteY32" fmla="*/ 3016155 h 3016155"/>
              <a:gd name="connsiteX33" fmla="*/ 1555845 w 2251880"/>
              <a:gd name="connsiteY33" fmla="*/ 3016155 h 3016155"/>
              <a:gd name="connsiteX34" fmla="*/ 1555845 w 2251880"/>
              <a:gd name="connsiteY34" fmla="*/ 3016155 h 3016155"/>
              <a:gd name="connsiteX35" fmla="*/ 1719618 w 2251880"/>
              <a:gd name="connsiteY35" fmla="*/ 2947916 h 3016155"/>
              <a:gd name="connsiteX36" fmla="*/ 1842448 w 2251880"/>
              <a:gd name="connsiteY36" fmla="*/ 2920621 h 3016155"/>
              <a:gd name="connsiteX37" fmla="*/ 1992573 w 2251880"/>
              <a:gd name="connsiteY37" fmla="*/ 2866030 h 3016155"/>
              <a:gd name="connsiteX38" fmla="*/ 2169994 w 2251880"/>
              <a:gd name="connsiteY38" fmla="*/ 2674961 h 3016155"/>
              <a:gd name="connsiteX39" fmla="*/ 2251880 w 2251880"/>
              <a:gd name="connsiteY39" fmla="*/ 2606722 h 3016155"/>
              <a:gd name="connsiteX40" fmla="*/ 2001723 w 2251880"/>
              <a:gd name="connsiteY40" fmla="*/ 2629352 h 3016155"/>
              <a:gd name="connsiteX41" fmla="*/ 1927614 w 2251880"/>
              <a:gd name="connsiteY41" fmla="*/ 2546250 h 3016155"/>
              <a:gd name="connsiteX42" fmla="*/ 1865977 w 2251880"/>
              <a:gd name="connsiteY42" fmla="*/ 2501855 h 3016155"/>
              <a:gd name="connsiteX43" fmla="*/ 1653729 w 2251880"/>
              <a:gd name="connsiteY43" fmla="*/ 2514640 h 3016155"/>
              <a:gd name="connsiteX44" fmla="*/ 1308279 w 2251880"/>
              <a:gd name="connsiteY44" fmla="*/ 2493449 h 3016155"/>
              <a:gd name="connsiteX45" fmla="*/ 1112270 w 2251880"/>
              <a:gd name="connsiteY45" fmla="*/ 2335493 h 3016155"/>
              <a:gd name="connsiteX46" fmla="*/ 1053912 w 2251880"/>
              <a:gd name="connsiteY46" fmla="*/ 2094501 h 3016155"/>
              <a:gd name="connsiteX47" fmla="*/ 1123569 w 2251880"/>
              <a:gd name="connsiteY47" fmla="*/ 1801216 h 3016155"/>
              <a:gd name="connsiteX48" fmla="*/ 1222870 w 2251880"/>
              <a:gd name="connsiteY48" fmla="*/ 1527110 h 3016155"/>
              <a:gd name="connsiteX49" fmla="*/ 1522191 w 2251880"/>
              <a:gd name="connsiteY49" fmla="*/ 1356658 h 3016155"/>
              <a:gd name="connsiteX50" fmla="*/ 1657494 w 2251880"/>
              <a:gd name="connsiteY50" fmla="*/ 1349691 h 3016155"/>
              <a:gd name="connsiteX51" fmla="*/ 1815152 w 2251880"/>
              <a:gd name="connsiteY51" fmla="*/ 1351128 h 3016155"/>
              <a:gd name="connsiteX52" fmla="*/ 1883391 w 2251880"/>
              <a:gd name="connsiteY52" fmla="*/ 1255594 h 3016155"/>
              <a:gd name="connsiteX53" fmla="*/ 1938912 w 2251880"/>
              <a:gd name="connsiteY53" fmla="*/ 1250352 h 3016155"/>
              <a:gd name="connsiteX54" fmla="*/ 1737233 w 2251880"/>
              <a:gd name="connsiteY54" fmla="*/ 957998 h 3016155"/>
              <a:gd name="connsiteX55" fmla="*/ 1757237 w 2251880"/>
              <a:gd name="connsiteY55" fmla="*/ 615012 h 3016155"/>
              <a:gd name="connsiteX0" fmla="*/ 1757237 w 2251880"/>
              <a:gd name="connsiteY0" fmla="*/ 615012 h 3016155"/>
              <a:gd name="connsiteX1" fmla="*/ 1867881 w 2251880"/>
              <a:gd name="connsiteY1" fmla="*/ 414674 h 3016155"/>
              <a:gd name="connsiteX2" fmla="*/ 1659400 w 2251880"/>
              <a:gd name="connsiteY2" fmla="*/ 401890 h 3016155"/>
              <a:gd name="connsiteX3" fmla="*/ 1591160 w 2251880"/>
              <a:gd name="connsiteY3" fmla="*/ 360370 h 3016155"/>
              <a:gd name="connsiteX4" fmla="*/ 1453263 w 2251880"/>
              <a:gd name="connsiteY4" fmla="*/ 290693 h 3016155"/>
              <a:gd name="connsiteX5" fmla="*/ 1392314 w 2251880"/>
              <a:gd name="connsiteY5" fmla="*/ 269790 h 3016155"/>
              <a:gd name="connsiteX6" fmla="*/ 1150422 w 2251880"/>
              <a:gd name="connsiteY6" fmla="*/ 223606 h 3016155"/>
              <a:gd name="connsiteX7" fmla="*/ 928290 w 2251880"/>
              <a:gd name="connsiteY7" fmla="*/ 183525 h 3016155"/>
              <a:gd name="connsiteX8" fmla="*/ 619334 w 2251880"/>
              <a:gd name="connsiteY8" fmla="*/ 26434 h 3016155"/>
              <a:gd name="connsiteX9" fmla="*/ 395785 w 2251880"/>
              <a:gd name="connsiteY9" fmla="*/ 0 h 3016155"/>
              <a:gd name="connsiteX10" fmla="*/ 259307 w 2251880"/>
              <a:gd name="connsiteY10" fmla="*/ 218364 h 3016155"/>
              <a:gd name="connsiteX11" fmla="*/ 136477 w 2251880"/>
              <a:gd name="connsiteY11" fmla="*/ 341194 h 3016155"/>
              <a:gd name="connsiteX12" fmla="*/ 40943 w 2251880"/>
              <a:gd name="connsiteY12" fmla="*/ 464024 h 3016155"/>
              <a:gd name="connsiteX13" fmla="*/ 0 w 2251880"/>
              <a:gd name="connsiteY13" fmla="*/ 545910 h 3016155"/>
              <a:gd name="connsiteX14" fmla="*/ 68239 w 2251880"/>
              <a:gd name="connsiteY14" fmla="*/ 600501 h 3016155"/>
              <a:gd name="connsiteX15" fmla="*/ 259307 w 2251880"/>
              <a:gd name="connsiteY15" fmla="*/ 600501 h 3016155"/>
              <a:gd name="connsiteX16" fmla="*/ 409433 w 2251880"/>
              <a:gd name="connsiteY16" fmla="*/ 696036 h 3016155"/>
              <a:gd name="connsiteX17" fmla="*/ 382137 w 2251880"/>
              <a:gd name="connsiteY17" fmla="*/ 832513 h 3016155"/>
              <a:gd name="connsiteX18" fmla="*/ 313898 w 2251880"/>
              <a:gd name="connsiteY18" fmla="*/ 1105469 h 3016155"/>
              <a:gd name="connsiteX19" fmla="*/ 218364 w 2251880"/>
              <a:gd name="connsiteY19" fmla="*/ 1378424 h 3016155"/>
              <a:gd name="connsiteX20" fmla="*/ 163773 w 2251880"/>
              <a:gd name="connsiteY20" fmla="*/ 1569492 h 3016155"/>
              <a:gd name="connsiteX21" fmla="*/ 163773 w 2251880"/>
              <a:gd name="connsiteY21" fmla="*/ 1692322 h 3016155"/>
              <a:gd name="connsiteX22" fmla="*/ 163773 w 2251880"/>
              <a:gd name="connsiteY22" fmla="*/ 1828800 h 3016155"/>
              <a:gd name="connsiteX23" fmla="*/ 163773 w 2251880"/>
              <a:gd name="connsiteY23" fmla="*/ 1828800 h 3016155"/>
              <a:gd name="connsiteX24" fmla="*/ 204716 w 2251880"/>
              <a:gd name="connsiteY24" fmla="*/ 2074460 h 3016155"/>
              <a:gd name="connsiteX25" fmla="*/ 286603 w 2251880"/>
              <a:gd name="connsiteY25" fmla="*/ 2279176 h 3016155"/>
              <a:gd name="connsiteX26" fmla="*/ 368489 w 2251880"/>
              <a:gd name="connsiteY26" fmla="*/ 2442949 h 3016155"/>
              <a:gd name="connsiteX27" fmla="*/ 491319 w 2251880"/>
              <a:gd name="connsiteY27" fmla="*/ 2593074 h 3016155"/>
              <a:gd name="connsiteX28" fmla="*/ 545910 w 2251880"/>
              <a:gd name="connsiteY28" fmla="*/ 2715904 h 3016155"/>
              <a:gd name="connsiteX29" fmla="*/ 655092 w 2251880"/>
              <a:gd name="connsiteY29" fmla="*/ 2784143 h 3016155"/>
              <a:gd name="connsiteX30" fmla="*/ 968991 w 2251880"/>
              <a:gd name="connsiteY30" fmla="*/ 2906973 h 3016155"/>
              <a:gd name="connsiteX31" fmla="*/ 1255594 w 2251880"/>
              <a:gd name="connsiteY31" fmla="*/ 3016155 h 3016155"/>
              <a:gd name="connsiteX32" fmla="*/ 1405719 w 2251880"/>
              <a:gd name="connsiteY32" fmla="*/ 3016155 h 3016155"/>
              <a:gd name="connsiteX33" fmla="*/ 1555845 w 2251880"/>
              <a:gd name="connsiteY33" fmla="*/ 3016155 h 3016155"/>
              <a:gd name="connsiteX34" fmla="*/ 1555845 w 2251880"/>
              <a:gd name="connsiteY34" fmla="*/ 3016155 h 3016155"/>
              <a:gd name="connsiteX35" fmla="*/ 1719618 w 2251880"/>
              <a:gd name="connsiteY35" fmla="*/ 2947916 h 3016155"/>
              <a:gd name="connsiteX36" fmla="*/ 1842448 w 2251880"/>
              <a:gd name="connsiteY36" fmla="*/ 2920621 h 3016155"/>
              <a:gd name="connsiteX37" fmla="*/ 1992573 w 2251880"/>
              <a:gd name="connsiteY37" fmla="*/ 2866030 h 3016155"/>
              <a:gd name="connsiteX38" fmla="*/ 2169994 w 2251880"/>
              <a:gd name="connsiteY38" fmla="*/ 2800380 h 3016155"/>
              <a:gd name="connsiteX39" fmla="*/ 2251880 w 2251880"/>
              <a:gd name="connsiteY39" fmla="*/ 2606722 h 3016155"/>
              <a:gd name="connsiteX40" fmla="*/ 2001723 w 2251880"/>
              <a:gd name="connsiteY40" fmla="*/ 2629352 h 3016155"/>
              <a:gd name="connsiteX41" fmla="*/ 1927614 w 2251880"/>
              <a:gd name="connsiteY41" fmla="*/ 2546250 h 3016155"/>
              <a:gd name="connsiteX42" fmla="*/ 1865977 w 2251880"/>
              <a:gd name="connsiteY42" fmla="*/ 2501855 h 3016155"/>
              <a:gd name="connsiteX43" fmla="*/ 1653729 w 2251880"/>
              <a:gd name="connsiteY43" fmla="*/ 2514640 h 3016155"/>
              <a:gd name="connsiteX44" fmla="*/ 1308279 w 2251880"/>
              <a:gd name="connsiteY44" fmla="*/ 2493449 h 3016155"/>
              <a:gd name="connsiteX45" fmla="*/ 1112270 w 2251880"/>
              <a:gd name="connsiteY45" fmla="*/ 2335493 h 3016155"/>
              <a:gd name="connsiteX46" fmla="*/ 1053912 w 2251880"/>
              <a:gd name="connsiteY46" fmla="*/ 2094501 h 3016155"/>
              <a:gd name="connsiteX47" fmla="*/ 1123569 w 2251880"/>
              <a:gd name="connsiteY47" fmla="*/ 1801216 h 3016155"/>
              <a:gd name="connsiteX48" fmla="*/ 1222870 w 2251880"/>
              <a:gd name="connsiteY48" fmla="*/ 1527110 h 3016155"/>
              <a:gd name="connsiteX49" fmla="*/ 1522191 w 2251880"/>
              <a:gd name="connsiteY49" fmla="*/ 1356658 h 3016155"/>
              <a:gd name="connsiteX50" fmla="*/ 1657494 w 2251880"/>
              <a:gd name="connsiteY50" fmla="*/ 1349691 h 3016155"/>
              <a:gd name="connsiteX51" fmla="*/ 1815152 w 2251880"/>
              <a:gd name="connsiteY51" fmla="*/ 1351128 h 3016155"/>
              <a:gd name="connsiteX52" fmla="*/ 1883391 w 2251880"/>
              <a:gd name="connsiteY52" fmla="*/ 1255594 h 3016155"/>
              <a:gd name="connsiteX53" fmla="*/ 1938912 w 2251880"/>
              <a:gd name="connsiteY53" fmla="*/ 1250352 h 3016155"/>
              <a:gd name="connsiteX54" fmla="*/ 1737233 w 2251880"/>
              <a:gd name="connsiteY54" fmla="*/ 957998 h 3016155"/>
              <a:gd name="connsiteX55" fmla="*/ 1757237 w 2251880"/>
              <a:gd name="connsiteY55" fmla="*/ 615012 h 3016155"/>
              <a:gd name="connsiteX0" fmla="*/ 1757237 w 2169994"/>
              <a:gd name="connsiteY0" fmla="*/ 615012 h 3016155"/>
              <a:gd name="connsiteX1" fmla="*/ 1867881 w 2169994"/>
              <a:gd name="connsiteY1" fmla="*/ 414674 h 3016155"/>
              <a:gd name="connsiteX2" fmla="*/ 1659400 w 2169994"/>
              <a:gd name="connsiteY2" fmla="*/ 401890 h 3016155"/>
              <a:gd name="connsiteX3" fmla="*/ 1591160 w 2169994"/>
              <a:gd name="connsiteY3" fmla="*/ 360370 h 3016155"/>
              <a:gd name="connsiteX4" fmla="*/ 1453263 w 2169994"/>
              <a:gd name="connsiteY4" fmla="*/ 290693 h 3016155"/>
              <a:gd name="connsiteX5" fmla="*/ 1392314 w 2169994"/>
              <a:gd name="connsiteY5" fmla="*/ 269790 h 3016155"/>
              <a:gd name="connsiteX6" fmla="*/ 1150422 w 2169994"/>
              <a:gd name="connsiteY6" fmla="*/ 223606 h 3016155"/>
              <a:gd name="connsiteX7" fmla="*/ 928290 w 2169994"/>
              <a:gd name="connsiteY7" fmla="*/ 183525 h 3016155"/>
              <a:gd name="connsiteX8" fmla="*/ 619334 w 2169994"/>
              <a:gd name="connsiteY8" fmla="*/ 26434 h 3016155"/>
              <a:gd name="connsiteX9" fmla="*/ 395785 w 2169994"/>
              <a:gd name="connsiteY9" fmla="*/ 0 h 3016155"/>
              <a:gd name="connsiteX10" fmla="*/ 259307 w 2169994"/>
              <a:gd name="connsiteY10" fmla="*/ 218364 h 3016155"/>
              <a:gd name="connsiteX11" fmla="*/ 136477 w 2169994"/>
              <a:gd name="connsiteY11" fmla="*/ 341194 h 3016155"/>
              <a:gd name="connsiteX12" fmla="*/ 40943 w 2169994"/>
              <a:gd name="connsiteY12" fmla="*/ 464024 h 3016155"/>
              <a:gd name="connsiteX13" fmla="*/ 0 w 2169994"/>
              <a:gd name="connsiteY13" fmla="*/ 545910 h 3016155"/>
              <a:gd name="connsiteX14" fmla="*/ 68239 w 2169994"/>
              <a:gd name="connsiteY14" fmla="*/ 600501 h 3016155"/>
              <a:gd name="connsiteX15" fmla="*/ 259307 w 2169994"/>
              <a:gd name="connsiteY15" fmla="*/ 600501 h 3016155"/>
              <a:gd name="connsiteX16" fmla="*/ 409433 w 2169994"/>
              <a:gd name="connsiteY16" fmla="*/ 696036 h 3016155"/>
              <a:gd name="connsiteX17" fmla="*/ 382137 w 2169994"/>
              <a:gd name="connsiteY17" fmla="*/ 832513 h 3016155"/>
              <a:gd name="connsiteX18" fmla="*/ 313898 w 2169994"/>
              <a:gd name="connsiteY18" fmla="*/ 1105469 h 3016155"/>
              <a:gd name="connsiteX19" fmla="*/ 218364 w 2169994"/>
              <a:gd name="connsiteY19" fmla="*/ 1378424 h 3016155"/>
              <a:gd name="connsiteX20" fmla="*/ 163773 w 2169994"/>
              <a:gd name="connsiteY20" fmla="*/ 1569492 h 3016155"/>
              <a:gd name="connsiteX21" fmla="*/ 163773 w 2169994"/>
              <a:gd name="connsiteY21" fmla="*/ 1692322 h 3016155"/>
              <a:gd name="connsiteX22" fmla="*/ 163773 w 2169994"/>
              <a:gd name="connsiteY22" fmla="*/ 1828800 h 3016155"/>
              <a:gd name="connsiteX23" fmla="*/ 163773 w 2169994"/>
              <a:gd name="connsiteY23" fmla="*/ 1828800 h 3016155"/>
              <a:gd name="connsiteX24" fmla="*/ 204716 w 2169994"/>
              <a:gd name="connsiteY24" fmla="*/ 2074460 h 3016155"/>
              <a:gd name="connsiteX25" fmla="*/ 286603 w 2169994"/>
              <a:gd name="connsiteY25" fmla="*/ 2279176 h 3016155"/>
              <a:gd name="connsiteX26" fmla="*/ 368489 w 2169994"/>
              <a:gd name="connsiteY26" fmla="*/ 2442949 h 3016155"/>
              <a:gd name="connsiteX27" fmla="*/ 491319 w 2169994"/>
              <a:gd name="connsiteY27" fmla="*/ 2593074 h 3016155"/>
              <a:gd name="connsiteX28" fmla="*/ 545910 w 2169994"/>
              <a:gd name="connsiteY28" fmla="*/ 2715904 h 3016155"/>
              <a:gd name="connsiteX29" fmla="*/ 655092 w 2169994"/>
              <a:gd name="connsiteY29" fmla="*/ 2784143 h 3016155"/>
              <a:gd name="connsiteX30" fmla="*/ 968991 w 2169994"/>
              <a:gd name="connsiteY30" fmla="*/ 2906973 h 3016155"/>
              <a:gd name="connsiteX31" fmla="*/ 1255594 w 2169994"/>
              <a:gd name="connsiteY31" fmla="*/ 3016155 h 3016155"/>
              <a:gd name="connsiteX32" fmla="*/ 1405719 w 2169994"/>
              <a:gd name="connsiteY32" fmla="*/ 3016155 h 3016155"/>
              <a:gd name="connsiteX33" fmla="*/ 1555845 w 2169994"/>
              <a:gd name="connsiteY33" fmla="*/ 3016155 h 3016155"/>
              <a:gd name="connsiteX34" fmla="*/ 1555845 w 2169994"/>
              <a:gd name="connsiteY34" fmla="*/ 3016155 h 3016155"/>
              <a:gd name="connsiteX35" fmla="*/ 1719618 w 2169994"/>
              <a:gd name="connsiteY35" fmla="*/ 2947916 h 3016155"/>
              <a:gd name="connsiteX36" fmla="*/ 1842448 w 2169994"/>
              <a:gd name="connsiteY36" fmla="*/ 2920621 h 3016155"/>
              <a:gd name="connsiteX37" fmla="*/ 1992573 w 2169994"/>
              <a:gd name="connsiteY37" fmla="*/ 2866030 h 3016155"/>
              <a:gd name="connsiteX38" fmla="*/ 2169994 w 2169994"/>
              <a:gd name="connsiteY38" fmla="*/ 2800380 h 3016155"/>
              <a:gd name="connsiteX39" fmla="*/ 2112567 w 2169994"/>
              <a:gd name="connsiteY39" fmla="*/ 2732140 h 3016155"/>
              <a:gd name="connsiteX40" fmla="*/ 2001723 w 2169994"/>
              <a:gd name="connsiteY40" fmla="*/ 2629352 h 3016155"/>
              <a:gd name="connsiteX41" fmla="*/ 1927614 w 2169994"/>
              <a:gd name="connsiteY41" fmla="*/ 2546250 h 3016155"/>
              <a:gd name="connsiteX42" fmla="*/ 1865977 w 2169994"/>
              <a:gd name="connsiteY42" fmla="*/ 2501855 h 3016155"/>
              <a:gd name="connsiteX43" fmla="*/ 1653729 w 2169994"/>
              <a:gd name="connsiteY43" fmla="*/ 2514640 h 3016155"/>
              <a:gd name="connsiteX44" fmla="*/ 1308279 w 2169994"/>
              <a:gd name="connsiteY44" fmla="*/ 2493449 h 3016155"/>
              <a:gd name="connsiteX45" fmla="*/ 1112270 w 2169994"/>
              <a:gd name="connsiteY45" fmla="*/ 2335493 h 3016155"/>
              <a:gd name="connsiteX46" fmla="*/ 1053912 w 2169994"/>
              <a:gd name="connsiteY46" fmla="*/ 2094501 h 3016155"/>
              <a:gd name="connsiteX47" fmla="*/ 1123569 w 2169994"/>
              <a:gd name="connsiteY47" fmla="*/ 1801216 h 3016155"/>
              <a:gd name="connsiteX48" fmla="*/ 1222870 w 2169994"/>
              <a:gd name="connsiteY48" fmla="*/ 1527110 h 3016155"/>
              <a:gd name="connsiteX49" fmla="*/ 1522191 w 2169994"/>
              <a:gd name="connsiteY49" fmla="*/ 1356658 h 3016155"/>
              <a:gd name="connsiteX50" fmla="*/ 1657494 w 2169994"/>
              <a:gd name="connsiteY50" fmla="*/ 1349691 h 3016155"/>
              <a:gd name="connsiteX51" fmla="*/ 1815152 w 2169994"/>
              <a:gd name="connsiteY51" fmla="*/ 1351128 h 3016155"/>
              <a:gd name="connsiteX52" fmla="*/ 1883391 w 2169994"/>
              <a:gd name="connsiteY52" fmla="*/ 1255594 h 3016155"/>
              <a:gd name="connsiteX53" fmla="*/ 1938912 w 2169994"/>
              <a:gd name="connsiteY53" fmla="*/ 1250352 h 3016155"/>
              <a:gd name="connsiteX54" fmla="*/ 1737233 w 2169994"/>
              <a:gd name="connsiteY54" fmla="*/ 957998 h 3016155"/>
              <a:gd name="connsiteX55" fmla="*/ 1757237 w 2169994"/>
              <a:gd name="connsiteY55" fmla="*/ 615012 h 3016155"/>
              <a:gd name="connsiteX0" fmla="*/ 1757237 w 2169994"/>
              <a:gd name="connsiteY0" fmla="*/ 615012 h 3016155"/>
              <a:gd name="connsiteX1" fmla="*/ 1867881 w 2169994"/>
              <a:gd name="connsiteY1" fmla="*/ 414674 h 3016155"/>
              <a:gd name="connsiteX2" fmla="*/ 1659400 w 2169994"/>
              <a:gd name="connsiteY2" fmla="*/ 401890 h 3016155"/>
              <a:gd name="connsiteX3" fmla="*/ 1591160 w 2169994"/>
              <a:gd name="connsiteY3" fmla="*/ 360370 h 3016155"/>
              <a:gd name="connsiteX4" fmla="*/ 1453263 w 2169994"/>
              <a:gd name="connsiteY4" fmla="*/ 290693 h 3016155"/>
              <a:gd name="connsiteX5" fmla="*/ 1392314 w 2169994"/>
              <a:gd name="connsiteY5" fmla="*/ 269790 h 3016155"/>
              <a:gd name="connsiteX6" fmla="*/ 1150422 w 2169994"/>
              <a:gd name="connsiteY6" fmla="*/ 223606 h 3016155"/>
              <a:gd name="connsiteX7" fmla="*/ 928290 w 2169994"/>
              <a:gd name="connsiteY7" fmla="*/ 183525 h 3016155"/>
              <a:gd name="connsiteX8" fmla="*/ 619334 w 2169994"/>
              <a:gd name="connsiteY8" fmla="*/ 26434 h 3016155"/>
              <a:gd name="connsiteX9" fmla="*/ 395785 w 2169994"/>
              <a:gd name="connsiteY9" fmla="*/ 0 h 3016155"/>
              <a:gd name="connsiteX10" fmla="*/ 259307 w 2169994"/>
              <a:gd name="connsiteY10" fmla="*/ 218364 h 3016155"/>
              <a:gd name="connsiteX11" fmla="*/ 136477 w 2169994"/>
              <a:gd name="connsiteY11" fmla="*/ 341194 h 3016155"/>
              <a:gd name="connsiteX12" fmla="*/ 40943 w 2169994"/>
              <a:gd name="connsiteY12" fmla="*/ 464024 h 3016155"/>
              <a:gd name="connsiteX13" fmla="*/ 0 w 2169994"/>
              <a:gd name="connsiteY13" fmla="*/ 545910 h 3016155"/>
              <a:gd name="connsiteX14" fmla="*/ 68239 w 2169994"/>
              <a:gd name="connsiteY14" fmla="*/ 600501 h 3016155"/>
              <a:gd name="connsiteX15" fmla="*/ 259307 w 2169994"/>
              <a:gd name="connsiteY15" fmla="*/ 600501 h 3016155"/>
              <a:gd name="connsiteX16" fmla="*/ 409433 w 2169994"/>
              <a:gd name="connsiteY16" fmla="*/ 696036 h 3016155"/>
              <a:gd name="connsiteX17" fmla="*/ 382137 w 2169994"/>
              <a:gd name="connsiteY17" fmla="*/ 832513 h 3016155"/>
              <a:gd name="connsiteX18" fmla="*/ 313898 w 2169994"/>
              <a:gd name="connsiteY18" fmla="*/ 1105469 h 3016155"/>
              <a:gd name="connsiteX19" fmla="*/ 218364 w 2169994"/>
              <a:gd name="connsiteY19" fmla="*/ 1378424 h 3016155"/>
              <a:gd name="connsiteX20" fmla="*/ 163773 w 2169994"/>
              <a:gd name="connsiteY20" fmla="*/ 1569492 h 3016155"/>
              <a:gd name="connsiteX21" fmla="*/ 163773 w 2169994"/>
              <a:gd name="connsiteY21" fmla="*/ 1692322 h 3016155"/>
              <a:gd name="connsiteX22" fmla="*/ 163773 w 2169994"/>
              <a:gd name="connsiteY22" fmla="*/ 1828800 h 3016155"/>
              <a:gd name="connsiteX23" fmla="*/ 163773 w 2169994"/>
              <a:gd name="connsiteY23" fmla="*/ 1828800 h 3016155"/>
              <a:gd name="connsiteX24" fmla="*/ 204716 w 2169994"/>
              <a:gd name="connsiteY24" fmla="*/ 2074460 h 3016155"/>
              <a:gd name="connsiteX25" fmla="*/ 286603 w 2169994"/>
              <a:gd name="connsiteY25" fmla="*/ 2279176 h 3016155"/>
              <a:gd name="connsiteX26" fmla="*/ 368489 w 2169994"/>
              <a:gd name="connsiteY26" fmla="*/ 2442949 h 3016155"/>
              <a:gd name="connsiteX27" fmla="*/ 491319 w 2169994"/>
              <a:gd name="connsiteY27" fmla="*/ 2593074 h 3016155"/>
              <a:gd name="connsiteX28" fmla="*/ 545910 w 2169994"/>
              <a:gd name="connsiteY28" fmla="*/ 2715904 h 3016155"/>
              <a:gd name="connsiteX29" fmla="*/ 655092 w 2169994"/>
              <a:gd name="connsiteY29" fmla="*/ 2784143 h 3016155"/>
              <a:gd name="connsiteX30" fmla="*/ 968991 w 2169994"/>
              <a:gd name="connsiteY30" fmla="*/ 2906973 h 3016155"/>
              <a:gd name="connsiteX31" fmla="*/ 1255594 w 2169994"/>
              <a:gd name="connsiteY31" fmla="*/ 3016155 h 3016155"/>
              <a:gd name="connsiteX32" fmla="*/ 1405719 w 2169994"/>
              <a:gd name="connsiteY32" fmla="*/ 3016155 h 3016155"/>
              <a:gd name="connsiteX33" fmla="*/ 1555845 w 2169994"/>
              <a:gd name="connsiteY33" fmla="*/ 3016155 h 3016155"/>
              <a:gd name="connsiteX34" fmla="*/ 1555845 w 2169994"/>
              <a:gd name="connsiteY34" fmla="*/ 3016155 h 3016155"/>
              <a:gd name="connsiteX35" fmla="*/ 1719618 w 2169994"/>
              <a:gd name="connsiteY35" fmla="*/ 2947916 h 3016155"/>
              <a:gd name="connsiteX36" fmla="*/ 1842448 w 2169994"/>
              <a:gd name="connsiteY36" fmla="*/ 2920621 h 3016155"/>
              <a:gd name="connsiteX37" fmla="*/ 2062230 w 2169994"/>
              <a:gd name="connsiteY37" fmla="*/ 2907836 h 3016155"/>
              <a:gd name="connsiteX38" fmla="*/ 2169994 w 2169994"/>
              <a:gd name="connsiteY38" fmla="*/ 2800380 h 3016155"/>
              <a:gd name="connsiteX39" fmla="*/ 2112567 w 2169994"/>
              <a:gd name="connsiteY39" fmla="*/ 2732140 h 3016155"/>
              <a:gd name="connsiteX40" fmla="*/ 2001723 w 2169994"/>
              <a:gd name="connsiteY40" fmla="*/ 2629352 h 3016155"/>
              <a:gd name="connsiteX41" fmla="*/ 1927614 w 2169994"/>
              <a:gd name="connsiteY41" fmla="*/ 2546250 h 3016155"/>
              <a:gd name="connsiteX42" fmla="*/ 1865977 w 2169994"/>
              <a:gd name="connsiteY42" fmla="*/ 2501855 h 3016155"/>
              <a:gd name="connsiteX43" fmla="*/ 1653729 w 2169994"/>
              <a:gd name="connsiteY43" fmla="*/ 2514640 h 3016155"/>
              <a:gd name="connsiteX44" fmla="*/ 1308279 w 2169994"/>
              <a:gd name="connsiteY44" fmla="*/ 2493449 h 3016155"/>
              <a:gd name="connsiteX45" fmla="*/ 1112270 w 2169994"/>
              <a:gd name="connsiteY45" fmla="*/ 2335493 h 3016155"/>
              <a:gd name="connsiteX46" fmla="*/ 1053912 w 2169994"/>
              <a:gd name="connsiteY46" fmla="*/ 2094501 h 3016155"/>
              <a:gd name="connsiteX47" fmla="*/ 1123569 w 2169994"/>
              <a:gd name="connsiteY47" fmla="*/ 1801216 h 3016155"/>
              <a:gd name="connsiteX48" fmla="*/ 1222870 w 2169994"/>
              <a:gd name="connsiteY48" fmla="*/ 1527110 h 3016155"/>
              <a:gd name="connsiteX49" fmla="*/ 1522191 w 2169994"/>
              <a:gd name="connsiteY49" fmla="*/ 1356658 h 3016155"/>
              <a:gd name="connsiteX50" fmla="*/ 1657494 w 2169994"/>
              <a:gd name="connsiteY50" fmla="*/ 1349691 h 3016155"/>
              <a:gd name="connsiteX51" fmla="*/ 1815152 w 2169994"/>
              <a:gd name="connsiteY51" fmla="*/ 1351128 h 3016155"/>
              <a:gd name="connsiteX52" fmla="*/ 1883391 w 2169994"/>
              <a:gd name="connsiteY52" fmla="*/ 1255594 h 3016155"/>
              <a:gd name="connsiteX53" fmla="*/ 1938912 w 2169994"/>
              <a:gd name="connsiteY53" fmla="*/ 1250352 h 3016155"/>
              <a:gd name="connsiteX54" fmla="*/ 1737233 w 2169994"/>
              <a:gd name="connsiteY54" fmla="*/ 957998 h 3016155"/>
              <a:gd name="connsiteX55" fmla="*/ 1757237 w 2169994"/>
              <a:gd name="connsiteY55" fmla="*/ 615012 h 3016155"/>
              <a:gd name="connsiteX0" fmla="*/ 1757237 w 2169994"/>
              <a:gd name="connsiteY0" fmla="*/ 615012 h 3018170"/>
              <a:gd name="connsiteX1" fmla="*/ 1867881 w 2169994"/>
              <a:gd name="connsiteY1" fmla="*/ 414674 h 3018170"/>
              <a:gd name="connsiteX2" fmla="*/ 1659400 w 2169994"/>
              <a:gd name="connsiteY2" fmla="*/ 401890 h 3018170"/>
              <a:gd name="connsiteX3" fmla="*/ 1591160 w 2169994"/>
              <a:gd name="connsiteY3" fmla="*/ 360370 h 3018170"/>
              <a:gd name="connsiteX4" fmla="*/ 1453263 w 2169994"/>
              <a:gd name="connsiteY4" fmla="*/ 290693 h 3018170"/>
              <a:gd name="connsiteX5" fmla="*/ 1392314 w 2169994"/>
              <a:gd name="connsiteY5" fmla="*/ 269790 h 3018170"/>
              <a:gd name="connsiteX6" fmla="*/ 1150422 w 2169994"/>
              <a:gd name="connsiteY6" fmla="*/ 223606 h 3018170"/>
              <a:gd name="connsiteX7" fmla="*/ 928290 w 2169994"/>
              <a:gd name="connsiteY7" fmla="*/ 183525 h 3018170"/>
              <a:gd name="connsiteX8" fmla="*/ 619334 w 2169994"/>
              <a:gd name="connsiteY8" fmla="*/ 26434 h 3018170"/>
              <a:gd name="connsiteX9" fmla="*/ 395785 w 2169994"/>
              <a:gd name="connsiteY9" fmla="*/ 0 h 3018170"/>
              <a:gd name="connsiteX10" fmla="*/ 259307 w 2169994"/>
              <a:gd name="connsiteY10" fmla="*/ 218364 h 3018170"/>
              <a:gd name="connsiteX11" fmla="*/ 136477 w 2169994"/>
              <a:gd name="connsiteY11" fmla="*/ 341194 h 3018170"/>
              <a:gd name="connsiteX12" fmla="*/ 40943 w 2169994"/>
              <a:gd name="connsiteY12" fmla="*/ 464024 h 3018170"/>
              <a:gd name="connsiteX13" fmla="*/ 0 w 2169994"/>
              <a:gd name="connsiteY13" fmla="*/ 545910 h 3018170"/>
              <a:gd name="connsiteX14" fmla="*/ 68239 w 2169994"/>
              <a:gd name="connsiteY14" fmla="*/ 600501 h 3018170"/>
              <a:gd name="connsiteX15" fmla="*/ 259307 w 2169994"/>
              <a:gd name="connsiteY15" fmla="*/ 600501 h 3018170"/>
              <a:gd name="connsiteX16" fmla="*/ 409433 w 2169994"/>
              <a:gd name="connsiteY16" fmla="*/ 696036 h 3018170"/>
              <a:gd name="connsiteX17" fmla="*/ 382137 w 2169994"/>
              <a:gd name="connsiteY17" fmla="*/ 832513 h 3018170"/>
              <a:gd name="connsiteX18" fmla="*/ 313898 w 2169994"/>
              <a:gd name="connsiteY18" fmla="*/ 1105469 h 3018170"/>
              <a:gd name="connsiteX19" fmla="*/ 218364 w 2169994"/>
              <a:gd name="connsiteY19" fmla="*/ 1378424 h 3018170"/>
              <a:gd name="connsiteX20" fmla="*/ 163773 w 2169994"/>
              <a:gd name="connsiteY20" fmla="*/ 1569492 h 3018170"/>
              <a:gd name="connsiteX21" fmla="*/ 163773 w 2169994"/>
              <a:gd name="connsiteY21" fmla="*/ 1692322 h 3018170"/>
              <a:gd name="connsiteX22" fmla="*/ 163773 w 2169994"/>
              <a:gd name="connsiteY22" fmla="*/ 1828800 h 3018170"/>
              <a:gd name="connsiteX23" fmla="*/ 163773 w 2169994"/>
              <a:gd name="connsiteY23" fmla="*/ 1828800 h 3018170"/>
              <a:gd name="connsiteX24" fmla="*/ 204716 w 2169994"/>
              <a:gd name="connsiteY24" fmla="*/ 2074460 h 3018170"/>
              <a:gd name="connsiteX25" fmla="*/ 286603 w 2169994"/>
              <a:gd name="connsiteY25" fmla="*/ 2279176 h 3018170"/>
              <a:gd name="connsiteX26" fmla="*/ 368489 w 2169994"/>
              <a:gd name="connsiteY26" fmla="*/ 2442949 h 3018170"/>
              <a:gd name="connsiteX27" fmla="*/ 491319 w 2169994"/>
              <a:gd name="connsiteY27" fmla="*/ 2593074 h 3018170"/>
              <a:gd name="connsiteX28" fmla="*/ 545910 w 2169994"/>
              <a:gd name="connsiteY28" fmla="*/ 2715904 h 3018170"/>
              <a:gd name="connsiteX29" fmla="*/ 655092 w 2169994"/>
              <a:gd name="connsiteY29" fmla="*/ 2784143 h 3018170"/>
              <a:gd name="connsiteX30" fmla="*/ 968991 w 2169994"/>
              <a:gd name="connsiteY30" fmla="*/ 2906973 h 3018170"/>
              <a:gd name="connsiteX31" fmla="*/ 1255594 w 2169994"/>
              <a:gd name="connsiteY31" fmla="*/ 3016155 h 3018170"/>
              <a:gd name="connsiteX32" fmla="*/ 1405719 w 2169994"/>
              <a:gd name="connsiteY32" fmla="*/ 3016155 h 3018170"/>
              <a:gd name="connsiteX33" fmla="*/ 1555845 w 2169994"/>
              <a:gd name="connsiteY33" fmla="*/ 3016155 h 3018170"/>
              <a:gd name="connsiteX34" fmla="*/ 1555845 w 2169994"/>
              <a:gd name="connsiteY34" fmla="*/ 3016155 h 3018170"/>
              <a:gd name="connsiteX35" fmla="*/ 1719618 w 2169994"/>
              <a:gd name="connsiteY35" fmla="*/ 2947916 h 3018170"/>
              <a:gd name="connsiteX36" fmla="*/ 1894690 w 2169994"/>
              <a:gd name="connsiteY36" fmla="*/ 3018170 h 3018170"/>
              <a:gd name="connsiteX37" fmla="*/ 2062230 w 2169994"/>
              <a:gd name="connsiteY37" fmla="*/ 2907836 h 3018170"/>
              <a:gd name="connsiteX38" fmla="*/ 2169994 w 2169994"/>
              <a:gd name="connsiteY38" fmla="*/ 2800380 h 3018170"/>
              <a:gd name="connsiteX39" fmla="*/ 2112567 w 2169994"/>
              <a:gd name="connsiteY39" fmla="*/ 2732140 h 3018170"/>
              <a:gd name="connsiteX40" fmla="*/ 2001723 w 2169994"/>
              <a:gd name="connsiteY40" fmla="*/ 2629352 h 3018170"/>
              <a:gd name="connsiteX41" fmla="*/ 1927614 w 2169994"/>
              <a:gd name="connsiteY41" fmla="*/ 2546250 h 3018170"/>
              <a:gd name="connsiteX42" fmla="*/ 1865977 w 2169994"/>
              <a:gd name="connsiteY42" fmla="*/ 2501855 h 3018170"/>
              <a:gd name="connsiteX43" fmla="*/ 1653729 w 2169994"/>
              <a:gd name="connsiteY43" fmla="*/ 2514640 h 3018170"/>
              <a:gd name="connsiteX44" fmla="*/ 1308279 w 2169994"/>
              <a:gd name="connsiteY44" fmla="*/ 2493449 h 3018170"/>
              <a:gd name="connsiteX45" fmla="*/ 1112270 w 2169994"/>
              <a:gd name="connsiteY45" fmla="*/ 2335493 h 3018170"/>
              <a:gd name="connsiteX46" fmla="*/ 1053912 w 2169994"/>
              <a:gd name="connsiteY46" fmla="*/ 2094501 h 3018170"/>
              <a:gd name="connsiteX47" fmla="*/ 1123569 w 2169994"/>
              <a:gd name="connsiteY47" fmla="*/ 1801216 h 3018170"/>
              <a:gd name="connsiteX48" fmla="*/ 1222870 w 2169994"/>
              <a:gd name="connsiteY48" fmla="*/ 1527110 h 3018170"/>
              <a:gd name="connsiteX49" fmla="*/ 1522191 w 2169994"/>
              <a:gd name="connsiteY49" fmla="*/ 1356658 h 3018170"/>
              <a:gd name="connsiteX50" fmla="*/ 1657494 w 2169994"/>
              <a:gd name="connsiteY50" fmla="*/ 1349691 h 3018170"/>
              <a:gd name="connsiteX51" fmla="*/ 1815152 w 2169994"/>
              <a:gd name="connsiteY51" fmla="*/ 1351128 h 3018170"/>
              <a:gd name="connsiteX52" fmla="*/ 1883391 w 2169994"/>
              <a:gd name="connsiteY52" fmla="*/ 1255594 h 3018170"/>
              <a:gd name="connsiteX53" fmla="*/ 1938912 w 2169994"/>
              <a:gd name="connsiteY53" fmla="*/ 1250352 h 3018170"/>
              <a:gd name="connsiteX54" fmla="*/ 1737233 w 2169994"/>
              <a:gd name="connsiteY54" fmla="*/ 957998 h 3018170"/>
              <a:gd name="connsiteX55" fmla="*/ 1757237 w 2169994"/>
              <a:gd name="connsiteY55" fmla="*/ 615012 h 3018170"/>
              <a:gd name="connsiteX0" fmla="*/ 1757237 w 2169994"/>
              <a:gd name="connsiteY0" fmla="*/ 615012 h 3143014"/>
              <a:gd name="connsiteX1" fmla="*/ 1867881 w 2169994"/>
              <a:gd name="connsiteY1" fmla="*/ 414674 h 3143014"/>
              <a:gd name="connsiteX2" fmla="*/ 1659400 w 2169994"/>
              <a:gd name="connsiteY2" fmla="*/ 401890 h 3143014"/>
              <a:gd name="connsiteX3" fmla="*/ 1591160 w 2169994"/>
              <a:gd name="connsiteY3" fmla="*/ 360370 h 3143014"/>
              <a:gd name="connsiteX4" fmla="*/ 1453263 w 2169994"/>
              <a:gd name="connsiteY4" fmla="*/ 290693 h 3143014"/>
              <a:gd name="connsiteX5" fmla="*/ 1392314 w 2169994"/>
              <a:gd name="connsiteY5" fmla="*/ 269790 h 3143014"/>
              <a:gd name="connsiteX6" fmla="*/ 1150422 w 2169994"/>
              <a:gd name="connsiteY6" fmla="*/ 223606 h 3143014"/>
              <a:gd name="connsiteX7" fmla="*/ 928290 w 2169994"/>
              <a:gd name="connsiteY7" fmla="*/ 183525 h 3143014"/>
              <a:gd name="connsiteX8" fmla="*/ 619334 w 2169994"/>
              <a:gd name="connsiteY8" fmla="*/ 26434 h 3143014"/>
              <a:gd name="connsiteX9" fmla="*/ 395785 w 2169994"/>
              <a:gd name="connsiteY9" fmla="*/ 0 h 3143014"/>
              <a:gd name="connsiteX10" fmla="*/ 259307 w 2169994"/>
              <a:gd name="connsiteY10" fmla="*/ 218364 h 3143014"/>
              <a:gd name="connsiteX11" fmla="*/ 136477 w 2169994"/>
              <a:gd name="connsiteY11" fmla="*/ 341194 h 3143014"/>
              <a:gd name="connsiteX12" fmla="*/ 40943 w 2169994"/>
              <a:gd name="connsiteY12" fmla="*/ 464024 h 3143014"/>
              <a:gd name="connsiteX13" fmla="*/ 0 w 2169994"/>
              <a:gd name="connsiteY13" fmla="*/ 545910 h 3143014"/>
              <a:gd name="connsiteX14" fmla="*/ 68239 w 2169994"/>
              <a:gd name="connsiteY14" fmla="*/ 600501 h 3143014"/>
              <a:gd name="connsiteX15" fmla="*/ 259307 w 2169994"/>
              <a:gd name="connsiteY15" fmla="*/ 600501 h 3143014"/>
              <a:gd name="connsiteX16" fmla="*/ 409433 w 2169994"/>
              <a:gd name="connsiteY16" fmla="*/ 696036 h 3143014"/>
              <a:gd name="connsiteX17" fmla="*/ 382137 w 2169994"/>
              <a:gd name="connsiteY17" fmla="*/ 832513 h 3143014"/>
              <a:gd name="connsiteX18" fmla="*/ 313898 w 2169994"/>
              <a:gd name="connsiteY18" fmla="*/ 1105469 h 3143014"/>
              <a:gd name="connsiteX19" fmla="*/ 218364 w 2169994"/>
              <a:gd name="connsiteY19" fmla="*/ 1378424 h 3143014"/>
              <a:gd name="connsiteX20" fmla="*/ 163773 w 2169994"/>
              <a:gd name="connsiteY20" fmla="*/ 1569492 h 3143014"/>
              <a:gd name="connsiteX21" fmla="*/ 163773 w 2169994"/>
              <a:gd name="connsiteY21" fmla="*/ 1692322 h 3143014"/>
              <a:gd name="connsiteX22" fmla="*/ 163773 w 2169994"/>
              <a:gd name="connsiteY22" fmla="*/ 1828800 h 3143014"/>
              <a:gd name="connsiteX23" fmla="*/ 163773 w 2169994"/>
              <a:gd name="connsiteY23" fmla="*/ 1828800 h 3143014"/>
              <a:gd name="connsiteX24" fmla="*/ 204716 w 2169994"/>
              <a:gd name="connsiteY24" fmla="*/ 2074460 h 3143014"/>
              <a:gd name="connsiteX25" fmla="*/ 286603 w 2169994"/>
              <a:gd name="connsiteY25" fmla="*/ 2279176 h 3143014"/>
              <a:gd name="connsiteX26" fmla="*/ 368489 w 2169994"/>
              <a:gd name="connsiteY26" fmla="*/ 2442949 h 3143014"/>
              <a:gd name="connsiteX27" fmla="*/ 491319 w 2169994"/>
              <a:gd name="connsiteY27" fmla="*/ 2593074 h 3143014"/>
              <a:gd name="connsiteX28" fmla="*/ 545910 w 2169994"/>
              <a:gd name="connsiteY28" fmla="*/ 2715904 h 3143014"/>
              <a:gd name="connsiteX29" fmla="*/ 655092 w 2169994"/>
              <a:gd name="connsiteY29" fmla="*/ 2784143 h 3143014"/>
              <a:gd name="connsiteX30" fmla="*/ 968991 w 2169994"/>
              <a:gd name="connsiteY30" fmla="*/ 2906973 h 3143014"/>
              <a:gd name="connsiteX31" fmla="*/ 1255594 w 2169994"/>
              <a:gd name="connsiteY31" fmla="*/ 3016155 h 3143014"/>
              <a:gd name="connsiteX32" fmla="*/ 1405719 w 2169994"/>
              <a:gd name="connsiteY32" fmla="*/ 3016155 h 3143014"/>
              <a:gd name="connsiteX33" fmla="*/ 1555845 w 2169994"/>
              <a:gd name="connsiteY33" fmla="*/ 3016155 h 3143014"/>
              <a:gd name="connsiteX34" fmla="*/ 1555845 w 2169994"/>
              <a:gd name="connsiteY34" fmla="*/ 3016155 h 3143014"/>
              <a:gd name="connsiteX35" fmla="*/ 1693497 w 2169994"/>
              <a:gd name="connsiteY35" fmla="*/ 3143014 h 3143014"/>
              <a:gd name="connsiteX36" fmla="*/ 1894690 w 2169994"/>
              <a:gd name="connsiteY36" fmla="*/ 3018170 h 3143014"/>
              <a:gd name="connsiteX37" fmla="*/ 2062230 w 2169994"/>
              <a:gd name="connsiteY37" fmla="*/ 2907836 h 3143014"/>
              <a:gd name="connsiteX38" fmla="*/ 2169994 w 2169994"/>
              <a:gd name="connsiteY38" fmla="*/ 2800380 h 3143014"/>
              <a:gd name="connsiteX39" fmla="*/ 2112567 w 2169994"/>
              <a:gd name="connsiteY39" fmla="*/ 2732140 h 3143014"/>
              <a:gd name="connsiteX40" fmla="*/ 2001723 w 2169994"/>
              <a:gd name="connsiteY40" fmla="*/ 2629352 h 3143014"/>
              <a:gd name="connsiteX41" fmla="*/ 1927614 w 2169994"/>
              <a:gd name="connsiteY41" fmla="*/ 2546250 h 3143014"/>
              <a:gd name="connsiteX42" fmla="*/ 1865977 w 2169994"/>
              <a:gd name="connsiteY42" fmla="*/ 2501855 h 3143014"/>
              <a:gd name="connsiteX43" fmla="*/ 1653729 w 2169994"/>
              <a:gd name="connsiteY43" fmla="*/ 2514640 h 3143014"/>
              <a:gd name="connsiteX44" fmla="*/ 1308279 w 2169994"/>
              <a:gd name="connsiteY44" fmla="*/ 2493449 h 3143014"/>
              <a:gd name="connsiteX45" fmla="*/ 1112270 w 2169994"/>
              <a:gd name="connsiteY45" fmla="*/ 2335493 h 3143014"/>
              <a:gd name="connsiteX46" fmla="*/ 1053912 w 2169994"/>
              <a:gd name="connsiteY46" fmla="*/ 2094501 h 3143014"/>
              <a:gd name="connsiteX47" fmla="*/ 1123569 w 2169994"/>
              <a:gd name="connsiteY47" fmla="*/ 1801216 h 3143014"/>
              <a:gd name="connsiteX48" fmla="*/ 1222870 w 2169994"/>
              <a:gd name="connsiteY48" fmla="*/ 1527110 h 3143014"/>
              <a:gd name="connsiteX49" fmla="*/ 1522191 w 2169994"/>
              <a:gd name="connsiteY49" fmla="*/ 1356658 h 3143014"/>
              <a:gd name="connsiteX50" fmla="*/ 1657494 w 2169994"/>
              <a:gd name="connsiteY50" fmla="*/ 1349691 h 3143014"/>
              <a:gd name="connsiteX51" fmla="*/ 1815152 w 2169994"/>
              <a:gd name="connsiteY51" fmla="*/ 1351128 h 3143014"/>
              <a:gd name="connsiteX52" fmla="*/ 1883391 w 2169994"/>
              <a:gd name="connsiteY52" fmla="*/ 1255594 h 3143014"/>
              <a:gd name="connsiteX53" fmla="*/ 1938912 w 2169994"/>
              <a:gd name="connsiteY53" fmla="*/ 1250352 h 3143014"/>
              <a:gd name="connsiteX54" fmla="*/ 1737233 w 2169994"/>
              <a:gd name="connsiteY54" fmla="*/ 957998 h 3143014"/>
              <a:gd name="connsiteX55" fmla="*/ 1757237 w 2169994"/>
              <a:gd name="connsiteY55" fmla="*/ 615012 h 3143014"/>
              <a:gd name="connsiteX0" fmla="*/ 1757237 w 2169994"/>
              <a:gd name="connsiteY0" fmla="*/ 615012 h 3143014"/>
              <a:gd name="connsiteX1" fmla="*/ 1867881 w 2169994"/>
              <a:gd name="connsiteY1" fmla="*/ 414674 h 3143014"/>
              <a:gd name="connsiteX2" fmla="*/ 1659400 w 2169994"/>
              <a:gd name="connsiteY2" fmla="*/ 401890 h 3143014"/>
              <a:gd name="connsiteX3" fmla="*/ 1591160 w 2169994"/>
              <a:gd name="connsiteY3" fmla="*/ 360370 h 3143014"/>
              <a:gd name="connsiteX4" fmla="*/ 1453263 w 2169994"/>
              <a:gd name="connsiteY4" fmla="*/ 290693 h 3143014"/>
              <a:gd name="connsiteX5" fmla="*/ 1392314 w 2169994"/>
              <a:gd name="connsiteY5" fmla="*/ 269790 h 3143014"/>
              <a:gd name="connsiteX6" fmla="*/ 1150422 w 2169994"/>
              <a:gd name="connsiteY6" fmla="*/ 223606 h 3143014"/>
              <a:gd name="connsiteX7" fmla="*/ 928290 w 2169994"/>
              <a:gd name="connsiteY7" fmla="*/ 183525 h 3143014"/>
              <a:gd name="connsiteX8" fmla="*/ 619334 w 2169994"/>
              <a:gd name="connsiteY8" fmla="*/ 26434 h 3143014"/>
              <a:gd name="connsiteX9" fmla="*/ 395785 w 2169994"/>
              <a:gd name="connsiteY9" fmla="*/ 0 h 3143014"/>
              <a:gd name="connsiteX10" fmla="*/ 259307 w 2169994"/>
              <a:gd name="connsiteY10" fmla="*/ 218364 h 3143014"/>
              <a:gd name="connsiteX11" fmla="*/ 136477 w 2169994"/>
              <a:gd name="connsiteY11" fmla="*/ 341194 h 3143014"/>
              <a:gd name="connsiteX12" fmla="*/ 40943 w 2169994"/>
              <a:gd name="connsiteY12" fmla="*/ 464024 h 3143014"/>
              <a:gd name="connsiteX13" fmla="*/ 0 w 2169994"/>
              <a:gd name="connsiteY13" fmla="*/ 545910 h 3143014"/>
              <a:gd name="connsiteX14" fmla="*/ 68239 w 2169994"/>
              <a:gd name="connsiteY14" fmla="*/ 600501 h 3143014"/>
              <a:gd name="connsiteX15" fmla="*/ 259307 w 2169994"/>
              <a:gd name="connsiteY15" fmla="*/ 600501 h 3143014"/>
              <a:gd name="connsiteX16" fmla="*/ 409433 w 2169994"/>
              <a:gd name="connsiteY16" fmla="*/ 696036 h 3143014"/>
              <a:gd name="connsiteX17" fmla="*/ 382137 w 2169994"/>
              <a:gd name="connsiteY17" fmla="*/ 832513 h 3143014"/>
              <a:gd name="connsiteX18" fmla="*/ 313898 w 2169994"/>
              <a:gd name="connsiteY18" fmla="*/ 1105469 h 3143014"/>
              <a:gd name="connsiteX19" fmla="*/ 218364 w 2169994"/>
              <a:gd name="connsiteY19" fmla="*/ 1378424 h 3143014"/>
              <a:gd name="connsiteX20" fmla="*/ 163773 w 2169994"/>
              <a:gd name="connsiteY20" fmla="*/ 1569492 h 3143014"/>
              <a:gd name="connsiteX21" fmla="*/ 163773 w 2169994"/>
              <a:gd name="connsiteY21" fmla="*/ 1692322 h 3143014"/>
              <a:gd name="connsiteX22" fmla="*/ 163773 w 2169994"/>
              <a:gd name="connsiteY22" fmla="*/ 1828800 h 3143014"/>
              <a:gd name="connsiteX23" fmla="*/ 163773 w 2169994"/>
              <a:gd name="connsiteY23" fmla="*/ 1828800 h 3143014"/>
              <a:gd name="connsiteX24" fmla="*/ 204716 w 2169994"/>
              <a:gd name="connsiteY24" fmla="*/ 2074460 h 3143014"/>
              <a:gd name="connsiteX25" fmla="*/ 286603 w 2169994"/>
              <a:gd name="connsiteY25" fmla="*/ 2279176 h 3143014"/>
              <a:gd name="connsiteX26" fmla="*/ 368489 w 2169994"/>
              <a:gd name="connsiteY26" fmla="*/ 2442949 h 3143014"/>
              <a:gd name="connsiteX27" fmla="*/ 491319 w 2169994"/>
              <a:gd name="connsiteY27" fmla="*/ 2593074 h 3143014"/>
              <a:gd name="connsiteX28" fmla="*/ 545910 w 2169994"/>
              <a:gd name="connsiteY28" fmla="*/ 2715904 h 3143014"/>
              <a:gd name="connsiteX29" fmla="*/ 655092 w 2169994"/>
              <a:gd name="connsiteY29" fmla="*/ 2784143 h 3143014"/>
              <a:gd name="connsiteX30" fmla="*/ 968991 w 2169994"/>
              <a:gd name="connsiteY30" fmla="*/ 2906973 h 3143014"/>
              <a:gd name="connsiteX31" fmla="*/ 1255594 w 2169994"/>
              <a:gd name="connsiteY31" fmla="*/ 3016155 h 3143014"/>
              <a:gd name="connsiteX32" fmla="*/ 1405719 w 2169994"/>
              <a:gd name="connsiteY32" fmla="*/ 3016155 h 3143014"/>
              <a:gd name="connsiteX33" fmla="*/ 1555845 w 2169994"/>
              <a:gd name="connsiteY33" fmla="*/ 3016155 h 3143014"/>
              <a:gd name="connsiteX34" fmla="*/ 1555845 w 2169994"/>
              <a:gd name="connsiteY34" fmla="*/ 3141574 h 3143014"/>
              <a:gd name="connsiteX35" fmla="*/ 1693497 w 2169994"/>
              <a:gd name="connsiteY35" fmla="*/ 3143014 h 3143014"/>
              <a:gd name="connsiteX36" fmla="*/ 1894690 w 2169994"/>
              <a:gd name="connsiteY36" fmla="*/ 3018170 h 3143014"/>
              <a:gd name="connsiteX37" fmla="*/ 2062230 w 2169994"/>
              <a:gd name="connsiteY37" fmla="*/ 2907836 h 3143014"/>
              <a:gd name="connsiteX38" fmla="*/ 2169994 w 2169994"/>
              <a:gd name="connsiteY38" fmla="*/ 2800380 h 3143014"/>
              <a:gd name="connsiteX39" fmla="*/ 2112567 w 2169994"/>
              <a:gd name="connsiteY39" fmla="*/ 2732140 h 3143014"/>
              <a:gd name="connsiteX40" fmla="*/ 2001723 w 2169994"/>
              <a:gd name="connsiteY40" fmla="*/ 2629352 h 3143014"/>
              <a:gd name="connsiteX41" fmla="*/ 1927614 w 2169994"/>
              <a:gd name="connsiteY41" fmla="*/ 2546250 h 3143014"/>
              <a:gd name="connsiteX42" fmla="*/ 1865977 w 2169994"/>
              <a:gd name="connsiteY42" fmla="*/ 2501855 h 3143014"/>
              <a:gd name="connsiteX43" fmla="*/ 1653729 w 2169994"/>
              <a:gd name="connsiteY43" fmla="*/ 2514640 h 3143014"/>
              <a:gd name="connsiteX44" fmla="*/ 1308279 w 2169994"/>
              <a:gd name="connsiteY44" fmla="*/ 2493449 h 3143014"/>
              <a:gd name="connsiteX45" fmla="*/ 1112270 w 2169994"/>
              <a:gd name="connsiteY45" fmla="*/ 2335493 h 3143014"/>
              <a:gd name="connsiteX46" fmla="*/ 1053912 w 2169994"/>
              <a:gd name="connsiteY46" fmla="*/ 2094501 h 3143014"/>
              <a:gd name="connsiteX47" fmla="*/ 1123569 w 2169994"/>
              <a:gd name="connsiteY47" fmla="*/ 1801216 h 3143014"/>
              <a:gd name="connsiteX48" fmla="*/ 1222870 w 2169994"/>
              <a:gd name="connsiteY48" fmla="*/ 1527110 h 3143014"/>
              <a:gd name="connsiteX49" fmla="*/ 1522191 w 2169994"/>
              <a:gd name="connsiteY49" fmla="*/ 1356658 h 3143014"/>
              <a:gd name="connsiteX50" fmla="*/ 1657494 w 2169994"/>
              <a:gd name="connsiteY50" fmla="*/ 1349691 h 3143014"/>
              <a:gd name="connsiteX51" fmla="*/ 1815152 w 2169994"/>
              <a:gd name="connsiteY51" fmla="*/ 1351128 h 3143014"/>
              <a:gd name="connsiteX52" fmla="*/ 1883391 w 2169994"/>
              <a:gd name="connsiteY52" fmla="*/ 1255594 h 3143014"/>
              <a:gd name="connsiteX53" fmla="*/ 1938912 w 2169994"/>
              <a:gd name="connsiteY53" fmla="*/ 1250352 h 3143014"/>
              <a:gd name="connsiteX54" fmla="*/ 1737233 w 2169994"/>
              <a:gd name="connsiteY54" fmla="*/ 957998 h 3143014"/>
              <a:gd name="connsiteX55" fmla="*/ 1757237 w 2169994"/>
              <a:gd name="connsiteY55" fmla="*/ 615012 h 3143014"/>
              <a:gd name="connsiteX0" fmla="*/ 1757237 w 2169994"/>
              <a:gd name="connsiteY0" fmla="*/ 615012 h 3143014"/>
              <a:gd name="connsiteX1" fmla="*/ 1867881 w 2169994"/>
              <a:gd name="connsiteY1" fmla="*/ 414674 h 3143014"/>
              <a:gd name="connsiteX2" fmla="*/ 1659400 w 2169994"/>
              <a:gd name="connsiteY2" fmla="*/ 401890 h 3143014"/>
              <a:gd name="connsiteX3" fmla="*/ 1591160 w 2169994"/>
              <a:gd name="connsiteY3" fmla="*/ 360370 h 3143014"/>
              <a:gd name="connsiteX4" fmla="*/ 1453263 w 2169994"/>
              <a:gd name="connsiteY4" fmla="*/ 290693 h 3143014"/>
              <a:gd name="connsiteX5" fmla="*/ 1392314 w 2169994"/>
              <a:gd name="connsiteY5" fmla="*/ 269790 h 3143014"/>
              <a:gd name="connsiteX6" fmla="*/ 1150422 w 2169994"/>
              <a:gd name="connsiteY6" fmla="*/ 223606 h 3143014"/>
              <a:gd name="connsiteX7" fmla="*/ 928290 w 2169994"/>
              <a:gd name="connsiteY7" fmla="*/ 183525 h 3143014"/>
              <a:gd name="connsiteX8" fmla="*/ 619334 w 2169994"/>
              <a:gd name="connsiteY8" fmla="*/ 26434 h 3143014"/>
              <a:gd name="connsiteX9" fmla="*/ 395785 w 2169994"/>
              <a:gd name="connsiteY9" fmla="*/ 0 h 3143014"/>
              <a:gd name="connsiteX10" fmla="*/ 259307 w 2169994"/>
              <a:gd name="connsiteY10" fmla="*/ 218364 h 3143014"/>
              <a:gd name="connsiteX11" fmla="*/ 136477 w 2169994"/>
              <a:gd name="connsiteY11" fmla="*/ 341194 h 3143014"/>
              <a:gd name="connsiteX12" fmla="*/ 40943 w 2169994"/>
              <a:gd name="connsiteY12" fmla="*/ 464024 h 3143014"/>
              <a:gd name="connsiteX13" fmla="*/ 0 w 2169994"/>
              <a:gd name="connsiteY13" fmla="*/ 545910 h 3143014"/>
              <a:gd name="connsiteX14" fmla="*/ 68239 w 2169994"/>
              <a:gd name="connsiteY14" fmla="*/ 600501 h 3143014"/>
              <a:gd name="connsiteX15" fmla="*/ 259307 w 2169994"/>
              <a:gd name="connsiteY15" fmla="*/ 600501 h 3143014"/>
              <a:gd name="connsiteX16" fmla="*/ 409433 w 2169994"/>
              <a:gd name="connsiteY16" fmla="*/ 696036 h 3143014"/>
              <a:gd name="connsiteX17" fmla="*/ 382137 w 2169994"/>
              <a:gd name="connsiteY17" fmla="*/ 832513 h 3143014"/>
              <a:gd name="connsiteX18" fmla="*/ 313898 w 2169994"/>
              <a:gd name="connsiteY18" fmla="*/ 1105469 h 3143014"/>
              <a:gd name="connsiteX19" fmla="*/ 218364 w 2169994"/>
              <a:gd name="connsiteY19" fmla="*/ 1378424 h 3143014"/>
              <a:gd name="connsiteX20" fmla="*/ 163773 w 2169994"/>
              <a:gd name="connsiteY20" fmla="*/ 1569492 h 3143014"/>
              <a:gd name="connsiteX21" fmla="*/ 163773 w 2169994"/>
              <a:gd name="connsiteY21" fmla="*/ 1692322 h 3143014"/>
              <a:gd name="connsiteX22" fmla="*/ 163773 w 2169994"/>
              <a:gd name="connsiteY22" fmla="*/ 1828800 h 3143014"/>
              <a:gd name="connsiteX23" fmla="*/ 163773 w 2169994"/>
              <a:gd name="connsiteY23" fmla="*/ 1828800 h 3143014"/>
              <a:gd name="connsiteX24" fmla="*/ 204716 w 2169994"/>
              <a:gd name="connsiteY24" fmla="*/ 2074460 h 3143014"/>
              <a:gd name="connsiteX25" fmla="*/ 286603 w 2169994"/>
              <a:gd name="connsiteY25" fmla="*/ 2279176 h 3143014"/>
              <a:gd name="connsiteX26" fmla="*/ 368489 w 2169994"/>
              <a:gd name="connsiteY26" fmla="*/ 2442949 h 3143014"/>
              <a:gd name="connsiteX27" fmla="*/ 491319 w 2169994"/>
              <a:gd name="connsiteY27" fmla="*/ 2593074 h 3143014"/>
              <a:gd name="connsiteX28" fmla="*/ 545910 w 2169994"/>
              <a:gd name="connsiteY28" fmla="*/ 2715904 h 3143014"/>
              <a:gd name="connsiteX29" fmla="*/ 655092 w 2169994"/>
              <a:gd name="connsiteY29" fmla="*/ 2784143 h 3143014"/>
              <a:gd name="connsiteX30" fmla="*/ 968991 w 2169994"/>
              <a:gd name="connsiteY30" fmla="*/ 2906973 h 3143014"/>
              <a:gd name="connsiteX31" fmla="*/ 1255594 w 2169994"/>
              <a:gd name="connsiteY31" fmla="*/ 3016155 h 3143014"/>
              <a:gd name="connsiteX32" fmla="*/ 1405719 w 2169994"/>
              <a:gd name="connsiteY32" fmla="*/ 3016155 h 3143014"/>
              <a:gd name="connsiteX33" fmla="*/ 1416533 w 2169994"/>
              <a:gd name="connsiteY33" fmla="*/ 3134606 h 3143014"/>
              <a:gd name="connsiteX34" fmla="*/ 1555845 w 2169994"/>
              <a:gd name="connsiteY34" fmla="*/ 3141574 h 3143014"/>
              <a:gd name="connsiteX35" fmla="*/ 1693497 w 2169994"/>
              <a:gd name="connsiteY35" fmla="*/ 3143014 h 3143014"/>
              <a:gd name="connsiteX36" fmla="*/ 1894690 w 2169994"/>
              <a:gd name="connsiteY36" fmla="*/ 3018170 h 3143014"/>
              <a:gd name="connsiteX37" fmla="*/ 2062230 w 2169994"/>
              <a:gd name="connsiteY37" fmla="*/ 2907836 h 3143014"/>
              <a:gd name="connsiteX38" fmla="*/ 2169994 w 2169994"/>
              <a:gd name="connsiteY38" fmla="*/ 2800380 h 3143014"/>
              <a:gd name="connsiteX39" fmla="*/ 2112567 w 2169994"/>
              <a:gd name="connsiteY39" fmla="*/ 2732140 h 3143014"/>
              <a:gd name="connsiteX40" fmla="*/ 2001723 w 2169994"/>
              <a:gd name="connsiteY40" fmla="*/ 2629352 h 3143014"/>
              <a:gd name="connsiteX41" fmla="*/ 1927614 w 2169994"/>
              <a:gd name="connsiteY41" fmla="*/ 2546250 h 3143014"/>
              <a:gd name="connsiteX42" fmla="*/ 1865977 w 2169994"/>
              <a:gd name="connsiteY42" fmla="*/ 2501855 h 3143014"/>
              <a:gd name="connsiteX43" fmla="*/ 1653729 w 2169994"/>
              <a:gd name="connsiteY43" fmla="*/ 2514640 h 3143014"/>
              <a:gd name="connsiteX44" fmla="*/ 1308279 w 2169994"/>
              <a:gd name="connsiteY44" fmla="*/ 2493449 h 3143014"/>
              <a:gd name="connsiteX45" fmla="*/ 1112270 w 2169994"/>
              <a:gd name="connsiteY45" fmla="*/ 2335493 h 3143014"/>
              <a:gd name="connsiteX46" fmla="*/ 1053912 w 2169994"/>
              <a:gd name="connsiteY46" fmla="*/ 2094501 h 3143014"/>
              <a:gd name="connsiteX47" fmla="*/ 1123569 w 2169994"/>
              <a:gd name="connsiteY47" fmla="*/ 1801216 h 3143014"/>
              <a:gd name="connsiteX48" fmla="*/ 1222870 w 2169994"/>
              <a:gd name="connsiteY48" fmla="*/ 1527110 h 3143014"/>
              <a:gd name="connsiteX49" fmla="*/ 1522191 w 2169994"/>
              <a:gd name="connsiteY49" fmla="*/ 1356658 h 3143014"/>
              <a:gd name="connsiteX50" fmla="*/ 1657494 w 2169994"/>
              <a:gd name="connsiteY50" fmla="*/ 1349691 h 3143014"/>
              <a:gd name="connsiteX51" fmla="*/ 1815152 w 2169994"/>
              <a:gd name="connsiteY51" fmla="*/ 1351128 h 3143014"/>
              <a:gd name="connsiteX52" fmla="*/ 1883391 w 2169994"/>
              <a:gd name="connsiteY52" fmla="*/ 1255594 h 3143014"/>
              <a:gd name="connsiteX53" fmla="*/ 1938912 w 2169994"/>
              <a:gd name="connsiteY53" fmla="*/ 1250352 h 3143014"/>
              <a:gd name="connsiteX54" fmla="*/ 1737233 w 2169994"/>
              <a:gd name="connsiteY54" fmla="*/ 957998 h 3143014"/>
              <a:gd name="connsiteX55" fmla="*/ 1757237 w 2169994"/>
              <a:gd name="connsiteY55" fmla="*/ 615012 h 3143014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491319 w 2169994"/>
              <a:gd name="connsiteY27" fmla="*/ 2593074 h 3162477"/>
              <a:gd name="connsiteX28" fmla="*/ 545910 w 2169994"/>
              <a:gd name="connsiteY28" fmla="*/ 2715904 h 3162477"/>
              <a:gd name="connsiteX29" fmla="*/ 655092 w 2169994"/>
              <a:gd name="connsiteY29" fmla="*/ 2784143 h 3162477"/>
              <a:gd name="connsiteX30" fmla="*/ 968991 w 2169994"/>
              <a:gd name="connsiteY30" fmla="*/ 2906973 h 3162477"/>
              <a:gd name="connsiteX31" fmla="*/ 1255594 w 2169994"/>
              <a:gd name="connsiteY31" fmla="*/ 3016155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491319 w 2169994"/>
              <a:gd name="connsiteY27" fmla="*/ 2593074 h 3162477"/>
              <a:gd name="connsiteX28" fmla="*/ 545910 w 2169994"/>
              <a:gd name="connsiteY28" fmla="*/ 2715904 h 3162477"/>
              <a:gd name="connsiteX29" fmla="*/ 655092 w 2169994"/>
              <a:gd name="connsiteY29" fmla="*/ 2784143 h 3162477"/>
              <a:gd name="connsiteX30" fmla="*/ 968991 w 2169994"/>
              <a:gd name="connsiteY30" fmla="*/ 2906973 h 3162477"/>
              <a:gd name="connsiteX31" fmla="*/ 1055332 w 2169994"/>
              <a:gd name="connsiteY31" fmla="*/ 3162476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491319 w 2169994"/>
              <a:gd name="connsiteY27" fmla="*/ 2593074 h 3162477"/>
              <a:gd name="connsiteX28" fmla="*/ 545910 w 2169994"/>
              <a:gd name="connsiteY28" fmla="*/ 2715904 h 3162477"/>
              <a:gd name="connsiteX29" fmla="*/ 655092 w 2169994"/>
              <a:gd name="connsiteY29" fmla="*/ 2784143 h 3162477"/>
              <a:gd name="connsiteX30" fmla="*/ 725193 w 2169994"/>
              <a:gd name="connsiteY30" fmla="*/ 3067231 h 3162477"/>
              <a:gd name="connsiteX31" fmla="*/ 1055332 w 2169994"/>
              <a:gd name="connsiteY31" fmla="*/ 3162476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491319 w 2169994"/>
              <a:gd name="connsiteY27" fmla="*/ 2593074 h 3162477"/>
              <a:gd name="connsiteX28" fmla="*/ 545910 w 2169994"/>
              <a:gd name="connsiteY28" fmla="*/ 2715904 h 3162477"/>
              <a:gd name="connsiteX29" fmla="*/ 437414 w 2169994"/>
              <a:gd name="connsiteY29" fmla="*/ 2923498 h 3162477"/>
              <a:gd name="connsiteX30" fmla="*/ 725193 w 2169994"/>
              <a:gd name="connsiteY30" fmla="*/ 3067231 h 3162477"/>
              <a:gd name="connsiteX31" fmla="*/ 1055332 w 2169994"/>
              <a:gd name="connsiteY31" fmla="*/ 3162476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491319 w 2169994"/>
              <a:gd name="connsiteY27" fmla="*/ 2593074 h 3162477"/>
              <a:gd name="connsiteX28" fmla="*/ 241161 w 2169994"/>
              <a:gd name="connsiteY28" fmla="*/ 2806484 h 3162477"/>
              <a:gd name="connsiteX29" fmla="*/ 437414 w 2169994"/>
              <a:gd name="connsiteY29" fmla="*/ 2923498 h 3162477"/>
              <a:gd name="connsiteX30" fmla="*/ 725193 w 2169994"/>
              <a:gd name="connsiteY30" fmla="*/ 3067231 h 3162477"/>
              <a:gd name="connsiteX31" fmla="*/ 1055332 w 2169994"/>
              <a:gd name="connsiteY31" fmla="*/ 3162476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57237 w 2169994"/>
              <a:gd name="connsiteY0" fmla="*/ 615012 h 3162477"/>
              <a:gd name="connsiteX1" fmla="*/ 1867881 w 2169994"/>
              <a:gd name="connsiteY1" fmla="*/ 414674 h 3162477"/>
              <a:gd name="connsiteX2" fmla="*/ 1659400 w 2169994"/>
              <a:gd name="connsiteY2" fmla="*/ 401890 h 3162477"/>
              <a:gd name="connsiteX3" fmla="*/ 1591160 w 2169994"/>
              <a:gd name="connsiteY3" fmla="*/ 360370 h 3162477"/>
              <a:gd name="connsiteX4" fmla="*/ 1453263 w 2169994"/>
              <a:gd name="connsiteY4" fmla="*/ 290693 h 3162477"/>
              <a:gd name="connsiteX5" fmla="*/ 1392314 w 2169994"/>
              <a:gd name="connsiteY5" fmla="*/ 269790 h 3162477"/>
              <a:gd name="connsiteX6" fmla="*/ 1150422 w 2169994"/>
              <a:gd name="connsiteY6" fmla="*/ 223606 h 3162477"/>
              <a:gd name="connsiteX7" fmla="*/ 928290 w 2169994"/>
              <a:gd name="connsiteY7" fmla="*/ 183525 h 3162477"/>
              <a:gd name="connsiteX8" fmla="*/ 619334 w 2169994"/>
              <a:gd name="connsiteY8" fmla="*/ 26434 h 3162477"/>
              <a:gd name="connsiteX9" fmla="*/ 395785 w 2169994"/>
              <a:gd name="connsiteY9" fmla="*/ 0 h 3162477"/>
              <a:gd name="connsiteX10" fmla="*/ 259307 w 2169994"/>
              <a:gd name="connsiteY10" fmla="*/ 218364 h 3162477"/>
              <a:gd name="connsiteX11" fmla="*/ 136477 w 2169994"/>
              <a:gd name="connsiteY11" fmla="*/ 341194 h 3162477"/>
              <a:gd name="connsiteX12" fmla="*/ 40943 w 2169994"/>
              <a:gd name="connsiteY12" fmla="*/ 464024 h 3162477"/>
              <a:gd name="connsiteX13" fmla="*/ 0 w 2169994"/>
              <a:gd name="connsiteY13" fmla="*/ 545910 h 3162477"/>
              <a:gd name="connsiteX14" fmla="*/ 68239 w 2169994"/>
              <a:gd name="connsiteY14" fmla="*/ 600501 h 3162477"/>
              <a:gd name="connsiteX15" fmla="*/ 259307 w 2169994"/>
              <a:gd name="connsiteY15" fmla="*/ 600501 h 3162477"/>
              <a:gd name="connsiteX16" fmla="*/ 409433 w 2169994"/>
              <a:gd name="connsiteY16" fmla="*/ 696036 h 3162477"/>
              <a:gd name="connsiteX17" fmla="*/ 382137 w 2169994"/>
              <a:gd name="connsiteY17" fmla="*/ 832513 h 3162477"/>
              <a:gd name="connsiteX18" fmla="*/ 313898 w 2169994"/>
              <a:gd name="connsiteY18" fmla="*/ 1105469 h 3162477"/>
              <a:gd name="connsiteX19" fmla="*/ 218364 w 2169994"/>
              <a:gd name="connsiteY19" fmla="*/ 1378424 h 3162477"/>
              <a:gd name="connsiteX20" fmla="*/ 163773 w 2169994"/>
              <a:gd name="connsiteY20" fmla="*/ 1569492 h 3162477"/>
              <a:gd name="connsiteX21" fmla="*/ 163773 w 2169994"/>
              <a:gd name="connsiteY21" fmla="*/ 1692322 h 3162477"/>
              <a:gd name="connsiteX22" fmla="*/ 163773 w 2169994"/>
              <a:gd name="connsiteY22" fmla="*/ 1828800 h 3162477"/>
              <a:gd name="connsiteX23" fmla="*/ 163773 w 2169994"/>
              <a:gd name="connsiteY23" fmla="*/ 1828800 h 3162477"/>
              <a:gd name="connsiteX24" fmla="*/ 204716 w 2169994"/>
              <a:gd name="connsiteY24" fmla="*/ 2074460 h 3162477"/>
              <a:gd name="connsiteX25" fmla="*/ 286603 w 2169994"/>
              <a:gd name="connsiteY25" fmla="*/ 2279176 h 3162477"/>
              <a:gd name="connsiteX26" fmla="*/ 368489 w 2169994"/>
              <a:gd name="connsiteY26" fmla="*/ 2442949 h 3162477"/>
              <a:gd name="connsiteX27" fmla="*/ 169157 w 2169994"/>
              <a:gd name="connsiteY27" fmla="*/ 2669719 h 3162477"/>
              <a:gd name="connsiteX28" fmla="*/ 241161 w 2169994"/>
              <a:gd name="connsiteY28" fmla="*/ 2806484 h 3162477"/>
              <a:gd name="connsiteX29" fmla="*/ 437414 w 2169994"/>
              <a:gd name="connsiteY29" fmla="*/ 2923498 h 3162477"/>
              <a:gd name="connsiteX30" fmla="*/ 725193 w 2169994"/>
              <a:gd name="connsiteY30" fmla="*/ 3067231 h 3162477"/>
              <a:gd name="connsiteX31" fmla="*/ 1055332 w 2169994"/>
              <a:gd name="connsiteY31" fmla="*/ 3162476 h 3162477"/>
              <a:gd name="connsiteX32" fmla="*/ 1275113 w 2169994"/>
              <a:gd name="connsiteY32" fmla="*/ 3162477 h 3162477"/>
              <a:gd name="connsiteX33" fmla="*/ 1416533 w 2169994"/>
              <a:gd name="connsiteY33" fmla="*/ 3134606 h 3162477"/>
              <a:gd name="connsiteX34" fmla="*/ 1555845 w 2169994"/>
              <a:gd name="connsiteY34" fmla="*/ 3141574 h 3162477"/>
              <a:gd name="connsiteX35" fmla="*/ 1693497 w 2169994"/>
              <a:gd name="connsiteY35" fmla="*/ 3143014 h 3162477"/>
              <a:gd name="connsiteX36" fmla="*/ 1894690 w 2169994"/>
              <a:gd name="connsiteY36" fmla="*/ 3018170 h 3162477"/>
              <a:gd name="connsiteX37" fmla="*/ 2062230 w 2169994"/>
              <a:gd name="connsiteY37" fmla="*/ 2907836 h 3162477"/>
              <a:gd name="connsiteX38" fmla="*/ 2169994 w 2169994"/>
              <a:gd name="connsiteY38" fmla="*/ 2800380 h 3162477"/>
              <a:gd name="connsiteX39" fmla="*/ 2112567 w 2169994"/>
              <a:gd name="connsiteY39" fmla="*/ 2732140 h 3162477"/>
              <a:gd name="connsiteX40" fmla="*/ 2001723 w 2169994"/>
              <a:gd name="connsiteY40" fmla="*/ 2629352 h 3162477"/>
              <a:gd name="connsiteX41" fmla="*/ 1927614 w 2169994"/>
              <a:gd name="connsiteY41" fmla="*/ 2546250 h 3162477"/>
              <a:gd name="connsiteX42" fmla="*/ 1865977 w 2169994"/>
              <a:gd name="connsiteY42" fmla="*/ 2501855 h 3162477"/>
              <a:gd name="connsiteX43" fmla="*/ 1653729 w 2169994"/>
              <a:gd name="connsiteY43" fmla="*/ 2514640 h 3162477"/>
              <a:gd name="connsiteX44" fmla="*/ 1308279 w 2169994"/>
              <a:gd name="connsiteY44" fmla="*/ 2493449 h 3162477"/>
              <a:gd name="connsiteX45" fmla="*/ 1112270 w 2169994"/>
              <a:gd name="connsiteY45" fmla="*/ 2335493 h 3162477"/>
              <a:gd name="connsiteX46" fmla="*/ 1053912 w 2169994"/>
              <a:gd name="connsiteY46" fmla="*/ 2094501 h 3162477"/>
              <a:gd name="connsiteX47" fmla="*/ 1123569 w 2169994"/>
              <a:gd name="connsiteY47" fmla="*/ 1801216 h 3162477"/>
              <a:gd name="connsiteX48" fmla="*/ 1222870 w 2169994"/>
              <a:gd name="connsiteY48" fmla="*/ 1527110 h 3162477"/>
              <a:gd name="connsiteX49" fmla="*/ 1522191 w 2169994"/>
              <a:gd name="connsiteY49" fmla="*/ 1356658 h 3162477"/>
              <a:gd name="connsiteX50" fmla="*/ 1657494 w 2169994"/>
              <a:gd name="connsiteY50" fmla="*/ 1349691 h 3162477"/>
              <a:gd name="connsiteX51" fmla="*/ 1815152 w 2169994"/>
              <a:gd name="connsiteY51" fmla="*/ 1351128 h 3162477"/>
              <a:gd name="connsiteX52" fmla="*/ 1883391 w 2169994"/>
              <a:gd name="connsiteY52" fmla="*/ 1255594 h 3162477"/>
              <a:gd name="connsiteX53" fmla="*/ 1938912 w 2169994"/>
              <a:gd name="connsiteY53" fmla="*/ 1250352 h 3162477"/>
              <a:gd name="connsiteX54" fmla="*/ 1737233 w 2169994"/>
              <a:gd name="connsiteY54" fmla="*/ 957998 h 3162477"/>
              <a:gd name="connsiteX55" fmla="*/ 1757237 w 2169994"/>
              <a:gd name="connsiteY55" fmla="*/ 615012 h 3162477"/>
              <a:gd name="connsiteX0" fmla="*/ 1771860 w 2184617"/>
              <a:gd name="connsiteY0" fmla="*/ 615012 h 3162477"/>
              <a:gd name="connsiteX1" fmla="*/ 1882504 w 2184617"/>
              <a:gd name="connsiteY1" fmla="*/ 414674 h 3162477"/>
              <a:gd name="connsiteX2" fmla="*/ 1674023 w 2184617"/>
              <a:gd name="connsiteY2" fmla="*/ 401890 h 3162477"/>
              <a:gd name="connsiteX3" fmla="*/ 1605783 w 2184617"/>
              <a:gd name="connsiteY3" fmla="*/ 360370 h 3162477"/>
              <a:gd name="connsiteX4" fmla="*/ 1467886 w 2184617"/>
              <a:gd name="connsiteY4" fmla="*/ 290693 h 3162477"/>
              <a:gd name="connsiteX5" fmla="*/ 1406937 w 2184617"/>
              <a:gd name="connsiteY5" fmla="*/ 269790 h 3162477"/>
              <a:gd name="connsiteX6" fmla="*/ 1165045 w 2184617"/>
              <a:gd name="connsiteY6" fmla="*/ 223606 h 3162477"/>
              <a:gd name="connsiteX7" fmla="*/ 942913 w 2184617"/>
              <a:gd name="connsiteY7" fmla="*/ 183525 h 3162477"/>
              <a:gd name="connsiteX8" fmla="*/ 633957 w 2184617"/>
              <a:gd name="connsiteY8" fmla="*/ 26434 h 3162477"/>
              <a:gd name="connsiteX9" fmla="*/ 410408 w 2184617"/>
              <a:gd name="connsiteY9" fmla="*/ 0 h 3162477"/>
              <a:gd name="connsiteX10" fmla="*/ 273930 w 2184617"/>
              <a:gd name="connsiteY10" fmla="*/ 218364 h 3162477"/>
              <a:gd name="connsiteX11" fmla="*/ 151100 w 2184617"/>
              <a:gd name="connsiteY11" fmla="*/ 341194 h 3162477"/>
              <a:gd name="connsiteX12" fmla="*/ 55566 w 2184617"/>
              <a:gd name="connsiteY12" fmla="*/ 464024 h 3162477"/>
              <a:gd name="connsiteX13" fmla="*/ 14623 w 2184617"/>
              <a:gd name="connsiteY13" fmla="*/ 545910 h 3162477"/>
              <a:gd name="connsiteX14" fmla="*/ 82862 w 2184617"/>
              <a:gd name="connsiteY14" fmla="*/ 600501 h 3162477"/>
              <a:gd name="connsiteX15" fmla="*/ 273930 w 2184617"/>
              <a:gd name="connsiteY15" fmla="*/ 600501 h 3162477"/>
              <a:gd name="connsiteX16" fmla="*/ 424056 w 2184617"/>
              <a:gd name="connsiteY16" fmla="*/ 696036 h 3162477"/>
              <a:gd name="connsiteX17" fmla="*/ 396760 w 2184617"/>
              <a:gd name="connsiteY17" fmla="*/ 832513 h 3162477"/>
              <a:gd name="connsiteX18" fmla="*/ 328521 w 2184617"/>
              <a:gd name="connsiteY18" fmla="*/ 1105469 h 3162477"/>
              <a:gd name="connsiteX19" fmla="*/ 232987 w 2184617"/>
              <a:gd name="connsiteY19" fmla="*/ 1378424 h 3162477"/>
              <a:gd name="connsiteX20" fmla="*/ 178396 w 2184617"/>
              <a:gd name="connsiteY20" fmla="*/ 1569492 h 3162477"/>
              <a:gd name="connsiteX21" fmla="*/ 178396 w 2184617"/>
              <a:gd name="connsiteY21" fmla="*/ 1692322 h 3162477"/>
              <a:gd name="connsiteX22" fmla="*/ 178396 w 2184617"/>
              <a:gd name="connsiteY22" fmla="*/ 1828800 h 3162477"/>
              <a:gd name="connsiteX23" fmla="*/ 178396 w 2184617"/>
              <a:gd name="connsiteY23" fmla="*/ 1828800 h 3162477"/>
              <a:gd name="connsiteX24" fmla="*/ 219339 w 2184617"/>
              <a:gd name="connsiteY24" fmla="*/ 2074460 h 3162477"/>
              <a:gd name="connsiteX25" fmla="*/ 301226 w 2184617"/>
              <a:gd name="connsiteY25" fmla="*/ 2279176 h 3162477"/>
              <a:gd name="connsiteX26" fmla="*/ 0 w 2184617"/>
              <a:gd name="connsiteY26" fmla="*/ 2491723 h 3162477"/>
              <a:gd name="connsiteX27" fmla="*/ 183780 w 2184617"/>
              <a:gd name="connsiteY27" fmla="*/ 2669719 h 3162477"/>
              <a:gd name="connsiteX28" fmla="*/ 255784 w 2184617"/>
              <a:gd name="connsiteY28" fmla="*/ 2806484 h 3162477"/>
              <a:gd name="connsiteX29" fmla="*/ 452037 w 2184617"/>
              <a:gd name="connsiteY29" fmla="*/ 2923498 h 3162477"/>
              <a:gd name="connsiteX30" fmla="*/ 739816 w 2184617"/>
              <a:gd name="connsiteY30" fmla="*/ 3067231 h 3162477"/>
              <a:gd name="connsiteX31" fmla="*/ 1069955 w 2184617"/>
              <a:gd name="connsiteY31" fmla="*/ 3162476 h 3162477"/>
              <a:gd name="connsiteX32" fmla="*/ 1289736 w 2184617"/>
              <a:gd name="connsiteY32" fmla="*/ 3162477 h 3162477"/>
              <a:gd name="connsiteX33" fmla="*/ 1431156 w 2184617"/>
              <a:gd name="connsiteY33" fmla="*/ 3134606 h 3162477"/>
              <a:gd name="connsiteX34" fmla="*/ 1570468 w 2184617"/>
              <a:gd name="connsiteY34" fmla="*/ 3141574 h 3162477"/>
              <a:gd name="connsiteX35" fmla="*/ 1708120 w 2184617"/>
              <a:gd name="connsiteY35" fmla="*/ 3143014 h 3162477"/>
              <a:gd name="connsiteX36" fmla="*/ 1909313 w 2184617"/>
              <a:gd name="connsiteY36" fmla="*/ 3018170 h 3162477"/>
              <a:gd name="connsiteX37" fmla="*/ 2076853 w 2184617"/>
              <a:gd name="connsiteY37" fmla="*/ 2907836 h 3162477"/>
              <a:gd name="connsiteX38" fmla="*/ 2184617 w 2184617"/>
              <a:gd name="connsiteY38" fmla="*/ 2800380 h 3162477"/>
              <a:gd name="connsiteX39" fmla="*/ 2127190 w 2184617"/>
              <a:gd name="connsiteY39" fmla="*/ 2732140 h 3162477"/>
              <a:gd name="connsiteX40" fmla="*/ 2016346 w 2184617"/>
              <a:gd name="connsiteY40" fmla="*/ 2629352 h 3162477"/>
              <a:gd name="connsiteX41" fmla="*/ 1942237 w 2184617"/>
              <a:gd name="connsiteY41" fmla="*/ 2546250 h 3162477"/>
              <a:gd name="connsiteX42" fmla="*/ 1880600 w 2184617"/>
              <a:gd name="connsiteY42" fmla="*/ 2501855 h 3162477"/>
              <a:gd name="connsiteX43" fmla="*/ 1668352 w 2184617"/>
              <a:gd name="connsiteY43" fmla="*/ 2514640 h 3162477"/>
              <a:gd name="connsiteX44" fmla="*/ 1322902 w 2184617"/>
              <a:gd name="connsiteY44" fmla="*/ 2493449 h 3162477"/>
              <a:gd name="connsiteX45" fmla="*/ 1126893 w 2184617"/>
              <a:gd name="connsiteY45" fmla="*/ 2335493 h 3162477"/>
              <a:gd name="connsiteX46" fmla="*/ 1068535 w 2184617"/>
              <a:gd name="connsiteY46" fmla="*/ 2094501 h 3162477"/>
              <a:gd name="connsiteX47" fmla="*/ 1138192 w 2184617"/>
              <a:gd name="connsiteY47" fmla="*/ 1801216 h 3162477"/>
              <a:gd name="connsiteX48" fmla="*/ 1237493 w 2184617"/>
              <a:gd name="connsiteY48" fmla="*/ 1527110 h 3162477"/>
              <a:gd name="connsiteX49" fmla="*/ 1536814 w 2184617"/>
              <a:gd name="connsiteY49" fmla="*/ 1356658 h 3162477"/>
              <a:gd name="connsiteX50" fmla="*/ 1672117 w 2184617"/>
              <a:gd name="connsiteY50" fmla="*/ 1349691 h 3162477"/>
              <a:gd name="connsiteX51" fmla="*/ 1829775 w 2184617"/>
              <a:gd name="connsiteY51" fmla="*/ 1351128 h 3162477"/>
              <a:gd name="connsiteX52" fmla="*/ 1898014 w 2184617"/>
              <a:gd name="connsiteY52" fmla="*/ 1255594 h 3162477"/>
              <a:gd name="connsiteX53" fmla="*/ 1953535 w 2184617"/>
              <a:gd name="connsiteY53" fmla="*/ 1250352 h 3162477"/>
              <a:gd name="connsiteX54" fmla="*/ 1751856 w 2184617"/>
              <a:gd name="connsiteY54" fmla="*/ 957998 h 3162477"/>
              <a:gd name="connsiteX55" fmla="*/ 1771860 w 2184617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321232 w 2327453"/>
              <a:gd name="connsiteY20" fmla="*/ 1569492 h 3162477"/>
              <a:gd name="connsiteX21" fmla="*/ 321232 w 2327453"/>
              <a:gd name="connsiteY21" fmla="*/ 1692322 h 3162477"/>
              <a:gd name="connsiteX22" fmla="*/ 321232 w 2327453"/>
              <a:gd name="connsiteY22" fmla="*/ 1828800 h 3162477"/>
              <a:gd name="connsiteX23" fmla="*/ 321232 w 2327453"/>
              <a:gd name="connsiteY23" fmla="*/ 1828800 h 3162477"/>
              <a:gd name="connsiteX24" fmla="*/ 362175 w 2327453"/>
              <a:gd name="connsiteY24" fmla="*/ 2074460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321232 w 2327453"/>
              <a:gd name="connsiteY20" fmla="*/ 1569492 h 3162477"/>
              <a:gd name="connsiteX21" fmla="*/ 321232 w 2327453"/>
              <a:gd name="connsiteY21" fmla="*/ 1692322 h 3162477"/>
              <a:gd name="connsiteX22" fmla="*/ 321232 w 2327453"/>
              <a:gd name="connsiteY22" fmla="*/ 1828800 h 3162477"/>
              <a:gd name="connsiteX23" fmla="*/ 321232 w 2327453"/>
              <a:gd name="connsiteY23" fmla="*/ 1828800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321232 w 2327453"/>
              <a:gd name="connsiteY20" fmla="*/ 1569492 h 3162477"/>
              <a:gd name="connsiteX21" fmla="*/ 321232 w 2327453"/>
              <a:gd name="connsiteY21" fmla="*/ 1692322 h 3162477"/>
              <a:gd name="connsiteX22" fmla="*/ 321232 w 2327453"/>
              <a:gd name="connsiteY22" fmla="*/ 182880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321232 w 2327453"/>
              <a:gd name="connsiteY20" fmla="*/ 1569492 h 3162477"/>
              <a:gd name="connsiteX21" fmla="*/ 321232 w 2327453"/>
              <a:gd name="connsiteY21" fmla="*/ 1692322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321232 w 2327453"/>
              <a:gd name="connsiteY20" fmla="*/ 1569492 h 3162477"/>
              <a:gd name="connsiteX21" fmla="*/ 181920 w 2327453"/>
              <a:gd name="connsiteY21" fmla="*/ 1587806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539596 w 2327453"/>
              <a:gd name="connsiteY17" fmla="*/ 832513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260283 w 2327453"/>
              <a:gd name="connsiteY20" fmla="*/ 1471944 h 3162477"/>
              <a:gd name="connsiteX21" fmla="*/ 181920 w 2327453"/>
              <a:gd name="connsiteY21" fmla="*/ 1587806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566892 w 2327453"/>
              <a:gd name="connsiteY16" fmla="*/ 696036 h 3162477"/>
              <a:gd name="connsiteX17" fmla="*/ 382869 w 2327453"/>
              <a:gd name="connsiteY17" fmla="*/ 978835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260283 w 2327453"/>
              <a:gd name="connsiteY20" fmla="*/ 1471944 h 3162477"/>
              <a:gd name="connsiteX21" fmla="*/ 181920 w 2327453"/>
              <a:gd name="connsiteY21" fmla="*/ 1587806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416766 w 2327453"/>
              <a:gd name="connsiteY15" fmla="*/ 600501 h 3162477"/>
              <a:gd name="connsiteX16" fmla="*/ 296972 w 2327453"/>
              <a:gd name="connsiteY16" fmla="*/ 870230 h 3162477"/>
              <a:gd name="connsiteX17" fmla="*/ 382869 w 2327453"/>
              <a:gd name="connsiteY17" fmla="*/ 978835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260283 w 2327453"/>
              <a:gd name="connsiteY20" fmla="*/ 1471944 h 3162477"/>
              <a:gd name="connsiteX21" fmla="*/ 181920 w 2327453"/>
              <a:gd name="connsiteY21" fmla="*/ 1587806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1914696 w 2327453"/>
              <a:gd name="connsiteY0" fmla="*/ 615012 h 3162477"/>
              <a:gd name="connsiteX1" fmla="*/ 2025340 w 2327453"/>
              <a:gd name="connsiteY1" fmla="*/ 414674 h 3162477"/>
              <a:gd name="connsiteX2" fmla="*/ 1816859 w 2327453"/>
              <a:gd name="connsiteY2" fmla="*/ 401890 h 3162477"/>
              <a:gd name="connsiteX3" fmla="*/ 1748619 w 2327453"/>
              <a:gd name="connsiteY3" fmla="*/ 360370 h 3162477"/>
              <a:gd name="connsiteX4" fmla="*/ 1610722 w 2327453"/>
              <a:gd name="connsiteY4" fmla="*/ 290693 h 3162477"/>
              <a:gd name="connsiteX5" fmla="*/ 1549773 w 2327453"/>
              <a:gd name="connsiteY5" fmla="*/ 269790 h 3162477"/>
              <a:gd name="connsiteX6" fmla="*/ 1307881 w 2327453"/>
              <a:gd name="connsiteY6" fmla="*/ 223606 h 3162477"/>
              <a:gd name="connsiteX7" fmla="*/ 1085749 w 2327453"/>
              <a:gd name="connsiteY7" fmla="*/ 183525 h 3162477"/>
              <a:gd name="connsiteX8" fmla="*/ 776793 w 2327453"/>
              <a:gd name="connsiteY8" fmla="*/ 26434 h 3162477"/>
              <a:gd name="connsiteX9" fmla="*/ 553244 w 2327453"/>
              <a:gd name="connsiteY9" fmla="*/ 0 h 3162477"/>
              <a:gd name="connsiteX10" fmla="*/ 416766 w 2327453"/>
              <a:gd name="connsiteY10" fmla="*/ 218364 h 3162477"/>
              <a:gd name="connsiteX11" fmla="*/ 293936 w 2327453"/>
              <a:gd name="connsiteY11" fmla="*/ 341194 h 3162477"/>
              <a:gd name="connsiteX12" fmla="*/ 198402 w 2327453"/>
              <a:gd name="connsiteY12" fmla="*/ 464024 h 3162477"/>
              <a:gd name="connsiteX13" fmla="*/ 157459 w 2327453"/>
              <a:gd name="connsiteY13" fmla="*/ 545910 h 3162477"/>
              <a:gd name="connsiteX14" fmla="*/ 225698 w 2327453"/>
              <a:gd name="connsiteY14" fmla="*/ 600501 h 3162477"/>
              <a:gd name="connsiteX15" fmla="*/ 112018 w 2327453"/>
              <a:gd name="connsiteY15" fmla="*/ 851339 h 3162477"/>
              <a:gd name="connsiteX16" fmla="*/ 296972 w 2327453"/>
              <a:gd name="connsiteY16" fmla="*/ 870230 h 3162477"/>
              <a:gd name="connsiteX17" fmla="*/ 382869 w 2327453"/>
              <a:gd name="connsiteY17" fmla="*/ 978835 h 3162477"/>
              <a:gd name="connsiteX18" fmla="*/ 471357 w 2327453"/>
              <a:gd name="connsiteY18" fmla="*/ 1105469 h 3162477"/>
              <a:gd name="connsiteX19" fmla="*/ 375823 w 2327453"/>
              <a:gd name="connsiteY19" fmla="*/ 1378424 h 3162477"/>
              <a:gd name="connsiteX20" fmla="*/ 260283 w 2327453"/>
              <a:gd name="connsiteY20" fmla="*/ 1471944 h 3162477"/>
              <a:gd name="connsiteX21" fmla="*/ 181920 w 2327453"/>
              <a:gd name="connsiteY21" fmla="*/ 1587806 h 3162477"/>
              <a:gd name="connsiteX22" fmla="*/ 94848 w 2327453"/>
              <a:gd name="connsiteY22" fmla="*/ 1703380 h 3162477"/>
              <a:gd name="connsiteX23" fmla="*/ 86140 w 2327453"/>
              <a:gd name="connsiteY23" fmla="*/ 1814864 h 3162477"/>
              <a:gd name="connsiteX24" fmla="*/ 13892 w 2327453"/>
              <a:gd name="connsiteY24" fmla="*/ 2025687 h 3162477"/>
              <a:gd name="connsiteX25" fmla="*/ 0 w 2327453"/>
              <a:gd name="connsiteY25" fmla="*/ 2293111 h 3162477"/>
              <a:gd name="connsiteX26" fmla="*/ 142836 w 2327453"/>
              <a:gd name="connsiteY26" fmla="*/ 2491723 h 3162477"/>
              <a:gd name="connsiteX27" fmla="*/ 326616 w 2327453"/>
              <a:gd name="connsiteY27" fmla="*/ 2669719 h 3162477"/>
              <a:gd name="connsiteX28" fmla="*/ 398620 w 2327453"/>
              <a:gd name="connsiteY28" fmla="*/ 2806484 h 3162477"/>
              <a:gd name="connsiteX29" fmla="*/ 594873 w 2327453"/>
              <a:gd name="connsiteY29" fmla="*/ 2923498 h 3162477"/>
              <a:gd name="connsiteX30" fmla="*/ 882652 w 2327453"/>
              <a:gd name="connsiteY30" fmla="*/ 3067231 h 3162477"/>
              <a:gd name="connsiteX31" fmla="*/ 1212791 w 2327453"/>
              <a:gd name="connsiteY31" fmla="*/ 3162476 h 3162477"/>
              <a:gd name="connsiteX32" fmla="*/ 1432572 w 2327453"/>
              <a:gd name="connsiteY32" fmla="*/ 3162477 h 3162477"/>
              <a:gd name="connsiteX33" fmla="*/ 1573992 w 2327453"/>
              <a:gd name="connsiteY33" fmla="*/ 3134606 h 3162477"/>
              <a:gd name="connsiteX34" fmla="*/ 1713304 w 2327453"/>
              <a:gd name="connsiteY34" fmla="*/ 3141574 h 3162477"/>
              <a:gd name="connsiteX35" fmla="*/ 1850956 w 2327453"/>
              <a:gd name="connsiteY35" fmla="*/ 3143014 h 3162477"/>
              <a:gd name="connsiteX36" fmla="*/ 2052149 w 2327453"/>
              <a:gd name="connsiteY36" fmla="*/ 3018170 h 3162477"/>
              <a:gd name="connsiteX37" fmla="*/ 2219689 w 2327453"/>
              <a:gd name="connsiteY37" fmla="*/ 2907836 h 3162477"/>
              <a:gd name="connsiteX38" fmla="*/ 2327453 w 2327453"/>
              <a:gd name="connsiteY38" fmla="*/ 2800380 h 3162477"/>
              <a:gd name="connsiteX39" fmla="*/ 2270026 w 2327453"/>
              <a:gd name="connsiteY39" fmla="*/ 2732140 h 3162477"/>
              <a:gd name="connsiteX40" fmla="*/ 2159182 w 2327453"/>
              <a:gd name="connsiteY40" fmla="*/ 2629352 h 3162477"/>
              <a:gd name="connsiteX41" fmla="*/ 2085073 w 2327453"/>
              <a:gd name="connsiteY41" fmla="*/ 2546250 h 3162477"/>
              <a:gd name="connsiteX42" fmla="*/ 2023436 w 2327453"/>
              <a:gd name="connsiteY42" fmla="*/ 2501855 h 3162477"/>
              <a:gd name="connsiteX43" fmla="*/ 1811188 w 2327453"/>
              <a:gd name="connsiteY43" fmla="*/ 2514640 h 3162477"/>
              <a:gd name="connsiteX44" fmla="*/ 1465738 w 2327453"/>
              <a:gd name="connsiteY44" fmla="*/ 2493449 h 3162477"/>
              <a:gd name="connsiteX45" fmla="*/ 1269729 w 2327453"/>
              <a:gd name="connsiteY45" fmla="*/ 2335493 h 3162477"/>
              <a:gd name="connsiteX46" fmla="*/ 1211371 w 2327453"/>
              <a:gd name="connsiteY46" fmla="*/ 2094501 h 3162477"/>
              <a:gd name="connsiteX47" fmla="*/ 1281028 w 2327453"/>
              <a:gd name="connsiteY47" fmla="*/ 1801216 h 3162477"/>
              <a:gd name="connsiteX48" fmla="*/ 1380329 w 2327453"/>
              <a:gd name="connsiteY48" fmla="*/ 1527110 h 3162477"/>
              <a:gd name="connsiteX49" fmla="*/ 1679650 w 2327453"/>
              <a:gd name="connsiteY49" fmla="*/ 1356658 h 3162477"/>
              <a:gd name="connsiteX50" fmla="*/ 1814953 w 2327453"/>
              <a:gd name="connsiteY50" fmla="*/ 1349691 h 3162477"/>
              <a:gd name="connsiteX51" fmla="*/ 1972611 w 2327453"/>
              <a:gd name="connsiteY51" fmla="*/ 1351128 h 3162477"/>
              <a:gd name="connsiteX52" fmla="*/ 2040850 w 2327453"/>
              <a:gd name="connsiteY52" fmla="*/ 1255594 h 3162477"/>
              <a:gd name="connsiteX53" fmla="*/ 2096371 w 2327453"/>
              <a:gd name="connsiteY53" fmla="*/ 1250352 h 3162477"/>
              <a:gd name="connsiteX54" fmla="*/ 1894692 w 2327453"/>
              <a:gd name="connsiteY54" fmla="*/ 957998 h 3162477"/>
              <a:gd name="connsiteX55" fmla="*/ 1914696 w 2327453"/>
              <a:gd name="connsiteY55" fmla="*/ 615012 h 3162477"/>
              <a:gd name="connsiteX0" fmla="*/ 2019868 w 2432625"/>
              <a:gd name="connsiteY0" fmla="*/ 615012 h 3162477"/>
              <a:gd name="connsiteX1" fmla="*/ 2130512 w 2432625"/>
              <a:gd name="connsiteY1" fmla="*/ 414674 h 3162477"/>
              <a:gd name="connsiteX2" fmla="*/ 1922031 w 2432625"/>
              <a:gd name="connsiteY2" fmla="*/ 401890 h 3162477"/>
              <a:gd name="connsiteX3" fmla="*/ 1853791 w 2432625"/>
              <a:gd name="connsiteY3" fmla="*/ 360370 h 3162477"/>
              <a:gd name="connsiteX4" fmla="*/ 1715894 w 2432625"/>
              <a:gd name="connsiteY4" fmla="*/ 290693 h 3162477"/>
              <a:gd name="connsiteX5" fmla="*/ 1654945 w 2432625"/>
              <a:gd name="connsiteY5" fmla="*/ 269790 h 3162477"/>
              <a:gd name="connsiteX6" fmla="*/ 1413053 w 2432625"/>
              <a:gd name="connsiteY6" fmla="*/ 223606 h 3162477"/>
              <a:gd name="connsiteX7" fmla="*/ 1190921 w 2432625"/>
              <a:gd name="connsiteY7" fmla="*/ 183525 h 3162477"/>
              <a:gd name="connsiteX8" fmla="*/ 881965 w 2432625"/>
              <a:gd name="connsiteY8" fmla="*/ 26434 h 3162477"/>
              <a:gd name="connsiteX9" fmla="*/ 658416 w 2432625"/>
              <a:gd name="connsiteY9" fmla="*/ 0 h 3162477"/>
              <a:gd name="connsiteX10" fmla="*/ 521938 w 2432625"/>
              <a:gd name="connsiteY10" fmla="*/ 218364 h 3162477"/>
              <a:gd name="connsiteX11" fmla="*/ 399108 w 2432625"/>
              <a:gd name="connsiteY11" fmla="*/ 341194 h 3162477"/>
              <a:gd name="connsiteX12" fmla="*/ 303574 w 2432625"/>
              <a:gd name="connsiteY12" fmla="*/ 464024 h 3162477"/>
              <a:gd name="connsiteX13" fmla="*/ 262631 w 2432625"/>
              <a:gd name="connsiteY13" fmla="*/ 545910 h 3162477"/>
              <a:gd name="connsiteX14" fmla="*/ 0 w 2432625"/>
              <a:gd name="connsiteY14" fmla="*/ 921016 h 3162477"/>
              <a:gd name="connsiteX15" fmla="*/ 217190 w 2432625"/>
              <a:gd name="connsiteY15" fmla="*/ 851339 h 3162477"/>
              <a:gd name="connsiteX16" fmla="*/ 402144 w 2432625"/>
              <a:gd name="connsiteY16" fmla="*/ 870230 h 3162477"/>
              <a:gd name="connsiteX17" fmla="*/ 488041 w 2432625"/>
              <a:gd name="connsiteY17" fmla="*/ 978835 h 3162477"/>
              <a:gd name="connsiteX18" fmla="*/ 576529 w 2432625"/>
              <a:gd name="connsiteY18" fmla="*/ 1105469 h 3162477"/>
              <a:gd name="connsiteX19" fmla="*/ 480995 w 2432625"/>
              <a:gd name="connsiteY19" fmla="*/ 1378424 h 3162477"/>
              <a:gd name="connsiteX20" fmla="*/ 365455 w 2432625"/>
              <a:gd name="connsiteY20" fmla="*/ 1471944 h 3162477"/>
              <a:gd name="connsiteX21" fmla="*/ 287092 w 2432625"/>
              <a:gd name="connsiteY21" fmla="*/ 1587806 h 3162477"/>
              <a:gd name="connsiteX22" fmla="*/ 200020 w 2432625"/>
              <a:gd name="connsiteY22" fmla="*/ 1703380 h 3162477"/>
              <a:gd name="connsiteX23" fmla="*/ 191312 w 2432625"/>
              <a:gd name="connsiteY23" fmla="*/ 1814864 h 3162477"/>
              <a:gd name="connsiteX24" fmla="*/ 119064 w 2432625"/>
              <a:gd name="connsiteY24" fmla="*/ 2025687 h 3162477"/>
              <a:gd name="connsiteX25" fmla="*/ 105172 w 2432625"/>
              <a:gd name="connsiteY25" fmla="*/ 2293111 h 3162477"/>
              <a:gd name="connsiteX26" fmla="*/ 248008 w 2432625"/>
              <a:gd name="connsiteY26" fmla="*/ 2491723 h 3162477"/>
              <a:gd name="connsiteX27" fmla="*/ 431788 w 2432625"/>
              <a:gd name="connsiteY27" fmla="*/ 2669719 h 3162477"/>
              <a:gd name="connsiteX28" fmla="*/ 503792 w 2432625"/>
              <a:gd name="connsiteY28" fmla="*/ 2806484 h 3162477"/>
              <a:gd name="connsiteX29" fmla="*/ 700045 w 2432625"/>
              <a:gd name="connsiteY29" fmla="*/ 2923498 h 3162477"/>
              <a:gd name="connsiteX30" fmla="*/ 987824 w 2432625"/>
              <a:gd name="connsiteY30" fmla="*/ 3067231 h 3162477"/>
              <a:gd name="connsiteX31" fmla="*/ 1317963 w 2432625"/>
              <a:gd name="connsiteY31" fmla="*/ 3162476 h 3162477"/>
              <a:gd name="connsiteX32" fmla="*/ 1537744 w 2432625"/>
              <a:gd name="connsiteY32" fmla="*/ 3162477 h 3162477"/>
              <a:gd name="connsiteX33" fmla="*/ 1679164 w 2432625"/>
              <a:gd name="connsiteY33" fmla="*/ 3134606 h 3162477"/>
              <a:gd name="connsiteX34" fmla="*/ 1818476 w 2432625"/>
              <a:gd name="connsiteY34" fmla="*/ 3141574 h 3162477"/>
              <a:gd name="connsiteX35" fmla="*/ 1956128 w 2432625"/>
              <a:gd name="connsiteY35" fmla="*/ 3143014 h 3162477"/>
              <a:gd name="connsiteX36" fmla="*/ 2157321 w 2432625"/>
              <a:gd name="connsiteY36" fmla="*/ 3018170 h 3162477"/>
              <a:gd name="connsiteX37" fmla="*/ 2324861 w 2432625"/>
              <a:gd name="connsiteY37" fmla="*/ 2907836 h 3162477"/>
              <a:gd name="connsiteX38" fmla="*/ 2432625 w 2432625"/>
              <a:gd name="connsiteY38" fmla="*/ 2800380 h 3162477"/>
              <a:gd name="connsiteX39" fmla="*/ 2375198 w 2432625"/>
              <a:gd name="connsiteY39" fmla="*/ 2732140 h 3162477"/>
              <a:gd name="connsiteX40" fmla="*/ 2264354 w 2432625"/>
              <a:gd name="connsiteY40" fmla="*/ 2629352 h 3162477"/>
              <a:gd name="connsiteX41" fmla="*/ 2190245 w 2432625"/>
              <a:gd name="connsiteY41" fmla="*/ 2546250 h 3162477"/>
              <a:gd name="connsiteX42" fmla="*/ 2128608 w 2432625"/>
              <a:gd name="connsiteY42" fmla="*/ 2501855 h 3162477"/>
              <a:gd name="connsiteX43" fmla="*/ 1916360 w 2432625"/>
              <a:gd name="connsiteY43" fmla="*/ 2514640 h 3162477"/>
              <a:gd name="connsiteX44" fmla="*/ 1570910 w 2432625"/>
              <a:gd name="connsiteY44" fmla="*/ 2493449 h 3162477"/>
              <a:gd name="connsiteX45" fmla="*/ 1374901 w 2432625"/>
              <a:gd name="connsiteY45" fmla="*/ 2335493 h 3162477"/>
              <a:gd name="connsiteX46" fmla="*/ 1316543 w 2432625"/>
              <a:gd name="connsiteY46" fmla="*/ 2094501 h 3162477"/>
              <a:gd name="connsiteX47" fmla="*/ 1386200 w 2432625"/>
              <a:gd name="connsiteY47" fmla="*/ 1801216 h 3162477"/>
              <a:gd name="connsiteX48" fmla="*/ 1485501 w 2432625"/>
              <a:gd name="connsiteY48" fmla="*/ 1527110 h 3162477"/>
              <a:gd name="connsiteX49" fmla="*/ 1784822 w 2432625"/>
              <a:gd name="connsiteY49" fmla="*/ 1356658 h 3162477"/>
              <a:gd name="connsiteX50" fmla="*/ 1920125 w 2432625"/>
              <a:gd name="connsiteY50" fmla="*/ 1349691 h 3162477"/>
              <a:gd name="connsiteX51" fmla="*/ 2077783 w 2432625"/>
              <a:gd name="connsiteY51" fmla="*/ 1351128 h 3162477"/>
              <a:gd name="connsiteX52" fmla="*/ 2146022 w 2432625"/>
              <a:gd name="connsiteY52" fmla="*/ 1255594 h 3162477"/>
              <a:gd name="connsiteX53" fmla="*/ 2201543 w 2432625"/>
              <a:gd name="connsiteY53" fmla="*/ 1250352 h 3162477"/>
              <a:gd name="connsiteX54" fmla="*/ 1999864 w 2432625"/>
              <a:gd name="connsiteY54" fmla="*/ 957998 h 3162477"/>
              <a:gd name="connsiteX55" fmla="*/ 2019868 w 2432625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32519 w 2466036"/>
              <a:gd name="connsiteY11" fmla="*/ 341194 h 3162477"/>
              <a:gd name="connsiteX12" fmla="*/ 336985 w 2466036"/>
              <a:gd name="connsiteY12" fmla="*/ 464024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152475 w 2466036"/>
              <a:gd name="connsiteY24" fmla="*/ 2025687 h 3162477"/>
              <a:gd name="connsiteX25" fmla="*/ 138583 w 2466036"/>
              <a:gd name="connsiteY25" fmla="*/ 2293111 h 3162477"/>
              <a:gd name="connsiteX26" fmla="*/ 281419 w 2466036"/>
              <a:gd name="connsiteY26" fmla="*/ 2491723 h 3162477"/>
              <a:gd name="connsiteX27" fmla="*/ 465199 w 2466036"/>
              <a:gd name="connsiteY27" fmla="*/ 2669719 h 3162477"/>
              <a:gd name="connsiteX28" fmla="*/ 537203 w 2466036"/>
              <a:gd name="connsiteY28" fmla="*/ 2806484 h 3162477"/>
              <a:gd name="connsiteX29" fmla="*/ 733456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32519 w 2466036"/>
              <a:gd name="connsiteY11" fmla="*/ 341194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152475 w 2466036"/>
              <a:gd name="connsiteY24" fmla="*/ 2025687 h 3162477"/>
              <a:gd name="connsiteX25" fmla="*/ 138583 w 2466036"/>
              <a:gd name="connsiteY25" fmla="*/ 2293111 h 3162477"/>
              <a:gd name="connsiteX26" fmla="*/ 281419 w 2466036"/>
              <a:gd name="connsiteY26" fmla="*/ 2491723 h 3162477"/>
              <a:gd name="connsiteX27" fmla="*/ 465199 w 2466036"/>
              <a:gd name="connsiteY27" fmla="*/ 2669719 h 3162477"/>
              <a:gd name="connsiteX28" fmla="*/ 537203 w 2466036"/>
              <a:gd name="connsiteY28" fmla="*/ 2806484 h 3162477"/>
              <a:gd name="connsiteX29" fmla="*/ 733456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  <a:gd name="connsiteX0" fmla="*/ 2053279 w 2466036"/>
              <a:gd name="connsiteY0" fmla="*/ 615012 h 3162477"/>
              <a:gd name="connsiteX1" fmla="*/ 2163923 w 2466036"/>
              <a:gd name="connsiteY1" fmla="*/ 414674 h 3162477"/>
              <a:gd name="connsiteX2" fmla="*/ 1955442 w 2466036"/>
              <a:gd name="connsiteY2" fmla="*/ 401890 h 3162477"/>
              <a:gd name="connsiteX3" fmla="*/ 1887202 w 2466036"/>
              <a:gd name="connsiteY3" fmla="*/ 360370 h 3162477"/>
              <a:gd name="connsiteX4" fmla="*/ 1749305 w 2466036"/>
              <a:gd name="connsiteY4" fmla="*/ 290693 h 3162477"/>
              <a:gd name="connsiteX5" fmla="*/ 1688356 w 2466036"/>
              <a:gd name="connsiteY5" fmla="*/ 269790 h 3162477"/>
              <a:gd name="connsiteX6" fmla="*/ 1446464 w 2466036"/>
              <a:gd name="connsiteY6" fmla="*/ 223606 h 3162477"/>
              <a:gd name="connsiteX7" fmla="*/ 1224332 w 2466036"/>
              <a:gd name="connsiteY7" fmla="*/ 183525 h 3162477"/>
              <a:gd name="connsiteX8" fmla="*/ 915376 w 2466036"/>
              <a:gd name="connsiteY8" fmla="*/ 26434 h 3162477"/>
              <a:gd name="connsiteX9" fmla="*/ 691827 w 2466036"/>
              <a:gd name="connsiteY9" fmla="*/ 0 h 3162477"/>
              <a:gd name="connsiteX10" fmla="*/ 555349 w 2466036"/>
              <a:gd name="connsiteY10" fmla="*/ 218364 h 3162477"/>
              <a:gd name="connsiteX11" fmla="*/ 406398 w 2466036"/>
              <a:gd name="connsiteY11" fmla="*/ 299388 h 3162477"/>
              <a:gd name="connsiteX12" fmla="*/ 232500 w 2466036"/>
              <a:gd name="connsiteY12" fmla="*/ 450088 h 3162477"/>
              <a:gd name="connsiteX13" fmla="*/ 0 w 2466036"/>
              <a:gd name="connsiteY13" fmla="*/ 734039 h 3162477"/>
              <a:gd name="connsiteX14" fmla="*/ 33411 w 2466036"/>
              <a:gd name="connsiteY14" fmla="*/ 921016 h 3162477"/>
              <a:gd name="connsiteX15" fmla="*/ 250601 w 2466036"/>
              <a:gd name="connsiteY15" fmla="*/ 851339 h 3162477"/>
              <a:gd name="connsiteX16" fmla="*/ 435555 w 2466036"/>
              <a:gd name="connsiteY16" fmla="*/ 870230 h 3162477"/>
              <a:gd name="connsiteX17" fmla="*/ 521452 w 2466036"/>
              <a:gd name="connsiteY17" fmla="*/ 978835 h 3162477"/>
              <a:gd name="connsiteX18" fmla="*/ 609940 w 2466036"/>
              <a:gd name="connsiteY18" fmla="*/ 1105469 h 3162477"/>
              <a:gd name="connsiteX19" fmla="*/ 514406 w 2466036"/>
              <a:gd name="connsiteY19" fmla="*/ 1378424 h 3162477"/>
              <a:gd name="connsiteX20" fmla="*/ 398866 w 2466036"/>
              <a:gd name="connsiteY20" fmla="*/ 1471944 h 3162477"/>
              <a:gd name="connsiteX21" fmla="*/ 320503 w 2466036"/>
              <a:gd name="connsiteY21" fmla="*/ 1587806 h 3162477"/>
              <a:gd name="connsiteX22" fmla="*/ 233431 w 2466036"/>
              <a:gd name="connsiteY22" fmla="*/ 1703380 h 3162477"/>
              <a:gd name="connsiteX23" fmla="*/ 224723 w 2466036"/>
              <a:gd name="connsiteY23" fmla="*/ 1814864 h 3162477"/>
              <a:gd name="connsiteX24" fmla="*/ 152475 w 2466036"/>
              <a:gd name="connsiteY24" fmla="*/ 2025687 h 3162477"/>
              <a:gd name="connsiteX25" fmla="*/ 138583 w 2466036"/>
              <a:gd name="connsiteY25" fmla="*/ 2293111 h 3162477"/>
              <a:gd name="connsiteX26" fmla="*/ 281419 w 2466036"/>
              <a:gd name="connsiteY26" fmla="*/ 2491723 h 3162477"/>
              <a:gd name="connsiteX27" fmla="*/ 465199 w 2466036"/>
              <a:gd name="connsiteY27" fmla="*/ 2669719 h 3162477"/>
              <a:gd name="connsiteX28" fmla="*/ 537203 w 2466036"/>
              <a:gd name="connsiteY28" fmla="*/ 2806484 h 3162477"/>
              <a:gd name="connsiteX29" fmla="*/ 733456 w 2466036"/>
              <a:gd name="connsiteY29" fmla="*/ 2923498 h 3162477"/>
              <a:gd name="connsiteX30" fmla="*/ 1021235 w 2466036"/>
              <a:gd name="connsiteY30" fmla="*/ 3067231 h 3162477"/>
              <a:gd name="connsiteX31" fmla="*/ 1351374 w 2466036"/>
              <a:gd name="connsiteY31" fmla="*/ 3162476 h 3162477"/>
              <a:gd name="connsiteX32" fmla="*/ 1571155 w 2466036"/>
              <a:gd name="connsiteY32" fmla="*/ 3162477 h 3162477"/>
              <a:gd name="connsiteX33" fmla="*/ 1712575 w 2466036"/>
              <a:gd name="connsiteY33" fmla="*/ 3134606 h 3162477"/>
              <a:gd name="connsiteX34" fmla="*/ 1851887 w 2466036"/>
              <a:gd name="connsiteY34" fmla="*/ 3141574 h 3162477"/>
              <a:gd name="connsiteX35" fmla="*/ 1989539 w 2466036"/>
              <a:gd name="connsiteY35" fmla="*/ 3143014 h 3162477"/>
              <a:gd name="connsiteX36" fmla="*/ 2190732 w 2466036"/>
              <a:gd name="connsiteY36" fmla="*/ 3018170 h 3162477"/>
              <a:gd name="connsiteX37" fmla="*/ 2358272 w 2466036"/>
              <a:gd name="connsiteY37" fmla="*/ 2907836 h 3162477"/>
              <a:gd name="connsiteX38" fmla="*/ 2466036 w 2466036"/>
              <a:gd name="connsiteY38" fmla="*/ 2800380 h 3162477"/>
              <a:gd name="connsiteX39" fmla="*/ 2408609 w 2466036"/>
              <a:gd name="connsiteY39" fmla="*/ 2732140 h 3162477"/>
              <a:gd name="connsiteX40" fmla="*/ 2297765 w 2466036"/>
              <a:gd name="connsiteY40" fmla="*/ 2629352 h 3162477"/>
              <a:gd name="connsiteX41" fmla="*/ 2223656 w 2466036"/>
              <a:gd name="connsiteY41" fmla="*/ 2546250 h 3162477"/>
              <a:gd name="connsiteX42" fmla="*/ 2162019 w 2466036"/>
              <a:gd name="connsiteY42" fmla="*/ 2501855 h 3162477"/>
              <a:gd name="connsiteX43" fmla="*/ 1949771 w 2466036"/>
              <a:gd name="connsiteY43" fmla="*/ 2514640 h 3162477"/>
              <a:gd name="connsiteX44" fmla="*/ 1604321 w 2466036"/>
              <a:gd name="connsiteY44" fmla="*/ 2493449 h 3162477"/>
              <a:gd name="connsiteX45" fmla="*/ 1408312 w 2466036"/>
              <a:gd name="connsiteY45" fmla="*/ 2335493 h 3162477"/>
              <a:gd name="connsiteX46" fmla="*/ 1349954 w 2466036"/>
              <a:gd name="connsiteY46" fmla="*/ 2094501 h 3162477"/>
              <a:gd name="connsiteX47" fmla="*/ 1419611 w 2466036"/>
              <a:gd name="connsiteY47" fmla="*/ 1801216 h 3162477"/>
              <a:gd name="connsiteX48" fmla="*/ 1518912 w 2466036"/>
              <a:gd name="connsiteY48" fmla="*/ 1527110 h 3162477"/>
              <a:gd name="connsiteX49" fmla="*/ 1818233 w 2466036"/>
              <a:gd name="connsiteY49" fmla="*/ 1356658 h 3162477"/>
              <a:gd name="connsiteX50" fmla="*/ 1953536 w 2466036"/>
              <a:gd name="connsiteY50" fmla="*/ 1349691 h 3162477"/>
              <a:gd name="connsiteX51" fmla="*/ 2111194 w 2466036"/>
              <a:gd name="connsiteY51" fmla="*/ 1351128 h 3162477"/>
              <a:gd name="connsiteX52" fmla="*/ 2179433 w 2466036"/>
              <a:gd name="connsiteY52" fmla="*/ 1255594 h 3162477"/>
              <a:gd name="connsiteX53" fmla="*/ 2234954 w 2466036"/>
              <a:gd name="connsiteY53" fmla="*/ 1250352 h 3162477"/>
              <a:gd name="connsiteX54" fmla="*/ 2033275 w 2466036"/>
              <a:gd name="connsiteY54" fmla="*/ 957998 h 3162477"/>
              <a:gd name="connsiteX55" fmla="*/ 2053279 w 2466036"/>
              <a:gd name="connsiteY55" fmla="*/ 615012 h 316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466036" h="3162477">
                <a:moveTo>
                  <a:pt x="2053279" y="615012"/>
                </a:moveTo>
                <a:lnTo>
                  <a:pt x="2163923" y="414674"/>
                </a:lnTo>
                <a:lnTo>
                  <a:pt x="1955442" y="401890"/>
                </a:lnTo>
                <a:lnTo>
                  <a:pt x="1887202" y="360370"/>
                </a:lnTo>
                <a:lnTo>
                  <a:pt x="1749305" y="290693"/>
                </a:lnTo>
                <a:lnTo>
                  <a:pt x="1688356" y="269790"/>
                </a:lnTo>
                <a:lnTo>
                  <a:pt x="1446464" y="223606"/>
                </a:lnTo>
                <a:lnTo>
                  <a:pt x="1224332" y="183525"/>
                </a:lnTo>
                <a:lnTo>
                  <a:pt x="915376" y="26434"/>
                </a:lnTo>
                <a:lnTo>
                  <a:pt x="691827" y="0"/>
                </a:lnTo>
                <a:lnTo>
                  <a:pt x="555349" y="218364"/>
                </a:lnTo>
                <a:lnTo>
                  <a:pt x="406398" y="299388"/>
                </a:lnTo>
                <a:lnTo>
                  <a:pt x="232500" y="450088"/>
                </a:lnTo>
                <a:lnTo>
                  <a:pt x="0" y="734039"/>
                </a:lnTo>
                <a:lnTo>
                  <a:pt x="33411" y="921016"/>
                </a:lnTo>
                <a:lnTo>
                  <a:pt x="250601" y="851339"/>
                </a:lnTo>
                <a:lnTo>
                  <a:pt x="435555" y="870230"/>
                </a:lnTo>
                <a:lnTo>
                  <a:pt x="521452" y="978835"/>
                </a:lnTo>
                <a:lnTo>
                  <a:pt x="609940" y="1105469"/>
                </a:lnTo>
                <a:lnTo>
                  <a:pt x="514406" y="1378424"/>
                </a:lnTo>
                <a:lnTo>
                  <a:pt x="398866" y="1471944"/>
                </a:lnTo>
                <a:lnTo>
                  <a:pt x="320503" y="1587806"/>
                </a:lnTo>
                <a:lnTo>
                  <a:pt x="233431" y="1703380"/>
                </a:lnTo>
                <a:lnTo>
                  <a:pt x="224723" y="1814864"/>
                </a:lnTo>
                <a:lnTo>
                  <a:pt x="152475" y="2025687"/>
                </a:lnTo>
                <a:lnTo>
                  <a:pt x="138583" y="2293111"/>
                </a:lnTo>
                <a:lnTo>
                  <a:pt x="281419" y="2491723"/>
                </a:lnTo>
                <a:lnTo>
                  <a:pt x="465199" y="2669719"/>
                </a:lnTo>
                <a:lnTo>
                  <a:pt x="537203" y="2806484"/>
                </a:lnTo>
                <a:lnTo>
                  <a:pt x="733456" y="2923498"/>
                </a:lnTo>
                <a:lnTo>
                  <a:pt x="1021235" y="3067231"/>
                </a:lnTo>
                <a:lnTo>
                  <a:pt x="1351374" y="3162476"/>
                </a:lnTo>
                <a:lnTo>
                  <a:pt x="1571155" y="3162477"/>
                </a:lnTo>
                <a:lnTo>
                  <a:pt x="1712575" y="3134606"/>
                </a:lnTo>
                <a:lnTo>
                  <a:pt x="1851887" y="3141574"/>
                </a:lnTo>
                <a:lnTo>
                  <a:pt x="1989539" y="3143014"/>
                </a:lnTo>
                <a:lnTo>
                  <a:pt x="2190732" y="3018170"/>
                </a:lnTo>
                <a:lnTo>
                  <a:pt x="2358272" y="2907836"/>
                </a:lnTo>
                <a:lnTo>
                  <a:pt x="2466036" y="2800380"/>
                </a:lnTo>
                <a:lnTo>
                  <a:pt x="2408609" y="2732140"/>
                </a:lnTo>
                <a:lnTo>
                  <a:pt x="2297765" y="2629352"/>
                </a:lnTo>
                <a:lnTo>
                  <a:pt x="2223656" y="2546250"/>
                </a:lnTo>
                <a:lnTo>
                  <a:pt x="2162019" y="2501855"/>
                </a:lnTo>
                <a:lnTo>
                  <a:pt x="1949771" y="2514640"/>
                </a:lnTo>
                <a:lnTo>
                  <a:pt x="1604321" y="2493449"/>
                </a:lnTo>
                <a:lnTo>
                  <a:pt x="1408312" y="2335493"/>
                </a:lnTo>
                <a:lnTo>
                  <a:pt x="1349954" y="2094501"/>
                </a:lnTo>
                <a:cubicBezTo>
                  <a:pt x="1364465" y="1794676"/>
                  <a:pt x="1396392" y="1898978"/>
                  <a:pt x="1419611" y="1801216"/>
                </a:cubicBezTo>
                <a:lnTo>
                  <a:pt x="1518912" y="1527110"/>
                </a:lnTo>
                <a:lnTo>
                  <a:pt x="1818233" y="1356658"/>
                </a:lnTo>
                <a:lnTo>
                  <a:pt x="1953536" y="1349691"/>
                </a:lnTo>
                <a:lnTo>
                  <a:pt x="2111194" y="1351128"/>
                </a:lnTo>
                <a:lnTo>
                  <a:pt x="2179433" y="1255594"/>
                </a:lnTo>
                <a:lnTo>
                  <a:pt x="2234954" y="1250352"/>
                </a:lnTo>
                <a:lnTo>
                  <a:pt x="2033275" y="957998"/>
                </a:lnTo>
                <a:lnTo>
                  <a:pt x="2053279" y="615012"/>
                </a:lnTo>
                <a:close/>
              </a:path>
            </a:pathLst>
          </a:custGeom>
          <a:noFill/>
          <a:ln w="57150">
            <a:solidFill>
              <a:srgbClr val="110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orma libre 29"/>
          <p:cNvSpPr/>
          <p:nvPr/>
        </p:nvSpPr>
        <p:spPr>
          <a:xfrm>
            <a:off x="6370624" y="5656404"/>
            <a:ext cx="820860" cy="744845"/>
          </a:xfrm>
          <a:custGeom>
            <a:avLst/>
            <a:gdLst>
              <a:gd name="connsiteX0" fmla="*/ 504497 w 830317"/>
              <a:gd name="connsiteY0" fmla="*/ 714704 h 714704"/>
              <a:gd name="connsiteX1" fmla="*/ 630621 w 830317"/>
              <a:gd name="connsiteY1" fmla="*/ 651642 h 714704"/>
              <a:gd name="connsiteX2" fmla="*/ 683172 w 830317"/>
              <a:gd name="connsiteY2" fmla="*/ 578069 h 714704"/>
              <a:gd name="connsiteX3" fmla="*/ 735724 w 830317"/>
              <a:gd name="connsiteY3" fmla="*/ 493986 h 714704"/>
              <a:gd name="connsiteX4" fmla="*/ 830317 w 830317"/>
              <a:gd name="connsiteY4" fmla="*/ 451945 h 714704"/>
              <a:gd name="connsiteX5" fmla="*/ 798786 w 830317"/>
              <a:gd name="connsiteY5" fmla="*/ 252248 h 714704"/>
              <a:gd name="connsiteX6" fmla="*/ 704193 w 830317"/>
              <a:gd name="connsiteY6" fmla="*/ 115614 h 714704"/>
              <a:gd name="connsiteX7" fmla="*/ 567559 w 830317"/>
              <a:gd name="connsiteY7" fmla="*/ 157655 h 714704"/>
              <a:gd name="connsiteX8" fmla="*/ 430924 w 830317"/>
              <a:gd name="connsiteY8" fmla="*/ 231228 h 714704"/>
              <a:gd name="connsiteX9" fmla="*/ 336331 w 830317"/>
              <a:gd name="connsiteY9" fmla="*/ 231228 h 714704"/>
              <a:gd name="connsiteX10" fmla="*/ 220717 w 830317"/>
              <a:gd name="connsiteY10" fmla="*/ 241738 h 714704"/>
              <a:gd name="connsiteX11" fmla="*/ 105103 w 830317"/>
              <a:gd name="connsiteY11" fmla="*/ 210207 h 714704"/>
              <a:gd name="connsiteX12" fmla="*/ 63062 w 830317"/>
              <a:gd name="connsiteY12" fmla="*/ 136635 h 714704"/>
              <a:gd name="connsiteX13" fmla="*/ 0 w 830317"/>
              <a:gd name="connsiteY13" fmla="*/ 0 h 714704"/>
              <a:gd name="connsiteX14" fmla="*/ 0 w 830317"/>
              <a:gd name="connsiteY14" fmla="*/ 220717 h 714704"/>
              <a:gd name="connsiteX15" fmla="*/ 52552 w 830317"/>
              <a:gd name="connsiteY15" fmla="*/ 367862 h 714704"/>
              <a:gd name="connsiteX16" fmla="*/ 210207 w 830317"/>
              <a:gd name="connsiteY16" fmla="*/ 493986 h 714704"/>
              <a:gd name="connsiteX17" fmla="*/ 504497 w 830317"/>
              <a:gd name="connsiteY17" fmla="*/ 714704 h 7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0317" h="714704">
                <a:moveTo>
                  <a:pt x="504497" y="714704"/>
                </a:moveTo>
                <a:lnTo>
                  <a:pt x="630621" y="651642"/>
                </a:lnTo>
                <a:lnTo>
                  <a:pt x="683172" y="578069"/>
                </a:lnTo>
                <a:lnTo>
                  <a:pt x="735724" y="493986"/>
                </a:lnTo>
                <a:lnTo>
                  <a:pt x="830317" y="451945"/>
                </a:lnTo>
                <a:lnTo>
                  <a:pt x="798786" y="252248"/>
                </a:lnTo>
                <a:lnTo>
                  <a:pt x="704193" y="115614"/>
                </a:lnTo>
                <a:lnTo>
                  <a:pt x="567559" y="157655"/>
                </a:lnTo>
                <a:lnTo>
                  <a:pt x="430924" y="231228"/>
                </a:lnTo>
                <a:lnTo>
                  <a:pt x="336331" y="231228"/>
                </a:lnTo>
                <a:lnTo>
                  <a:pt x="220717" y="241738"/>
                </a:lnTo>
                <a:lnTo>
                  <a:pt x="105103" y="210207"/>
                </a:lnTo>
                <a:lnTo>
                  <a:pt x="63062" y="136635"/>
                </a:lnTo>
                <a:lnTo>
                  <a:pt x="0" y="0"/>
                </a:lnTo>
                <a:lnTo>
                  <a:pt x="0" y="220717"/>
                </a:lnTo>
                <a:lnTo>
                  <a:pt x="52552" y="367862"/>
                </a:lnTo>
                <a:lnTo>
                  <a:pt x="210207" y="493986"/>
                </a:lnTo>
                <a:lnTo>
                  <a:pt x="504497" y="714704"/>
                </a:lnTo>
                <a:close/>
              </a:path>
            </a:pathLst>
          </a:cu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47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1335C76-7F0E-4456-B74F-4375A68DF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225" y="974691"/>
            <a:ext cx="3809550" cy="5295480"/>
          </a:xfrm>
          <a:prstGeom prst="rect">
            <a:avLst/>
          </a:prstGeom>
        </p:spPr>
      </p:pic>
      <p:sp>
        <p:nvSpPr>
          <p:cNvPr id="5" name="Forma libre 10">
            <a:extLst>
              <a:ext uri="{FF2B5EF4-FFF2-40B4-BE49-F238E27FC236}">
                <a16:creationId xmlns:a16="http://schemas.microsoft.com/office/drawing/2014/main" id="{0DFCC23E-4F09-4DF0-B95C-CB7787E419EA}"/>
              </a:ext>
            </a:extLst>
          </p:cNvPr>
          <p:cNvSpPr/>
          <p:nvPr/>
        </p:nvSpPr>
        <p:spPr>
          <a:xfrm>
            <a:off x="5244017" y="3905902"/>
            <a:ext cx="1508475" cy="2364269"/>
          </a:xfrm>
          <a:custGeom>
            <a:avLst/>
            <a:gdLst>
              <a:gd name="connsiteX0" fmla="*/ 882316 w 1524000"/>
              <a:gd name="connsiteY0" fmla="*/ 272716 h 2630906"/>
              <a:gd name="connsiteX1" fmla="*/ 753979 w 1524000"/>
              <a:gd name="connsiteY1" fmla="*/ 192506 h 2630906"/>
              <a:gd name="connsiteX2" fmla="*/ 449179 w 1524000"/>
              <a:gd name="connsiteY2" fmla="*/ 64169 h 2630906"/>
              <a:gd name="connsiteX3" fmla="*/ 320843 w 1524000"/>
              <a:gd name="connsiteY3" fmla="*/ 0 h 2630906"/>
              <a:gd name="connsiteX4" fmla="*/ 256674 w 1524000"/>
              <a:gd name="connsiteY4" fmla="*/ 160422 h 2630906"/>
              <a:gd name="connsiteX5" fmla="*/ 112295 w 1524000"/>
              <a:gd name="connsiteY5" fmla="*/ 288758 h 2630906"/>
              <a:gd name="connsiteX6" fmla="*/ 0 w 1524000"/>
              <a:gd name="connsiteY6" fmla="*/ 481264 h 2630906"/>
              <a:gd name="connsiteX7" fmla="*/ 16043 w 1524000"/>
              <a:gd name="connsiteY7" fmla="*/ 561474 h 2630906"/>
              <a:gd name="connsiteX8" fmla="*/ 112295 w 1524000"/>
              <a:gd name="connsiteY8" fmla="*/ 561474 h 2630906"/>
              <a:gd name="connsiteX9" fmla="*/ 192506 w 1524000"/>
              <a:gd name="connsiteY9" fmla="*/ 561474 h 2630906"/>
              <a:gd name="connsiteX10" fmla="*/ 256674 w 1524000"/>
              <a:gd name="connsiteY10" fmla="*/ 561474 h 2630906"/>
              <a:gd name="connsiteX11" fmla="*/ 320843 w 1524000"/>
              <a:gd name="connsiteY11" fmla="*/ 625643 h 2630906"/>
              <a:gd name="connsiteX12" fmla="*/ 304800 w 1524000"/>
              <a:gd name="connsiteY12" fmla="*/ 786064 h 2630906"/>
              <a:gd name="connsiteX13" fmla="*/ 224590 w 1524000"/>
              <a:gd name="connsiteY13" fmla="*/ 1010653 h 2630906"/>
              <a:gd name="connsiteX14" fmla="*/ 176464 w 1524000"/>
              <a:gd name="connsiteY14" fmla="*/ 1138990 h 2630906"/>
              <a:gd name="connsiteX15" fmla="*/ 128337 w 1524000"/>
              <a:gd name="connsiteY15" fmla="*/ 1347537 h 2630906"/>
              <a:gd name="connsiteX16" fmla="*/ 128337 w 1524000"/>
              <a:gd name="connsiteY16" fmla="*/ 1588169 h 2630906"/>
              <a:gd name="connsiteX17" fmla="*/ 192506 w 1524000"/>
              <a:gd name="connsiteY17" fmla="*/ 1812758 h 2630906"/>
              <a:gd name="connsiteX18" fmla="*/ 224590 w 1524000"/>
              <a:gd name="connsiteY18" fmla="*/ 1973179 h 2630906"/>
              <a:gd name="connsiteX19" fmla="*/ 224590 w 1524000"/>
              <a:gd name="connsiteY19" fmla="*/ 1973179 h 2630906"/>
              <a:gd name="connsiteX20" fmla="*/ 368969 w 1524000"/>
              <a:gd name="connsiteY20" fmla="*/ 2149643 h 2630906"/>
              <a:gd name="connsiteX21" fmla="*/ 417095 w 1524000"/>
              <a:gd name="connsiteY21" fmla="*/ 2261937 h 2630906"/>
              <a:gd name="connsiteX22" fmla="*/ 417095 w 1524000"/>
              <a:gd name="connsiteY22" fmla="*/ 2358190 h 2630906"/>
              <a:gd name="connsiteX23" fmla="*/ 545432 w 1524000"/>
              <a:gd name="connsiteY23" fmla="*/ 2422358 h 2630906"/>
              <a:gd name="connsiteX24" fmla="*/ 818148 w 1524000"/>
              <a:gd name="connsiteY24" fmla="*/ 2518611 h 2630906"/>
              <a:gd name="connsiteX25" fmla="*/ 1122948 w 1524000"/>
              <a:gd name="connsiteY25" fmla="*/ 2630906 h 2630906"/>
              <a:gd name="connsiteX26" fmla="*/ 1251285 w 1524000"/>
              <a:gd name="connsiteY26" fmla="*/ 2614864 h 2630906"/>
              <a:gd name="connsiteX27" fmla="*/ 1475874 w 1524000"/>
              <a:gd name="connsiteY27" fmla="*/ 2598822 h 2630906"/>
              <a:gd name="connsiteX28" fmla="*/ 1524000 w 1524000"/>
              <a:gd name="connsiteY28" fmla="*/ 2502569 h 2630906"/>
              <a:gd name="connsiteX29" fmla="*/ 1347537 w 1524000"/>
              <a:gd name="connsiteY29" fmla="*/ 2438400 h 2630906"/>
              <a:gd name="connsiteX30" fmla="*/ 1203158 w 1524000"/>
              <a:gd name="connsiteY30" fmla="*/ 2358190 h 2630906"/>
              <a:gd name="connsiteX31" fmla="*/ 994611 w 1524000"/>
              <a:gd name="connsiteY31" fmla="*/ 2133600 h 2630906"/>
              <a:gd name="connsiteX32" fmla="*/ 930443 w 1524000"/>
              <a:gd name="connsiteY32" fmla="*/ 1941095 h 2630906"/>
              <a:gd name="connsiteX33" fmla="*/ 834190 w 1524000"/>
              <a:gd name="connsiteY33" fmla="*/ 1652337 h 2630906"/>
              <a:gd name="connsiteX34" fmla="*/ 834190 w 1524000"/>
              <a:gd name="connsiteY34" fmla="*/ 1363579 h 2630906"/>
              <a:gd name="connsiteX35" fmla="*/ 834190 w 1524000"/>
              <a:gd name="connsiteY35" fmla="*/ 1363579 h 2630906"/>
              <a:gd name="connsiteX36" fmla="*/ 737937 w 1524000"/>
              <a:gd name="connsiteY36" fmla="*/ 1187116 h 2630906"/>
              <a:gd name="connsiteX37" fmla="*/ 657727 w 1524000"/>
              <a:gd name="connsiteY37" fmla="*/ 1074822 h 2630906"/>
              <a:gd name="connsiteX38" fmla="*/ 657727 w 1524000"/>
              <a:gd name="connsiteY38" fmla="*/ 882316 h 2630906"/>
              <a:gd name="connsiteX39" fmla="*/ 721895 w 1524000"/>
              <a:gd name="connsiteY39" fmla="*/ 529390 h 2630906"/>
              <a:gd name="connsiteX40" fmla="*/ 882316 w 1524000"/>
              <a:gd name="connsiteY40" fmla="*/ 272716 h 263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524000" h="2630906">
                <a:moveTo>
                  <a:pt x="882316" y="272716"/>
                </a:moveTo>
                <a:lnTo>
                  <a:pt x="753979" y="192506"/>
                </a:lnTo>
                <a:lnTo>
                  <a:pt x="449179" y="64169"/>
                </a:lnTo>
                <a:lnTo>
                  <a:pt x="320843" y="0"/>
                </a:lnTo>
                <a:lnTo>
                  <a:pt x="256674" y="160422"/>
                </a:lnTo>
                <a:lnTo>
                  <a:pt x="112295" y="288758"/>
                </a:lnTo>
                <a:lnTo>
                  <a:pt x="0" y="481264"/>
                </a:lnTo>
                <a:lnTo>
                  <a:pt x="16043" y="561474"/>
                </a:lnTo>
                <a:lnTo>
                  <a:pt x="112295" y="561474"/>
                </a:lnTo>
                <a:lnTo>
                  <a:pt x="192506" y="561474"/>
                </a:lnTo>
                <a:lnTo>
                  <a:pt x="256674" y="561474"/>
                </a:lnTo>
                <a:lnTo>
                  <a:pt x="320843" y="625643"/>
                </a:lnTo>
                <a:lnTo>
                  <a:pt x="304800" y="786064"/>
                </a:lnTo>
                <a:lnTo>
                  <a:pt x="224590" y="1010653"/>
                </a:lnTo>
                <a:lnTo>
                  <a:pt x="176464" y="1138990"/>
                </a:lnTo>
                <a:lnTo>
                  <a:pt x="128337" y="1347537"/>
                </a:lnTo>
                <a:lnTo>
                  <a:pt x="128337" y="1588169"/>
                </a:lnTo>
                <a:lnTo>
                  <a:pt x="192506" y="1812758"/>
                </a:lnTo>
                <a:lnTo>
                  <a:pt x="224590" y="1973179"/>
                </a:lnTo>
                <a:lnTo>
                  <a:pt x="224590" y="1973179"/>
                </a:lnTo>
                <a:lnTo>
                  <a:pt x="368969" y="2149643"/>
                </a:lnTo>
                <a:lnTo>
                  <a:pt x="417095" y="2261937"/>
                </a:lnTo>
                <a:lnTo>
                  <a:pt x="417095" y="2358190"/>
                </a:lnTo>
                <a:lnTo>
                  <a:pt x="545432" y="2422358"/>
                </a:lnTo>
                <a:lnTo>
                  <a:pt x="818148" y="2518611"/>
                </a:lnTo>
                <a:lnTo>
                  <a:pt x="1122948" y="2630906"/>
                </a:lnTo>
                <a:lnTo>
                  <a:pt x="1251285" y="2614864"/>
                </a:lnTo>
                <a:lnTo>
                  <a:pt x="1475874" y="2598822"/>
                </a:lnTo>
                <a:lnTo>
                  <a:pt x="1524000" y="2502569"/>
                </a:lnTo>
                <a:lnTo>
                  <a:pt x="1347537" y="2438400"/>
                </a:lnTo>
                <a:lnTo>
                  <a:pt x="1203158" y="2358190"/>
                </a:lnTo>
                <a:lnTo>
                  <a:pt x="994611" y="2133600"/>
                </a:lnTo>
                <a:lnTo>
                  <a:pt x="930443" y="1941095"/>
                </a:lnTo>
                <a:lnTo>
                  <a:pt x="834190" y="1652337"/>
                </a:lnTo>
                <a:lnTo>
                  <a:pt x="834190" y="1363579"/>
                </a:lnTo>
                <a:lnTo>
                  <a:pt x="834190" y="1363579"/>
                </a:lnTo>
                <a:lnTo>
                  <a:pt x="737937" y="1187116"/>
                </a:lnTo>
                <a:lnTo>
                  <a:pt x="657727" y="1074822"/>
                </a:lnTo>
                <a:lnTo>
                  <a:pt x="657727" y="882316"/>
                </a:lnTo>
                <a:lnTo>
                  <a:pt x="721895" y="529390"/>
                </a:lnTo>
                <a:lnTo>
                  <a:pt x="882316" y="272716"/>
                </a:lnTo>
                <a:close/>
              </a:path>
            </a:pathLst>
          </a:cu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a libre 11">
            <a:extLst>
              <a:ext uri="{FF2B5EF4-FFF2-40B4-BE49-F238E27FC236}">
                <a16:creationId xmlns:a16="http://schemas.microsoft.com/office/drawing/2014/main" id="{CB5F646D-60F1-47C1-A5DF-022EEB24EB3B}"/>
              </a:ext>
            </a:extLst>
          </p:cNvPr>
          <p:cNvSpPr/>
          <p:nvPr/>
        </p:nvSpPr>
        <p:spPr>
          <a:xfrm>
            <a:off x="5868237" y="4441371"/>
            <a:ext cx="884255" cy="1716330"/>
          </a:xfrm>
          <a:custGeom>
            <a:avLst/>
            <a:gdLst>
              <a:gd name="connsiteX0" fmla="*/ 883376 w 883376"/>
              <a:gd name="connsiteY0" fmla="*/ 1744151 h 1744151"/>
              <a:gd name="connsiteX1" fmla="*/ 482323 w 883376"/>
              <a:gd name="connsiteY1" fmla="*/ 1615814 h 1744151"/>
              <a:gd name="connsiteX2" fmla="*/ 289818 w 883376"/>
              <a:gd name="connsiteY2" fmla="*/ 1423309 h 1744151"/>
              <a:gd name="connsiteX3" fmla="*/ 241692 w 883376"/>
              <a:gd name="connsiteY3" fmla="*/ 1118509 h 1744151"/>
              <a:gd name="connsiteX4" fmla="*/ 209608 w 883376"/>
              <a:gd name="connsiteY4" fmla="*/ 653288 h 1744151"/>
              <a:gd name="connsiteX5" fmla="*/ 81271 w 883376"/>
              <a:gd name="connsiteY5" fmla="*/ 428698 h 1744151"/>
              <a:gd name="connsiteX6" fmla="*/ 1060 w 883376"/>
              <a:gd name="connsiteY6" fmla="*/ 316403 h 1744151"/>
              <a:gd name="connsiteX7" fmla="*/ 33144 w 883376"/>
              <a:gd name="connsiteY7" fmla="*/ 27645 h 1744151"/>
              <a:gd name="connsiteX8" fmla="*/ 33144 w 883376"/>
              <a:gd name="connsiteY8" fmla="*/ 11603 h 1744151"/>
              <a:gd name="connsiteX9" fmla="*/ 33144 w 883376"/>
              <a:gd name="connsiteY9" fmla="*/ 11603 h 174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376" h="1744151">
                <a:moveTo>
                  <a:pt x="883376" y="1744151"/>
                </a:moveTo>
                <a:cubicBezTo>
                  <a:pt x="732312" y="1706719"/>
                  <a:pt x="581249" y="1669288"/>
                  <a:pt x="482323" y="1615814"/>
                </a:cubicBezTo>
                <a:cubicBezTo>
                  <a:pt x="383397" y="1562340"/>
                  <a:pt x="329923" y="1506193"/>
                  <a:pt x="289818" y="1423309"/>
                </a:cubicBezTo>
                <a:cubicBezTo>
                  <a:pt x="249713" y="1340425"/>
                  <a:pt x="255060" y="1246846"/>
                  <a:pt x="241692" y="1118509"/>
                </a:cubicBezTo>
                <a:cubicBezTo>
                  <a:pt x="228324" y="990172"/>
                  <a:pt x="236345" y="768256"/>
                  <a:pt x="209608" y="653288"/>
                </a:cubicBezTo>
                <a:cubicBezTo>
                  <a:pt x="182871" y="538320"/>
                  <a:pt x="116029" y="484845"/>
                  <a:pt x="81271" y="428698"/>
                </a:cubicBezTo>
                <a:cubicBezTo>
                  <a:pt x="46513" y="372551"/>
                  <a:pt x="9081" y="383245"/>
                  <a:pt x="1060" y="316403"/>
                </a:cubicBezTo>
                <a:cubicBezTo>
                  <a:pt x="-6961" y="249561"/>
                  <a:pt x="33144" y="27645"/>
                  <a:pt x="33144" y="27645"/>
                </a:cubicBezTo>
                <a:cubicBezTo>
                  <a:pt x="38491" y="-23155"/>
                  <a:pt x="33144" y="11603"/>
                  <a:pt x="33144" y="11603"/>
                </a:cubicBezTo>
                <a:lnTo>
                  <a:pt x="33144" y="11603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1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8E44F9C-A358-4DE6-8DAA-2B0DEA343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5029" y="1825625"/>
            <a:ext cx="30219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5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623F4-E12C-444F-AD76-A25C145E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E8B5059-F654-4FF2-A52E-B898D9B73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5049" y="1825625"/>
            <a:ext cx="36819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8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A31324C-FCEB-4C64-B861-7EB733EDC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9644" y="525727"/>
            <a:ext cx="3733852" cy="565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9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-1657287" y="93186"/>
            <a:ext cx="7429500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s-AR" sz="40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HUESO COXAL</a:t>
            </a:r>
          </a:p>
          <a:p>
            <a:pPr algn="ctr">
              <a:lnSpc>
                <a:spcPts val="3000"/>
              </a:lnSpc>
              <a:defRPr/>
            </a:pPr>
            <a:r>
              <a:rPr lang="es-AR" sz="40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PUBIS</a:t>
            </a:r>
            <a:endParaRPr lang="es-AR" sz="2800" b="1" dirty="0">
              <a:solidFill>
                <a:srgbClr val="000099"/>
              </a:solidFill>
              <a:latin typeface="Berlin Sans FB Demi" pitchFamily="34" charset="0"/>
              <a:ea typeface="+mj-ea"/>
            </a:endParaRPr>
          </a:p>
        </p:txBody>
      </p:sp>
      <p:sp>
        <p:nvSpPr>
          <p:cNvPr id="15" name="11 CuadroTexto"/>
          <p:cNvSpPr txBox="1">
            <a:spLocks noChangeArrowheads="1"/>
          </p:cNvSpPr>
          <p:nvPr/>
        </p:nvSpPr>
        <p:spPr bwMode="auto">
          <a:xfrm>
            <a:off x="71438" y="1285875"/>
            <a:ext cx="3884842" cy="65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Tx/>
              <a:buNone/>
            </a:pPr>
            <a:endParaRPr lang="es-AR" altLang="es-EC" sz="20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q"/>
            </a:pPr>
            <a:r>
              <a:rPr lang="es-AR" altLang="es-EC" sz="1800" b="1" dirty="0">
                <a:solidFill>
                  <a:srgbClr val="1105FB"/>
                </a:solidFill>
              </a:rPr>
              <a:t>Cuerpo:</a:t>
            </a: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>
                <a:solidFill>
                  <a:srgbClr val="FF0000"/>
                </a:solidFill>
              </a:rPr>
              <a:t>3 CARAS: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 err="1"/>
              <a:t>Sinfisiaria</a:t>
            </a:r>
            <a:r>
              <a:rPr lang="es-AR" altLang="es-EC" sz="1600" b="1" dirty="0"/>
              <a:t>, Femoral y Pélvica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marL="93663" indent="-93663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Cresta del Pubis</a:t>
            </a:r>
          </a:p>
          <a:p>
            <a:pPr marL="93663" indent="-93663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Espina del Pubis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q"/>
            </a:pPr>
            <a:r>
              <a:rPr lang="es-AR" altLang="es-EC" sz="1800" b="1" dirty="0">
                <a:solidFill>
                  <a:srgbClr val="1105FB"/>
                </a:solidFill>
              </a:rPr>
              <a:t>Rama Horizontal: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Eminencia </a:t>
            </a:r>
            <a:r>
              <a:rPr lang="es-AR" altLang="es-EC" sz="1600" b="1" dirty="0" err="1"/>
              <a:t>iliopectínea</a:t>
            </a: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Cresta Pectínea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Cresta </a:t>
            </a:r>
            <a:r>
              <a:rPr lang="es-AR" altLang="es-EC" sz="1600" b="1" dirty="0" err="1"/>
              <a:t>Obturatriz</a:t>
            </a: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Surco Obturador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1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>
                <a:solidFill>
                  <a:srgbClr val="FF0000"/>
                </a:solidFill>
              </a:rPr>
              <a:t>3 BORDES: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Anterior, Inferior y Posterior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>
                <a:solidFill>
                  <a:srgbClr val="FF0000"/>
                </a:solidFill>
              </a:rPr>
              <a:t>3 CARAS: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Pectínea, Pélvica y </a:t>
            </a:r>
            <a:r>
              <a:rPr lang="es-AR" altLang="es-EC" sz="1600" b="1" dirty="0" err="1"/>
              <a:t>Obturatriz</a:t>
            </a: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marL="285750" indent="-285750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q"/>
            </a:pPr>
            <a:r>
              <a:rPr lang="es-AR" altLang="es-EC" sz="1800" b="1" dirty="0">
                <a:solidFill>
                  <a:srgbClr val="1105FB"/>
                </a:solidFill>
              </a:rPr>
              <a:t>Rama Descendente: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2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Tx/>
              <a:buNone/>
            </a:pPr>
            <a:endParaRPr lang="es-AR" altLang="es-EC" sz="16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>
              <a:solidFill>
                <a:srgbClr val="1105FB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297" y="710754"/>
            <a:ext cx="4027162" cy="579876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383" y="664686"/>
            <a:ext cx="3975617" cy="5818858"/>
          </a:xfrm>
          <a:prstGeom prst="rect">
            <a:avLst/>
          </a:prstGeom>
        </p:spPr>
      </p:pic>
      <p:sp>
        <p:nvSpPr>
          <p:cNvPr id="26" name="Forma libre 25"/>
          <p:cNvSpPr/>
          <p:nvPr/>
        </p:nvSpPr>
        <p:spPr>
          <a:xfrm>
            <a:off x="7057570" y="4076054"/>
            <a:ext cx="1083820" cy="2034468"/>
          </a:xfrm>
          <a:custGeom>
            <a:avLst/>
            <a:gdLst>
              <a:gd name="connsiteX0" fmla="*/ 504967 w 1323833"/>
              <a:gd name="connsiteY0" fmla="*/ 0 h 2279176"/>
              <a:gd name="connsiteX1" fmla="*/ 0 w 1323833"/>
              <a:gd name="connsiteY1" fmla="*/ 313899 h 2279176"/>
              <a:gd name="connsiteX2" fmla="*/ 54591 w 1323833"/>
              <a:gd name="connsiteY2" fmla="*/ 873457 h 2279176"/>
              <a:gd name="connsiteX3" fmla="*/ 191069 w 1323833"/>
              <a:gd name="connsiteY3" fmla="*/ 928048 h 2279176"/>
              <a:gd name="connsiteX4" fmla="*/ 341194 w 1323833"/>
              <a:gd name="connsiteY4" fmla="*/ 1023582 h 2279176"/>
              <a:gd name="connsiteX5" fmla="*/ 341194 w 1323833"/>
              <a:gd name="connsiteY5" fmla="*/ 1160060 h 2279176"/>
              <a:gd name="connsiteX6" fmla="*/ 327546 w 1323833"/>
              <a:gd name="connsiteY6" fmla="*/ 1323833 h 2279176"/>
              <a:gd name="connsiteX7" fmla="*/ 191069 w 1323833"/>
              <a:gd name="connsiteY7" fmla="*/ 1692323 h 2279176"/>
              <a:gd name="connsiteX8" fmla="*/ 150125 w 1323833"/>
              <a:gd name="connsiteY8" fmla="*/ 1774209 h 2279176"/>
              <a:gd name="connsiteX9" fmla="*/ 68239 w 1323833"/>
              <a:gd name="connsiteY9" fmla="*/ 1856096 h 2279176"/>
              <a:gd name="connsiteX10" fmla="*/ 13648 w 1323833"/>
              <a:gd name="connsiteY10" fmla="*/ 1951630 h 2279176"/>
              <a:gd name="connsiteX11" fmla="*/ 177421 w 1323833"/>
              <a:gd name="connsiteY11" fmla="*/ 2210938 h 2279176"/>
              <a:gd name="connsiteX12" fmla="*/ 218364 w 1323833"/>
              <a:gd name="connsiteY12" fmla="*/ 2279176 h 2279176"/>
              <a:gd name="connsiteX13" fmla="*/ 300251 w 1323833"/>
              <a:gd name="connsiteY13" fmla="*/ 2238233 h 2279176"/>
              <a:gd name="connsiteX14" fmla="*/ 464024 w 1323833"/>
              <a:gd name="connsiteY14" fmla="*/ 2169994 h 2279176"/>
              <a:gd name="connsiteX15" fmla="*/ 627797 w 1323833"/>
              <a:gd name="connsiteY15" fmla="*/ 2033517 h 2279176"/>
              <a:gd name="connsiteX16" fmla="*/ 750627 w 1323833"/>
              <a:gd name="connsiteY16" fmla="*/ 1760562 h 2279176"/>
              <a:gd name="connsiteX17" fmla="*/ 900752 w 1323833"/>
              <a:gd name="connsiteY17" fmla="*/ 1583141 h 2279176"/>
              <a:gd name="connsiteX18" fmla="*/ 968991 w 1323833"/>
              <a:gd name="connsiteY18" fmla="*/ 1487606 h 2279176"/>
              <a:gd name="connsiteX19" fmla="*/ 1091821 w 1323833"/>
              <a:gd name="connsiteY19" fmla="*/ 1364776 h 2279176"/>
              <a:gd name="connsiteX20" fmla="*/ 1241946 w 1323833"/>
              <a:gd name="connsiteY20" fmla="*/ 1364776 h 2279176"/>
              <a:gd name="connsiteX21" fmla="*/ 1255594 w 1323833"/>
              <a:gd name="connsiteY21" fmla="*/ 1310185 h 2279176"/>
              <a:gd name="connsiteX22" fmla="*/ 1310185 w 1323833"/>
              <a:gd name="connsiteY22" fmla="*/ 1187356 h 2279176"/>
              <a:gd name="connsiteX23" fmla="*/ 1323833 w 1323833"/>
              <a:gd name="connsiteY23" fmla="*/ 1037230 h 2279176"/>
              <a:gd name="connsiteX24" fmla="*/ 1241946 w 1323833"/>
              <a:gd name="connsiteY24" fmla="*/ 996287 h 2279176"/>
              <a:gd name="connsiteX25" fmla="*/ 1009934 w 1323833"/>
              <a:gd name="connsiteY25" fmla="*/ 900753 h 2279176"/>
              <a:gd name="connsiteX26" fmla="*/ 750627 w 1323833"/>
              <a:gd name="connsiteY26" fmla="*/ 682388 h 2279176"/>
              <a:gd name="connsiteX27" fmla="*/ 723331 w 1323833"/>
              <a:gd name="connsiteY27" fmla="*/ 545911 h 2279176"/>
              <a:gd name="connsiteX28" fmla="*/ 696036 w 1323833"/>
              <a:gd name="connsiteY28" fmla="*/ 477672 h 2279176"/>
              <a:gd name="connsiteX29" fmla="*/ 723331 w 1323833"/>
              <a:gd name="connsiteY29" fmla="*/ 327547 h 2279176"/>
              <a:gd name="connsiteX30" fmla="*/ 696036 w 1323833"/>
              <a:gd name="connsiteY30" fmla="*/ 54591 h 2279176"/>
              <a:gd name="connsiteX31" fmla="*/ 655093 w 1323833"/>
              <a:gd name="connsiteY31" fmla="*/ 0 h 2279176"/>
              <a:gd name="connsiteX32" fmla="*/ 504967 w 1323833"/>
              <a:gd name="connsiteY32" fmla="*/ 0 h 22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23833" h="2279176">
                <a:moveTo>
                  <a:pt x="504967" y="0"/>
                </a:moveTo>
                <a:lnTo>
                  <a:pt x="0" y="313899"/>
                </a:lnTo>
                <a:lnTo>
                  <a:pt x="54591" y="873457"/>
                </a:lnTo>
                <a:lnTo>
                  <a:pt x="191069" y="928048"/>
                </a:lnTo>
                <a:lnTo>
                  <a:pt x="341194" y="1023582"/>
                </a:lnTo>
                <a:lnTo>
                  <a:pt x="341194" y="1160060"/>
                </a:lnTo>
                <a:lnTo>
                  <a:pt x="327546" y="1323833"/>
                </a:lnTo>
                <a:lnTo>
                  <a:pt x="191069" y="1692323"/>
                </a:lnTo>
                <a:lnTo>
                  <a:pt x="150125" y="1774209"/>
                </a:lnTo>
                <a:lnTo>
                  <a:pt x="68239" y="1856096"/>
                </a:lnTo>
                <a:lnTo>
                  <a:pt x="13648" y="1951630"/>
                </a:lnTo>
                <a:lnTo>
                  <a:pt x="177421" y="2210938"/>
                </a:lnTo>
                <a:lnTo>
                  <a:pt x="218364" y="2279176"/>
                </a:lnTo>
                <a:lnTo>
                  <a:pt x="300251" y="2238233"/>
                </a:lnTo>
                <a:lnTo>
                  <a:pt x="464024" y="2169994"/>
                </a:lnTo>
                <a:lnTo>
                  <a:pt x="627797" y="2033517"/>
                </a:lnTo>
                <a:lnTo>
                  <a:pt x="750627" y="1760562"/>
                </a:lnTo>
                <a:lnTo>
                  <a:pt x="900752" y="1583141"/>
                </a:lnTo>
                <a:lnTo>
                  <a:pt x="968991" y="1487606"/>
                </a:lnTo>
                <a:lnTo>
                  <a:pt x="1091821" y="1364776"/>
                </a:lnTo>
                <a:lnTo>
                  <a:pt x="1241946" y="1364776"/>
                </a:lnTo>
                <a:lnTo>
                  <a:pt x="1255594" y="1310185"/>
                </a:lnTo>
                <a:lnTo>
                  <a:pt x="1310185" y="1187356"/>
                </a:lnTo>
                <a:lnTo>
                  <a:pt x="1323833" y="1037230"/>
                </a:lnTo>
                <a:lnTo>
                  <a:pt x="1241946" y="996287"/>
                </a:lnTo>
                <a:lnTo>
                  <a:pt x="1009934" y="900753"/>
                </a:lnTo>
                <a:lnTo>
                  <a:pt x="750627" y="682388"/>
                </a:lnTo>
                <a:lnTo>
                  <a:pt x="723331" y="545911"/>
                </a:lnTo>
                <a:lnTo>
                  <a:pt x="696036" y="477672"/>
                </a:lnTo>
                <a:lnTo>
                  <a:pt x="723331" y="327547"/>
                </a:lnTo>
                <a:lnTo>
                  <a:pt x="696036" y="54591"/>
                </a:lnTo>
                <a:lnTo>
                  <a:pt x="655093" y="0"/>
                </a:lnTo>
                <a:lnTo>
                  <a:pt x="504967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orma libre 26"/>
          <p:cNvSpPr/>
          <p:nvPr/>
        </p:nvSpPr>
        <p:spPr>
          <a:xfrm flipH="1">
            <a:off x="8208625" y="3888734"/>
            <a:ext cx="1577761" cy="2311295"/>
          </a:xfrm>
          <a:custGeom>
            <a:avLst/>
            <a:gdLst>
              <a:gd name="connsiteX0" fmla="*/ 504967 w 1323833"/>
              <a:gd name="connsiteY0" fmla="*/ 0 h 2279176"/>
              <a:gd name="connsiteX1" fmla="*/ 0 w 1323833"/>
              <a:gd name="connsiteY1" fmla="*/ 313899 h 2279176"/>
              <a:gd name="connsiteX2" fmla="*/ 54591 w 1323833"/>
              <a:gd name="connsiteY2" fmla="*/ 873457 h 2279176"/>
              <a:gd name="connsiteX3" fmla="*/ 191069 w 1323833"/>
              <a:gd name="connsiteY3" fmla="*/ 928048 h 2279176"/>
              <a:gd name="connsiteX4" fmla="*/ 341194 w 1323833"/>
              <a:gd name="connsiteY4" fmla="*/ 1023582 h 2279176"/>
              <a:gd name="connsiteX5" fmla="*/ 341194 w 1323833"/>
              <a:gd name="connsiteY5" fmla="*/ 1160060 h 2279176"/>
              <a:gd name="connsiteX6" fmla="*/ 327546 w 1323833"/>
              <a:gd name="connsiteY6" fmla="*/ 1323833 h 2279176"/>
              <a:gd name="connsiteX7" fmla="*/ 191069 w 1323833"/>
              <a:gd name="connsiteY7" fmla="*/ 1692323 h 2279176"/>
              <a:gd name="connsiteX8" fmla="*/ 150125 w 1323833"/>
              <a:gd name="connsiteY8" fmla="*/ 1774209 h 2279176"/>
              <a:gd name="connsiteX9" fmla="*/ 68239 w 1323833"/>
              <a:gd name="connsiteY9" fmla="*/ 1856096 h 2279176"/>
              <a:gd name="connsiteX10" fmla="*/ 13648 w 1323833"/>
              <a:gd name="connsiteY10" fmla="*/ 1951630 h 2279176"/>
              <a:gd name="connsiteX11" fmla="*/ 177421 w 1323833"/>
              <a:gd name="connsiteY11" fmla="*/ 2210938 h 2279176"/>
              <a:gd name="connsiteX12" fmla="*/ 218364 w 1323833"/>
              <a:gd name="connsiteY12" fmla="*/ 2279176 h 2279176"/>
              <a:gd name="connsiteX13" fmla="*/ 300251 w 1323833"/>
              <a:gd name="connsiteY13" fmla="*/ 2238233 h 2279176"/>
              <a:gd name="connsiteX14" fmla="*/ 464024 w 1323833"/>
              <a:gd name="connsiteY14" fmla="*/ 2169994 h 2279176"/>
              <a:gd name="connsiteX15" fmla="*/ 627797 w 1323833"/>
              <a:gd name="connsiteY15" fmla="*/ 2033517 h 2279176"/>
              <a:gd name="connsiteX16" fmla="*/ 750627 w 1323833"/>
              <a:gd name="connsiteY16" fmla="*/ 1760562 h 2279176"/>
              <a:gd name="connsiteX17" fmla="*/ 900752 w 1323833"/>
              <a:gd name="connsiteY17" fmla="*/ 1583141 h 2279176"/>
              <a:gd name="connsiteX18" fmla="*/ 968991 w 1323833"/>
              <a:gd name="connsiteY18" fmla="*/ 1487606 h 2279176"/>
              <a:gd name="connsiteX19" fmla="*/ 1091821 w 1323833"/>
              <a:gd name="connsiteY19" fmla="*/ 1364776 h 2279176"/>
              <a:gd name="connsiteX20" fmla="*/ 1241946 w 1323833"/>
              <a:gd name="connsiteY20" fmla="*/ 1364776 h 2279176"/>
              <a:gd name="connsiteX21" fmla="*/ 1255594 w 1323833"/>
              <a:gd name="connsiteY21" fmla="*/ 1310185 h 2279176"/>
              <a:gd name="connsiteX22" fmla="*/ 1310185 w 1323833"/>
              <a:gd name="connsiteY22" fmla="*/ 1187356 h 2279176"/>
              <a:gd name="connsiteX23" fmla="*/ 1323833 w 1323833"/>
              <a:gd name="connsiteY23" fmla="*/ 1037230 h 2279176"/>
              <a:gd name="connsiteX24" fmla="*/ 1241946 w 1323833"/>
              <a:gd name="connsiteY24" fmla="*/ 996287 h 2279176"/>
              <a:gd name="connsiteX25" fmla="*/ 1009934 w 1323833"/>
              <a:gd name="connsiteY25" fmla="*/ 900753 h 2279176"/>
              <a:gd name="connsiteX26" fmla="*/ 750627 w 1323833"/>
              <a:gd name="connsiteY26" fmla="*/ 682388 h 2279176"/>
              <a:gd name="connsiteX27" fmla="*/ 723331 w 1323833"/>
              <a:gd name="connsiteY27" fmla="*/ 545911 h 2279176"/>
              <a:gd name="connsiteX28" fmla="*/ 696036 w 1323833"/>
              <a:gd name="connsiteY28" fmla="*/ 477672 h 2279176"/>
              <a:gd name="connsiteX29" fmla="*/ 723331 w 1323833"/>
              <a:gd name="connsiteY29" fmla="*/ 327547 h 2279176"/>
              <a:gd name="connsiteX30" fmla="*/ 696036 w 1323833"/>
              <a:gd name="connsiteY30" fmla="*/ 54591 h 2279176"/>
              <a:gd name="connsiteX31" fmla="*/ 655093 w 1323833"/>
              <a:gd name="connsiteY31" fmla="*/ 0 h 2279176"/>
              <a:gd name="connsiteX32" fmla="*/ 504967 w 1323833"/>
              <a:gd name="connsiteY32" fmla="*/ 0 h 2279176"/>
              <a:gd name="connsiteX0" fmla="*/ 352036 w 1323833"/>
              <a:gd name="connsiteY0" fmla="*/ 0 h 2348511"/>
              <a:gd name="connsiteX1" fmla="*/ 0 w 1323833"/>
              <a:gd name="connsiteY1" fmla="*/ 383234 h 2348511"/>
              <a:gd name="connsiteX2" fmla="*/ 54591 w 1323833"/>
              <a:gd name="connsiteY2" fmla="*/ 942792 h 2348511"/>
              <a:gd name="connsiteX3" fmla="*/ 191069 w 1323833"/>
              <a:gd name="connsiteY3" fmla="*/ 997383 h 2348511"/>
              <a:gd name="connsiteX4" fmla="*/ 341194 w 1323833"/>
              <a:gd name="connsiteY4" fmla="*/ 1092917 h 2348511"/>
              <a:gd name="connsiteX5" fmla="*/ 341194 w 1323833"/>
              <a:gd name="connsiteY5" fmla="*/ 1229395 h 2348511"/>
              <a:gd name="connsiteX6" fmla="*/ 327546 w 1323833"/>
              <a:gd name="connsiteY6" fmla="*/ 1393168 h 2348511"/>
              <a:gd name="connsiteX7" fmla="*/ 191069 w 1323833"/>
              <a:gd name="connsiteY7" fmla="*/ 1761658 h 2348511"/>
              <a:gd name="connsiteX8" fmla="*/ 150125 w 1323833"/>
              <a:gd name="connsiteY8" fmla="*/ 1843544 h 2348511"/>
              <a:gd name="connsiteX9" fmla="*/ 68239 w 1323833"/>
              <a:gd name="connsiteY9" fmla="*/ 1925431 h 2348511"/>
              <a:gd name="connsiteX10" fmla="*/ 13648 w 1323833"/>
              <a:gd name="connsiteY10" fmla="*/ 2020965 h 2348511"/>
              <a:gd name="connsiteX11" fmla="*/ 177421 w 1323833"/>
              <a:gd name="connsiteY11" fmla="*/ 2280273 h 2348511"/>
              <a:gd name="connsiteX12" fmla="*/ 218364 w 1323833"/>
              <a:gd name="connsiteY12" fmla="*/ 2348511 h 2348511"/>
              <a:gd name="connsiteX13" fmla="*/ 300251 w 1323833"/>
              <a:gd name="connsiteY13" fmla="*/ 2307568 h 2348511"/>
              <a:gd name="connsiteX14" fmla="*/ 464024 w 1323833"/>
              <a:gd name="connsiteY14" fmla="*/ 2239329 h 2348511"/>
              <a:gd name="connsiteX15" fmla="*/ 627797 w 1323833"/>
              <a:gd name="connsiteY15" fmla="*/ 2102852 h 2348511"/>
              <a:gd name="connsiteX16" fmla="*/ 750627 w 1323833"/>
              <a:gd name="connsiteY16" fmla="*/ 1829897 h 2348511"/>
              <a:gd name="connsiteX17" fmla="*/ 900752 w 1323833"/>
              <a:gd name="connsiteY17" fmla="*/ 1652476 h 2348511"/>
              <a:gd name="connsiteX18" fmla="*/ 968991 w 1323833"/>
              <a:gd name="connsiteY18" fmla="*/ 1556941 h 2348511"/>
              <a:gd name="connsiteX19" fmla="*/ 1091821 w 1323833"/>
              <a:gd name="connsiteY19" fmla="*/ 1434111 h 2348511"/>
              <a:gd name="connsiteX20" fmla="*/ 1241946 w 1323833"/>
              <a:gd name="connsiteY20" fmla="*/ 1434111 h 2348511"/>
              <a:gd name="connsiteX21" fmla="*/ 1255594 w 1323833"/>
              <a:gd name="connsiteY21" fmla="*/ 1379520 h 2348511"/>
              <a:gd name="connsiteX22" fmla="*/ 1310185 w 1323833"/>
              <a:gd name="connsiteY22" fmla="*/ 1256691 h 2348511"/>
              <a:gd name="connsiteX23" fmla="*/ 1323833 w 1323833"/>
              <a:gd name="connsiteY23" fmla="*/ 1106565 h 2348511"/>
              <a:gd name="connsiteX24" fmla="*/ 1241946 w 1323833"/>
              <a:gd name="connsiteY24" fmla="*/ 1065622 h 2348511"/>
              <a:gd name="connsiteX25" fmla="*/ 1009934 w 1323833"/>
              <a:gd name="connsiteY25" fmla="*/ 970088 h 2348511"/>
              <a:gd name="connsiteX26" fmla="*/ 750627 w 1323833"/>
              <a:gd name="connsiteY26" fmla="*/ 751723 h 2348511"/>
              <a:gd name="connsiteX27" fmla="*/ 723331 w 1323833"/>
              <a:gd name="connsiteY27" fmla="*/ 615246 h 2348511"/>
              <a:gd name="connsiteX28" fmla="*/ 696036 w 1323833"/>
              <a:gd name="connsiteY28" fmla="*/ 547007 h 2348511"/>
              <a:gd name="connsiteX29" fmla="*/ 723331 w 1323833"/>
              <a:gd name="connsiteY29" fmla="*/ 396882 h 2348511"/>
              <a:gd name="connsiteX30" fmla="*/ 696036 w 1323833"/>
              <a:gd name="connsiteY30" fmla="*/ 123926 h 2348511"/>
              <a:gd name="connsiteX31" fmla="*/ 655093 w 1323833"/>
              <a:gd name="connsiteY31" fmla="*/ 69335 h 2348511"/>
              <a:gd name="connsiteX32" fmla="*/ 352036 w 1323833"/>
              <a:gd name="connsiteY32" fmla="*/ 0 h 2348511"/>
              <a:gd name="connsiteX0" fmla="*/ 338388 w 1310185"/>
              <a:gd name="connsiteY0" fmla="*/ 0 h 2348511"/>
              <a:gd name="connsiteX1" fmla="*/ 119335 w 1310185"/>
              <a:gd name="connsiteY1" fmla="*/ 68078 h 2348511"/>
              <a:gd name="connsiteX2" fmla="*/ 40943 w 1310185"/>
              <a:gd name="connsiteY2" fmla="*/ 942792 h 2348511"/>
              <a:gd name="connsiteX3" fmla="*/ 177421 w 1310185"/>
              <a:gd name="connsiteY3" fmla="*/ 997383 h 2348511"/>
              <a:gd name="connsiteX4" fmla="*/ 327546 w 1310185"/>
              <a:gd name="connsiteY4" fmla="*/ 1092917 h 2348511"/>
              <a:gd name="connsiteX5" fmla="*/ 327546 w 1310185"/>
              <a:gd name="connsiteY5" fmla="*/ 1229395 h 2348511"/>
              <a:gd name="connsiteX6" fmla="*/ 313898 w 1310185"/>
              <a:gd name="connsiteY6" fmla="*/ 1393168 h 2348511"/>
              <a:gd name="connsiteX7" fmla="*/ 177421 w 1310185"/>
              <a:gd name="connsiteY7" fmla="*/ 1761658 h 2348511"/>
              <a:gd name="connsiteX8" fmla="*/ 136477 w 1310185"/>
              <a:gd name="connsiteY8" fmla="*/ 1843544 h 2348511"/>
              <a:gd name="connsiteX9" fmla="*/ 54591 w 1310185"/>
              <a:gd name="connsiteY9" fmla="*/ 1925431 h 2348511"/>
              <a:gd name="connsiteX10" fmla="*/ 0 w 1310185"/>
              <a:gd name="connsiteY10" fmla="*/ 2020965 h 2348511"/>
              <a:gd name="connsiteX11" fmla="*/ 163773 w 1310185"/>
              <a:gd name="connsiteY11" fmla="*/ 2280273 h 2348511"/>
              <a:gd name="connsiteX12" fmla="*/ 204716 w 1310185"/>
              <a:gd name="connsiteY12" fmla="*/ 2348511 h 2348511"/>
              <a:gd name="connsiteX13" fmla="*/ 286603 w 1310185"/>
              <a:gd name="connsiteY13" fmla="*/ 2307568 h 2348511"/>
              <a:gd name="connsiteX14" fmla="*/ 450376 w 1310185"/>
              <a:gd name="connsiteY14" fmla="*/ 2239329 h 2348511"/>
              <a:gd name="connsiteX15" fmla="*/ 614149 w 1310185"/>
              <a:gd name="connsiteY15" fmla="*/ 2102852 h 2348511"/>
              <a:gd name="connsiteX16" fmla="*/ 736979 w 1310185"/>
              <a:gd name="connsiteY16" fmla="*/ 1829897 h 2348511"/>
              <a:gd name="connsiteX17" fmla="*/ 887104 w 1310185"/>
              <a:gd name="connsiteY17" fmla="*/ 1652476 h 2348511"/>
              <a:gd name="connsiteX18" fmla="*/ 955343 w 1310185"/>
              <a:gd name="connsiteY18" fmla="*/ 1556941 h 2348511"/>
              <a:gd name="connsiteX19" fmla="*/ 1078173 w 1310185"/>
              <a:gd name="connsiteY19" fmla="*/ 1434111 h 2348511"/>
              <a:gd name="connsiteX20" fmla="*/ 1228298 w 1310185"/>
              <a:gd name="connsiteY20" fmla="*/ 1434111 h 2348511"/>
              <a:gd name="connsiteX21" fmla="*/ 1241946 w 1310185"/>
              <a:gd name="connsiteY21" fmla="*/ 1379520 h 2348511"/>
              <a:gd name="connsiteX22" fmla="*/ 1296537 w 1310185"/>
              <a:gd name="connsiteY22" fmla="*/ 1256691 h 2348511"/>
              <a:gd name="connsiteX23" fmla="*/ 1310185 w 1310185"/>
              <a:gd name="connsiteY23" fmla="*/ 1106565 h 2348511"/>
              <a:gd name="connsiteX24" fmla="*/ 1228298 w 1310185"/>
              <a:gd name="connsiteY24" fmla="*/ 1065622 h 2348511"/>
              <a:gd name="connsiteX25" fmla="*/ 996286 w 1310185"/>
              <a:gd name="connsiteY25" fmla="*/ 970088 h 2348511"/>
              <a:gd name="connsiteX26" fmla="*/ 736979 w 1310185"/>
              <a:gd name="connsiteY26" fmla="*/ 751723 h 2348511"/>
              <a:gd name="connsiteX27" fmla="*/ 709683 w 1310185"/>
              <a:gd name="connsiteY27" fmla="*/ 615246 h 2348511"/>
              <a:gd name="connsiteX28" fmla="*/ 682388 w 1310185"/>
              <a:gd name="connsiteY28" fmla="*/ 547007 h 2348511"/>
              <a:gd name="connsiteX29" fmla="*/ 709683 w 1310185"/>
              <a:gd name="connsiteY29" fmla="*/ 396882 h 2348511"/>
              <a:gd name="connsiteX30" fmla="*/ 682388 w 1310185"/>
              <a:gd name="connsiteY30" fmla="*/ 123926 h 2348511"/>
              <a:gd name="connsiteX31" fmla="*/ 641445 w 1310185"/>
              <a:gd name="connsiteY31" fmla="*/ 69335 h 2348511"/>
              <a:gd name="connsiteX32" fmla="*/ 338388 w 1310185"/>
              <a:gd name="connsiteY32" fmla="*/ 0 h 2348511"/>
              <a:gd name="connsiteX0" fmla="*/ 403831 w 1375628"/>
              <a:gd name="connsiteY0" fmla="*/ 0 h 2348511"/>
              <a:gd name="connsiteX1" fmla="*/ 184778 w 1375628"/>
              <a:gd name="connsiteY1" fmla="*/ 68078 h 2348511"/>
              <a:gd name="connsiteX2" fmla="*/ 0 w 1375628"/>
              <a:gd name="connsiteY2" fmla="*/ 211632 h 2348511"/>
              <a:gd name="connsiteX3" fmla="*/ 242864 w 1375628"/>
              <a:gd name="connsiteY3" fmla="*/ 997383 h 2348511"/>
              <a:gd name="connsiteX4" fmla="*/ 392989 w 1375628"/>
              <a:gd name="connsiteY4" fmla="*/ 1092917 h 2348511"/>
              <a:gd name="connsiteX5" fmla="*/ 392989 w 1375628"/>
              <a:gd name="connsiteY5" fmla="*/ 1229395 h 2348511"/>
              <a:gd name="connsiteX6" fmla="*/ 379341 w 1375628"/>
              <a:gd name="connsiteY6" fmla="*/ 1393168 h 2348511"/>
              <a:gd name="connsiteX7" fmla="*/ 242864 w 1375628"/>
              <a:gd name="connsiteY7" fmla="*/ 1761658 h 2348511"/>
              <a:gd name="connsiteX8" fmla="*/ 201920 w 1375628"/>
              <a:gd name="connsiteY8" fmla="*/ 1843544 h 2348511"/>
              <a:gd name="connsiteX9" fmla="*/ 120034 w 1375628"/>
              <a:gd name="connsiteY9" fmla="*/ 1925431 h 2348511"/>
              <a:gd name="connsiteX10" fmla="*/ 65443 w 1375628"/>
              <a:gd name="connsiteY10" fmla="*/ 2020965 h 2348511"/>
              <a:gd name="connsiteX11" fmla="*/ 229216 w 1375628"/>
              <a:gd name="connsiteY11" fmla="*/ 2280273 h 2348511"/>
              <a:gd name="connsiteX12" fmla="*/ 270159 w 1375628"/>
              <a:gd name="connsiteY12" fmla="*/ 2348511 h 2348511"/>
              <a:gd name="connsiteX13" fmla="*/ 352046 w 1375628"/>
              <a:gd name="connsiteY13" fmla="*/ 2307568 h 2348511"/>
              <a:gd name="connsiteX14" fmla="*/ 515819 w 1375628"/>
              <a:gd name="connsiteY14" fmla="*/ 2239329 h 2348511"/>
              <a:gd name="connsiteX15" fmla="*/ 679592 w 1375628"/>
              <a:gd name="connsiteY15" fmla="*/ 2102852 h 2348511"/>
              <a:gd name="connsiteX16" fmla="*/ 802422 w 1375628"/>
              <a:gd name="connsiteY16" fmla="*/ 1829897 h 2348511"/>
              <a:gd name="connsiteX17" fmla="*/ 952547 w 1375628"/>
              <a:gd name="connsiteY17" fmla="*/ 1652476 h 2348511"/>
              <a:gd name="connsiteX18" fmla="*/ 1020786 w 1375628"/>
              <a:gd name="connsiteY18" fmla="*/ 1556941 h 2348511"/>
              <a:gd name="connsiteX19" fmla="*/ 1143616 w 1375628"/>
              <a:gd name="connsiteY19" fmla="*/ 1434111 h 2348511"/>
              <a:gd name="connsiteX20" fmla="*/ 1293741 w 1375628"/>
              <a:gd name="connsiteY20" fmla="*/ 1434111 h 2348511"/>
              <a:gd name="connsiteX21" fmla="*/ 1307389 w 1375628"/>
              <a:gd name="connsiteY21" fmla="*/ 1379520 h 2348511"/>
              <a:gd name="connsiteX22" fmla="*/ 1361980 w 1375628"/>
              <a:gd name="connsiteY22" fmla="*/ 1256691 h 2348511"/>
              <a:gd name="connsiteX23" fmla="*/ 1375628 w 1375628"/>
              <a:gd name="connsiteY23" fmla="*/ 1106565 h 2348511"/>
              <a:gd name="connsiteX24" fmla="*/ 1293741 w 1375628"/>
              <a:gd name="connsiteY24" fmla="*/ 1065622 h 2348511"/>
              <a:gd name="connsiteX25" fmla="*/ 1061729 w 1375628"/>
              <a:gd name="connsiteY25" fmla="*/ 970088 h 2348511"/>
              <a:gd name="connsiteX26" fmla="*/ 802422 w 1375628"/>
              <a:gd name="connsiteY26" fmla="*/ 751723 h 2348511"/>
              <a:gd name="connsiteX27" fmla="*/ 775126 w 1375628"/>
              <a:gd name="connsiteY27" fmla="*/ 615246 h 2348511"/>
              <a:gd name="connsiteX28" fmla="*/ 747831 w 1375628"/>
              <a:gd name="connsiteY28" fmla="*/ 547007 h 2348511"/>
              <a:gd name="connsiteX29" fmla="*/ 775126 w 1375628"/>
              <a:gd name="connsiteY29" fmla="*/ 396882 h 2348511"/>
              <a:gd name="connsiteX30" fmla="*/ 747831 w 1375628"/>
              <a:gd name="connsiteY30" fmla="*/ 123926 h 2348511"/>
              <a:gd name="connsiteX31" fmla="*/ 706888 w 1375628"/>
              <a:gd name="connsiteY31" fmla="*/ 69335 h 2348511"/>
              <a:gd name="connsiteX32" fmla="*/ 403831 w 1375628"/>
              <a:gd name="connsiteY32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0 w 1445274"/>
              <a:gd name="connsiteY3" fmla="*/ 600288 h 2348511"/>
              <a:gd name="connsiteX4" fmla="*/ 462635 w 1445274"/>
              <a:gd name="connsiteY4" fmla="*/ 1092917 h 2348511"/>
              <a:gd name="connsiteX5" fmla="*/ 462635 w 1445274"/>
              <a:gd name="connsiteY5" fmla="*/ 1229395 h 2348511"/>
              <a:gd name="connsiteX6" fmla="*/ 448987 w 1445274"/>
              <a:gd name="connsiteY6" fmla="*/ 1393168 h 2348511"/>
              <a:gd name="connsiteX7" fmla="*/ 312510 w 1445274"/>
              <a:gd name="connsiteY7" fmla="*/ 1761658 h 2348511"/>
              <a:gd name="connsiteX8" fmla="*/ 271566 w 1445274"/>
              <a:gd name="connsiteY8" fmla="*/ 1843544 h 2348511"/>
              <a:gd name="connsiteX9" fmla="*/ 189680 w 1445274"/>
              <a:gd name="connsiteY9" fmla="*/ 1925431 h 2348511"/>
              <a:gd name="connsiteX10" fmla="*/ 135089 w 1445274"/>
              <a:gd name="connsiteY10" fmla="*/ 2020965 h 2348511"/>
              <a:gd name="connsiteX11" fmla="*/ 298862 w 1445274"/>
              <a:gd name="connsiteY11" fmla="*/ 2280273 h 2348511"/>
              <a:gd name="connsiteX12" fmla="*/ 339805 w 1445274"/>
              <a:gd name="connsiteY12" fmla="*/ 2348511 h 2348511"/>
              <a:gd name="connsiteX13" fmla="*/ 421692 w 1445274"/>
              <a:gd name="connsiteY13" fmla="*/ 2307568 h 2348511"/>
              <a:gd name="connsiteX14" fmla="*/ 585465 w 1445274"/>
              <a:gd name="connsiteY14" fmla="*/ 2239329 h 2348511"/>
              <a:gd name="connsiteX15" fmla="*/ 749238 w 1445274"/>
              <a:gd name="connsiteY15" fmla="*/ 2102852 h 2348511"/>
              <a:gd name="connsiteX16" fmla="*/ 872068 w 1445274"/>
              <a:gd name="connsiteY16" fmla="*/ 1829897 h 2348511"/>
              <a:gd name="connsiteX17" fmla="*/ 1022193 w 1445274"/>
              <a:gd name="connsiteY17" fmla="*/ 1652476 h 2348511"/>
              <a:gd name="connsiteX18" fmla="*/ 1090432 w 1445274"/>
              <a:gd name="connsiteY18" fmla="*/ 1556941 h 2348511"/>
              <a:gd name="connsiteX19" fmla="*/ 1213262 w 1445274"/>
              <a:gd name="connsiteY19" fmla="*/ 1434111 h 2348511"/>
              <a:gd name="connsiteX20" fmla="*/ 1363387 w 1445274"/>
              <a:gd name="connsiteY20" fmla="*/ 1434111 h 2348511"/>
              <a:gd name="connsiteX21" fmla="*/ 1377035 w 1445274"/>
              <a:gd name="connsiteY21" fmla="*/ 1379520 h 2348511"/>
              <a:gd name="connsiteX22" fmla="*/ 1431626 w 1445274"/>
              <a:gd name="connsiteY22" fmla="*/ 1256691 h 2348511"/>
              <a:gd name="connsiteX23" fmla="*/ 1445274 w 1445274"/>
              <a:gd name="connsiteY23" fmla="*/ 1106565 h 2348511"/>
              <a:gd name="connsiteX24" fmla="*/ 1363387 w 1445274"/>
              <a:gd name="connsiteY24" fmla="*/ 1065622 h 2348511"/>
              <a:gd name="connsiteX25" fmla="*/ 1131375 w 1445274"/>
              <a:gd name="connsiteY25" fmla="*/ 970088 h 2348511"/>
              <a:gd name="connsiteX26" fmla="*/ 872068 w 1445274"/>
              <a:gd name="connsiteY26" fmla="*/ 751723 h 2348511"/>
              <a:gd name="connsiteX27" fmla="*/ 844772 w 1445274"/>
              <a:gd name="connsiteY27" fmla="*/ 615246 h 2348511"/>
              <a:gd name="connsiteX28" fmla="*/ 817477 w 1445274"/>
              <a:gd name="connsiteY28" fmla="*/ 547007 h 2348511"/>
              <a:gd name="connsiteX29" fmla="*/ 844772 w 1445274"/>
              <a:gd name="connsiteY29" fmla="*/ 396882 h 2348511"/>
              <a:gd name="connsiteX30" fmla="*/ 817477 w 1445274"/>
              <a:gd name="connsiteY30" fmla="*/ 123926 h 2348511"/>
              <a:gd name="connsiteX31" fmla="*/ 776534 w 1445274"/>
              <a:gd name="connsiteY31" fmla="*/ 69335 h 2348511"/>
              <a:gd name="connsiteX32" fmla="*/ 473477 w 1445274"/>
              <a:gd name="connsiteY32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462635 w 1445274"/>
              <a:gd name="connsiteY5" fmla="*/ 1092917 h 2348511"/>
              <a:gd name="connsiteX6" fmla="*/ 462635 w 1445274"/>
              <a:gd name="connsiteY6" fmla="*/ 1229395 h 2348511"/>
              <a:gd name="connsiteX7" fmla="*/ 448987 w 1445274"/>
              <a:gd name="connsiteY7" fmla="*/ 1393168 h 2348511"/>
              <a:gd name="connsiteX8" fmla="*/ 312510 w 1445274"/>
              <a:gd name="connsiteY8" fmla="*/ 1761658 h 2348511"/>
              <a:gd name="connsiteX9" fmla="*/ 271566 w 1445274"/>
              <a:gd name="connsiteY9" fmla="*/ 1843544 h 2348511"/>
              <a:gd name="connsiteX10" fmla="*/ 189680 w 1445274"/>
              <a:gd name="connsiteY10" fmla="*/ 1925431 h 2348511"/>
              <a:gd name="connsiteX11" fmla="*/ 135089 w 1445274"/>
              <a:gd name="connsiteY11" fmla="*/ 2020965 h 2348511"/>
              <a:gd name="connsiteX12" fmla="*/ 298862 w 1445274"/>
              <a:gd name="connsiteY12" fmla="*/ 2280273 h 2348511"/>
              <a:gd name="connsiteX13" fmla="*/ 339805 w 1445274"/>
              <a:gd name="connsiteY13" fmla="*/ 2348511 h 2348511"/>
              <a:gd name="connsiteX14" fmla="*/ 421692 w 1445274"/>
              <a:gd name="connsiteY14" fmla="*/ 2307568 h 2348511"/>
              <a:gd name="connsiteX15" fmla="*/ 585465 w 1445274"/>
              <a:gd name="connsiteY15" fmla="*/ 2239329 h 2348511"/>
              <a:gd name="connsiteX16" fmla="*/ 749238 w 1445274"/>
              <a:gd name="connsiteY16" fmla="*/ 2102852 h 2348511"/>
              <a:gd name="connsiteX17" fmla="*/ 872068 w 1445274"/>
              <a:gd name="connsiteY17" fmla="*/ 1829897 h 2348511"/>
              <a:gd name="connsiteX18" fmla="*/ 1022193 w 1445274"/>
              <a:gd name="connsiteY18" fmla="*/ 1652476 h 2348511"/>
              <a:gd name="connsiteX19" fmla="*/ 1090432 w 1445274"/>
              <a:gd name="connsiteY19" fmla="*/ 1556941 h 2348511"/>
              <a:gd name="connsiteX20" fmla="*/ 1213262 w 1445274"/>
              <a:gd name="connsiteY20" fmla="*/ 1434111 h 2348511"/>
              <a:gd name="connsiteX21" fmla="*/ 1363387 w 1445274"/>
              <a:gd name="connsiteY21" fmla="*/ 1434111 h 2348511"/>
              <a:gd name="connsiteX22" fmla="*/ 1377035 w 1445274"/>
              <a:gd name="connsiteY22" fmla="*/ 1379520 h 2348511"/>
              <a:gd name="connsiteX23" fmla="*/ 1431626 w 1445274"/>
              <a:gd name="connsiteY23" fmla="*/ 1256691 h 2348511"/>
              <a:gd name="connsiteX24" fmla="*/ 1445274 w 1445274"/>
              <a:gd name="connsiteY24" fmla="*/ 1106565 h 2348511"/>
              <a:gd name="connsiteX25" fmla="*/ 1363387 w 1445274"/>
              <a:gd name="connsiteY25" fmla="*/ 1065622 h 2348511"/>
              <a:gd name="connsiteX26" fmla="*/ 1131375 w 1445274"/>
              <a:gd name="connsiteY26" fmla="*/ 970088 h 2348511"/>
              <a:gd name="connsiteX27" fmla="*/ 872068 w 1445274"/>
              <a:gd name="connsiteY27" fmla="*/ 751723 h 2348511"/>
              <a:gd name="connsiteX28" fmla="*/ 844772 w 1445274"/>
              <a:gd name="connsiteY28" fmla="*/ 615246 h 2348511"/>
              <a:gd name="connsiteX29" fmla="*/ 817477 w 1445274"/>
              <a:gd name="connsiteY29" fmla="*/ 547007 h 2348511"/>
              <a:gd name="connsiteX30" fmla="*/ 844772 w 1445274"/>
              <a:gd name="connsiteY30" fmla="*/ 396882 h 2348511"/>
              <a:gd name="connsiteX31" fmla="*/ 817477 w 1445274"/>
              <a:gd name="connsiteY31" fmla="*/ 123926 h 2348511"/>
              <a:gd name="connsiteX32" fmla="*/ 776534 w 1445274"/>
              <a:gd name="connsiteY32" fmla="*/ 69335 h 2348511"/>
              <a:gd name="connsiteX33" fmla="*/ 473477 w 1445274"/>
              <a:gd name="connsiteY33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101918 w 1445274"/>
              <a:gd name="connsiteY5" fmla="*/ 845495 h 2348511"/>
              <a:gd name="connsiteX6" fmla="*/ 462635 w 1445274"/>
              <a:gd name="connsiteY6" fmla="*/ 1092917 h 2348511"/>
              <a:gd name="connsiteX7" fmla="*/ 462635 w 1445274"/>
              <a:gd name="connsiteY7" fmla="*/ 1229395 h 2348511"/>
              <a:gd name="connsiteX8" fmla="*/ 448987 w 1445274"/>
              <a:gd name="connsiteY8" fmla="*/ 1393168 h 2348511"/>
              <a:gd name="connsiteX9" fmla="*/ 312510 w 1445274"/>
              <a:gd name="connsiteY9" fmla="*/ 1761658 h 2348511"/>
              <a:gd name="connsiteX10" fmla="*/ 271566 w 1445274"/>
              <a:gd name="connsiteY10" fmla="*/ 1843544 h 2348511"/>
              <a:gd name="connsiteX11" fmla="*/ 189680 w 1445274"/>
              <a:gd name="connsiteY11" fmla="*/ 1925431 h 2348511"/>
              <a:gd name="connsiteX12" fmla="*/ 135089 w 1445274"/>
              <a:gd name="connsiteY12" fmla="*/ 2020965 h 2348511"/>
              <a:gd name="connsiteX13" fmla="*/ 298862 w 1445274"/>
              <a:gd name="connsiteY13" fmla="*/ 2280273 h 2348511"/>
              <a:gd name="connsiteX14" fmla="*/ 339805 w 1445274"/>
              <a:gd name="connsiteY14" fmla="*/ 2348511 h 2348511"/>
              <a:gd name="connsiteX15" fmla="*/ 421692 w 1445274"/>
              <a:gd name="connsiteY15" fmla="*/ 2307568 h 2348511"/>
              <a:gd name="connsiteX16" fmla="*/ 585465 w 1445274"/>
              <a:gd name="connsiteY16" fmla="*/ 2239329 h 2348511"/>
              <a:gd name="connsiteX17" fmla="*/ 749238 w 1445274"/>
              <a:gd name="connsiteY17" fmla="*/ 2102852 h 2348511"/>
              <a:gd name="connsiteX18" fmla="*/ 872068 w 1445274"/>
              <a:gd name="connsiteY18" fmla="*/ 1829897 h 2348511"/>
              <a:gd name="connsiteX19" fmla="*/ 1022193 w 1445274"/>
              <a:gd name="connsiteY19" fmla="*/ 1652476 h 2348511"/>
              <a:gd name="connsiteX20" fmla="*/ 1090432 w 1445274"/>
              <a:gd name="connsiteY20" fmla="*/ 1556941 h 2348511"/>
              <a:gd name="connsiteX21" fmla="*/ 1213262 w 1445274"/>
              <a:gd name="connsiteY21" fmla="*/ 1434111 h 2348511"/>
              <a:gd name="connsiteX22" fmla="*/ 1363387 w 1445274"/>
              <a:gd name="connsiteY22" fmla="*/ 1434111 h 2348511"/>
              <a:gd name="connsiteX23" fmla="*/ 1377035 w 1445274"/>
              <a:gd name="connsiteY23" fmla="*/ 1379520 h 2348511"/>
              <a:gd name="connsiteX24" fmla="*/ 1431626 w 1445274"/>
              <a:gd name="connsiteY24" fmla="*/ 1256691 h 2348511"/>
              <a:gd name="connsiteX25" fmla="*/ 1445274 w 1445274"/>
              <a:gd name="connsiteY25" fmla="*/ 1106565 h 2348511"/>
              <a:gd name="connsiteX26" fmla="*/ 1363387 w 1445274"/>
              <a:gd name="connsiteY26" fmla="*/ 1065622 h 2348511"/>
              <a:gd name="connsiteX27" fmla="*/ 1131375 w 1445274"/>
              <a:gd name="connsiteY27" fmla="*/ 970088 h 2348511"/>
              <a:gd name="connsiteX28" fmla="*/ 872068 w 1445274"/>
              <a:gd name="connsiteY28" fmla="*/ 751723 h 2348511"/>
              <a:gd name="connsiteX29" fmla="*/ 844772 w 1445274"/>
              <a:gd name="connsiteY29" fmla="*/ 615246 h 2348511"/>
              <a:gd name="connsiteX30" fmla="*/ 817477 w 1445274"/>
              <a:gd name="connsiteY30" fmla="*/ 547007 h 2348511"/>
              <a:gd name="connsiteX31" fmla="*/ 844772 w 1445274"/>
              <a:gd name="connsiteY31" fmla="*/ 396882 h 2348511"/>
              <a:gd name="connsiteX32" fmla="*/ 817477 w 1445274"/>
              <a:gd name="connsiteY32" fmla="*/ 123926 h 2348511"/>
              <a:gd name="connsiteX33" fmla="*/ 776534 w 1445274"/>
              <a:gd name="connsiteY33" fmla="*/ 69335 h 2348511"/>
              <a:gd name="connsiteX34" fmla="*/ 473477 w 1445274"/>
              <a:gd name="connsiteY34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101918 w 1445274"/>
              <a:gd name="connsiteY5" fmla="*/ 845495 h 2348511"/>
              <a:gd name="connsiteX6" fmla="*/ 341287 w 1445274"/>
              <a:gd name="connsiteY6" fmla="*/ 858101 h 2348511"/>
              <a:gd name="connsiteX7" fmla="*/ 462635 w 1445274"/>
              <a:gd name="connsiteY7" fmla="*/ 1092917 h 2348511"/>
              <a:gd name="connsiteX8" fmla="*/ 462635 w 1445274"/>
              <a:gd name="connsiteY8" fmla="*/ 1229395 h 2348511"/>
              <a:gd name="connsiteX9" fmla="*/ 448987 w 1445274"/>
              <a:gd name="connsiteY9" fmla="*/ 1393168 h 2348511"/>
              <a:gd name="connsiteX10" fmla="*/ 312510 w 1445274"/>
              <a:gd name="connsiteY10" fmla="*/ 1761658 h 2348511"/>
              <a:gd name="connsiteX11" fmla="*/ 271566 w 1445274"/>
              <a:gd name="connsiteY11" fmla="*/ 1843544 h 2348511"/>
              <a:gd name="connsiteX12" fmla="*/ 189680 w 1445274"/>
              <a:gd name="connsiteY12" fmla="*/ 1925431 h 2348511"/>
              <a:gd name="connsiteX13" fmla="*/ 135089 w 1445274"/>
              <a:gd name="connsiteY13" fmla="*/ 2020965 h 2348511"/>
              <a:gd name="connsiteX14" fmla="*/ 298862 w 1445274"/>
              <a:gd name="connsiteY14" fmla="*/ 2280273 h 2348511"/>
              <a:gd name="connsiteX15" fmla="*/ 339805 w 1445274"/>
              <a:gd name="connsiteY15" fmla="*/ 2348511 h 2348511"/>
              <a:gd name="connsiteX16" fmla="*/ 421692 w 1445274"/>
              <a:gd name="connsiteY16" fmla="*/ 2307568 h 2348511"/>
              <a:gd name="connsiteX17" fmla="*/ 585465 w 1445274"/>
              <a:gd name="connsiteY17" fmla="*/ 2239329 h 2348511"/>
              <a:gd name="connsiteX18" fmla="*/ 749238 w 1445274"/>
              <a:gd name="connsiteY18" fmla="*/ 2102852 h 2348511"/>
              <a:gd name="connsiteX19" fmla="*/ 872068 w 1445274"/>
              <a:gd name="connsiteY19" fmla="*/ 1829897 h 2348511"/>
              <a:gd name="connsiteX20" fmla="*/ 1022193 w 1445274"/>
              <a:gd name="connsiteY20" fmla="*/ 1652476 h 2348511"/>
              <a:gd name="connsiteX21" fmla="*/ 1090432 w 1445274"/>
              <a:gd name="connsiteY21" fmla="*/ 1556941 h 2348511"/>
              <a:gd name="connsiteX22" fmla="*/ 1213262 w 1445274"/>
              <a:gd name="connsiteY22" fmla="*/ 1434111 h 2348511"/>
              <a:gd name="connsiteX23" fmla="*/ 1363387 w 1445274"/>
              <a:gd name="connsiteY23" fmla="*/ 1434111 h 2348511"/>
              <a:gd name="connsiteX24" fmla="*/ 1377035 w 1445274"/>
              <a:gd name="connsiteY24" fmla="*/ 1379520 h 2348511"/>
              <a:gd name="connsiteX25" fmla="*/ 1431626 w 1445274"/>
              <a:gd name="connsiteY25" fmla="*/ 1256691 h 2348511"/>
              <a:gd name="connsiteX26" fmla="*/ 1445274 w 1445274"/>
              <a:gd name="connsiteY26" fmla="*/ 1106565 h 2348511"/>
              <a:gd name="connsiteX27" fmla="*/ 1363387 w 1445274"/>
              <a:gd name="connsiteY27" fmla="*/ 1065622 h 2348511"/>
              <a:gd name="connsiteX28" fmla="*/ 1131375 w 1445274"/>
              <a:gd name="connsiteY28" fmla="*/ 970088 h 2348511"/>
              <a:gd name="connsiteX29" fmla="*/ 872068 w 1445274"/>
              <a:gd name="connsiteY29" fmla="*/ 751723 h 2348511"/>
              <a:gd name="connsiteX30" fmla="*/ 844772 w 1445274"/>
              <a:gd name="connsiteY30" fmla="*/ 615246 h 2348511"/>
              <a:gd name="connsiteX31" fmla="*/ 817477 w 1445274"/>
              <a:gd name="connsiteY31" fmla="*/ 547007 h 2348511"/>
              <a:gd name="connsiteX32" fmla="*/ 844772 w 1445274"/>
              <a:gd name="connsiteY32" fmla="*/ 396882 h 2348511"/>
              <a:gd name="connsiteX33" fmla="*/ 817477 w 1445274"/>
              <a:gd name="connsiteY33" fmla="*/ 123926 h 2348511"/>
              <a:gd name="connsiteX34" fmla="*/ 776534 w 1445274"/>
              <a:gd name="connsiteY34" fmla="*/ 69335 h 2348511"/>
              <a:gd name="connsiteX35" fmla="*/ 473477 w 1445274"/>
              <a:gd name="connsiteY35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101918 w 1445274"/>
              <a:gd name="connsiteY5" fmla="*/ 845495 h 2348511"/>
              <a:gd name="connsiteX6" fmla="*/ 341287 w 1445274"/>
              <a:gd name="connsiteY6" fmla="*/ 858101 h 2348511"/>
              <a:gd name="connsiteX7" fmla="*/ 515827 w 1445274"/>
              <a:gd name="connsiteY7" fmla="*/ 878612 h 2348511"/>
              <a:gd name="connsiteX8" fmla="*/ 462635 w 1445274"/>
              <a:gd name="connsiteY8" fmla="*/ 1229395 h 2348511"/>
              <a:gd name="connsiteX9" fmla="*/ 448987 w 1445274"/>
              <a:gd name="connsiteY9" fmla="*/ 1393168 h 2348511"/>
              <a:gd name="connsiteX10" fmla="*/ 312510 w 1445274"/>
              <a:gd name="connsiteY10" fmla="*/ 1761658 h 2348511"/>
              <a:gd name="connsiteX11" fmla="*/ 271566 w 1445274"/>
              <a:gd name="connsiteY11" fmla="*/ 1843544 h 2348511"/>
              <a:gd name="connsiteX12" fmla="*/ 189680 w 1445274"/>
              <a:gd name="connsiteY12" fmla="*/ 1925431 h 2348511"/>
              <a:gd name="connsiteX13" fmla="*/ 135089 w 1445274"/>
              <a:gd name="connsiteY13" fmla="*/ 2020965 h 2348511"/>
              <a:gd name="connsiteX14" fmla="*/ 298862 w 1445274"/>
              <a:gd name="connsiteY14" fmla="*/ 2280273 h 2348511"/>
              <a:gd name="connsiteX15" fmla="*/ 339805 w 1445274"/>
              <a:gd name="connsiteY15" fmla="*/ 2348511 h 2348511"/>
              <a:gd name="connsiteX16" fmla="*/ 421692 w 1445274"/>
              <a:gd name="connsiteY16" fmla="*/ 2307568 h 2348511"/>
              <a:gd name="connsiteX17" fmla="*/ 585465 w 1445274"/>
              <a:gd name="connsiteY17" fmla="*/ 2239329 h 2348511"/>
              <a:gd name="connsiteX18" fmla="*/ 749238 w 1445274"/>
              <a:gd name="connsiteY18" fmla="*/ 2102852 h 2348511"/>
              <a:gd name="connsiteX19" fmla="*/ 872068 w 1445274"/>
              <a:gd name="connsiteY19" fmla="*/ 1829897 h 2348511"/>
              <a:gd name="connsiteX20" fmla="*/ 1022193 w 1445274"/>
              <a:gd name="connsiteY20" fmla="*/ 1652476 h 2348511"/>
              <a:gd name="connsiteX21" fmla="*/ 1090432 w 1445274"/>
              <a:gd name="connsiteY21" fmla="*/ 1556941 h 2348511"/>
              <a:gd name="connsiteX22" fmla="*/ 1213262 w 1445274"/>
              <a:gd name="connsiteY22" fmla="*/ 1434111 h 2348511"/>
              <a:gd name="connsiteX23" fmla="*/ 1363387 w 1445274"/>
              <a:gd name="connsiteY23" fmla="*/ 1434111 h 2348511"/>
              <a:gd name="connsiteX24" fmla="*/ 1377035 w 1445274"/>
              <a:gd name="connsiteY24" fmla="*/ 1379520 h 2348511"/>
              <a:gd name="connsiteX25" fmla="*/ 1431626 w 1445274"/>
              <a:gd name="connsiteY25" fmla="*/ 1256691 h 2348511"/>
              <a:gd name="connsiteX26" fmla="*/ 1445274 w 1445274"/>
              <a:gd name="connsiteY26" fmla="*/ 1106565 h 2348511"/>
              <a:gd name="connsiteX27" fmla="*/ 1363387 w 1445274"/>
              <a:gd name="connsiteY27" fmla="*/ 1065622 h 2348511"/>
              <a:gd name="connsiteX28" fmla="*/ 1131375 w 1445274"/>
              <a:gd name="connsiteY28" fmla="*/ 970088 h 2348511"/>
              <a:gd name="connsiteX29" fmla="*/ 872068 w 1445274"/>
              <a:gd name="connsiteY29" fmla="*/ 751723 h 2348511"/>
              <a:gd name="connsiteX30" fmla="*/ 844772 w 1445274"/>
              <a:gd name="connsiteY30" fmla="*/ 615246 h 2348511"/>
              <a:gd name="connsiteX31" fmla="*/ 817477 w 1445274"/>
              <a:gd name="connsiteY31" fmla="*/ 547007 h 2348511"/>
              <a:gd name="connsiteX32" fmla="*/ 844772 w 1445274"/>
              <a:gd name="connsiteY32" fmla="*/ 396882 h 2348511"/>
              <a:gd name="connsiteX33" fmla="*/ 817477 w 1445274"/>
              <a:gd name="connsiteY33" fmla="*/ 123926 h 2348511"/>
              <a:gd name="connsiteX34" fmla="*/ 776534 w 1445274"/>
              <a:gd name="connsiteY34" fmla="*/ 69335 h 2348511"/>
              <a:gd name="connsiteX35" fmla="*/ 473477 w 1445274"/>
              <a:gd name="connsiteY35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101918 w 1445274"/>
              <a:gd name="connsiteY5" fmla="*/ 845495 h 2348511"/>
              <a:gd name="connsiteX6" fmla="*/ 341287 w 1445274"/>
              <a:gd name="connsiteY6" fmla="*/ 858101 h 2348511"/>
              <a:gd name="connsiteX7" fmla="*/ 515827 w 1445274"/>
              <a:gd name="connsiteY7" fmla="*/ 878612 h 2348511"/>
              <a:gd name="connsiteX8" fmla="*/ 582319 w 1445274"/>
              <a:gd name="connsiteY8" fmla="*/ 1141153 h 2348511"/>
              <a:gd name="connsiteX9" fmla="*/ 448987 w 1445274"/>
              <a:gd name="connsiteY9" fmla="*/ 1393168 h 2348511"/>
              <a:gd name="connsiteX10" fmla="*/ 312510 w 1445274"/>
              <a:gd name="connsiteY10" fmla="*/ 1761658 h 2348511"/>
              <a:gd name="connsiteX11" fmla="*/ 271566 w 1445274"/>
              <a:gd name="connsiteY11" fmla="*/ 1843544 h 2348511"/>
              <a:gd name="connsiteX12" fmla="*/ 189680 w 1445274"/>
              <a:gd name="connsiteY12" fmla="*/ 1925431 h 2348511"/>
              <a:gd name="connsiteX13" fmla="*/ 135089 w 1445274"/>
              <a:gd name="connsiteY13" fmla="*/ 2020965 h 2348511"/>
              <a:gd name="connsiteX14" fmla="*/ 298862 w 1445274"/>
              <a:gd name="connsiteY14" fmla="*/ 2280273 h 2348511"/>
              <a:gd name="connsiteX15" fmla="*/ 339805 w 1445274"/>
              <a:gd name="connsiteY15" fmla="*/ 2348511 h 2348511"/>
              <a:gd name="connsiteX16" fmla="*/ 421692 w 1445274"/>
              <a:gd name="connsiteY16" fmla="*/ 2307568 h 2348511"/>
              <a:gd name="connsiteX17" fmla="*/ 585465 w 1445274"/>
              <a:gd name="connsiteY17" fmla="*/ 2239329 h 2348511"/>
              <a:gd name="connsiteX18" fmla="*/ 749238 w 1445274"/>
              <a:gd name="connsiteY18" fmla="*/ 2102852 h 2348511"/>
              <a:gd name="connsiteX19" fmla="*/ 872068 w 1445274"/>
              <a:gd name="connsiteY19" fmla="*/ 1829897 h 2348511"/>
              <a:gd name="connsiteX20" fmla="*/ 1022193 w 1445274"/>
              <a:gd name="connsiteY20" fmla="*/ 1652476 h 2348511"/>
              <a:gd name="connsiteX21" fmla="*/ 1090432 w 1445274"/>
              <a:gd name="connsiteY21" fmla="*/ 1556941 h 2348511"/>
              <a:gd name="connsiteX22" fmla="*/ 1213262 w 1445274"/>
              <a:gd name="connsiteY22" fmla="*/ 1434111 h 2348511"/>
              <a:gd name="connsiteX23" fmla="*/ 1363387 w 1445274"/>
              <a:gd name="connsiteY23" fmla="*/ 1434111 h 2348511"/>
              <a:gd name="connsiteX24" fmla="*/ 1377035 w 1445274"/>
              <a:gd name="connsiteY24" fmla="*/ 1379520 h 2348511"/>
              <a:gd name="connsiteX25" fmla="*/ 1431626 w 1445274"/>
              <a:gd name="connsiteY25" fmla="*/ 1256691 h 2348511"/>
              <a:gd name="connsiteX26" fmla="*/ 1445274 w 1445274"/>
              <a:gd name="connsiteY26" fmla="*/ 1106565 h 2348511"/>
              <a:gd name="connsiteX27" fmla="*/ 1363387 w 1445274"/>
              <a:gd name="connsiteY27" fmla="*/ 1065622 h 2348511"/>
              <a:gd name="connsiteX28" fmla="*/ 1131375 w 1445274"/>
              <a:gd name="connsiteY28" fmla="*/ 970088 h 2348511"/>
              <a:gd name="connsiteX29" fmla="*/ 872068 w 1445274"/>
              <a:gd name="connsiteY29" fmla="*/ 751723 h 2348511"/>
              <a:gd name="connsiteX30" fmla="*/ 844772 w 1445274"/>
              <a:gd name="connsiteY30" fmla="*/ 615246 h 2348511"/>
              <a:gd name="connsiteX31" fmla="*/ 817477 w 1445274"/>
              <a:gd name="connsiteY31" fmla="*/ 547007 h 2348511"/>
              <a:gd name="connsiteX32" fmla="*/ 844772 w 1445274"/>
              <a:gd name="connsiteY32" fmla="*/ 396882 h 2348511"/>
              <a:gd name="connsiteX33" fmla="*/ 817477 w 1445274"/>
              <a:gd name="connsiteY33" fmla="*/ 123926 h 2348511"/>
              <a:gd name="connsiteX34" fmla="*/ 776534 w 1445274"/>
              <a:gd name="connsiteY34" fmla="*/ 69335 h 2348511"/>
              <a:gd name="connsiteX35" fmla="*/ 473477 w 1445274"/>
              <a:gd name="connsiteY35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101918 w 1445274"/>
              <a:gd name="connsiteY5" fmla="*/ 845495 h 2348511"/>
              <a:gd name="connsiteX6" fmla="*/ 341287 w 1445274"/>
              <a:gd name="connsiteY6" fmla="*/ 858101 h 2348511"/>
              <a:gd name="connsiteX7" fmla="*/ 515827 w 1445274"/>
              <a:gd name="connsiteY7" fmla="*/ 878612 h 2348511"/>
              <a:gd name="connsiteX8" fmla="*/ 582319 w 1445274"/>
              <a:gd name="connsiteY8" fmla="*/ 1141153 h 2348511"/>
              <a:gd name="connsiteX9" fmla="*/ 488882 w 1445274"/>
              <a:gd name="connsiteY9" fmla="*/ 1267106 h 2348511"/>
              <a:gd name="connsiteX10" fmla="*/ 312510 w 1445274"/>
              <a:gd name="connsiteY10" fmla="*/ 1761658 h 2348511"/>
              <a:gd name="connsiteX11" fmla="*/ 271566 w 1445274"/>
              <a:gd name="connsiteY11" fmla="*/ 1843544 h 2348511"/>
              <a:gd name="connsiteX12" fmla="*/ 189680 w 1445274"/>
              <a:gd name="connsiteY12" fmla="*/ 1925431 h 2348511"/>
              <a:gd name="connsiteX13" fmla="*/ 135089 w 1445274"/>
              <a:gd name="connsiteY13" fmla="*/ 2020965 h 2348511"/>
              <a:gd name="connsiteX14" fmla="*/ 298862 w 1445274"/>
              <a:gd name="connsiteY14" fmla="*/ 2280273 h 2348511"/>
              <a:gd name="connsiteX15" fmla="*/ 339805 w 1445274"/>
              <a:gd name="connsiteY15" fmla="*/ 2348511 h 2348511"/>
              <a:gd name="connsiteX16" fmla="*/ 421692 w 1445274"/>
              <a:gd name="connsiteY16" fmla="*/ 2307568 h 2348511"/>
              <a:gd name="connsiteX17" fmla="*/ 585465 w 1445274"/>
              <a:gd name="connsiteY17" fmla="*/ 2239329 h 2348511"/>
              <a:gd name="connsiteX18" fmla="*/ 749238 w 1445274"/>
              <a:gd name="connsiteY18" fmla="*/ 2102852 h 2348511"/>
              <a:gd name="connsiteX19" fmla="*/ 872068 w 1445274"/>
              <a:gd name="connsiteY19" fmla="*/ 1829897 h 2348511"/>
              <a:gd name="connsiteX20" fmla="*/ 1022193 w 1445274"/>
              <a:gd name="connsiteY20" fmla="*/ 1652476 h 2348511"/>
              <a:gd name="connsiteX21" fmla="*/ 1090432 w 1445274"/>
              <a:gd name="connsiteY21" fmla="*/ 1556941 h 2348511"/>
              <a:gd name="connsiteX22" fmla="*/ 1213262 w 1445274"/>
              <a:gd name="connsiteY22" fmla="*/ 1434111 h 2348511"/>
              <a:gd name="connsiteX23" fmla="*/ 1363387 w 1445274"/>
              <a:gd name="connsiteY23" fmla="*/ 1434111 h 2348511"/>
              <a:gd name="connsiteX24" fmla="*/ 1377035 w 1445274"/>
              <a:gd name="connsiteY24" fmla="*/ 1379520 h 2348511"/>
              <a:gd name="connsiteX25" fmla="*/ 1431626 w 1445274"/>
              <a:gd name="connsiteY25" fmla="*/ 1256691 h 2348511"/>
              <a:gd name="connsiteX26" fmla="*/ 1445274 w 1445274"/>
              <a:gd name="connsiteY26" fmla="*/ 1106565 h 2348511"/>
              <a:gd name="connsiteX27" fmla="*/ 1363387 w 1445274"/>
              <a:gd name="connsiteY27" fmla="*/ 1065622 h 2348511"/>
              <a:gd name="connsiteX28" fmla="*/ 1131375 w 1445274"/>
              <a:gd name="connsiteY28" fmla="*/ 970088 h 2348511"/>
              <a:gd name="connsiteX29" fmla="*/ 872068 w 1445274"/>
              <a:gd name="connsiteY29" fmla="*/ 751723 h 2348511"/>
              <a:gd name="connsiteX30" fmla="*/ 844772 w 1445274"/>
              <a:gd name="connsiteY30" fmla="*/ 615246 h 2348511"/>
              <a:gd name="connsiteX31" fmla="*/ 817477 w 1445274"/>
              <a:gd name="connsiteY31" fmla="*/ 547007 h 2348511"/>
              <a:gd name="connsiteX32" fmla="*/ 844772 w 1445274"/>
              <a:gd name="connsiteY32" fmla="*/ 396882 h 2348511"/>
              <a:gd name="connsiteX33" fmla="*/ 817477 w 1445274"/>
              <a:gd name="connsiteY33" fmla="*/ 123926 h 2348511"/>
              <a:gd name="connsiteX34" fmla="*/ 776534 w 1445274"/>
              <a:gd name="connsiteY34" fmla="*/ 69335 h 2348511"/>
              <a:gd name="connsiteX35" fmla="*/ 473477 w 1445274"/>
              <a:gd name="connsiteY35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101918 w 1445274"/>
              <a:gd name="connsiteY5" fmla="*/ 845495 h 2348511"/>
              <a:gd name="connsiteX6" fmla="*/ 341287 w 1445274"/>
              <a:gd name="connsiteY6" fmla="*/ 858101 h 2348511"/>
              <a:gd name="connsiteX7" fmla="*/ 515827 w 1445274"/>
              <a:gd name="connsiteY7" fmla="*/ 878612 h 2348511"/>
              <a:gd name="connsiteX8" fmla="*/ 582319 w 1445274"/>
              <a:gd name="connsiteY8" fmla="*/ 1141153 h 2348511"/>
              <a:gd name="connsiteX9" fmla="*/ 515479 w 1445274"/>
              <a:gd name="connsiteY9" fmla="*/ 1292318 h 2348511"/>
              <a:gd name="connsiteX10" fmla="*/ 312510 w 1445274"/>
              <a:gd name="connsiteY10" fmla="*/ 1761658 h 2348511"/>
              <a:gd name="connsiteX11" fmla="*/ 271566 w 1445274"/>
              <a:gd name="connsiteY11" fmla="*/ 1843544 h 2348511"/>
              <a:gd name="connsiteX12" fmla="*/ 189680 w 1445274"/>
              <a:gd name="connsiteY12" fmla="*/ 1925431 h 2348511"/>
              <a:gd name="connsiteX13" fmla="*/ 135089 w 1445274"/>
              <a:gd name="connsiteY13" fmla="*/ 2020965 h 2348511"/>
              <a:gd name="connsiteX14" fmla="*/ 298862 w 1445274"/>
              <a:gd name="connsiteY14" fmla="*/ 2280273 h 2348511"/>
              <a:gd name="connsiteX15" fmla="*/ 339805 w 1445274"/>
              <a:gd name="connsiteY15" fmla="*/ 2348511 h 2348511"/>
              <a:gd name="connsiteX16" fmla="*/ 421692 w 1445274"/>
              <a:gd name="connsiteY16" fmla="*/ 2307568 h 2348511"/>
              <a:gd name="connsiteX17" fmla="*/ 585465 w 1445274"/>
              <a:gd name="connsiteY17" fmla="*/ 2239329 h 2348511"/>
              <a:gd name="connsiteX18" fmla="*/ 749238 w 1445274"/>
              <a:gd name="connsiteY18" fmla="*/ 2102852 h 2348511"/>
              <a:gd name="connsiteX19" fmla="*/ 872068 w 1445274"/>
              <a:gd name="connsiteY19" fmla="*/ 1829897 h 2348511"/>
              <a:gd name="connsiteX20" fmla="*/ 1022193 w 1445274"/>
              <a:gd name="connsiteY20" fmla="*/ 1652476 h 2348511"/>
              <a:gd name="connsiteX21" fmla="*/ 1090432 w 1445274"/>
              <a:gd name="connsiteY21" fmla="*/ 1556941 h 2348511"/>
              <a:gd name="connsiteX22" fmla="*/ 1213262 w 1445274"/>
              <a:gd name="connsiteY22" fmla="*/ 1434111 h 2348511"/>
              <a:gd name="connsiteX23" fmla="*/ 1363387 w 1445274"/>
              <a:gd name="connsiteY23" fmla="*/ 1434111 h 2348511"/>
              <a:gd name="connsiteX24" fmla="*/ 1377035 w 1445274"/>
              <a:gd name="connsiteY24" fmla="*/ 1379520 h 2348511"/>
              <a:gd name="connsiteX25" fmla="*/ 1431626 w 1445274"/>
              <a:gd name="connsiteY25" fmla="*/ 1256691 h 2348511"/>
              <a:gd name="connsiteX26" fmla="*/ 1445274 w 1445274"/>
              <a:gd name="connsiteY26" fmla="*/ 1106565 h 2348511"/>
              <a:gd name="connsiteX27" fmla="*/ 1363387 w 1445274"/>
              <a:gd name="connsiteY27" fmla="*/ 1065622 h 2348511"/>
              <a:gd name="connsiteX28" fmla="*/ 1131375 w 1445274"/>
              <a:gd name="connsiteY28" fmla="*/ 970088 h 2348511"/>
              <a:gd name="connsiteX29" fmla="*/ 872068 w 1445274"/>
              <a:gd name="connsiteY29" fmla="*/ 751723 h 2348511"/>
              <a:gd name="connsiteX30" fmla="*/ 844772 w 1445274"/>
              <a:gd name="connsiteY30" fmla="*/ 615246 h 2348511"/>
              <a:gd name="connsiteX31" fmla="*/ 817477 w 1445274"/>
              <a:gd name="connsiteY31" fmla="*/ 547007 h 2348511"/>
              <a:gd name="connsiteX32" fmla="*/ 844772 w 1445274"/>
              <a:gd name="connsiteY32" fmla="*/ 396882 h 2348511"/>
              <a:gd name="connsiteX33" fmla="*/ 817477 w 1445274"/>
              <a:gd name="connsiteY33" fmla="*/ 123926 h 2348511"/>
              <a:gd name="connsiteX34" fmla="*/ 776534 w 1445274"/>
              <a:gd name="connsiteY34" fmla="*/ 69335 h 2348511"/>
              <a:gd name="connsiteX35" fmla="*/ 473477 w 1445274"/>
              <a:gd name="connsiteY35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101918 w 1445274"/>
              <a:gd name="connsiteY5" fmla="*/ 845495 h 2348511"/>
              <a:gd name="connsiteX6" fmla="*/ 341287 w 1445274"/>
              <a:gd name="connsiteY6" fmla="*/ 858101 h 2348511"/>
              <a:gd name="connsiteX7" fmla="*/ 515827 w 1445274"/>
              <a:gd name="connsiteY7" fmla="*/ 878612 h 2348511"/>
              <a:gd name="connsiteX8" fmla="*/ 582319 w 1445274"/>
              <a:gd name="connsiteY8" fmla="*/ 1141153 h 2348511"/>
              <a:gd name="connsiteX9" fmla="*/ 515479 w 1445274"/>
              <a:gd name="connsiteY9" fmla="*/ 1292318 h 2348511"/>
              <a:gd name="connsiteX10" fmla="*/ 452142 w 1445274"/>
              <a:gd name="connsiteY10" fmla="*/ 1440199 h 2348511"/>
              <a:gd name="connsiteX11" fmla="*/ 271566 w 1445274"/>
              <a:gd name="connsiteY11" fmla="*/ 1843544 h 2348511"/>
              <a:gd name="connsiteX12" fmla="*/ 189680 w 1445274"/>
              <a:gd name="connsiteY12" fmla="*/ 1925431 h 2348511"/>
              <a:gd name="connsiteX13" fmla="*/ 135089 w 1445274"/>
              <a:gd name="connsiteY13" fmla="*/ 2020965 h 2348511"/>
              <a:gd name="connsiteX14" fmla="*/ 298862 w 1445274"/>
              <a:gd name="connsiteY14" fmla="*/ 2280273 h 2348511"/>
              <a:gd name="connsiteX15" fmla="*/ 339805 w 1445274"/>
              <a:gd name="connsiteY15" fmla="*/ 2348511 h 2348511"/>
              <a:gd name="connsiteX16" fmla="*/ 421692 w 1445274"/>
              <a:gd name="connsiteY16" fmla="*/ 2307568 h 2348511"/>
              <a:gd name="connsiteX17" fmla="*/ 585465 w 1445274"/>
              <a:gd name="connsiteY17" fmla="*/ 2239329 h 2348511"/>
              <a:gd name="connsiteX18" fmla="*/ 749238 w 1445274"/>
              <a:gd name="connsiteY18" fmla="*/ 2102852 h 2348511"/>
              <a:gd name="connsiteX19" fmla="*/ 872068 w 1445274"/>
              <a:gd name="connsiteY19" fmla="*/ 1829897 h 2348511"/>
              <a:gd name="connsiteX20" fmla="*/ 1022193 w 1445274"/>
              <a:gd name="connsiteY20" fmla="*/ 1652476 h 2348511"/>
              <a:gd name="connsiteX21" fmla="*/ 1090432 w 1445274"/>
              <a:gd name="connsiteY21" fmla="*/ 1556941 h 2348511"/>
              <a:gd name="connsiteX22" fmla="*/ 1213262 w 1445274"/>
              <a:gd name="connsiteY22" fmla="*/ 1434111 h 2348511"/>
              <a:gd name="connsiteX23" fmla="*/ 1363387 w 1445274"/>
              <a:gd name="connsiteY23" fmla="*/ 1434111 h 2348511"/>
              <a:gd name="connsiteX24" fmla="*/ 1377035 w 1445274"/>
              <a:gd name="connsiteY24" fmla="*/ 1379520 h 2348511"/>
              <a:gd name="connsiteX25" fmla="*/ 1431626 w 1445274"/>
              <a:gd name="connsiteY25" fmla="*/ 1256691 h 2348511"/>
              <a:gd name="connsiteX26" fmla="*/ 1445274 w 1445274"/>
              <a:gd name="connsiteY26" fmla="*/ 1106565 h 2348511"/>
              <a:gd name="connsiteX27" fmla="*/ 1363387 w 1445274"/>
              <a:gd name="connsiteY27" fmla="*/ 1065622 h 2348511"/>
              <a:gd name="connsiteX28" fmla="*/ 1131375 w 1445274"/>
              <a:gd name="connsiteY28" fmla="*/ 970088 h 2348511"/>
              <a:gd name="connsiteX29" fmla="*/ 872068 w 1445274"/>
              <a:gd name="connsiteY29" fmla="*/ 751723 h 2348511"/>
              <a:gd name="connsiteX30" fmla="*/ 844772 w 1445274"/>
              <a:gd name="connsiteY30" fmla="*/ 615246 h 2348511"/>
              <a:gd name="connsiteX31" fmla="*/ 817477 w 1445274"/>
              <a:gd name="connsiteY31" fmla="*/ 547007 h 2348511"/>
              <a:gd name="connsiteX32" fmla="*/ 844772 w 1445274"/>
              <a:gd name="connsiteY32" fmla="*/ 396882 h 2348511"/>
              <a:gd name="connsiteX33" fmla="*/ 817477 w 1445274"/>
              <a:gd name="connsiteY33" fmla="*/ 123926 h 2348511"/>
              <a:gd name="connsiteX34" fmla="*/ 776534 w 1445274"/>
              <a:gd name="connsiteY34" fmla="*/ 69335 h 2348511"/>
              <a:gd name="connsiteX35" fmla="*/ 473477 w 1445274"/>
              <a:gd name="connsiteY35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101918 w 1445274"/>
              <a:gd name="connsiteY5" fmla="*/ 845495 h 2348511"/>
              <a:gd name="connsiteX6" fmla="*/ 341287 w 1445274"/>
              <a:gd name="connsiteY6" fmla="*/ 858101 h 2348511"/>
              <a:gd name="connsiteX7" fmla="*/ 515827 w 1445274"/>
              <a:gd name="connsiteY7" fmla="*/ 878612 h 2348511"/>
              <a:gd name="connsiteX8" fmla="*/ 582319 w 1445274"/>
              <a:gd name="connsiteY8" fmla="*/ 1141153 h 2348511"/>
              <a:gd name="connsiteX9" fmla="*/ 515479 w 1445274"/>
              <a:gd name="connsiteY9" fmla="*/ 1292318 h 2348511"/>
              <a:gd name="connsiteX10" fmla="*/ 452142 w 1445274"/>
              <a:gd name="connsiteY10" fmla="*/ 1440199 h 2348511"/>
              <a:gd name="connsiteX11" fmla="*/ 331408 w 1445274"/>
              <a:gd name="connsiteY11" fmla="*/ 1553602 h 2348511"/>
              <a:gd name="connsiteX12" fmla="*/ 189680 w 1445274"/>
              <a:gd name="connsiteY12" fmla="*/ 1925431 h 2348511"/>
              <a:gd name="connsiteX13" fmla="*/ 135089 w 1445274"/>
              <a:gd name="connsiteY13" fmla="*/ 2020965 h 2348511"/>
              <a:gd name="connsiteX14" fmla="*/ 298862 w 1445274"/>
              <a:gd name="connsiteY14" fmla="*/ 2280273 h 2348511"/>
              <a:gd name="connsiteX15" fmla="*/ 339805 w 1445274"/>
              <a:gd name="connsiteY15" fmla="*/ 2348511 h 2348511"/>
              <a:gd name="connsiteX16" fmla="*/ 421692 w 1445274"/>
              <a:gd name="connsiteY16" fmla="*/ 2307568 h 2348511"/>
              <a:gd name="connsiteX17" fmla="*/ 585465 w 1445274"/>
              <a:gd name="connsiteY17" fmla="*/ 2239329 h 2348511"/>
              <a:gd name="connsiteX18" fmla="*/ 749238 w 1445274"/>
              <a:gd name="connsiteY18" fmla="*/ 2102852 h 2348511"/>
              <a:gd name="connsiteX19" fmla="*/ 872068 w 1445274"/>
              <a:gd name="connsiteY19" fmla="*/ 1829897 h 2348511"/>
              <a:gd name="connsiteX20" fmla="*/ 1022193 w 1445274"/>
              <a:gd name="connsiteY20" fmla="*/ 1652476 h 2348511"/>
              <a:gd name="connsiteX21" fmla="*/ 1090432 w 1445274"/>
              <a:gd name="connsiteY21" fmla="*/ 1556941 h 2348511"/>
              <a:gd name="connsiteX22" fmla="*/ 1213262 w 1445274"/>
              <a:gd name="connsiteY22" fmla="*/ 1434111 h 2348511"/>
              <a:gd name="connsiteX23" fmla="*/ 1363387 w 1445274"/>
              <a:gd name="connsiteY23" fmla="*/ 1434111 h 2348511"/>
              <a:gd name="connsiteX24" fmla="*/ 1377035 w 1445274"/>
              <a:gd name="connsiteY24" fmla="*/ 1379520 h 2348511"/>
              <a:gd name="connsiteX25" fmla="*/ 1431626 w 1445274"/>
              <a:gd name="connsiteY25" fmla="*/ 1256691 h 2348511"/>
              <a:gd name="connsiteX26" fmla="*/ 1445274 w 1445274"/>
              <a:gd name="connsiteY26" fmla="*/ 1106565 h 2348511"/>
              <a:gd name="connsiteX27" fmla="*/ 1363387 w 1445274"/>
              <a:gd name="connsiteY27" fmla="*/ 1065622 h 2348511"/>
              <a:gd name="connsiteX28" fmla="*/ 1131375 w 1445274"/>
              <a:gd name="connsiteY28" fmla="*/ 970088 h 2348511"/>
              <a:gd name="connsiteX29" fmla="*/ 872068 w 1445274"/>
              <a:gd name="connsiteY29" fmla="*/ 751723 h 2348511"/>
              <a:gd name="connsiteX30" fmla="*/ 844772 w 1445274"/>
              <a:gd name="connsiteY30" fmla="*/ 615246 h 2348511"/>
              <a:gd name="connsiteX31" fmla="*/ 817477 w 1445274"/>
              <a:gd name="connsiteY31" fmla="*/ 547007 h 2348511"/>
              <a:gd name="connsiteX32" fmla="*/ 844772 w 1445274"/>
              <a:gd name="connsiteY32" fmla="*/ 396882 h 2348511"/>
              <a:gd name="connsiteX33" fmla="*/ 817477 w 1445274"/>
              <a:gd name="connsiteY33" fmla="*/ 123926 h 2348511"/>
              <a:gd name="connsiteX34" fmla="*/ 776534 w 1445274"/>
              <a:gd name="connsiteY34" fmla="*/ 69335 h 2348511"/>
              <a:gd name="connsiteX35" fmla="*/ 473477 w 1445274"/>
              <a:gd name="connsiteY35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101918 w 1445274"/>
              <a:gd name="connsiteY5" fmla="*/ 845495 h 2348511"/>
              <a:gd name="connsiteX6" fmla="*/ 341287 w 1445274"/>
              <a:gd name="connsiteY6" fmla="*/ 858101 h 2348511"/>
              <a:gd name="connsiteX7" fmla="*/ 515827 w 1445274"/>
              <a:gd name="connsiteY7" fmla="*/ 878612 h 2348511"/>
              <a:gd name="connsiteX8" fmla="*/ 582319 w 1445274"/>
              <a:gd name="connsiteY8" fmla="*/ 1141153 h 2348511"/>
              <a:gd name="connsiteX9" fmla="*/ 515479 w 1445274"/>
              <a:gd name="connsiteY9" fmla="*/ 1292318 h 2348511"/>
              <a:gd name="connsiteX10" fmla="*/ 452142 w 1445274"/>
              <a:gd name="connsiteY10" fmla="*/ 1440199 h 2348511"/>
              <a:gd name="connsiteX11" fmla="*/ 331408 w 1445274"/>
              <a:gd name="connsiteY11" fmla="*/ 1553602 h 2348511"/>
              <a:gd name="connsiteX12" fmla="*/ 189680 w 1445274"/>
              <a:gd name="connsiteY12" fmla="*/ 1692216 h 2348511"/>
              <a:gd name="connsiteX13" fmla="*/ 135089 w 1445274"/>
              <a:gd name="connsiteY13" fmla="*/ 2020965 h 2348511"/>
              <a:gd name="connsiteX14" fmla="*/ 298862 w 1445274"/>
              <a:gd name="connsiteY14" fmla="*/ 2280273 h 2348511"/>
              <a:gd name="connsiteX15" fmla="*/ 339805 w 1445274"/>
              <a:gd name="connsiteY15" fmla="*/ 2348511 h 2348511"/>
              <a:gd name="connsiteX16" fmla="*/ 421692 w 1445274"/>
              <a:gd name="connsiteY16" fmla="*/ 2307568 h 2348511"/>
              <a:gd name="connsiteX17" fmla="*/ 585465 w 1445274"/>
              <a:gd name="connsiteY17" fmla="*/ 2239329 h 2348511"/>
              <a:gd name="connsiteX18" fmla="*/ 749238 w 1445274"/>
              <a:gd name="connsiteY18" fmla="*/ 2102852 h 2348511"/>
              <a:gd name="connsiteX19" fmla="*/ 872068 w 1445274"/>
              <a:gd name="connsiteY19" fmla="*/ 1829897 h 2348511"/>
              <a:gd name="connsiteX20" fmla="*/ 1022193 w 1445274"/>
              <a:gd name="connsiteY20" fmla="*/ 1652476 h 2348511"/>
              <a:gd name="connsiteX21" fmla="*/ 1090432 w 1445274"/>
              <a:gd name="connsiteY21" fmla="*/ 1556941 h 2348511"/>
              <a:gd name="connsiteX22" fmla="*/ 1213262 w 1445274"/>
              <a:gd name="connsiteY22" fmla="*/ 1434111 h 2348511"/>
              <a:gd name="connsiteX23" fmla="*/ 1363387 w 1445274"/>
              <a:gd name="connsiteY23" fmla="*/ 1434111 h 2348511"/>
              <a:gd name="connsiteX24" fmla="*/ 1377035 w 1445274"/>
              <a:gd name="connsiteY24" fmla="*/ 1379520 h 2348511"/>
              <a:gd name="connsiteX25" fmla="*/ 1431626 w 1445274"/>
              <a:gd name="connsiteY25" fmla="*/ 1256691 h 2348511"/>
              <a:gd name="connsiteX26" fmla="*/ 1445274 w 1445274"/>
              <a:gd name="connsiteY26" fmla="*/ 1106565 h 2348511"/>
              <a:gd name="connsiteX27" fmla="*/ 1363387 w 1445274"/>
              <a:gd name="connsiteY27" fmla="*/ 1065622 h 2348511"/>
              <a:gd name="connsiteX28" fmla="*/ 1131375 w 1445274"/>
              <a:gd name="connsiteY28" fmla="*/ 970088 h 2348511"/>
              <a:gd name="connsiteX29" fmla="*/ 872068 w 1445274"/>
              <a:gd name="connsiteY29" fmla="*/ 751723 h 2348511"/>
              <a:gd name="connsiteX30" fmla="*/ 844772 w 1445274"/>
              <a:gd name="connsiteY30" fmla="*/ 615246 h 2348511"/>
              <a:gd name="connsiteX31" fmla="*/ 817477 w 1445274"/>
              <a:gd name="connsiteY31" fmla="*/ 547007 h 2348511"/>
              <a:gd name="connsiteX32" fmla="*/ 844772 w 1445274"/>
              <a:gd name="connsiteY32" fmla="*/ 396882 h 2348511"/>
              <a:gd name="connsiteX33" fmla="*/ 817477 w 1445274"/>
              <a:gd name="connsiteY33" fmla="*/ 123926 h 2348511"/>
              <a:gd name="connsiteX34" fmla="*/ 776534 w 1445274"/>
              <a:gd name="connsiteY34" fmla="*/ 69335 h 2348511"/>
              <a:gd name="connsiteX35" fmla="*/ 473477 w 1445274"/>
              <a:gd name="connsiteY35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101918 w 1445274"/>
              <a:gd name="connsiteY5" fmla="*/ 845495 h 2348511"/>
              <a:gd name="connsiteX6" fmla="*/ 341287 w 1445274"/>
              <a:gd name="connsiteY6" fmla="*/ 858101 h 2348511"/>
              <a:gd name="connsiteX7" fmla="*/ 515827 w 1445274"/>
              <a:gd name="connsiteY7" fmla="*/ 878612 h 2348511"/>
              <a:gd name="connsiteX8" fmla="*/ 582319 w 1445274"/>
              <a:gd name="connsiteY8" fmla="*/ 1141153 h 2348511"/>
              <a:gd name="connsiteX9" fmla="*/ 515479 w 1445274"/>
              <a:gd name="connsiteY9" fmla="*/ 1292318 h 2348511"/>
              <a:gd name="connsiteX10" fmla="*/ 452142 w 1445274"/>
              <a:gd name="connsiteY10" fmla="*/ 1440199 h 2348511"/>
              <a:gd name="connsiteX11" fmla="*/ 331408 w 1445274"/>
              <a:gd name="connsiteY11" fmla="*/ 1553602 h 2348511"/>
              <a:gd name="connsiteX12" fmla="*/ 189680 w 1445274"/>
              <a:gd name="connsiteY12" fmla="*/ 1692216 h 2348511"/>
              <a:gd name="connsiteX13" fmla="*/ 68597 w 1445274"/>
              <a:gd name="connsiteY13" fmla="*/ 1812963 h 2348511"/>
              <a:gd name="connsiteX14" fmla="*/ 298862 w 1445274"/>
              <a:gd name="connsiteY14" fmla="*/ 2280273 h 2348511"/>
              <a:gd name="connsiteX15" fmla="*/ 339805 w 1445274"/>
              <a:gd name="connsiteY15" fmla="*/ 2348511 h 2348511"/>
              <a:gd name="connsiteX16" fmla="*/ 421692 w 1445274"/>
              <a:gd name="connsiteY16" fmla="*/ 2307568 h 2348511"/>
              <a:gd name="connsiteX17" fmla="*/ 585465 w 1445274"/>
              <a:gd name="connsiteY17" fmla="*/ 2239329 h 2348511"/>
              <a:gd name="connsiteX18" fmla="*/ 749238 w 1445274"/>
              <a:gd name="connsiteY18" fmla="*/ 2102852 h 2348511"/>
              <a:gd name="connsiteX19" fmla="*/ 872068 w 1445274"/>
              <a:gd name="connsiteY19" fmla="*/ 1829897 h 2348511"/>
              <a:gd name="connsiteX20" fmla="*/ 1022193 w 1445274"/>
              <a:gd name="connsiteY20" fmla="*/ 1652476 h 2348511"/>
              <a:gd name="connsiteX21" fmla="*/ 1090432 w 1445274"/>
              <a:gd name="connsiteY21" fmla="*/ 1556941 h 2348511"/>
              <a:gd name="connsiteX22" fmla="*/ 1213262 w 1445274"/>
              <a:gd name="connsiteY22" fmla="*/ 1434111 h 2348511"/>
              <a:gd name="connsiteX23" fmla="*/ 1363387 w 1445274"/>
              <a:gd name="connsiteY23" fmla="*/ 1434111 h 2348511"/>
              <a:gd name="connsiteX24" fmla="*/ 1377035 w 1445274"/>
              <a:gd name="connsiteY24" fmla="*/ 1379520 h 2348511"/>
              <a:gd name="connsiteX25" fmla="*/ 1431626 w 1445274"/>
              <a:gd name="connsiteY25" fmla="*/ 1256691 h 2348511"/>
              <a:gd name="connsiteX26" fmla="*/ 1445274 w 1445274"/>
              <a:gd name="connsiteY26" fmla="*/ 1106565 h 2348511"/>
              <a:gd name="connsiteX27" fmla="*/ 1363387 w 1445274"/>
              <a:gd name="connsiteY27" fmla="*/ 1065622 h 2348511"/>
              <a:gd name="connsiteX28" fmla="*/ 1131375 w 1445274"/>
              <a:gd name="connsiteY28" fmla="*/ 970088 h 2348511"/>
              <a:gd name="connsiteX29" fmla="*/ 872068 w 1445274"/>
              <a:gd name="connsiteY29" fmla="*/ 751723 h 2348511"/>
              <a:gd name="connsiteX30" fmla="*/ 844772 w 1445274"/>
              <a:gd name="connsiteY30" fmla="*/ 615246 h 2348511"/>
              <a:gd name="connsiteX31" fmla="*/ 817477 w 1445274"/>
              <a:gd name="connsiteY31" fmla="*/ 547007 h 2348511"/>
              <a:gd name="connsiteX32" fmla="*/ 844772 w 1445274"/>
              <a:gd name="connsiteY32" fmla="*/ 396882 h 2348511"/>
              <a:gd name="connsiteX33" fmla="*/ 817477 w 1445274"/>
              <a:gd name="connsiteY33" fmla="*/ 123926 h 2348511"/>
              <a:gd name="connsiteX34" fmla="*/ 776534 w 1445274"/>
              <a:gd name="connsiteY34" fmla="*/ 69335 h 2348511"/>
              <a:gd name="connsiteX35" fmla="*/ 473477 w 1445274"/>
              <a:gd name="connsiteY35" fmla="*/ 0 h 2348511"/>
              <a:gd name="connsiteX0" fmla="*/ 473477 w 1445274"/>
              <a:gd name="connsiteY0" fmla="*/ 0 h 2348511"/>
              <a:gd name="connsiteX1" fmla="*/ 254424 w 1445274"/>
              <a:gd name="connsiteY1" fmla="*/ 68078 h 2348511"/>
              <a:gd name="connsiteX2" fmla="*/ 69646 w 1445274"/>
              <a:gd name="connsiteY2" fmla="*/ 211632 h 2348511"/>
              <a:gd name="connsiteX3" fmla="*/ 22129 w 1445274"/>
              <a:gd name="connsiteY3" fmla="*/ 385369 h 2348511"/>
              <a:gd name="connsiteX4" fmla="*/ 0 w 1445274"/>
              <a:gd name="connsiteY4" fmla="*/ 600288 h 2348511"/>
              <a:gd name="connsiteX5" fmla="*/ 101918 w 1445274"/>
              <a:gd name="connsiteY5" fmla="*/ 845495 h 2348511"/>
              <a:gd name="connsiteX6" fmla="*/ 341287 w 1445274"/>
              <a:gd name="connsiteY6" fmla="*/ 858101 h 2348511"/>
              <a:gd name="connsiteX7" fmla="*/ 515827 w 1445274"/>
              <a:gd name="connsiteY7" fmla="*/ 878612 h 2348511"/>
              <a:gd name="connsiteX8" fmla="*/ 582319 w 1445274"/>
              <a:gd name="connsiteY8" fmla="*/ 1141153 h 2348511"/>
              <a:gd name="connsiteX9" fmla="*/ 515479 w 1445274"/>
              <a:gd name="connsiteY9" fmla="*/ 1292318 h 2348511"/>
              <a:gd name="connsiteX10" fmla="*/ 452142 w 1445274"/>
              <a:gd name="connsiteY10" fmla="*/ 1440199 h 2348511"/>
              <a:gd name="connsiteX11" fmla="*/ 331408 w 1445274"/>
              <a:gd name="connsiteY11" fmla="*/ 1553602 h 2348511"/>
              <a:gd name="connsiteX12" fmla="*/ 189680 w 1445274"/>
              <a:gd name="connsiteY12" fmla="*/ 1692216 h 2348511"/>
              <a:gd name="connsiteX13" fmla="*/ 68597 w 1445274"/>
              <a:gd name="connsiteY13" fmla="*/ 1812963 h 2348511"/>
              <a:gd name="connsiteX14" fmla="*/ 205774 w 1445274"/>
              <a:gd name="connsiteY14" fmla="*/ 1952512 h 2348511"/>
              <a:gd name="connsiteX15" fmla="*/ 339805 w 1445274"/>
              <a:gd name="connsiteY15" fmla="*/ 2348511 h 2348511"/>
              <a:gd name="connsiteX16" fmla="*/ 421692 w 1445274"/>
              <a:gd name="connsiteY16" fmla="*/ 2307568 h 2348511"/>
              <a:gd name="connsiteX17" fmla="*/ 585465 w 1445274"/>
              <a:gd name="connsiteY17" fmla="*/ 2239329 h 2348511"/>
              <a:gd name="connsiteX18" fmla="*/ 749238 w 1445274"/>
              <a:gd name="connsiteY18" fmla="*/ 2102852 h 2348511"/>
              <a:gd name="connsiteX19" fmla="*/ 872068 w 1445274"/>
              <a:gd name="connsiteY19" fmla="*/ 1829897 h 2348511"/>
              <a:gd name="connsiteX20" fmla="*/ 1022193 w 1445274"/>
              <a:gd name="connsiteY20" fmla="*/ 1652476 h 2348511"/>
              <a:gd name="connsiteX21" fmla="*/ 1090432 w 1445274"/>
              <a:gd name="connsiteY21" fmla="*/ 1556941 h 2348511"/>
              <a:gd name="connsiteX22" fmla="*/ 1213262 w 1445274"/>
              <a:gd name="connsiteY22" fmla="*/ 1434111 h 2348511"/>
              <a:gd name="connsiteX23" fmla="*/ 1363387 w 1445274"/>
              <a:gd name="connsiteY23" fmla="*/ 1434111 h 2348511"/>
              <a:gd name="connsiteX24" fmla="*/ 1377035 w 1445274"/>
              <a:gd name="connsiteY24" fmla="*/ 1379520 h 2348511"/>
              <a:gd name="connsiteX25" fmla="*/ 1431626 w 1445274"/>
              <a:gd name="connsiteY25" fmla="*/ 1256691 h 2348511"/>
              <a:gd name="connsiteX26" fmla="*/ 1445274 w 1445274"/>
              <a:gd name="connsiteY26" fmla="*/ 1106565 h 2348511"/>
              <a:gd name="connsiteX27" fmla="*/ 1363387 w 1445274"/>
              <a:gd name="connsiteY27" fmla="*/ 1065622 h 2348511"/>
              <a:gd name="connsiteX28" fmla="*/ 1131375 w 1445274"/>
              <a:gd name="connsiteY28" fmla="*/ 970088 h 2348511"/>
              <a:gd name="connsiteX29" fmla="*/ 872068 w 1445274"/>
              <a:gd name="connsiteY29" fmla="*/ 751723 h 2348511"/>
              <a:gd name="connsiteX30" fmla="*/ 844772 w 1445274"/>
              <a:gd name="connsiteY30" fmla="*/ 615246 h 2348511"/>
              <a:gd name="connsiteX31" fmla="*/ 817477 w 1445274"/>
              <a:gd name="connsiteY31" fmla="*/ 547007 h 2348511"/>
              <a:gd name="connsiteX32" fmla="*/ 844772 w 1445274"/>
              <a:gd name="connsiteY32" fmla="*/ 396882 h 2348511"/>
              <a:gd name="connsiteX33" fmla="*/ 817477 w 1445274"/>
              <a:gd name="connsiteY33" fmla="*/ 123926 h 2348511"/>
              <a:gd name="connsiteX34" fmla="*/ 776534 w 1445274"/>
              <a:gd name="connsiteY34" fmla="*/ 69335 h 2348511"/>
              <a:gd name="connsiteX35" fmla="*/ 473477 w 1445274"/>
              <a:gd name="connsiteY35" fmla="*/ 0 h 2348511"/>
              <a:gd name="connsiteX0" fmla="*/ 473477 w 1445274"/>
              <a:gd name="connsiteY0" fmla="*/ 0 h 2307568"/>
              <a:gd name="connsiteX1" fmla="*/ 254424 w 1445274"/>
              <a:gd name="connsiteY1" fmla="*/ 68078 h 2307568"/>
              <a:gd name="connsiteX2" fmla="*/ 69646 w 1445274"/>
              <a:gd name="connsiteY2" fmla="*/ 211632 h 2307568"/>
              <a:gd name="connsiteX3" fmla="*/ 22129 w 1445274"/>
              <a:gd name="connsiteY3" fmla="*/ 385369 h 2307568"/>
              <a:gd name="connsiteX4" fmla="*/ 0 w 1445274"/>
              <a:gd name="connsiteY4" fmla="*/ 600288 h 2307568"/>
              <a:gd name="connsiteX5" fmla="*/ 101918 w 1445274"/>
              <a:gd name="connsiteY5" fmla="*/ 845495 h 2307568"/>
              <a:gd name="connsiteX6" fmla="*/ 341287 w 1445274"/>
              <a:gd name="connsiteY6" fmla="*/ 858101 h 2307568"/>
              <a:gd name="connsiteX7" fmla="*/ 515827 w 1445274"/>
              <a:gd name="connsiteY7" fmla="*/ 878612 h 2307568"/>
              <a:gd name="connsiteX8" fmla="*/ 582319 w 1445274"/>
              <a:gd name="connsiteY8" fmla="*/ 1141153 h 2307568"/>
              <a:gd name="connsiteX9" fmla="*/ 515479 w 1445274"/>
              <a:gd name="connsiteY9" fmla="*/ 1292318 h 2307568"/>
              <a:gd name="connsiteX10" fmla="*/ 452142 w 1445274"/>
              <a:gd name="connsiteY10" fmla="*/ 1440199 h 2307568"/>
              <a:gd name="connsiteX11" fmla="*/ 331408 w 1445274"/>
              <a:gd name="connsiteY11" fmla="*/ 1553602 h 2307568"/>
              <a:gd name="connsiteX12" fmla="*/ 189680 w 1445274"/>
              <a:gd name="connsiteY12" fmla="*/ 1692216 h 2307568"/>
              <a:gd name="connsiteX13" fmla="*/ 68597 w 1445274"/>
              <a:gd name="connsiteY13" fmla="*/ 1812963 h 2307568"/>
              <a:gd name="connsiteX14" fmla="*/ 205774 w 1445274"/>
              <a:gd name="connsiteY14" fmla="*/ 1952512 h 2307568"/>
              <a:gd name="connsiteX15" fmla="*/ 279963 w 1445274"/>
              <a:gd name="connsiteY15" fmla="*/ 2071174 h 2307568"/>
              <a:gd name="connsiteX16" fmla="*/ 421692 w 1445274"/>
              <a:gd name="connsiteY16" fmla="*/ 2307568 h 2307568"/>
              <a:gd name="connsiteX17" fmla="*/ 585465 w 1445274"/>
              <a:gd name="connsiteY17" fmla="*/ 2239329 h 2307568"/>
              <a:gd name="connsiteX18" fmla="*/ 749238 w 1445274"/>
              <a:gd name="connsiteY18" fmla="*/ 2102852 h 2307568"/>
              <a:gd name="connsiteX19" fmla="*/ 872068 w 1445274"/>
              <a:gd name="connsiteY19" fmla="*/ 1829897 h 2307568"/>
              <a:gd name="connsiteX20" fmla="*/ 1022193 w 1445274"/>
              <a:gd name="connsiteY20" fmla="*/ 1652476 h 2307568"/>
              <a:gd name="connsiteX21" fmla="*/ 1090432 w 1445274"/>
              <a:gd name="connsiteY21" fmla="*/ 1556941 h 2307568"/>
              <a:gd name="connsiteX22" fmla="*/ 1213262 w 1445274"/>
              <a:gd name="connsiteY22" fmla="*/ 1434111 h 2307568"/>
              <a:gd name="connsiteX23" fmla="*/ 1363387 w 1445274"/>
              <a:gd name="connsiteY23" fmla="*/ 1434111 h 2307568"/>
              <a:gd name="connsiteX24" fmla="*/ 1377035 w 1445274"/>
              <a:gd name="connsiteY24" fmla="*/ 1379520 h 2307568"/>
              <a:gd name="connsiteX25" fmla="*/ 1431626 w 1445274"/>
              <a:gd name="connsiteY25" fmla="*/ 1256691 h 2307568"/>
              <a:gd name="connsiteX26" fmla="*/ 1445274 w 1445274"/>
              <a:gd name="connsiteY26" fmla="*/ 1106565 h 2307568"/>
              <a:gd name="connsiteX27" fmla="*/ 1363387 w 1445274"/>
              <a:gd name="connsiteY27" fmla="*/ 1065622 h 2307568"/>
              <a:gd name="connsiteX28" fmla="*/ 1131375 w 1445274"/>
              <a:gd name="connsiteY28" fmla="*/ 970088 h 2307568"/>
              <a:gd name="connsiteX29" fmla="*/ 872068 w 1445274"/>
              <a:gd name="connsiteY29" fmla="*/ 751723 h 2307568"/>
              <a:gd name="connsiteX30" fmla="*/ 844772 w 1445274"/>
              <a:gd name="connsiteY30" fmla="*/ 615246 h 2307568"/>
              <a:gd name="connsiteX31" fmla="*/ 817477 w 1445274"/>
              <a:gd name="connsiteY31" fmla="*/ 547007 h 2307568"/>
              <a:gd name="connsiteX32" fmla="*/ 844772 w 1445274"/>
              <a:gd name="connsiteY32" fmla="*/ 396882 h 2307568"/>
              <a:gd name="connsiteX33" fmla="*/ 817477 w 1445274"/>
              <a:gd name="connsiteY33" fmla="*/ 123926 h 2307568"/>
              <a:gd name="connsiteX34" fmla="*/ 776534 w 1445274"/>
              <a:gd name="connsiteY34" fmla="*/ 69335 h 2307568"/>
              <a:gd name="connsiteX35" fmla="*/ 473477 w 1445274"/>
              <a:gd name="connsiteY35" fmla="*/ 0 h 2307568"/>
              <a:gd name="connsiteX0" fmla="*/ 473477 w 1445274"/>
              <a:gd name="connsiteY0" fmla="*/ 0 h 2239329"/>
              <a:gd name="connsiteX1" fmla="*/ 254424 w 1445274"/>
              <a:gd name="connsiteY1" fmla="*/ 68078 h 2239329"/>
              <a:gd name="connsiteX2" fmla="*/ 69646 w 1445274"/>
              <a:gd name="connsiteY2" fmla="*/ 211632 h 2239329"/>
              <a:gd name="connsiteX3" fmla="*/ 22129 w 1445274"/>
              <a:gd name="connsiteY3" fmla="*/ 385369 h 2239329"/>
              <a:gd name="connsiteX4" fmla="*/ 0 w 1445274"/>
              <a:gd name="connsiteY4" fmla="*/ 600288 h 2239329"/>
              <a:gd name="connsiteX5" fmla="*/ 101918 w 1445274"/>
              <a:gd name="connsiteY5" fmla="*/ 845495 h 2239329"/>
              <a:gd name="connsiteX6" fmla="*/ 341287 w 1445274"/>
              <a:gd name="connsiteY6" fmla="*/ 858101 h 2239329"/>
              <a:gd name="connsiteX7" fmla="*/ 515827 w 1445274"/>
              <a:gd name="connsiteY7" fmla="*/ 878612 h 2239329"/>
              <a:gd name="connsiteX8" fmla="*/ 582319 w 1445274"/>
              <a:gd name="connsiteY8" fmla="*/ 1141153 h 2239329"/>
              <a:gd name="connsiteX9" fmla="*/ 515479 w 1445274"/>
              <a:gd name="connsiteY9" fmla="*/ 1292318 h 2239329"/>
              <a:gd name="connsiteX10" fmla="*/ 452142 w 1445274"/>
              <a:gd name="connsiteY10" fmla="*/ 1440199 h 2239329"/>
              <a:gd name="connsiteX11" fmla="*/ 331408 w 1445274"/>
              <a:gd name="connsiteY11" fmla="*/ 1553602 h 2239329"/>
              <a:gd name="connsiteX12" fmla="*/ 189680 w 1445274"/>
              <a:gd name="connsiteY12" fmla="*/ 1692216 h 2239329"/>
              <a:gd name="connsiteX13" fmla="*/ 68597 w 1445274"/>
              <a:gd name="connsiteY13" fmla="*/ 1812963 h 2239329"/>
              <a:gd name="connsiteX14" fmla="*/ 205774 w 1445274"/>
              <a:gd name="connsiteY14" fmla="*/ 1952512 h 2239329"/>
              <a:gd name="connsiteX15" fmla="*/ 279963 w 1445274"/>
              <a:gd name="connsiteY15" fmla="*/ 2071174 h 2239329"/>
              <a:gd name="connsiteX16" fmla="*/ 361850 w 1445274"/>
              <a:gd name="connsiteY16" fmla="*/ 2068050 h 2239329"/>
              <a:gd name="connsiteX17" fmla="*/ 585465 w 1445274"/>
              <a:gd name="connsiteY17" fmla="*/ 2239329 h 2239329"/>
              <a:gd name="connsiteX18" fmla="*/ 749238 w 1445274"/>
              <a:gd name="connsiteY18" fmla="*/ 2102852 h 2239329"/>
              <a:gd name="connsiteX19" fmla="*/ 872068 w 1445274"/>
              <a:gd name="connsiteY19" fmla="*/ 1829897 h 2239329"/>
              <a:gd name="connsiteX20" fmla="*/ 1022193 w 1445274"/>
              <a:gd name="connsiteY20" fmla="*/ 1652476 h 2239329"/>
              <a:gd name="connsiteX21" fmla="*/ 1090432 w 1445274"/>
              <a:gd name="connsiteY21" fmla="*/ 1556941 h 2239329"/>
              <a:gd name="connsiteX22" fmla="*/ 1213262 w 1445274"/>
              <a:gd name="connsiteY22" fmla="*/ 1434111 h 2239329"/>
              <a:gd name="connsiteX23" fmla="*/ 1363387 w 1445274"/>
              <a:gd name="connsiteY23" fmla="*/ 1434111 h 2239329"/>
              <a:gd name="connsiteX24" fmla="*/ 1377035 w 1445274"/>
              <a:gd name="connsiteY24" fmla="*/ 1379520 h 2239329"/>
              <a:gd name="connsiteX25" fmla="*/ 1431626 w 1445274"/>
              <a:gd name="connsiteY25" fmla="*/ 1256691 h 2239329"/>
              <a:gd name="connsiteX26" fmla="*/ 1445274 w 1445274"/>
              <a:gd name="connsiteY26" fmla="*/ 1106565 h 2239329"/>
              <a:gd name="connsiteX27" fmla="*/ 1363387 w 1445274"/>
              <a:gd name="connsiteY27" fmla="*/ 1065622 h 2239329"/>
              <a:gd name="connsiteX28" fmla="*/ 1131375 w 1445274"/>
              <a:gd name="connsiteY28" fmla="*/ 970088 h 2239329"/>
              <a:gd name="connsiteX29" fmla="*/ 872068 w 1445274"/>
              <a:gd name="connsiteY29" fmla="*/ 751723 h 2239329"/>
              <a:gd name="connsiteX30" fmla="*/ 844772 w 1445274"/>
              <a:gd name="connsiteY30" fmla="*/ 615246 h 2239329"/>
              <a:gd name="connsiteX31" fmla="*/ 817477 w 1445274"/>
              <a:gd name="connsiteY31" fmla="*/ 547007 h 2239329"/>
              <a:gd name="connsiteX32" fmla="*/ 844772 w 1445274"/>
              <a:gd name="connsiteY32" fmla="*/ 396882 h 2239329"/>
              <a:gd name="connsiteX33" fmla="*/ 817477 w 1445274"/>
              <a:gd name="connsiteY33" fmla="*/ 123926 h 2239329"/>
              <a:gd name="connsiteX34" fmla="*/ 776534 w 1445274"/>
              <a:gd name="connsiteY34" fmla="*/ 69335 h 2239329"/>
              <a:gd name="connsiteX35" fmla="*/ 473477 w 1445274"/>
              <a:gd name="connsiteY35" fmla="*/ 0 h 2239329"/>
              <a:gd name="connsiteX0" fmla="*/ 473477 w 1445274"/>
              <a:gd name="connsiteY0" fmla="*/ 0 h 2102852"/>
              <a:gd name="connsiteX1" fmla="*/ 254424 w 1445274"/>
              <a:gd name="connsiteY1" fmla="*/ 68078 h 2102852"/>
              <a:gd name="connsiteX2" fmla="*/ 69646 w 1445274"/>
              <a:gd name="connsiteY2" fmla="*/ 211632 h 2102852"/>
              <a:gd name="connsiteX3" fmla="*/ 22129 w 1445274"/>
              <a:gd name="connsiteY3" fmla="*/ 385369 h 2102852"/>
              <a:gd name="connsiteX4" fmla="*/ 0 w 1445274"/>
              <a:gd name="connsiteY4" fmla="*/ 600288 h 2102852"/>
              <a:gd name="connsiteX5" fmla="*/ 101918 w 1445274"/>
              <a:gd name="connsiteY5" fmla="*/ 845495 h 2102852"/>
              <a:gd name="connsiteX6" fmla="*/ 341287 w 1445274"/>
              <a:gd name="connsiteY6" fmla="*/ 858101 h 2102852"/>
              <a:gd name="connsiteX7" fmla="*/ 515827 w 1445274"/>
              <a:gd name="connsiteY7" fmla="*/ 878612 h 2102852"/>
              <a:gd name="connsiteX8" fmla="*/ 582319 w 1445274"/>
              <a:gd name="connsiteY8" fmla="*/ 1141153 h 2102852"/>
              <a:gd name="connsiteX9" fmla="*/ 515479 w 1445274"/>
              <a:gd name="connsiteY9" fmla="*/ 1292318 h 2102852"/>
              <a:gd name="connsiteX10" fmla="*/ 452142 w 1445274"/>
              <a:gd name="connsiteY10" fmla="*/ 1440199 h 2102852"/>
              <a:gd name="connsiteX11" fmla="*/ 331408 w 1445274"/>
              <a:gd name="connsiteY11" fmla="*/ 1553602 h 2102852"/>
              <a:gd name="connsiteX12" fmla="*/ 189680 w 1445274"/>
              <a:gd name="connsiteY12" fmla="*/ 1692216 h 2102852"/>
              <a:gd name="connsiteX13" fmla="*/ 68597 w 1445274"/>
              <a:gd name="connsiteY13" fmla="*/ 1812963 h 2102852"/>
              <a:gd name="connsiteX14" fmla="*/ 205774 w 1445274"/>
              <a:gd name="connsiteY14" fmla="*/ 1952512 h 2102852"/>
              <a:gd name="connsiteX15" fmla="*/ 279963 w 1445274"/>
              <a:gd name="connsiteY15" fmla="*/ 2071174 h 2102852"/>
              <a:gd name="connsiteX16" fmla="*/ 361850 w 1445274"/>
              <a:gd name="connsiteY16" fmla="*/ 2068050 h 2102852"/>
              <a:gd name="connsiteX17" fmla="*/ 499027 w 1445274"/>
              <a:gd name="connsiteY17" fmla="*/ 1993508 h 2102852"/>
              <a:gd name="connsiteX18" fmla="*/ 749238 w 1445274"/>
              <a:gd name="connsiteY18" fmla="*/ 2102852 h 2102852"/>
              <a:gd name="connsiteX19" fmla="*/ 872068 w 1445274"/>
              <a:gd name="connsiteY19" fmla="*/ 1829897 h 2102852"/>
              <a:gd name="connsiteX20" fmla="*/ 1022193 w 1445274"/>
              <a:gd name="connsiteY20" fmla="*/ 1652476 h 2102852"/>
              <a:gd name="connsiteX21" fmla="*/ 1090432 w 1445274"/>
              <a:gd name="connsiteY21" fmla="*/ 1556941 h 2102852"/>
              <a:gd name="connsiteX22" fmla="*/ 1213262 w 1445274"/>
              <a:gd name="connsiteY22" fmla="*/ 1434111 h 2102852"/>
              <a:gd name="connsiteX23" fmla="*/ 1363387 w 1445274"/>
              <a:gd name="connsiteY23" fmla="*/ 1434111 h 2102852"/>
              <a:gd name="connsiteX24" fmla="*/ 1377035 w 1445274"/>
              <a:gd name="connsiteY24" fmla="*/ 1379520 h 2102852"/>
              <a:gd name="connsiteX25" fmla="*/ 1431626 w 1445274"/>
              <a:gd name="connsiteY25" fmla="*/ 1256691 h 2102852"/>
              <a:gd name="connsiteX26" fmla="*/ 1445274 w 1445274"/>
              <a:gd name="connsiteY26" fmla="*/ 1106565 h 2102852"/>
              <a:gd name="connsiteX27" fmla="*/ 1363387 w 1445274"/>
              <a:gd name="connsiteY27" fmla="*/ 1065622 h 2102852"/>
              <a:gd name="connsiteX28" fmla="*/ 1131375 w 1445274"/>
              <a:gd name="connsiteY28" fmla="*/ 970088 h 2102852"/>
              <a:gd name="connsiteX29" fmla="*/ 872068 w 1445274"/>
              <a:gd name="connsiteY29" fmla="*/ 751723 h 2102852"/>
              <a:gd name="connsiteX30" fmla="*/ 844772 w 1445274"/>
              <a:gd name="connsiteY30" fmla="*/ 615246 h 2102852"/>
              <a:gd name="connsiteX31" fmla="*/ 817477 w 1445274"/>
              <a:gd name="connsiteY31" fmla="*/ 547007 h 2102852"/>
              <a:gd name="connsiteX32" fmla="*/ 844772 w 1445274"/>
              <a:gd name="connsiteY32" fmla="*/ 396882 h 2102852"/>
              <a:gd name="connsiteX33" fmla="*/ 817477 w 1445274"/>
              <a:gd name="connsiteY33" fmla="*/ 123926 h 2102852"/>
              <a:gd name="connsiteX34" fmla="*/ 776534 w 1445274"/>
              <a:gd name="connsiteY34" fmla="*/ 69335 h 2102852"/>
              <a:gd name="connsiteX35" fmla="*/ 473477 w 1445274"/>
              <a:gd name="connsiteY35" fmla="*/ 0 h 2102852"/>
              <a:gd name="connsiteX0" fmla="*/ 473477 w 1445274"/>
              <a:gd name="connsiteY0" fmla="*/ 0 h 2102852"/>
              <a:gd name="connsiteX1" fmla="*/ 254424 w 1445274"/>
              <a:gd name="connsiteY1" fmla="*/ 68078 h 2102852"/>
              <a:gd name="connsiteX2" fmla="*/ 69646 w 1445274"/>
              <a:gd name="connsiteY2" fmla="*/ 211632 h 2102852"/>
              <a:gd name="connsiteX3" fmla="*/ 22129 w 1445274"/>
              <a:gd name="connsiteY3" fmla="*/ 385369 h 2102852"/>
              <a:gd name="connsiteX4" fmla="*/ 0 w 1445274"/>
              <a:gd name="connsiteY4" fmla="*/ 600288 h 2102852"/>
              <a:gd name="connsiteX5" fmla="*/ 101918 w 1445274"/>
              <a:gd name="connsiteY5" fmla="*/ 845495 h 2102852"/>
              <a:gd name="connsiteX6" fmla="*/ 341287 w 1445274"/>
              <a:gd name="connsiteY6" fmla="*/ 858101 h 2102852"/>
              <a:gd name="connsiteX7" fmla="*/ 515827 w 1445274"/>
              <a:gd name="connsiteY7" fmla="*/ 878612 h 2102852"/>
              <a:gd name="connsiteX8" fmla="*/ 582319 w 1445274"/>
              <a:gd name="connsiteY8" fmla="*/ 1141153 h 2102852"/>
              <a:gd name="connsiteX9" fmla="*/ 515479 w 1445274"/>
              <a:gd name="connsiteY9" fmla="*/ 1292318 h 2102852"/>
              <a:gd name="connsiteX10" fmla="*/ 452142 w 1445274"/>
              <a:gd name="connsiteY10" fmla="*/ 1440199 h 2102852"/>
              <a:gd name="connsiteX11" fmla="*/ 331408 w 1445274"/>
              <a:gd name="connsiteY11" fmla="*/ 1553602 h 2102852"/>
              <a:gd name="connsiteX12" fmla="*/ 189680 w 1445274"/>
              <a:gd name="connsiteY12" fmla="*/ 1692216 h 2102852"/>
              <a:gd name="connsiteX13" fmla="*/ 68597 w 1445274"/>
              <a:gd name="connsiteY13" fmla="*/ 1812963 h 2102852"/>
              <a:gd name="connsiteX14" fmla="*/ 205774 w 1445274"/>
              <a:gd name="connsiteY14" fmla="*/ 1952512 h 2102852"/>
              <a:gd name="connsiteX15" fmla="*/ 279963 w 1445274"/>
              <a:gd name="connsiteY15" fmla="*/ 2071174 h 2102852"/>
              <a:gd name="connsiteX16" fmla="*/ 361850 w 1445274"/>
              <a:gd name="connsiteY16" fmla="*/ 2068050 h 2102852"/>
              <a:gd name="connsiteX17" fmla="*/ 499027 w 1445274"/>
              <a:gd name="connsiteY17" fmla="*/ 1993508 h 2102852"/>
              <a:gd name="connsiteX18" fmla="*/ 749238 w 1445274"/>
              <a:gd name="connsiteY18" fmla="*/ 2102852 h 2102852"/>
              <a:gd name="connsiteX19" fmla="*/ 872068 w 1445274"/>
              <a:gd name="connsiteY19" fmla="*/ 1829897 h 2102852"/>
              <a:gd name="connsiteX20" fmla="*/ 1022193 w 1445274"/>
              <a:gd name="connsiteY20" fmla="*/ 1652476 h 2102852"/>
              <a:gd name="connsiteX21" fmla="*/ 1090432 w 1445274"/>
              <a:gd name="connsiteY21" fmla="*/ 1556941 h 2102852"/>
              <a:gd name="connsiteX22" fmla="*/ 1213262 w 1445274"/>
              <a:gd name="connsiteY22" fmla="*/ 1434111 h 2102852"/>
              <a:gd name="connsiteX23" fmla="*/ 1363387 w 1445274"/>
              <a:gd name="connsiteY23" fmla="*/ 1434111 h 2102852"/>
              <a:gd name="connsiteX24" fmla="*/ 1377035 w 1445274"/>
              <a:gd name="connsiteY24" fmla="*/ 1379520 h 2102852"/>
              <a:gd name="connsiteX25" fmla="*/ 1431626 w 1445274"/>
              <a:gd name="connsiteY25" fmla="*/ 1256691 h 2102852"/>
              <a:gd name="connsiteX26" fmla="*/ 1445274 w 1445274"/>
              <a:gd name="connsiteY26" fmla="*/ 1106565 h 2102852"/>
              <a:gd name="connsiteX27" fmla="*/ 1363387 w 1445274"/>
              <a:gd name="connsiteY27" fmla="*/ 1065622 h 2102852"/>
              <a:gd name="connsiteX28" fmla="*/ 1131375 w 1445274"/>
              <a:gd name="connsiteY28" fmla="*/ 970088 h 2102852"/>
              <a:gd name="connsiteX29" fmla="*/ 872068 w 1445274"/>
              <a:gd name="connsiteY29" fmla="*/ 751723 h 2102852"/>
              <a:gd name="connsiteX30" fmla="*/ 844772 w 1445274"/>
              <a:gd name="connsiteY30" fmla="*/ 615246 h 2102852"/>
              <a:gd name="connsiteX31" fmla="*/ 890618 w 1445274"/>
              <a:gd name="connsiteY31" fmla="*/ 540704 h 2102852"/>
              <a:gd name="connsiteX32" fmla="*/ 844772 w 1445274"/>
              <a:gd name="connsiteY32" fmla="*/ 396882 h 2102852"/>
              <a:gd name="connsiteX33" fmla="*/ 817477 w 1445274"/>
              <a:gd name="connsiteY33" fmla="*/ 123926 h 2102852"/>
              <a:gd name="connsiteX34" fmla="*/ 776534 w 1445274"/>
              <a:gd name="connsiteY34" fmla="*/ 69335 h 2102852"/>
              <a:gd name="connsiteX35" fmla="*/ 473477 w 1445274"/>
              <a:gd name="connsiteY35" fmla="*/ 0 h 2102852"/>
              <a:gd name="connsiteX0" fmla="*/ 473477 w 1445274"/>
              <a:gd name="connsiteY0" fmla="*/ 0 h 2102852"/>
              <a:gd name="connsiteX1" fmla="*/ 254424 w 1445274"/>
              <a:gd name="connsiteY1" fmla="*/ 68078 h 2102852"/>
              <a:gd name="connsiteX2" fmla="*/ 69646 w 1445274"/>
              <a:gd name="connsiteY2" fmla="*/ 211632 h 2102852"/>
              <a:gd name="connsiteX3" fmla="*/ 22129 w 1445274"/>
              <a:gd name="connsiteY3" fmla="*/ 385369 h 2102852"/>
              <a:gd name="connsiteX4" fmla="*/ 0 w 1445274"/>
              <a:gd name="connsiteY4" fmla="*/ 600288 h 2102852"/>
              <a:gd name="connsiteX5" fmla="*/ 101918 w 1445274"/>
              <a:gd name="connsiteY5" fmla="*/ 845495 h 2102852"/>
              <a:gd name="connsiteX6" fmla="*/ 341287 w 1445274"/>
              <a:gd name="connsiteY6" fmla="*/ 858101 h 2102852"/>
              <a:gd name="connsiteX7" fmla="*/ 515827 w 1445274"/>
              <a:gd name="connsiteY7" fmla="*/ 878612 h 2102852"/>
              <a:gd name="connsiteX8" fmla="*/ 582319 w 1445274"/>
              <a:gd name="connsiteY8" fmla="*/ 1141153 h 2102852"/>
              <a:gd name="connsiteX9" fmla="*/ 515479 w 1445274"/>
              <a:gd name="connsiteY9" fmla="*/ 1292318 h 2102852"/>
              <a:gd name="connsiteX10" fmla="*/ 452142 w 1445274"/>
              <a:gd name="connsiteY10" fmla="*/ 1440199 h 2102852"/>
              <a:gd name="connsiteX11" fmla="*/ 331408 w 1445274"/>
              <a:gd name="connsiteY11" fmla="*/ 1553602 h 2102852"/>
              <a:gd name="connsiteX12" fmla="*/ 189680 w 1445274"/>
              <a:gd name="connsiteY12" fmla="*/ 1692216 h 2102852"/>
              <a:gd name="connsiteX13" fmla="*/ 68597 w 1445274"/>
              <a:gd name="connsiteY13" fmla="*/ 1812963 h 2102852"/>
              <a:gd name="connsiteX14" fmla="*/ 205774 w 1445274"/>
              <a:gd name="connsiteY14" fmla="*/ 1952512 h 2102852"/>
              <a:gd name="connsiteX15" fmla="*/ 279963 w 1445274"/>
              <a:gd name="connsiteY15" fmla="*/ 2071174 h 2102852"/>
              <a:gd name="connsiteX16" fmla="*/ 361850 w 1445274"/>
              <a:gd name="connsiteY16" fmla="*/ 2068050 h 2102852"/>
              <a:gd name="connsiteX17" fmla="*/ 499027 w 1445274"/>
              <a:gd name="connsiteY17" fmla="*/ 1993508 h 2102852"/>
              <a:gd name="connsiteX18" fmla="*/ 749238 w 1445274"/>
              <a:gd name="connsiteY18" fmla="*/ 2102852 h 2102852"/>
              <a:gd name="connsiteX19" fmla="*/ 872068 w 1445274"/>
              <a:gd name="connsiteY19" fmla="*/ 1829897 h 2102852"/>
              <a:gd name="connsiteX20" fmla="*/ 1022193 w 1445274"/>
              <a:gd name="connsiteY20" fmla="*/ 1652476 h 2102852"/>
              <a:gd name="connsiteX21" fmla="*/ 1090432 w 1445274"/>
              <a:gd name="connsiteY21" fmla="*/ 1556941 h 2102852"/>
              <a:gd name="connsiteX22" fmla="*/ 1213262 w 1445274"/>
              <a:gd name="connsiteY22" fmla="*/ 1434111 h 2102852"/>
              <a:gd name="connsiteX23" fmla="*/ 1363387 w 1445274"/>
              <a:gd name="connsiteY23" fmla="*/ 1434111 h 2102852"/>
              <a:gd name="connsiteX24" fmla="*/ 1377035 w 1445274"/>
              <a:gd name="connsiteY24" fmla="*/ 1379520 h 2102852"/>
              <a:gd name="connsiteX25" fmla="*/ 1431626 w 1445274"/>
              <a:gd name="connsiteY25" fmla="*/ 1256691 h 2102852"/>
              <a:gd name="connsiteX26" fmla="*/ 1445274 w 1445274"/>
              <a:gd name="connsiteY26" fmla="*/ 1106565 h 2102852"/>
              <a:gd name="connsiteX27" fmla="*/ 1363387 w 1445274"/>
              <a:gd name="connsiteY27" fmla="*/ 1065622 h 2102852"/>
              <a:gd name="connsiteX28" fmla="*/ 1131375 w 1445274"/>
              <a:gd name="connsiteY28" fmla="*/ 970088 h 2102852"/>
              <a:gd name="connsiteX29" fmla="*/ 872068 w 1445274"/>
              <a:gd name="connsiteY29" fmla="*/ 751723 h 2102852"/>
              <a:gd name="connsiteX30" fmla="*/ 937860 w 1445274"/>
              <a:gd name="connsiteY30" fmla="*/ 659368 h 2102852"/>
              <a:gd name="connsiteX31" fmla="*/ 890618 w 1445274"/>
              <a:gd name="connsiteY31" fmla="*/ 540704 h 2102852"/>
              <a:gd name="connsiteX32" fmla="*/ 844772 w 1445274"/>
              <a:gd name="connsiteY32" fmla="*/ 396882 h 2102852"/>
              <a:gd name="connsiteX33" fmla="*/ 817477 w 1445274"/>
              <a:gd name="connsiteY33" fmla="*/ 123926 h 2102852"/>
              <a:gd name="connsiteX34" fmla="*/ 776534 w 1445274"/>
              <a:gd name="connsiteY34" fmla="*/ 69335 h 2102852"/>
              <a:gd name="connsiteX35" fmla="*/ 473477 w 1445274"/>
              <a:gd name="connsiteY35" fmla="*/ 0 h 2102852"/>
              <a:gd name="connsiteX0" fmla="*/ 473477 w 1445274"/>
              <a:gd name="connsiteY0" fmla="*/ 0 h 2102852"/>
              <a:gd name="connsiteX1" fmla="*/ 254424 w 1445274"/>
              <a:gd name="connsiteY1" fmla="*/ 68078 h 2102852"/>
              <a:gd name="connsiteX2" fmla="*/ 69646 w 1445274"/>
              <a:gd name="connsiteY2" fmla="*/ 211632 h 2102852"/>
              <a:gd name="connsiteX3" fmla="*/ 22129 w 1445274"/>
              <a:gd name="connsiteY3" fmla="*/ 385369 h 2102852"/>
              <a:gd name="connsiteX4" fmla="*/ 0 w 1445274"/>
              <a:gd name="connsiteY4" fmla="*/ 600288 h 2102852"/>
              <a:gd name="connsiteX5" fmla="*/ 101918 w 1445274"/>
              <a:gd name="connsiteY5" fmla="*/ 845495 h 2102852"/>
              <a:gd name="connsiteX6" fmla="*/ 341287 w 1445274"/>
              <a:gd name="connsiteY6" fmla="*/ 858101 h 2102852"/>
              <a:gd name="connsiteX7" fmla="*/ 515827 w 1445274"/>
              <a:gd name="connsiteY7" fmla="*/ 878612 h 2102852"/>
              <a:gd name="connsiteX8" fmla="*/ 582319 w 1445274"/>
              <a:gd name="connsiteY8" fmla="*/ 1141153 h 2102852"/>
              <a:gd name="connsiteX9" fmla="*/ 515479 w 1445274"/>
              <a:gd name="connsiteY9" fmla="*/ 1292318 h 2102852"/>
              <a:gd name="connsiteX10" fmla="*/ 452142 w 1445274"/>
              <a:gd name="connsiteY10" fmla="*/ 1440199 h 2102852"/>
              <a:gd name="connsiteX11" fmla="*/ 331408 w 1445274"/>
              <a:gd name="connsiteY11" fmla="*/ 1553602 h 2102852"/>
              <a:gd name="connsiteX12" fmla="*/ 189680 w 1445274"/>
              <a:gd name="connsiteY12" fmla="*/ 1692216 h 2102852"/>
              <a:gd name="connsiteX13" fmla="*/ 68597 w 1445274"/>
              <a:gd name="connsiteY13" fmla="*/ 1812963 h 2102852"/>
              <a:gd name="connsiteX14" fmla="*/ 205774 w 1445274"/>
              <a:gd name="connsiteY14" fmla="*/ 1952512 h 2102852"/>
              <a:gd name="connsiteX15" fmla="*/ 279963 w 1445274"/>
              <a:gd name="connsiteY15" fmla="*/ 2071174 h 2102852"/>
              <a:gd name="connsiteX16" fmla="*/ 361850 w 1445274"/>
              <a:gd name="connsiteY16" fmla="*/ 2068050 h 2102852"/>
              <a:gd name="connsiteX17" fmla="*/ 499027 w 1445274"/>
              <a:gd name="connsiteY17" fmla="*/ 1993508 h 2102852"/>
              <a:gd name="connsiteX18" fmla="*/ 749238 w 1445274"/>
              <a:gd name="connsiteY18" fmla="*/ 2102852 h 2102852"/>
              <a:gd name="connsiteX19" fmla="*/ 872068 w 1445274"/>
              <a:gd name="connsiteY19" fmla="*/ 1829897 h 2102852"/>
              <a:gd name="connsiteX20" fmla="*/ 1022193 w 1445274"/>
              <a:gd name="connsiteY20" fmla="*/ 1652476 h 2102852"/>
              <a:gd name="connsiteX21" fmla="*/ 1090432 w 1445274"/>
              <a:gd name="connsiteY21" fmla="*/ 1556941 h 2102852"/>
              <a:gd name="connsiteX22" fmla="*/ 1213262 w 1445274"/>
              <a:gd name="connsiteY22" fmla="*/ 1434111 h 2102852"/>
              <a:gd name="connsiteX23" fmla="*/ 1363387 w 1445274"/>
              <a:gd name="connsiteY23" fmla="*/ 1434111 h 2102852"/>
              <a:gd name="connsiteX24" fmla="*/ 1377035 w 1445274"/>
              <a:gd name="connsiteY24" fmla="*/ 1379520 h 2102852"/>
              <a:gd name="connsiteX25" fmla="*/ 1431626 w 1445274"/>
              <a:gd name="connsiteY25" fmla="*/ 1256691 h 2102852"/>
              <a:gd name="connsiteX26" fmla="*/ 1445274 w 1445274"/>
              <a:gd name="connsiteY26" fmla="*/ 1106565 h 2102852"/>
              <a:gd name="connsiteX27" fmla="*/ 1363387 w 1445274"/>
              <a:gd name="connsiteY27" fmla="*/ 1065622 h 2102852"/>
              <a:gd name="connsiteX28" fmla="*/ 1131375 w 1445274"/>
              <a:gd name="connsiteY28" fmla="*/ 970088 h 2102852"/>
              <a:gd name="connsiteX29" fmla="*/ 1024999 w 1445274"/>
              <a:gd name="connsiteY29" fmla="*/ 783238 h 2102852"/>
              <a:gd name="connsiteX30" fmla="*/ 937860 w 1445274"/>
              <a:gd name="connsiteY30" fmla="*/ 659368 h 2102852"/>
              <a:gd name="connsiteX31" fmla="*/ 890618 w 1445274"/>
              <a:gd name="connsiteY31" fmla="*/ 540704 h 2102852"/>
              <a:gd name="connsiteX32" fmla="*/ 844772 w 1445274"/>
              <a:gd name="connsiteY32" fmla="*/ 396882 h 2102852"/>
              <a:gd name="connsiteX33" fmla="*/ 817477 w 1445274"/>
              <a:gd name="connsiteY33" fmla="*/ 123926 h 2102852"/>
              <a:gd name="connsiteX34" fmla="*/ 776534 w 1445274"/>
              <a:gd name="connsiteY34" fmla="*/ 69335 h 2102852"/>
              <a:gd name="connsiteX35" fmla="*/ 473477 w 1445274"/>
              <a:gd name="connsiteY35" fmla="*/ 0 h 2102852"/>
              <a:gd name="connsiteX0" fmla="*/ 473477 w 1445274"/>
              <a:gd name="connsiteY0" fmla="*/ 0 h 2102852"/>
              <a:gd name="connsiteX1" fmla="*/ 254424 w 1445274"/>
              <a:gd name="connsiteY1" fmla="*/ 68078 h 2102852"/>
              <a:gd name="connsiteX2" fmla="*/ 69646 w 1445274"/>
              <a:gd name="connsiteY2" fmla="*/ 211632 h 2102852"/>
              <a:gd name="connsiteX3" fmla="*/ 22129 w 1445274"/>
              <a:gd name="connsiteY3" fmla="*/ 385369 h 2102852"/>
              <a:gd name="connsiteX4" fmla="*/ 0 w 1445274"/>
              <a:gd name="connsiteY4" fmla="*/ 600288 h 2102852"/>
              <a:gd name="connsiteX5" fmla="*/ 101918 w 1445274"/>
              <a:gd name="connsiteY5" fmla="*/ 845495 h 2102852"/>
              <a:gd name="connsiteX6" fmla="*/ 341287 w 1445274"/>
              <a:gd name="connsiteY6" fmla="*/ 858101 h 2102852"/>
              <a:gd name="connsiteX7" fmla="*/ 515827 w 1445274"/>
              <a:gd name="connsiteY7" fmla="*/ 878612 h 2102852"/>
              <a:gd name="connsiteX8" fmla="*/ 582319 w 1445274"/>
              <a:gd name="connsiteY8" fmla="*/ 1141153 h 2102852"/>
              <a:gd name="connsiteX9" fmla="*/ 515479 w 1445274"/>
              <a:gd name="connsiteY9" fmla="*/ 1292318 h 2102852"/>
              <a:gd name="connsiteX10" fmla="*/ 452142 w 1445274"/>
              <a:gd name="connsiteY10" fmla="*/ 1440199 h 2102852"/>
              <a:gd name="connsiteX11" fmla="*/ 331408 w 1445274"/>
              <a:gd name="connsiteY11" fmla="*/ 1553602 h 2102852"/>
              <a:gd name="connsiteX12" fmla="*/ 189680 w 1445274"/>
              <a:gd name="connsiteY12" fmla="*/ 1692216 h 2102852"/>
              <a:gd name="connsiteX13" fmla="*/ 68597 w 1445274"/>
              <a:gd name="connsiteY13" fmla="*/ 1812963 h 2102852"/>
              <a:gd name="connsiteX14" fmla="*/ 205774 w 1445274"/>
              <a:gd name="connsiteY14" fmla="*/ 1952512 h 2102852"/>
              <a:gd name="connsiteX15" fmla="*/ 279963 w 1445274"/>
              <a:gd name="connsiteY15" fmla="*/ 2071174 h 2102852"/>
              <a:gd name="connsiteX16" fmla="*/ 361850 w 1445274"/>
              <a:gd name="connsiteY16" fmla="*/ 2068050 h 2102852"/>
              <a:gd name="connsiteX17" fmla="*/ 499027 w 1445274"/>
              <a:gd name="connsiteY17" fmla="*/ 1993508 h 2102852"/>
              <a:gd name="connsiteX18" fmla="*/ 749238 w 1445274"/>
              <a:gd name="connsiteY18" fmla="*/ 2102852 h 2102852"/>
              <a:gd name="connsiteX19" fmla="*/ 872068 w 1445274"/>
              <a:gd name="connsiteY19" fmla="*/ 1829897 h 2102852"/>
              <a:gd name="connsiteX20" fmla="*/ 1022193 w 1445274"/>
              <a:gd name="connsiteY20" fmla="*/ 1652476 h 2102852"/>
              <a:gd name="connsiteX21" fmla="*/ 1090432 w 1445274"/>
              <a:gd name="connsiteY21" fmla="*/ 1556941 h 2102852"/>
              <a:gd name="connsiteX22" fmla="*/ 1213262 w 1445274"/>
              <a:gd name="connsiteY22" fmla="*/ 1434111 h 2102852"/>
              <a:gd name="connsiteX23" fmla="*/ 1363387 w 1445274"/>
              <a:gd name="connsiteY23" fmla="*/ 1434111 h 2102852"/>
              <a:gd name="connsiteX24" fmla="*/ 1377035 w 1445274"/>
              <a:gd name="connsiteY24" fmla="*/ 1379520 h 2102852"/>
              <a:gd name="connsiteX25" fmla="*/ 1431626 w 1445274"/>
              <a:gd name="connsiteY25" fmla="*/ 1256691 h 2102852"/>
              <a:gd name="connsiteX26" fmla="*/ 1445274 w 1445274"/>
              <a:gd name="connsiteY26" fmla="*/ 1106565 h 2102852"/>
              <a:gd name="connsiteX27" fmla="*/ 1363387 w 1445274"/>
              <a:gd name="connsiteY27" fmla="*/ 1065622 h 2102852"/>
              <a:gd name="connsiteX28" fmla="*/ 1191218 w 1445274"/>
              <a:gd name="connsiteY28" fmla="*/ 919663 h 2102852"/>
              <a:gd name="connsiteX29" fmla="*/ 1024999 w 1445274"/>
              <a:gd name="connsiteY29" fmla="*/ 783238 h 2102852"/>
              <a:gd name="connsiteX30" fmla="*/ 937860 w 1445274"/>
              <a:gd name="connsiteY30" fmla="*/ 659368 h 2102852"/>
              <a:gd name="connsiteX31" fmla="*/ 890618 w 1445274"/>
              <a:gd name="connsiteY31" fmla="*/ 540704 h 2102852"/>
              <a:gd name="connsiteX32" fmla="*/ 844772 w 1445274"/>
              <a:gd name="connsiteY32" fmla="*/ 396882 h 2102852"/>
              <a:gd name="connsiteX33" fmla="*/ 817477 w 1445274"/>
              <a:gd name="connsiteY33" fmla="*/ 123926 h 2102852"/>
              <a:gd name="connsiteX34" fmla="*/ 776534 w 1445274"/>
              <a:gd name="connsiteY34" fmla="*/ 69335 h 2102852"/>
              <a:gd name="connsiteX35" fmla="*/ 473477 w 1445274"/>
              <a:gd name="connsiteY35" fmla="*/ 0 h 2102852"/>
              <a:gd name="connsiteX0" fmla="*/ 473477 w 1445274"/>
              <a:gd name="connsiteY0" fmla="*/ 0 h 2102852"/>
              <a:gd name="connsiteX1" fmla="*/ 254424 w 1445274"/>
              <a:gd name="connsiteY1" fmla="*/ 68078 h 2102852"/>
              <a:gd name="connsiteX2" fmla="*/ 69646 w 1445274"/>
              <a:gd name="connsiteY2" fmla="*/ 211632 h 2102852"/>
              <a:gd name="connsiteX3" fmla="*/ 22129 w 1445274"/>
              <a:gd name="connsiteY3" fmla="*/ 385369 h 2102852"/>
              <a:gd name="connsiteX4" fmla="*/ 0 w 1445274"/>
              <a:gd name="connsiteY4" fmla="*/ 600288 h 2102852"/>
              <a:gd name="connsiteX5" fmla="*/ 101918 w 1445274"/>
              <a:gd name="connsiteY5" fmla="*/ 845495 h 2102852"/>
              <a:gd name="connsiteX6" fmla="*/ 341287 w 1445274"/>
              <a:gd name="connsiteY6" fmla="*/ 858101 h 2102852"/>
              <a:gd name="connsiteX7" fmla="*/ 515827 w 1445274"/>
              <a:gd name="connsiteY7" fmla="*/ 878612 h 2102852"/>
              <a:gd name="connsiteX8" fmla="*/ 582319 w 1445274"/>
              <a:gd name="connsiteY8" fmla="*/ 1141153 h 2102852"/>
              <a:gd name="connsiteX9" fmla="*/ 515479 w 1445274"/>
              <a:gd name="connsiteY9" fmla="*/ 1292318 h 2102852"/>
              <a:gd name="connsiteX10" fmla="*/ 452142 w 1445274"/>
              <a:gd name="connsiteY10" fmla="*/ 1440199 h 2102852"/>
              <a:gd name="connsiteX11" fmla="*/ 331408 w 1445274"/>
              <a:gd name="connsiteY11" fmla="*/ 1553602 h 2102852"/>
              <a:gd name="connsiteX12" fmla="*/ 189680 w 1445274"/>
              <a:gd name="connsiteY12" fmla="*/ 1692216 h 2102852"/>
              <a:gd name="connsiteX13" fmla="*/ 68597 w 1445274"/>
              <a:gd name="connsiteY13" fmla="*/ 1812963 h 2102852"/>
              <a:gd name="connsiteX14" fmla="*/ 205774 w 1445274"/>
              <a:gd name="connsiteY14" fmla="*/ 1952512 h 2102852"/>
              <a:gd name="connsiteX15" fmla="*/ 279963 w 1445274"/>
              <a:gd name="connsiteY15" fmla="*/ 2071174 h 2102852"/>
              <a:gd name="connsiteX16" fmla="*/ 361850 w 1445274"/>
              <a:gd name="connsiteY16" fmla="*/ 2068050 h 2102852"/>
              <a:gd name="connsiteX17" fmla="*/ 499027 w 1445274"/>
              <a:gd name="connsiteY17" fmla="*/ 1993508 h 2102852"/>
              <a:gd name="connsiteX18" fmla="*/ 749238 w 1445274"/>
              <a:gd name="connsiteY18" fmla="*/ 2102852 h 2102852"/>
              <a:gd name="connsiteX19" fmla="*/ 872068 w 1445274"/>
              <a:gd name="connsiteY19" fmla="*/ 1829897 h 2102852"/>
              <a:gd name="connsiteX20" fmla="*/ 1022193 w 1445274"/>
              <a:gd name="connsiteY20" fmla="*/ 1652476 h 2102852"/>
              <a:gd name="connsiteX21" fmla="*/ 1090432 w 1445274"/>
              <a:gd name="connsiteY21" fmla="*/ 1556941 h 2102852"/>
              <a:gd name="connsiteX22" fmla="*/ 1213262 w 1445274"/>
              <a:gd name="connsiteY22" fmla="*/ 1434111 h 2102852"/>
              <a:gd name="connsiteX23" fmla="*/ 1363387 w 1445274"/>
              <a:gd name="connsiteY23" fmla="*/ 1434111 h 2102852"/>
              <a:gd name="connsiteX24" fmla="*/ 1377035 w 1445274"/>
              <a:gd name="connsiteY24" fmla="*/ 1379520 h 2102852"/>
              <a:gd name="connsiteX25" fmla="*/ 1431626 w 1445274"/>
              <a:gd name="connsiteY25" fmla="*/ 1256691 h 2102852"/>
              <a:gd name="connsiteX26" fmla="*/ 1445274 w 1445274"/>
              <a:gd name="connsiteY26" fmla="*/ 1106565 h 2102852"/>
              <a:gd name="connsiteX27" fmla="*/ 1363387 w 1445274"/>
              <a:gd name="connsiteY27" fmla="*/ 1046712 h 2102852"/>
              <a:gd name="connsiteX28" fmla="*/ 1191218 w 1445274"/>
              <a:gd name="connsiteY28" fmla="*/ 919663 h 2102852"/>
              <a:gd name="connsiteX29" fmla="*/ 1024999 w 1445274"/>
              <a:gd name="connsiteY29" fmla="*/ 783238 h 2102852"/>
              <a:gd name="connsiteX30" fmla="*/ 937860 w 1445274"/>
              <a:gd name="connsiteY30" fmla="*/ 659368 h 2102852"/>
              <a:gd name="connsiteX31" fmla="*/ 890618 w 1445274"/>
              <a:gd name="connsiteY31" fmla="*/ 540704 h 2102852"/>
              <a:gd name="connsiteX32" fmla="*/ 844772 w 1445274"/>
              <a:gd name="connsiteY32" fmla="*/ 396882 h 2102852"/>
              <a:gd name="connsiteX33" fmla="*/ 817477 w 1445274"/>
              <a:gd name="connsiteY33" fmla="*/ 123926 h 2102852"/>
              <a:gd name="connsiteX34" fmla="*/ 776534 w 1445274"/>
              <a:gd name="connsiteY34" fmla="*/ 69335 h 2102852"/>
              <a:gd name="connsiteX35" fmla="*/ 473477 w 1445274"/>
              <a:gd name="connsiteY35" fmla="*/ 0 h 2102852"/>
              <a:gd name="connsiteX0" fmla="*/ 473477 w 1491468"/>
              <a:gd name="connsiteY0" fmla="*/ 0 h 2102852"/>
              <a:gd name="connsiteX1" fmla="*/ 254424 w 1491468"/>
              <a:gd name="connsiteY1" fmla="*/ 68078 h 2102852"/>
              <a:gd name="connsiteX2" fmla="*/ 69646 w 1491468"/>
              <a:gd name="connsiteY2" fmla="*/ 211632 h 2102852"/>
              <a:gd name="connsiteX3" fmla="*/ 22129 w 1491468"/>
              <a:gd name="connsiteY3" fmla="*/ 385369 h 2102852"/>
              <a:gd name="connsiteX4" fmla="*/ 0 w 1491468"/>
              <a:gd name="connsiteY4" fmla="*/ 600288 h 2102852"/>
              <a:gd name="connsiteX5" fmla="*/ 101918 w 1491468"/>
              <a:gd name="connsiteY5" fmla="*/ 845495 h 2102852"/>
              <a:gd name="connsiteX6" fmla="*/ 341287 w 1491468"/>
              <a:gd name="connsiteY6" fmla="*/ 858101 h 2102852"/>
              <a:gd name="connsiteX7" fmla="*/ 515827 w 1491468"/>
              <a:gd name="connsiteY7" fmla="*/ 878612 h 2102852"/>
              <a:gd name="connsiteX8" fmla="*/ 582319 w 1491468"/>
              <a:gd name="connsiteY8" fmla="*/ 1141153 h 2102852"/>
              <a:gd name="connsiteX9" fmla="*/ 515479 w 1491468"/>
              <a:gd name="connsiteY9" fmla="*/ 1292318 h 2102852"/>
              <a:gd name="connsiteX10" fmla="*/ 452142 w 1491468"/>
              <a:gd name="connsiteY10" fmla="*/ 1440199 h 2102852"/>
              <a:gd name="connsiteX11" fmla="*/ 331408 w 1491468"/>
              <a:gd name="connsiteY11" fmla="*/ 1553602 h 2102852"/>
              <a:gd name="connsiteX12" fmla="*/ 189680 w 1491468"/>
              <a:gd name="connsiteY12" fmla="*/ 1692216 h 2102852"/>
              <a:gd name="connsiteX13" fmla="*/ 68597 w 1491468"/>
              <a:gd name="connsiteY13" fmla="*/ 1812963 h 2102852"/>
              <a:gd name="connsiteX14" fmla="*/ 205774 w 1491468"/>
              <a:gd name="connsiteY14" fmla="*/ 1952512 h 2102852"/>
              <a:gd name="connsiteX15" fmla="*/ 279963 w 1491468"/>
              <a:gd name="connsiteY15" fmla="*/ 2071174 h 2102852"/>
              <a:gd name="connsiteX16" fmla="*/ 361850 w 1491468"/>
              <a:gd name="connsiteY16" fmla="*/ 2068050 h 2102852"/>
              <a:gd name="connsiteX17" fmla="*/ 499027 w 1491468"/>
              <a:gd name="connsiteY17" fmla="*/ 1993508 h 2102852"/>
              <a:gd name="connsiteX18" fmla="*/ 749238 w 1491468"/>
              <a:gd name="connsiteY18" fmla="*/ 2102852 h 2102852"/>
              <a:gd name="connsiteX19" fmla="*/ 872068 w 1491468"/>
              <a:gd name="connsiteY19" fmla="*/ 1829897 h 2102852"/>
              <a:gd name="connsiteX20" fmla="*/ 1022193 w 1491468"/>
              <a:gd name="connsiteY20" fmla="*/ 1652476 h 2102852"/>
              <a:gd name="connsiteX21" fmla="*/ 1090432 w 1491468"/>
              <a:gd name="connsiteY21" fmla="*/ 1556941 h 2102852"/>
              <a:gd name="connsiteX22" fmla="*/ 1213262 w 1491468"/>
              <a:gd name="connsiteY22" fmla="*/ 1434111 h 2102852"/>
              <a:gd name="connsiteX23" fmla="*/ 1363387 w 1491468"/>
              <a:gd name="connsiteY23" fmla="*/ 1434111 h 2102852"/>
              <a:gd name="connsiteX24" fmla="*/ 1377035 w 1491468"/>
              <a:gd name="connsiteY24" fmla="*/ 1379520 h 2102852"/>
              <a:gd name="connsiteX25" fmla="*/ 1491468 w 1491468"/>
              <a:gd name="connsiteY25" fmla="*/ 1244084 h 2102852"/>
              <a:gd name="connsiteX26" fmla="*/ 1445274 w 1491468"/>
              <a:gd name="connsiteY26" fmla="*/ 1106565 h 2102852"/>
              <a:gd name="connsiteX27" fmla="*/ 1363387 w 1491468"/>
              <a:gd name="connsiteY27" fmla="*/ 1046712 h 2102852"/>
              <a:gd name="connsiteX28" fmla="*/ 1191218 w 1491468"/>
              <a:gd name="connsiteY28" fmla="*/ 919663 h 2102852"/>
              <a:gd name="connsiteX29" fmla="*/ 1024999 w 1491468"/>
              <a:gd name="connsiteY29" fmla="*/ 783238 h 2102852"/>
              <a:gd name="connsiteX30" fmla="*/ 937860 w 1491468"/>
              <a:gd name="connsiteY30" fmla="*/ 659368 h 2102852"/>
              <a:gd name="connsiteX31" fmla="*/ 890618 w 1491468"/>
              <a:gd name="connsiteY31" fmla="*/ 540704 h 2102852"/>
              <a:gd name="connsiteX32" fmla="*/ 844772 w 1491468"/>
              <a:gd name="connsiteY32" fmla="*/ 396882 h 2102852"/>
              <a:gd name="connsiteX33" fmla="*/ 817477 w 1491468"/>
              <a:gd name="connsiteY33" fmla="*/ 123926 h 2102852"/>
              <a:gd name="connsiteX34" fmla="*/ 776534 w 1491468"/>
              <a:gd name="connsiteY34" fmla="*/ 69335 h 2102852"/>
              <a:gd name="connsiteX35" fmla="*/ 473477 w 1491468"/>
              <a:gd name="connsiteY35" fmla="*/ 0 h 2102852"/>
              <a:gd name="connsiteX0" fmla="*/ 473477 w 1491468"/>
              <a:gd name="connsiteY0" fmla="*/ 0 h 2102852"/>
              <a:gd name="connsiteX1" fmla="*/ 254424 w 1491468"/>
              <a:gd name="connsiteY1" fmla="*/ 68078 h 2102852"/>
              <a:gd name="connsiteX2" fmla="*/ 69646 w 1491468"/>
              <a:gd name="connsiteY2" fmla="*/ 211632 h 2102852"/>
              <a:gd name="connsiteX3" fmla="*/ 22129 w 1491468"/>
              <a:gd name="connsiteY3" fmla="*/ 385369 h 2102852"/>
              <a:gd name="connsiteX4" fmla="*/ 0 w 1491468"/>
              <a:gd name="connsiteY4" fmla="*/ 600288 h 2102852"/>
              <a:gd name="connsiteX5" fmla="*/ 101918 w 1491468"/>
              <a:gd name="connsiteY5" fmla="*/ 845495 h 2102852"/>
              <a:gd name="connsiteX6" fmla="*/ 341287 w 1491468"/>
              <a:gd name="connsiteY6" fmla="*/ 858101 h 2102852"/>
              <a:gd name="connsiteX7" fmla="*/ 515827 w 1491468"/>
              <a:gd name="connsiteY7" fmla="*/ 878612 h 2102852"/>
              <a:gd name="connsiteX8" fmla="*/ 582319 w 1491468"/>
              <a:gd name="connsiteY8" fmla="*/ 1141153 h 2102852"/>
              <a:gd name="connsiteX9" fmla="*/ 515479 w 1491468"/>
              <a:gd name="connsiteY9" fmla="*/ 1292318 h 2102852"/>
              <a:gd name="connsiteX10" fmla="*/ 452142 w 1491468"/>
              <a:gd name="connsiteY10" fmla="*/ 1440199 h 2102852"/>
              <a:gd name="connsiteX11" fmla="*/ 331408 w 1491468"/>
              <a:gd name="connsiteY11" fmla="*/ 1553602 h 2102852"/>
              <a:gd name="connsiteX12" fmla="*/ 189680 w 1491468"/>
              <a:gd name="connsiteY12" fmla="*/ 1692216 h 2102852"/>
              <a:gd name="connsiteX13" fmla="*/ 68597 w 1491468"/>
              <a:gd name="connsiteY13" fmla="*/ 1812963 h 2102852"/>
              <a:gd name="connsiteX14" fmla="*/ 205774 w 1491468"/>
              <a:gd name="connsiteY14" fmla="*/ 1952512 h 2102852"/>
              <a:gd name="connsiteX15" fmla="*/ 279963 w 1491468"/>
              <a:gd name="connsiteY15" fmla="*/ 2071174 h 2102852"/>
              <a:gd name="connsiteX16" fmla="*/ 361850 w 1491468"/>
              <a:gd name="connsiteY16" fmla="*/ 2068050 h 2102852"/>
              <a:gd name="connsiteX17" fmla="*/ 499027 w 1491468"/>
              <a:gd name="connsiteY17" fmla="*/ 1993508 h 2102852"/>
              <a:gd name="connsiteX18" fmla="*/ 749238 w 1491468"/>
              <a:gd name="connsiteY18" fmla="*/ 2102852 h 2102852"/>
              <a:gd name="connsiteX19" fmla="*/ 872068 w 1491468"/>
              <a:gd name="connsiteY19" fmla="*/ 1829897 h 2102852"/>
              <a:gd name="connsiteX20" fmla="*/ 1022193 w 1491468"/>
              <a:gd name="connsiteY20" fmla="*/ 1652476 h 2102852"/>
              <a:gd name="connsiteX21" fmla="*/ 1090432 w 1491468"/>
              <a:gd name="connsiteY21" fmla="*/ 1556941 h 2102852"/>
              <a:gd name="connsiteX22" fmla="*/ 1253157 w 1491468"/>
              <a:gd name="connsiteY22" fmla="*/ 1497142 h 2102852"/>
              <a:gd name="connsiteX23" fmla="*/ 1363387 w 1491468"/>
              <a:gd name="connsiteY23" fmla="*/ 1434111 h 2102852"/>
              <a:gd name="connsiteX24" fmla="*/ 1377035 w 1491468"/>
              <a:gd name="connsiteY24" fmla="*/ 1379520 h 2102852"/>
              <a:gd name="connsiteX25" fmla="*/ 1491468 w 1491468"/>
              <a:gd name="connsiteY25" fmla="*/ 1244084 h 2102852"/>
              <a:gd name="connsiteX26" fmla="*/ 1445274 w 1491468"/>
              <a:gd name="connsiteY26" fmla="*/ 1106565 h 2102852"/>
              <a:gd name="connsiteX27" fmla="*/ 1363387 w 1491468"/>
              <a:gd name="connsiteY27" fmla="*/ 1046712 h 2102852"/>
              <a:gd name="connsiteX28" fmla="*/ 1191218 w 1491468"/>
              <a:gd name="connsiteY28" fmla="*/ 919663 h 2102852"/>
              <a:gd name="connsiteX29" fmla="*/ 1024999 w 1491468"/>
              <a:gd name="connsiteY29" fmla="*/ 783238 h 2102852"/>
              <a:gd name="connsiteX30" fmla="*/ 937860 w 1491468"/>
              <a:gd name="connsiteY30" fmla="*/ 659368 h 2102852"/>
              <a:gd name="connsiteX31" fmla="*/ 890618 w 1491468"/>
              <a:gd name="connsiteY31" fmla="*/ 540704 h 2102852"/>
              <a:gd name="connsiteX32" fmla="*/ 844772 w 1491468"/>
              <a:gd name="connsiteY32" fmla="*/ 396882 h 2102852"/>
              <a:gd name="connsiteX33" fmla="*/ 817477 w 1491468"/>
              <a:gd name="connsiteY33" fmla="*/ 123926 h 2102852"/>
              <a:gd name="connsiteX34" fmla="*/ 776534 w 1491468"/>
              <a:gd name="connsiteY34" fmla="*/ 69335 h 2102852"/>
              <a:gd name="connsiteX35" fmla="*/ 473477 w 1491468"/>
              <a:gd name="connsiteY35" fmla="*/ 0 h 2102852"/>
              <a:gd name="connsiteX0" fmla="*/ 473477 w 1491468"/>
              <a:gd name="connsiteY0" fmla="*/ 0 h 2102852"/>
              <a:gd name="connsiteX1" fmla="*/ 254424 w 1491468"/>
              <a:gd name="connsiteY1" fmla="*/ 68078 h 2102852"/>
              <a:gd name="connsiteX2" fmla="*/ 69646 w 1491468"/>
              <a:gd name="connsiteY2" fmla="*/ 211632 h 2102852"/>
              <a:gd name="connsiteX3" fmla="*/ 22129 w 1491468"/>
              <a:gd name="connsiteY3" fmla="*/ 385369 h 2102852"/>
              <a:gd name="connsiteX4" fmla="*/ 0 w 1491468"/>
              <a:gd name="connsiteY4" fmla="*/ 600288 h 2102852"/>
              <a:gd name="connsiteX5" fmla="*/ 101918 w 1491468"/>
              <a:gd name="connsiteY5" fmla="*/ 845495 h 2102852"/>
              <a:gd name="connsiteX6" fmla="*/ 341287 w 1491468"/>
              <a:gd name="connsiteY6" fmla="*/ 858101 h 2102852"/>
              <a:gd name="connsiteX7" fmla="*/ 515827 w 1491468"/>
              <a:gd name="connsiteY7" fmla="*/ 878612 h 2102852"/>
              <a:gd name="connsiteX8" fmla="*/ 582319 w 1491468"/>
              <a:gd name="connsiteY8" fmla="*/ 1141153 h 2102852"/>
              <a:gd name="connsiteX9" fmla="*/ 515479 w 1491468"/>
              <a:gd name="connsiteY9" fmla="*/ 1292318 h 2102852"/>
              <a:gd name="connsiteX10" fmla="*/ 452142 w 1491468"/>
              <a:gd name="connsiteY10" fmla="*/ 1440199 h 2102852"/>
              <a:gd name="connsiteX11" fmla="*/ 331408 w 1491468"/>
              <a:gd name="connsiteY11" fmla="*/ 1553602 h 2102852"/>
              <a:gd name="connsiteX12" fmla="*/ 189680 w 1491468"/>
              <a:gd name="connsiteY12" fmla="*/ 1692216 h 2102852"/>
              <a:gd name="connsiteX13" fmla="*/ 68597 w 1491468"/>
              <a:gd name="connsiteY13" fmla="*/ 1812963 h 2102852"/>
              <a:gd name="connsiteX14" fmla="*/ 205774 w 1491468"/>
              <a:gd name="connsiteY14" fmla="*/ 1952512 h 2102852"/>
              <a:gd name="connsiteX15" fmla="*/ 279963 w 1491468"/>
              <a:gd name="connsiteY15" fmla="*/ 2071174 h 2102852"/>
              <a:gd name="connsiteX16" fmla="*/ 361850 w 1491468"/>
              <a:gd name="connsiteY16" fmla="*/ 2068050 h 2102852"/>
              <a:gd name="connsiteX17" fmla="*/ 499027 w 1491468"/>
              <a:gd name="connsiteY17" fmla="*/ 1993508 h 2102852"/>
              <a:gd name="connsiteX18" fmla="*/ 749238 w 1491468"/>
              <a:gd name="connsiteY18" fmla="*/ 2102852 h 2102852"/>
              <a:gd name="connsiteX19" fmla="*/ 872068 w 1491468"/>
              <a:gd name="connsiteY19" fmla="*/ 1829897 h 2102852"/>
              <a:gd name="connsiteX20" fmla="*/ 1022193 w 1491468"/>
              <a:gd name="connsiteY20" fmla="*/ 1652476 h 2102852"/>
              <a:gd name="connsiteX21" fmla="*/ 1190169 w 1491468"/>
              <a:gd name="connsiteY21" fmla="*/ 1638881 h 2102852"/>
              <a:gd name="connsiteX22" fmla="*/ 1253157 w 1491468"/>
              <a:gd name="connsiteY22" fmla="*/ 1497142 h 2102852"/>
              <a:gd name="connsiteX23" fmla="*/ 1363387 w 1491468"/>
              <a:gd name="connsiteY23" fmla="*/ 1434111 h 2102852"/>
              <a:gd name="connsiteX24" fmla="*/ 1377035 w 1491468"/>
              <a:gd name="connsiteY24" fmla="*/ 1379520 h 2102852"/>
              <a:gd name="connsiteX25" fmla="*/ 1491468 w 1491468"/>
              <a:gd name="connsiteY25" fmla="*/ 1244084 h 2102852"/>
              <a:gd name="connsiteX26" fmla="*/ 1445274 w 1491468"/>
              <a:gd name="connsiteY26" fmla="*/ 1106565 h 2102852"/>
              <a:gd name="connsiteX27" fmla="*/ 1363387 w 1491468"/>
              <a:gd name="connsiteY27" fmla="*/ 1046712 h 2102852"/>
              <a:gd name="connsiteX28" fmla="*/ 1191218 w 1491468"/>
              <a:gd name="connsiteY28" fmla="*/ 919663 h 2102852"/>
              <a:gd name="connsiteX29" fmla="*/ 1024999 w 1491468"/>
              <a:gd name="connsiteY29" fmla="*/ 783238 h 2102852"/>
              <a:gd name="connsiteX30" fmla="*/ 937860 w 1491468"/>
              <a:gd name="connsiteY30" fmla="*/ 659368 h 2102852"/>
              <a:gd name="connsiteX31" fmla="*/ 890618 w 1491468"/>
              <a:gd name="connsiteY31" fmla="*/ 540704 h 2102852"/>
              <a:gd name="connsiteX32" fmla="*/ 844772 w 1491468"/>
              <a:gd name="connsiteY32" fmla="*/ 396882 h 2102852"/>
              <a:gd name="connsiteX33" fmla="*/ 817477 w 1491468"/>
              <a:gd name="connsiteY33" fmla="*/ 123926 h 2102852"/>
              <a:gd name="connsiteX34" fmla="*/ 776534 w 1491468"/>
              <a:gd name="connsiteY34" fmla="*/ 69335 h 2102852"/>
              <a:gd name="connsiteX35" fmla="*/ 473477 w 1491468"/>
              <a:gd name="connsiteY35" fmla="*/ 0 h 2102852"/>
              <a:gd name="connsiteX0" fmla="*/ 473477 w 1491468"/>
              <a:gd name="connsiteY0" fmla="*/ 0 h 2102852"/>
              <a:gd name="connsiteX1" fmla="*/ 254424 w 1491468"/>
              <a:gd name="connsiteY1" fmla="*/ 68078 h 2102852"/>
              <a:gd name="connsiteX2" fmla="*/ 69646 w 1491468"/>
              <a:gd name="connsiteY2" fmla="*/ 211632 h 2102852"/>
              <a:gd name="connsiteX3" fmla="*/ 22129 w 1491468"/>
              <a:gd name="connsiteY3" fmla="*/ 385369 h 2102852"/>
              <a:gd name="connsiteX4" fmla="*/ 0 w 1491468"/>
              <a:gd name="connsiteY4" fmla="*/ 600288 h 2102852"/>
              <a:gd name="connsiteX5" fmla="*/ 101918 w 1491468"/>
              <a:gd name="connsiteY5" fmla="*/ 845495 h 2102852"/>
              <a:gd name="connsiteX6" fmla="*/ 341287 w 1491468"/>
              <a:gd name="connsiteY6" fmla="*/ 858101 h 2102852"/>
              <a:gd name="connsiteX7" fmla="*/ 515827 w 1491468"/>
              <a:gd name="connsiteY7" fmla="*/ 878612 h 2102852"/>
              <a:gd name="connsiteX8" fmla="*/ 582319 w 1491468"/>
              <a:gd name="connsiteY8" fmla="*/ 1141153 h 2102852"/>
              <a:gd name="connsiteX9" fmla="*/ 515479 w 1491468"/>
              <a:gd name="connsiteY9" fmla="*/ 1292318 h 2102852"/>
              <a:gd name="connsiteX10" fmla="*/ 452142 w 1491468"/>
              <a:gd name="connsiteY10" fmla="*/ 1440199 h 2102852"/>
              <a:gd name="connsiteX11" fmla="*/ 331408 w 1491468"/>
              <a:gd name="connsiteY11" fmla="*/ 1553602 h 2102852"/>
              <a:gd name="connsiteX12" fmla="*/ 189680 w 1491468"/>
              <a:gd name="connsiteY12" fmla="*/ 1692216 h 2102852"/>
              <a:gd name="connsiteX13" fmla="*/ 68597 w 1491468"/>
              <a:gd name="connsiteY13" fmla="*/ 1812963 h 2102852"/>
              <a:gd name="connsiteX14" fmla="*/ 205774 w 1491468"/>
              <a:gd name="connsiteY14" fmla="*/ 1952512 h 2102852"/>
              <a:gd name="connsiteX15" fmla="*/ 279963 w 1491468"/>
              <a:gd name="connsiteY15" fmla="*/ 2071174 h 2102852"/>
              <a:gd name="connsiteX16" fmla="*/ 361850 w 1491468"/>
              <a:gd name="connsiteY16" fmla="*/ 2068050 h 2102852"/>
              <a:gd name="connsiteX17" fmla="*/ 499027 w 1491468"/>
              <a:gd name="connsiteY17" fmla="*/ 1993508 h 2102852"/>
              <a:gd name="connsiteX18" fmla="*/ 749238 w 1491468"/>
              <a:gd name="connsiteY18" fmla="*/ 2102852 h 2102852"/>
              <a:gd name="connsiteX19" fmla="*/ 872068 w 1491468"/>
              <a:gd name="connsiteY19" fmla="*/ 1829897 h 2102852"/>
              <a:gd name="connsiteX20" fmla="*/ 1042140 w 1491468"/>
              <a:gd name="connsiteY20" fmla="*/ 1765932 h 2102852"/>
              <a:gd name="connsiteX21" fmla="*/ 1190169 w 1491468"/>
              <a:gd name="connsiteY21" fmla="*/ 1638881 h 2102852"/>
              <a:gd name="connsiteX22" fmla="*/ 1253157 w 1491468"/>
              <a:gd name="connsiteY22" fmla="*/ 1497142 h 2102852"/>
              <a:gd name="connsiteX23" fmla="*/ 1363387 w 1491468"/>
              <a:gd name="connsiteY23" fmla="*/ 1434111 h 2102852"/>
              <a:gd name="connsiteX24" fmla="*/ 1377035 w 1491468"/>
              <a:gd name="connsiteY24" fmla="*/ 1379520 h 2102852"/>
              <a:gd name="connsiteX25" fmla="*/ 1491468 w 1491468"/>
              <a:gd name="connsiteY25" fmla="*/ 1244084 h 2102852"/>
              <a:gd name="connsiteX26" fmla="*/ 1445274 w 1491468"/>
              <a:gd name="connsiteY26" fmla="*/ 1106565 h 2102852"/>
              <a:gd name="connsiteX27" fmla="*/ 1363387 w 1491468"/>
              <a:gd name="connsiteY27" fmla="*/ 1046712 h 2102852"/>
              <a:gd name="connsiteX28" fmla="*/ 1191218 w 1491468"/>
              <a:gd name="connsiteY28" fmla="*/ 919663 h 2102852"/>
              <a:gd name="connsiteX29" fmla="*/ 1024999 w 1491468"/>
              <a:gd name="connsiteY29" fmla="*/ 783238 h 2102852"/>
              <a:gd name="connsiteX30" fmla="*/ 937860 w 1491468"/>
              <a:gd name="connsiteY30" fmla="*/ 659368 h 2102852"/>
              <a:gd name="connsiteX31" fmla="*/ 890618 w 1491468"/>
              <a:gd name="connsiteY31" fmla="*/ 540704 h 2102852"/>
              <a:gd name="connsiteX32" fmla="*/ 844772 w 1491468"/>
              <a:gd name="connsiteY32" fmla="*/ 396882 h 2102852"/>
              <a:gd name="connsiteX33" fmla="*/ 817477 w 1491468"/>
              <a:gd name="connsiteY33" fmla="*/ 123926 h 2102852"/>
              <a:gd name="connsiteX34" fmla="*/ 776534 w 1491468"/>
              <a:gd name="connsiteY34" fmla="*/ 69335 h 2102852"/>
              <a:gd name="connsiteX35" fmla="*/ 473477 w 1491468"/>
              <a:gd name="connsiteY35" fmla="*/ 0 h 2102852"/>
              <a:gd name="connsiteX0" fmla="*/ 473477 w 1491468"/>
              <a:gd name="connsiteY0" fmla="*/ 0 h 2071174"/>
              <a:gd name="connsiteX1" fmla="*/ 254424 w 1491468"/>
              <a:gd name="connsiteY1" fmla="*/ 68078 h 2071174"/>
              <a:gd name="connsiteX2" fmla="*/ 69646 w 1491468"/>
              <a:gd name="connsiteY2" fmla="*/ 211632 h 2071174"/>
              <a:gd name="connsiteX3" fmla="*/ 22129 w 1491468"/>
              <a:gd name="connsiteY3" fmla="*/ 385369 h 2071174"/>
              <a:gd name="connsiteX4" fmla="*/ 0 w 1491468"/>
              <a:gd name="connsiteY4" fmla="*/ 600288 h 2071174"/>
              <a:gd name="connsiteX5" fmla="*/ 101918 w 1491468"/>
              <a:gd name="connsiteY5" fmla="*/ 845495 h 2071174"/>
              <a:gd name="connsiteX6" fmla="*/ 341287 w 1491468"/>
              <a:gd name="connsiteY6" fmla="*/ 858101 h 2071174"/>
              <a:gd name="connsiteX7" fmla="*/ 515827 w 1491468"/>
              <a:gd name="connsiteY7" fmla="*/ 878612 h 2071174"/>
              <a:gd name="connsiteX8" fmla="*/ 582319 w 1491468"/>
              <a:gd name="connsiteY8" fmla="*/ 1141153 h 2071174"/>
              <a:gd name="connsiteX9" fmla="*/ 515479 w 1491468"/>
              <a:gd name="connsiteY9" fmla="*/ 1292318 h 2071174"/>
              <a:gd name="connsiteX10" fmla="*/ 452142 w 1491468"/>
              <a:gd name="connsiteY10" fmla="*/ 1440199 h 2071174"/>
              <a:gd name="connsiteX11" fmla="*/ 331408 w 1491468"/>
              <a:gd name="connsiteY11" fmla="*/ 1553602 h 2071174"/>
              <a:gd name="connsiteX12" fmla="*/ 189680 w 1491468"/>
              <a:gd name="connsiteY12" fmla="*/ 1692216 h 2071174"/>
              <a:gd name="connsiteX13" fmla="*/ 68597 w 1491468"/>
              <a:gd name="connsiteY13" fmla="*/ 1812963 h 2071174"/>
              <a:gd name="connsiteX14" fmla="*/ 205774 w 1491468"/>
              <a:gd name="connsiteY14" fmla="*/ 1952512 h 2071174"/>
              <a:gd name="connsiteX15" fmla="*/ 279963 w 1491468"/>
              <a:gd name="connsiteY15" fmla="*/ 2071174 h 2071174"/>
              <a:gd name="connsiteX16" fmla="*/ 361850 w 1491468"/>
              <a:gd name="connsiteY16" fmla="*/ 2068050 h 2071174"/>
              <a:gd name="connsiteX17" fmla="*/ 499027 w 1491468"/>
              <a:gd name="connsiteY17" fmla="*/ 1993508 h 2071174"/>
              <a:gd name="connsiteX18" fmla="*/ 709343 w 1491468"/>
              <a:gd name="connsiteY18" fmla="*/ 1945274 h 2071174"/>
              <a:gd name="connsiteX19" fmla="*/ 872068 w 1491468"/>
              <a:gd name="connsiteY19" fmla="*/ 1829897 h 2071174"/>
              <a:gd name="connsiteX20" fmla="*/ 1042140 w 1491468"/>
              <a:gd name="connsiteY20" fmla="*/ 1765932 h 2071174"/>
              <a:gd name="connsiteX21" fmla="*/ 1190169 w 1491468"/>
              <a:gd name="connsiteY21" fmla="*/ 1638881 h 2071174"/>
              <a:gd name="connsiteX22" fmla="*/ 1253157 w 1491468"/>
              <a:gd name="connsiteY22" fmla="*/ 1497142 h 2071174"/>
              <a:gd name="connsiteX23" fmla="*/ 1363387 w 1491468"/>
              <a:gd name="connsiteY23" fmla="*/ 1434111 h 2071174"/>
              <a:gd name="connsiteX24" fmla="*/ 1377035 w 1491468"/>
              <a:gd name="connsiteY24" fmla="*/ 1379520 h 2071174"/>
              <a:gd name="connsiteX25" fmla="*/ 1491468 w 1491468"/>
              <a:gd name="connsiteY25" fmla="*/ 1244084 h 2071174"/>
              <a:gd name="connsiteX26" fmla="*/ 1445274 w 1491468"/>
              <a:gd name="connsiteY26" fmla="*/ 1106565 h 2071174"/>
              <a:gd name="connsiteX27" fmla="*/ 1363387 w 1491468"/>
              <a:gd name="connsiteY27" fmla="*/ 1046712 h 2071174"/>
              <a:gd name="connsiteX28" fmla="*/ 1191218 w 1491468"/>
              <a:gd name="connsiteY28" fmla="*/ 919663 h 2071174"/>
              <a:gd name="connsiteX29" fmla="*/ 1024999 w 1491468"/>
              <a:gd name="connsiteY29" fmla="*/ 783238 h 2071174"/>
              <a:gd name="connsiteX30" fmla="*/ 937860 w 1491468"/>
              <a:gd name="connsiteY30" fmla="*/ 659368 h 2071174"/>
              <a:gd name="connsiteX31" fmla="*/ 890618 w 1491468"/>
              <a:gd name="connsiteY31" fmla="*/ 540704 h 2071174"/>
              <a:gd name="connsiteX32" fmla="*/ 844772 w 1491468"/>
              <a:gd name="connsiteY32" fmla="*/ 396882 h 2071174"/>
              <a:gd name="connsiteX33" fmla="*/ 817477 w 1491468"/>
              <a:gd name="connsiteY33" fmla="*/ 123926 h 2071174"/>
              <a:gd name="connsiteX34" fmla="*/ 776534 w 1491468"/>
              <a:gd name="connsiteY34" fmla="*/ 69335 h 2071174"/>
              <a:gd name="connsiteX35" fmla="*/ 473477 w 1491468"/>
              <a:gd name="connsiteY35" fmla="*/ 0 h 207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91468" h="2071174">
                <a:moveTo>
                  <a:pt x="473477" y="0"/>
                </a:moveTo>
                <a:lnTo>
                  <a:pt x="254424" y="68078"/>
                </a:lnTo>
                <a:lnTo>
                  <a:pt x="69646" y="211632"/>
                </a:lnTo>
                <a:cubicBezTo>
                  <a:pt x="62672" y="277948"/>
                  <a:pt x="29103" y="319053"/>
                  <a:pt x="22129" y="385369"/>
                </a:cubicBezTo>
                <a:lnTo>
                  <a:pt x="0" y="600288"/>
                </a:lnTo>
                <a:cubicBezTo>
                  <a:pt x="58353" y="661013"/>
                  <a:pt x="43565" y="784770"/>
                  <a:pt x="101918" y="845495"/>
                </a:cubicBezTo>
                <a:cubicBezTo>
                  <a:pt x="181708" y="902223"/>
                  <a:pt x="261497" y="801373"/>
                  <a:pt x="341287" y="858101"/>
                </a:cubicBezTo>
                <a:lnTo>
                  <a:pt x="515827" y="878612"/>
                </a:lnTo>
                <a:lnTo>
                  <a:pt x="582319" y="1141153"/>
                </a:lnTo>
                <a:lnTo>
                  <a:pt x="515479" y="1292318"/>
                </a:lnTo>
                <a:lnTo>
                  <a:pt x="452142" y="1440199"/>
                </a:lnTo>
                <a:lnTo>
                  <a:pt x="331408" y="1553602"/>
                </a:lnTo>
                <a:lnTo>
                  <a:pt x="189680" y="1692216"/>
                </a:lnTo>
                <a:lnTo>
                  <a:pt x="68597" y="1812963"/>
                </a:lnTo>
                <a:lnTo>
                  <a:pt x="205774" y="1952512"/>
                </a:lnTo>
                <a:lnTo>
                  <a:pt x="279963" y="2071174"/>
                </a:lnTo>
                <a:lnTo>
                  <a:pt x="361850" y="2068050"/>
                </a:lnTo>
                <a:lnTo>
                  <a:pt x="499027" y="1993508"/>
                </a:lnTo>
                <a:lnTo>
                  <a:pt x="709343" y="1945274"/>
                </a:lnTo>
                <a:lnTo>
                  <a:pt x="872068" y="1829897"/>
                </a:lnTo>
                <a:lnTo>
                  <a:pt x="1042140" y="1765932"/>
                </a:lnTo>
                <a:lnTo>
                  <a:pt x="1190169" y="1638881"/>
                </a:lnTo>
                <a:lnTo>
                  <a:pt x="1253157" y="1497142"/>
                </a:lnTo>
                <a:lnTo>
                  <a:pt x="1363387" y="1434111"/>
                </a:lnTo>
                <a:lnTo>
                  <a:pt x="1377035" y="1379520"/>
                </a:lnTo>
                <a:lnTo>
                  <a:pt x="1491468" y="1244084"/>
                </a:lnTo>
                <a:lnTo>
                  <a:pt x="1445274" y="1106565"/>
                </a:lnTo>
                <a:lnTo>
                  <a:pt x="1363387" y="1046712"/>
                </a:lnTo>
                <a:lnTo>
                  <a:pt x="1191218" y="919663"/>
                </a:lnTo>
                <a:lnTo>
                  <a:pt x="1024999" y="783238"/>
                </a:lnTo>
                <a:lnTo>
                  <a:pt x="937860" y="659368"/>
                </a:lnTo>
                <a:lnTo>
                  <a:pt x="890618" y="540704"/>
                </a:lnTo>
                <a:lnTo>
                  <a:pt x="844772" y="396882"/>
                </a:lnTo>
                <a:lnTo>
                  <a:pt x="817477" y="123926"/>
                </a:lnTo>
                <a:lnTo>
                  <a:pt x="776534" y="69335"/>
                </a:lnTo>
                <a:lnTo>
                  <a:pt x="473477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de flecha 33"/>
          <p:cNvCxnSpPr/>
          <p:nvPr/>
        </p:nvCxnSpPr>
        <p:spPr>
          <a:xfrm flipV="1">
            <a:off x="2967789" y="5838544"/>
            <a:ext cx="6431515" cy="5554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1517300" y="1758920"/>
            <a:ext cx="7269294" cy="35712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2758190" y="3542267"/>
            <a:ext cx="6580682" cy="9414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rma libre 2"/>
          <p:cNvSpPr/>
          <p:nvPr/>
        </p:nvSpPr>
        <p:spPr>
          <a:xfrm>
            <a:off x="7042826" y="4095345"/>
            <a:ext cx="924127" cy="924127"/>
          </a:xfrm>
          <a:custGeom>
            <a:avLst/>
            <a:gdLst>
              <a:gd name="connsiteX0" fmla="*/ 924127 w 924127"/>
              <a:gd name="connsiteY0" fmla="*/ 924127 h 924127"/>
              <a:gd name="connsiteX1" fmla="*/ 671208 w 924127"/>
              <a:gd name="connsiteY1" fmla="*/ 875489 h 924127"/>
              <a:gd name="connsiteX2" fmla="*/ 457200 w 924127"/>
              <a:gd name="connsiteY2" fmla="*/ 817123 h 924127"/>
              <a:gd name="connsiteX3" fmla="*/ 350195 w 924127"/>
              <a:gd name="connsiteY3" fmla="*/ 778212 h 924127"/>
              <a:gd name="connsiteX4" fmla="*/ 330740 w 924127"/>
              <a:gd name="connsiteY4" fmla="*/ 778212 h 924127"/>
              <a:gd name="connsiteX5" fmla="*/ 330740 w 924127"/>
              <a:gd name="connsiteY5" fmla="*/ 778212 h 924127"/>
              <a:gd name="connsiteX6" fmla="*/ 184825 w 924127"/>
              <a:gd name="connsiteY6" fmla="*/ 710119 h 924127"/>
              <a:gd name="connsiteX7" fmla="*/ 136187 w 924127"/>
              <a:gd name="connsiteY7" fmla="*/ 680936 h 924127"/>
              <a:gd name="connsiteX8" fmla="*/ 68093 w 924127"/>
              <a:gd name="connsiteY8" fmla="*/ 729574 h 924127"/>
              <a:gd name="connsiteX9" fmla="*/ 77821 w 924127"/>
              <a:gd name="connsiteY9" fmla="*/ 700391 h 924127"/>
              <a:gd name="connsiteX10" fmla="*/ 0 w 924127"/>
              <a:gd name="connsiteY10" fmla="*/ 262646 h 924127"/>
              <a:gd name="connsiteX11" fmla="*/ 564204 w 924127"/>
              <a:gd name="connsiteY11" fmla="*/ 0 h 924127"/>
              <a:gd name="connsiteX12" fmla="*/ 632297 w 924127"/>
              <a:gd name="connsiteY12" fmla="*/ 175098 h 924127"/>
              <a:gd name="connsiteX13" fmla="*/ 632297 w 924127"/>
              <a:gd name="connsiteY13" fmla="*/ 389106 h 924127"/>
              <a:gd name="connsiteX14" fmla="*/ 632297 w 924127"/>
              <a:gd name="connsiteY14" fmla="*/ 389106 h 924127"/>
              <a:gd name="connsiteX15" fmla="*/ 661480 w 924127"/>
              <a:gd name="connsiteY15" fmla="*/ 593387 h 924127"/>
              <a:gd name="connsiteX16" fmla="*/ 787940 w 924127"/>
              <a:gd name="connsiteY16" fmla="*/ 710119 h 924127"/>
              <a:gd name="connsiteX17" fmla="*/ 924127 w 924127"/>
              <a:gd name="connsiteY17" fmla="*/ 924127 h 92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4127" h="924127">
                <a:moveTo>
                  <a:pt x="924127" y="924127"/>
                </a:moveTo>
                <a:lnTo>
                  <a:pt x="671208" y="875489"/>
                </a:lnTo>
                <a:lnTo>
                  <a:pt x="457200" y="817123"/>
                </a:lnTo>
                <a:lnTo>
                  <a:pt x="350195" y="778212"/>
                </a:lnTo>
                <a:lnTo>
                  <a:pt x="330740" y="778212"/>
                </a:lnTo>
                <a:lnTo>
                  <a:pt x="330740" y="778212"/>
                </a:lnTo>
                <a:lnTo>
                  <a:pt x="184825" y="710119"/>
                </a:lnTo>
                <a:lnTo>
                  <a:pt x="136187" y="680936"/>
                </a:lnTo>
                <a:lnTo>
                  <a:pt x="68093" y="729574"/>
                </a:lnTo>
                <a:lnTo>
                  <a:pt x="77821" y="700391"/>
                </a:lnTo>
                <a:lnTo>
                  <a:pt x="0" y="262646"/>
                </a:lnTo>
                <a:lnTo>
                  <a:pt x="564204" y="0"/>
                </a:lnTo>
                <a:lnTo>
                  <a:pt x="632297" y="175098"/>
                </a:lnTo>
                <a:lnTo>
                  <a:pt x="632297" y="389106"/>
                </a:lnTo>
                <a:lnTo>
                  <a:pt x="632297" y="389106"/>
                </a:lnTo>
                <a:lnTo>
                  <a:pt x="661480" y="593387"/>
                </a:lnTo>
                <a:lnTo>
                  <a:pt x="787940" y="710119"/>
                </a:lnTo>
                <a:lnTo>
                  <a:pt x="924127" y="924127"/>
                </a:lnTo>
                <a:close/>
              </a:path>
            </a:pathLst>
          </a:custGeom>
          <a:solidFill>
            <a:srgbClr val="37F937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orma libre 3"/>
          <p:cNvSpPr/>
          <p:nvPr/>
        </p:nvSpPr>
        <p:spPr>
          <a:xfrm>
            <a:off x="7072009" y="4854102"/>
            <a:ext cx="797668" cy="272375"/>
          </a:xfrm>
          <a:custGeom>
            <a:avLst/>
            <a:gdLst>
              <a:gd name="connsiteX0" fmla="*/ 797668 w 797668"/>
              <a:gd name="connsiteY0" fmla="*/ 233464 h 272375"/>
              <a:gd name="connsiteX1" fmla="*/ 797668 w 797668"/>
              <a:gd name="connsiteY1" fmla="*/ 233464 h 272375"/>
              <a:gd name="connsiteX2" fmla="*/ 612842 w 797668"/>
              <a:gd name="connsiteY2" fmla="*/ 126460 h 272375"/>
              <a:gd name="connsiteX3" fmla="*/ 243191 w 797668"/>
              <a:gd name="connsiteY3" fmla="*/ 68094 h 272375"/>
              <a:gd name="connsiteX4" fmla="*/ 165370 w 797668"/>
              <a:gd name="connsiteY4" fmla="*/ 38911 h 272375"/>
              <a:gd name="connsiteX5" fmla="*/ 48638 w 797668"/>
              <a:gd name="connsiteY5" fmla="*/ 0 h 272375"/>
              <a:gd name="connsiteX6" fmla="*/ 0 w 797668"/>
              <a:gd name="connsiteY6" fmla="*/ 0 h 272375"/>
              <a:gd name="connsiteX7" fmla="*/ 87548 w 797668"/>
              <a:gd name="connsiteY7" fmla="*/ 58366 h 272375"/>
              <a:gd name="connsiteX8" fmla="*/ 204280 w 797668"/>
              <a:gd name="connsiteY8" fmla="*/ 116732 h 272375"/>
              <a:gd name="connsiteX9" fmla="*/ 223736 w 797668"/>
              <a:gd name="connsiteY9" fmla="*/ 165370 h 272375"/>
              <a:gd name="connsiteX10" fmla="*/ 252919 w 797668"/>
              <a:gd name="connsiteY10" fmla="*/ 272375 h 272375"/>
              <a:gd name="connsiteX11" fmla="*/ 505838 w 797668"/>
              <a:gd name="connsiteY11" fmla="*/ 223736 h 272375"/>
              <a:gd name="connsiteX12" fmla="*/ 671208 w 797668"/>
              <a:gd name="connsiteY12" fmla="*/ 243192 h 272375"/>
              <a:gd name="connsiteX13" fmla="*/ 797668 w 797668"/>
              <a:gd name="connsiteY13" fmla="*/ 233464 h 27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7668" h="272375">
                <a:moveTo>
                  <a:pt x="797668" y="233464"/>
                </a:moveTo>
                <a:lnTo>
                  <a:pt x="797668" y="233464"/>
                </a:lnTo>
                <a:lnTo>
                  <a:pt x="612842" y="126460"/>
                </a:lnTo>
                <a:lnTo>
                  <a:pt x="243191" y="68094"/>
                </a:lnTo>
                <a:lnTo>
                  <a:pt x="165370" y="38911"/>
                </a:lnTo>
                <a:lnTo>
                  <a:pt x="48638" y="0"/>
                </a:lnTo>
                <a:lnTo>
                  <a:pt x="0" y="0"/>
                </a:lnTo>
                <a:lnTo>
                  <a:pt x="87548" y="58366"/>
                </a:lnTo>
                <a:lnTo>
                  <a:pt x="204280" y="116732"/>
                </a:lnTo>
                <a:lnTo>
                  <a:pt x="223736" y="165370"/>
                </a:lnTo>
                <a:lnTo>
                  <a:pt x="252919" y="272375"/>
                </a:lnTo>
                <a:lnTo>
                  <a:pt x="505838" y="223736"/>
                </a:lnTo>
                <a:lnTo>
                  <a:pt x="671208" y="243192"/>
                </a:lnTo>
                <a:lnTo>
                  <a:pt x="797668" y="233464"/>
                </a:lnTo>
                <a:close/>
              </a:path>
            </a:pathLst>
          </a:custGeom>
          <a:solidFill>
            <a:schemeClr val="tx1"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 4"/>
          <p:cNvSpPr/>
          <p:nvPr/>
        </p:nvSpPr>
        <p:spPr>
          <a:xfrm>
            <a:off x="8375515" y="3939702"/>
            <a:ext cx="778213" cy="1099226"/>
          </a:xfrm>
          <a:custGeom>
            <a:avLst/>
            <a:gdLst>
              <a:gd name="connsiteX0" fmla="*/ 0 w 778213"/>
              <a:gd name="connsiteY0" fmla="*/ 1099226 h 1099226"/>
              <a:gd name="connsiteX1" fmla="*/ 330740 w 778213"/>
              <a:gd name="connsiteY1" fmla="*/ 875489 h 1099226"/>
              <a:gd name="connsiteX2" fmla="*/ 525294 w 778213"/>
              <a:gd name="connsiteY2" fmla="*/ 642026 h 1099226"/>
              <a:gd name="connsiteX3" fmla="*/ 690664 w 778213"/>
              <a:gd name="connsiteY3" fmla="*/ 330741 h 1099226"/>
              <a:gd name="connsiteX4" fmla="*/ 778213 w 778213"/>
              <a:gd name="connsiteY4" fmla="*/ 0 h 1099226"/>
              <a:gd name="connsiteX5" fmla="*/ 564204 w 778213"/>
              <a:gd name="connsiteY5" fmla="*/ 77821 h 1099226"/>
              <a:gd name="connsiteX6" fmla="*/ 486383 w 778213"/>
              <a:gd name="connsiteY6" fmla="*/ 194553 h 1099226"/>
              <a:gd name="connsiteX7" fmla="*/ 505838 w 778213"/>
              <a:gd name="connsiteY7" fmla="*/ 398834 h 1099226"/>
              <a:gd name="connsiteX8" fmla="*/ 476655 w 778213"/>
              <a:gd name="connsiteY8" fmla="*/ 583660 h 1099226"/>
              <a:gd name="connsiteX9" fmla="*/ 359923 w 778213"/>
              <a:gd name="connsiteY9" fmla="*/ 710119 h 1099226"/>
              <a:gd name="connsiteX10" fmla="*/ 272374 w 778213"/>
              <a:gd name="connsiteY10" fmla="*/ 836579 h 1099226"/>
              <a:gd name="connsiteX11" fmla="*/ 87549 w 778213"/>
              <a:gd name="connsiteY11" fmla="*/ 992221 h 1099226"/>
              <a:gd name="connsiteX12" fmla="*/ 0 w 778213"/>
              <a:gd name="connsiteY12" fmla="*/ 1099226 h 109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8213" h="1099226">
                <a:moveTo>
                  <a:pt x="0" y="1099226"/>
                </a:moveTo>
                <a:lnTo>
                  <a:pt x="330740" y="875489"/>
                </a:lnTo>
                <a:lnTo>
                  <a:pt x="525294" y="642026"/>
                </a:lnTo>
                <a:lnTo>
                  <a:pt x="690664" y="330741"/>
                </a:lnTo>
                <a:lnTo>
                  <a:pt x="778213" y="0"/>
                </a:lnTo>
                <a:lnTo>
                  <a:pt x="564204" y="77821"/>
                </a:lnTo>
                <a:lnTo>
                  <a:pt x="486383" y="194553"/>
                </a:lnTo>
                <a:lnTo>
                  <a:pt x="505838" y="398834"/>
                </a:lnTo>
                <a:lnTo>
                  <a:pt x="476655" y="583660"/>
                </a:lnTo>
                <a:lnTo>
                  <a:pt x="359923" y="710119"/>
                </a:lnTo>
                <a:lnTo>
                  <a:pt x="272374" y="836579"/>
                </a:lnTo>
                <a:lnTo>
                  <a:pt x="87549" y="992221"/>
                </a:lnTo>
                <a:lnTo>
                  <a:pt x="0" y="1099226"/>
                </a:lnTo>
                <a:close/>
              </a:path>
            </a:pathLst>
          </a:custGeom>
          <a:solidFill>
            <a:srgbClr val="37F937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a libre 5"/>
          <p:cNvSpPr/>
          <p:nvPr/>
        </p:nvSpPr>
        <p:spPr>
          <a:xfrm>
            <a:off x="9260732" y="4445540"/>
            <a:ext cx="535021" cy="428017"/>
          </a:xfrm>
          <a:custGeom>
            <a:avLst/>
            <a:gdLst>
              <a:gd name="connsiteX0" fmla="*/ 535021 w 535021"/>
              <a:gd name="connsiteY0" fmla="*/ 0 h 428017"/>
              <a:gd name="connsiteX1" fmla="*/ 291830 w 535021"/>
              <a:gd name="connsiteY1" fmla="*/ 58366 h 428017"/>
              <a:gd name="connsiteX2" fmla="*/ 126459 w 535021"/>
              <a:gd name="connsiteY2" fmla="*/ 184826 h 428017"/>
              <a:gd name="connsiteX3" fmla="*/ 0 w 535021"/>
              <a:gd name="connsiteY3" fmla="*/ 428017 h 428017"/>
              <a:gd name="connsiteX4" fmla="*/ 126459 w 535021"/>
              <a:gd name="connsiteY4" fmla="*/ 408562 h 428017"/>
              <a:gd name="connsiteX5" fmla="*/ 282102 w 535021"/>
              <a:gd name="connsiteY5" fmla="*/ 379379 h 428017"/>
              <a:gd name="connsiteX6" fmla="*/ 398834 w 535021"/>
              <a:gd name="connsiteY6" fmla="*/ 418290 h 428017"/>
              <a:gd name="connsiteX7" fmla="*/ 457200 w 535021"/>
              <a:gd name="connsiteY7" fmla="*/ 262647 h 428017"/>
              <a:gd name="connsiteX8" fmla="*/ 535021 w 535021"/>
              <a:gd name="connsiteY8" fmla="*/ 0 h 42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021" h="428017">
                <a:moveTo>
                  <a:pt x="535021" y="0"/>
                </a:moveTo>
                <a:lnTo>
                  <a:pt x="291830" y="58366"/>
                </a:lnTo>
                <a:lnTo>
                  <a:pt x="126459" y="184826"/>
                </a:lnTo>
                <a:lnTo>
                  <a:pt x="0" y="428017"/>
                </a:lnTo>
                <a:lnTo>
                  <a:pt x="126459" y="408562"/>
                </a:lnTo>
                <a:lnTo>
                  <a:pt x="282102" y="379379"/>
                </a:lnTo>
                <a:lnTo>
                  <a:pt x="398834" y="418290"/>
                </a:lnTo>
                <a:lnTo>
                  <a:pt x="457200" y="262647"/>
                </a:lnTo>
                <a:lnTo>
                  <a:pt x="535021" y="0"/>
                </a:lnTo>
                <a:close/>
              </a:path>
            </a:pathLst>
          </a:custGeom>
          <a:solidFill>
            <a:schemeClr val="tx1"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orma libre 6"/>
          <p:cNvSpPr/>
          <p:nvPr/>
        </p:nvSpPr>
        <p:spPr>
          <a:xfrm>
            <a:off x="8404698" y="3959157"/>
            <a:ext cx="1420238" cy="1099226"/>
          </a:xfrm>
          <a:custGeom>
            <a:avLst/>
            <a:gdLst>
              <a:gd name="connsiteX0" fmla="*/ 0 w 1420238"/>
              <a:gd name="connsiteY0" fmla="*/ 1099226 h 1099226"/>
              <a:gd name="connsiteX1" fmla="*/ 729574 w 1420238"/>
              <a:gd name="connsiteY1" fmla="*/ 982494 h 1099226"/>
              <a:gd name="connsiteX2" fmla="*/ 856034 w 1420238"/>
              <a:gd name="connsiteY2" fmla="*/ 875490 h 1099226"/>
              <a:gd name="connsiteX3" fmla="*/ 933855 w 1420238"/>
              <a:gd name="connsiteY3" fmla="*/ 768486 h 1099226"/>
              <a:gd name="connsiteX4" fmla="*/ 972766 w 1420238"/>
              <a:gd name="connsiteY4" fmla="*/ 642026 h 1099226"/>
              <a:gd name="connsiteX5" fmla="*/ 1128408 w 1420238"/>
              <a:gd name="connsiteY5" fmla="*/ 544749 h 1099226"/>
              <a:gd name="connsiteX6" fmla="*/ 1274323 w 1420238"/>
              <a:gd name="connsiteY6" fmla="*/ 505839 h 1099226"/>
              <a:gd name="connsiteX7" fmla="*/ 1420238 w 1420238"/>
              <a:gd name="connsiteY7" fmla="*/ 457200 h 1099226"/>
              <a:gd name="connsiteX8" fmla="*/ 1342417 w 1420238"/>
              <a:gd name="connsiteY8" fmla="*/ 252920 h 1099226"/>
              <a:gd name="connsiteX9" fmla="*/ 1196502 w 1420238"/>
              <a:gd name="connsiteY9" fmla="*/ 58366 h 1099226"/>
              <a:gd name="connsiteX10" fmla="*/ 963038 w 1420238"/>
              <a:gd name="connsiteY10" fmla="*/ 0 h 1099226"/>
              <a:gd name="connsiteX11" fmla="*/ 768485 w 1420238"/>
              <a:gd name="connsiteY11" fmla="*/ 0 h 1099226"/>
              <a:gd name="connsiteX12" fmla="*/ 671208 w 1420238"/>
              <a:gd name="connsiteY12" fmla="*/ 340469 h 1099226"/>
              <a:gd name="connsiteX13" fmla="*/ 564204 w 1420238"/>
              <a:gd name="connsiteY13" fmla="*/ 544749 h 1099226"/>
              <a:gd name="connsiteX14" fmla="*/ 447472 w 1420238"/>
              <a:gd name="connsiteY14" fmla="*/ 729575 h 1099226"/>
              <a:gd name="connsiteX15" fmla="*/ 272374 w 1420238"/>
              <a:gd name="connsiteY15" fmla="*/ 924128 h 1099226"/>
              <a:gd name="connsiteX16" fmla="*/ 77821 w 1420238"/>
              <a:gd name="connsiteY16" fmla="*/ 1031132 h 1099226"/>
              <a:gd name="connsiteX17" fmla="*/ 0 w 1420238"/>
              <a:gd name="connsiteY17" fmla="*/ 1099226 h 109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0238" h="1099226">
                <a:moveTo>
                  <a:pt x="0" y="1099226"/>
                </a:moveTo>
                <a:lnTo>
                  <a:pt x="729574" y="982494"/>
                </a:lnTo>
                <a:lnTo>
                  <a:pt x="856034" y="875490"/>
                </a:lnTo>
                <a:lnTo>
                  <a:pt x="933855" y="768486"/>
                </a:lnTo>
                <a:lnTo>
                  <a:pt x="972766" y="642026"/>
                </a:lnTo>
                <a:lnTo>
                  <a:pt x="1128408" y="544749"/>
                </a:lnTo>
                <a:lnTo>
                  <a:pt x="1274323" y="505839"/>
                </a:lnTo>
                <a:lnTo>
                  <a:pt x="1420238" y="457200"/>
                </a:lnTo>
                <a:lnTo>
                  <a:pt x="1342417" y="252920"/>
                </a:lnTo>
                <a:lnTo>
                  <a:pt x="1196502" y="58366"/>
                </a:lnTo>
                <a:lnTo>
                  <a:pt x="963038" y="0"/>
                </a:lnTo>
                <a:lnTo>
                  <a:pt x="768485" y="0"/>
                </a:lnTo>
                <a:lnTo>
                  <a:pt x="671208" y="340469"/>
                </a:lnTo>
                <a:lnTo>
                  <a:pt x="564204" y="544749"/>
                </a:lnTo>
                <a:lnTo>
                  <a:pt x="447472" y="729575"/>
                </a:lnTo>
                <a:lnTo>
                  <a:pt x="272374" y="924128"/>
                </a:lnTo>
                <a:lnTo>
                  <a:pt x="77821" y="1031132"/>
                </a:lnTo>
                <a:lnTo>
                  <a:pt x="0" y="1099226"/>
                </a:lnTo>
                <a:close/>
              </a:path>
            </a:pathLst>
          </a:custGeom>
          <a:solidFill>
            <a:srgbClr val="FFFF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orma libre 7"/>
          <p:cNvSpPr/>
          <p:nvPr/>
        </p:nvSpPr>
        <p:spPr>
          <a:xfrm>
            <a:off x="7218947" y="4844716"/>
            <a:ext cx="721895" cy="208547"/>
          </a:xfrm>
          <a:custGeom>
            <a:avLst/>
            <a:gdLst>
              <a:gd name="connsiteX0" fmla="*/ 721895 w 721895"/>
              <a:gd name="connsiteY0" fmla="*/ 208547 h 208547"/>
              <a:gd name="connsiteX1" fmla="*/ 433137 w 721895"/>
              <a:gd name="connsiteY1" fmla="*/ 128337 h 208547"/>
              <a:gd name="connsiteX2" fmla="*/ 96253 w 721895"/>
              <a:gd name="connsiteY2" fmla="*/ 32084 h 208547"/>
              <a:gd name="connsiteX3" fmla="*/ 0 w 721895"/>
              <a:gd name="connsiteY3" fmla="*/ 0 h 20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895" h="208547">
                <a:moveTo>
                  <a:pt x="721895" y="208547"/>
                </a:moveTo>
                <a:lnTo>
                  <a:pt x="433137" y="128337"/>
                </a:lnTo>
                <a:lnTo>
                  <a:pt x="96253" y="32084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110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orma libre 8"/>
          <p:cNvSpPr/>
          <p:nvPr/>
        </p:nvSpPr>
        <p:spPr>
          <a:xfrm>
            <a:off x="8325853" y="3930316"/>
            <a:ext cx="818147" cy="1106905"/>
          </a:xfrm>
          <a:custGeom>
            <a:avLst/>
            <a:gdLst>
              <a:gd name="connsiteX0" fmla="*/ 0 w 818147"/>
              <a:gd name="connsiteY0" fmla="*/ 1106905 h 1106905"/>
              <a:gd name="connsiteX1" fmla="*/ 336884 w 818147"/>
              <a:gd name="connsiteY1" fmla="*/ 930442 h 1106905"/>
              <a:gd name="connsiteX2" fmla="*/ 705852 w 818147"/>
              <a:gd name="connsiteY2" fmla="*/ 385010 h 1106905"/>
              <a:gd name="connsiteX3" fmla="*/ 818147 w 818147"/>
              <a:gd name="connsiteY3" fmla="*/ 80210 h 1106905"/>
              <a:gd name="connsiteX4" fmla="*/ 818147 w 818147"/>
              <a:gd name="connsiteY4" fmla="*/ 0 h 110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147" h="1106905">
                <a:moveTo>
                  <a:pt x="0" y="1106905"/>
                </a:moveTo>
                <a:lnTo>
                  <a:pt x="336884" y="930442"/>
                </a:lnTo>
                <a:lnTo>
                  <a:pt x="705852" y="385010"/>
                </a:lnTo>
                <a:lnTo>
                  <a:pt x="818147" y="80210"/>
                </a:lnTo>
                <a:lnTo>
                  <a:pt x="818147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orma libre 10"/>
          <p:cNvSpPr/>
          <p:nvPr/>
        </p:nvSpPr>
        <p:spPr>
          <a:xfrm>
            <a:off x="9962404" y="5421975"/>
            <a:ext cx="237198" cy="597787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orma libre 11"/>
          <p:cNvSpPr/>
          <p:nvPr/>
        </p:nvSpPr>
        <p:spPr>
          <a:xfrm>
            <a:off x="9224211" y="4459705"/>
            <a:ext cx="593557" cy="449179"/>
          </a:xfrm>
          <a:custGeom>
            <a:avLst/>
            <a:gdLst>
              <a:gd name="connsiteX0" fmla="*/ 593557 w 593557"/>
              <a:gd name="connsiteY0" fmla="*/ 0 h 449179"/>
              <a:gd name="connsiteX1" fmla="*/ 304800 w 593557"/>
              <a:gd name="connsiteY1" fmla="*/ 80211 h 449179"/>
              <a:gd name="connsiteX2" fmla="*/ 144378 w 593557"/>
              <a:gd name="connsiteY2" fmla="*/ 160421 h 449179"/>
              <a:gd name="connsiteX3" fmla="*/ 96252 w 593557"/>
              <a:gd name="connsiteY3" fmla="*/ 336884 h 449179"/>
              <a:gd name="connsiteX4" fmla="*/ 0 w 593557"/>
              <a:gd name="connsiteY4" fmla="*/ 449179 h 44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557" h="449179">
                <a:moveTo>
                  <a:pt x="593557" y="0"/>
                </a:moveTo>
                <a:cubicBezTo>
                  <a:pt x="486610" y="26737"/>
                  <a:pt x="379663" y="53474"/>
                  <a:pt x="304800" y="80211"/>
                </a:cubicBezTo>
                <a:cubicBezTo>
                  <a:pt x="229937" y="106948"/>
                  <a:pt x="179136" y="117642"/>
                  <a:pt x="144378" y="160421"/>
                </a:cubicBezTo>
                <a:cubicBezTo>
                  <a:pt x="109620" y="203200"/>
                  <a:pt x="120315" y="288758"/>
                  <a:pt x="96252" y="336884"/>
                </a:cubicBezTo>
                <a:cubicBezTo>
                  <a:pt x="72189" y="385010"/>
                  <a:pt x="36094" y="417094"/>
                  <a:pt x="0" y="44917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1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EBBCE-8285-459E-BFB8-4363E363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4301F84-9652-4A80-9D16-34EA4BC66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542" y="1453835"/>
            <a:ext cx="3244357" cy="43513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36A6CA9-0410-4D51-9CDF-5F5A3284A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99" y="1333006"/>
            <a:ext cx="4086795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4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2BC5C0A-E177-4849-BC51-DD09D6065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426" y="1024840"/>
            <a:ext cx="3668016" cy="52816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CEED53-A7ED-4DA1-BEA1-04C86DEB2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668" y="838435"/>
            <a:ext cx="3169371" cy="56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DD205-E974-491F-956D-28723880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C8BE808-F81A-439F-9BF1-FA70916DA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939"/>
          <a:stretch/>
        </p:blipFill>
        <p:spPr>
          <a:xfrm>
            <a:off x="4250469" y="1825625"/>
            <a:ext cx="36910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4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-1488517" y="544689"/>
            <a:ext cx="7429500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s-AR" sz="44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HUESO COXAL</a:t>
            </a:r>
          </a:p>
          <a:p>
            <a:pPr algn="ctr">
              <a:lnSpc>
                <a:spcPts val="3000"/>
              </a:lnSpc>
              <a:defRPr/>
            </a:pPr>
            <a:endParaRPr lang="es-AR" sz="4400" b="1" dirty="0">
              <a:solidFill>
                <a:srgbClr val="000099"/>
              </a:solidFill>
              <a:latin typeface="Berlin Sans FB Demi" pitchFamily="34" charset="0"/>
              <a:ea typeface="+mj-ea"/>
            </a:endParaRPr>
          </a:p>
          <a:p>
            <a:pPr algn="ctr">
              <a:lnSpc>
                <a:spcPts val="3000"/>
              </a:lnSpc>
              <a:defRPr/>
            </a:pPr>
            <a:r>
              <a:rPr lang="es-AR" sz="44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ACETÁBULO</a:t>
            </a:r>
            <a:endParaRPr lang="es-AR" sz="3200" b="1" dirty="0">
              <a:solidFill>
                <a:srgbClr val="000099"/>
              </a:solidFill>
              <a:latin typeface="Berlin Sans FB Demi" pitchFamily="34" charset="0"/>
              <a:ea typeface="+mj-ea"/>
            </a:endParaRPr>
          </a:p>
        </p:txBody>
      </p:sp>
      <p:sp>
        <p:nvSpPr>
          <p:cNvPr id="15" name="11 CuadroTexto"/>
          <p:cNvSpPr txBox="1">
            <a:spLocks noChangeArrowheads="1"/>
          </p:cNvSpPr>
          <p:nvPr/>
        </p:nvSpPr>
        <p:spPr bwMode="auto">
          <a:xfrm>
            <a:off x="283812" y="1901869"/>
            <a:ext cx="3884842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Tx/>
              <a:buNone/>
            </a:pPr>
            <a:endParaRPr lang="es-AR" altLang="es-EC" sz="24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>
                <a:solidFill>
                  <a:srgbClr val="1105FB"/>
                </a:solidFill>
              </a:rPr>
              <a:t>ISQUION: </a:t>
            </a:r>
            <a:r>
              <a:rPr lang="es-AR" altLang="es-EC" sz="1800" b="1" dirty="0"/>
              <a:t>+2/5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>
                <a:solidFill>
                  <a:srgbClr val="1105FB"/>
                </a:solidFill>
              </a:rPr>
              <a:t>PUBIS: </a:t>
            </a:r>
            <a:r>
              <a:rPr lang="es-AR" altLang="es-EC" sz="1800" b="1" dirty="0"/>
              <a:t>2/5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>
                <a:solidFill>
                  <a:srgbClr val="1105FB"/>
                </a:solidFill>
              </a:rPr>
              <a:t>ILION: </a:t>
            </a:r>
            <a:r>
              <a:rPr lang="es-AR" altLang="es-EC" sz="1800" b="1" dirty="0"/>
              <a:t>-2/5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marL="93663" indent="-93663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2000" b="1" dirty="0"/>
              <a:t>Escotadura </a:t>
            </a:r>
            <a:r>
              <a:rPr lang="es-AR" altLang="es-EC" sz="2000" b="1" dirty="0" err="1"/>
              <a:t>Isquiopúbica</a:t>
            </a:r>
            <a:endParaRPr lang="es-AR" altLang="es-EC" sz="2000" b="1" dirty="0"/>
          </a:p>
          <a:p>
            <a:pPr marL="93663" indent="-93663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2000" b="1" dirty="0"/>
              <a:t>Fosa </a:t>
            </a:r>
            <a:r>
              <a:rPr lang="es-AR" altLang="es-EC" sz="2000" b="1" dirty="0" err="1"/>
              <a:t>Acetabular</a:t>
            </a:r>
            <a:endParaRPr lang="es-AR" altLang="es-EC" sz="2000" b="1" dirty="0"/>
          </a:p>
          <a:p>
            <a:pPr marL="93663" indent="-93663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2000" b="1" dirty="0"/>
              <a:t>Superficie Semilunar</a:t>
            </a:r>
          </a:p>
          <a:p>
            <a:pPr marL="93663" indent="-93663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2000" b="1" dirty="0"/>
              <a:t>Rodete Cotiloideo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q"/>
            </a:pPr>
            <a:endParaRPr lang="es-AR" altLang="es-EC" sz="1800" b="1" dirty="0">
              <a:solidFill>
                <a:srgbClr val="1105FB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2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Tx/>
              <a:buNone/>
            </a:pPr>
            <a:endParaRPr lang="es-AR" altLang="es-EC" sz="16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>
              <a:solidFill>
                <a:srgbClr val="1105FB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25" y="0"/>
            <a:ext cx="4793212" cy="6901813"/>
          </a:xfrm>
          <a:prstGeom prst="rect">
            <a:avLst/>
          </a:prstGeom>
        </p:spPr>
      </p:pic>
      <p:cxnSp>
        <p:nvCxnSpPr>
          <p:cNvPr id="48" name="Conector recto de flecha 47"/>
          <p:cNvCxnSpPr/>
          <p:nvPr/>
        </p:nvCxnSpPr>
        <p:spPr>
          <a:xfrm>
            <a:off x="3868416" y="1358583"/>
            <a:ext cx="3649984" cy="24514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rma libre 10"/>
          <p:cNvSpPr/>
          <p:nvPr/>
        </p:nvSpPr>
        <p:spPr>
          <a:xfrm>
            <a:off x="9962404" y="5421975"/>
            <a:ext cx="237198" cy="597787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 20"/>
          <p:cNvSpPr/>
          <p:nvPr/>
        </p:nvSpPr>
        <p:spPr>
          <a:xfrm>
            <a:off x="7239224" y="3539066"/>
            <a:ext cx="1829949" cy="1674049"/>
          </a:xfrm>
          <a:custGeom>
            <a:avLst/>
            <a:gdLst>
              <a:gd name="connsiteX0" fmla="*/ 1189529 w 1537487"/>
              <a:gd name="connsiteY0" fmla="*/ 1205713 h 1448474"/>
              <a:gd name="connsiteX1" fmla="*/ 1391830 w 1537487"/>
              <a:gd name="connsiteY1" fmla="*/ 1092425 h 1448474"/>
              <a:gd name="connsiteX2" fmla="*/ 1529395 w 1537487"/>
              <a:gd name="connsiteY2" fmla="*/ 865848 h 1448474"/>
              <a:gd name="connsiteX3" fmla="*/ 1537487 w 1537487"/>
              <a:gd name="connsiteY3" fmla="*/ 485522 h 1448474"/>
              <a:gd name="connsiteX4" fmla="*/ 1399922 w 1537487"/>
              <a:gd name="connsiteY4" fmla="*/ 218485 h 1448474"/>
              <a:gd name="connsiteX5" fmla="*/ 1229990 w 1537487"/>
              <a:gd name="connsiteY5" fmla="*/ 72828 h 1448474"/>
              <a:gd name="connsiteX6" fmla="*/ 1140977 w 1537487"/>
              <a:gd name="connsiteY6" fmla="*/ 24276 h 1448474"/>
              <a:gd name="connsiteX7" fmla="*/ 1068149 w 1537487"/>
              <a:gd name="connsiteY7" fmla="*/ 8092 h 1448474"/>
              <a:gd name="connsiteX8" fmla="*/ 954860 w 1537487"/>
              <a:gd name="connsiteY8" fmla="*/ 8092 h 1448474"/>
              <a:gd name="connsiteX9" fmla="*/ 882032 w 1537487"/>
              <a:gd name="connsiteY9" fmla="*/ 8092 h 1448474"/>
              <a:gd name="connsiteX10" fmla="*/ 833480 w 1537487"/>
              <a:gd name="connsiteY10" fmla="*/ 0 h 1448474"/>
              <a:gd name="connsiteX11" fmla="*/ 679731 w 1537487"/>
              <a:gd name="connsiteY11" fmla="*/ 0 h 1448474"/>
              <a:gd name="connsiteX12" fmla="*/ 582627 w 1537487"/>
              <a:gd name="connsiteY12" fmla="*/ 8092 h 1448474"/>
              <a:gd name="connsiteX13" fmla="*/ 461246 w 1537487"/>
              <a:gd name="connsiteY13" fmla="*/ 89013 h 1448474"/>
              <a:gd name="connsiteX14" fmla="*/ 388418 w 1537487"/>
              <a:gd name="connsiteY14" fmla="*/ 121381 h 1448474"/>
              <a:gd name="connsiteX15" fmla="*/ 356050 w 1537487"/>
              <a:gd name="connsiteY15" fmla="*/ 137565 h 1448474"/>
              <a:gd name="connsiteX16" fmla="*/ 347958 w 1537487"/>
              <a:gd name="connsiteY16" fmla="*/ 137565 h 1448474"/>
              <a:gd name="connsiteX17" fmla="*/ 323682 w 1537487"/>
              <a:gd name="connsiteY17" fmla="*/ 161841 h 1448474"/>
              <a:gd name="connsiteX18" fmla="*/ 267037 w 1537487"/>
              <a:gd name="connsiteY18" fmla="*/ 291313 h 1448474"/>
              <a:gd name="connsiteX19" fmla="*/ 186117 w 1537487"/>
              <a:gd name="connsiteY19" fmla="*/ 339866 h 1448474"/>
              <a:gd name="connsiteX20" fmla="*/ 169933 w 1537487"/>
              <a:gd name="connsiteY20" fmla="*/ 412694 h 1448474"/>
              <a:gd name="connsiteX21" fmla="*/ 161841 w 1537487"/>
              <a:gd name="connsiteY21" fmla="*/ 445062 h 1448474"/>
              <a:gd name="connsiteX22" fmla="*/ 97105 w 1537487"/>
              <a:gd name="connsiteY22" fmla="*/ 534074 h 1448474"/>
              <a:gd name="connsiteX23" fmla="*/ 32368 w 1537487"/>
              <a:gd name="connsiteY23" fmla="*/ 671639 h 1448474"/>
              <a:gd name="connsiteX24" fmla="*/ 0 w 1537487"/>
              <a:gd name="connsiteY24" fmla="*/ 752559 h 1448474"/>
              <a:gd name="connsiteX25" fmla="*/ 16184 w 1537487"/>
              <a:gd name="connsiteY25" fmla="*/ 906308 h 1448474"/>
              <a:gd name="connsiteX26" fmla="*/ 32368 w 1537487"/>
              <a:gd name="connsiteY26" fmla="*/ 1035781 h 1448474"/>
              <a:gd name="connsiteX27" fmla="*/ 97105 w 1537487"/>
              <a:gd name="connsiteY27" fmla="*/ 1221897 h 1448474"/>
              <a:gd name="connsiteX28" fmla="*/ 178025 w 1537487"/>
              <a:gd name="connsiteY28" fmla="*/ 1294726 h 1448474"/>
              <a:gd name="connsiteX29" fmla="*/ 283221 w 1537487"/>
              <a:gd name="connsiteY29" fmla="*/ 1383738 h 1448474"/>
              <a:gd name="connsiteX30" fmla="*/ 436970 w 1537487"/>
              <a:gd name="connsiteY30" fmla="*/ 1440382 h 1448474"/>
              <a:gd name="connsiteX31" fmla="*/ 525983 w 1537487"/>
              <a:gd name="connsiteY31" fmla="*/ 1448474 h 1448474"/>
              <a:gd name="connsiteX32" fmla="*/ 663547 w 1537487"/>
              <a:gd name="connsiteY32" fmla="*/ 1408014 h 1448474"/>
              <a:gd name="connsiteX33" fmla="*/ 736375 w 1537487"/>
              <a:gd name="connsiteY33" fmla="*/ 1343278 h 1448474"/>
              <a:gd name="connsiteX34" fmla="*/ 809204 w 1537487"/>
              <a:gd name="connsiteY34" fmla="*/ 1294726 h 1448474"/>
              <a:gd name="connsiteX35" fmla="*/ 962952 w 1537487"/>
              <a:gd name="connsiteY35" fmla="*/ 1205713 h 1448474"/>
              <a:gd name="connsiteX36" fmla="*/ 1060057 w 1537487"/>
              <a:gd name="connsiteY36" fmla="*/ 1140977 h 1448474"/>
              <a:gd name="connsiteX37" fmla="*/ 1108609 w 1537487"/>
              <a:gd name="connsiteY37" fmla="*/ 1140977 h 1448474"/>
              <a:gd name="connsiteX38" fmla="*/ 1189529 w 1537487"/>
              <a:gd name="connsiteY38" fmla="*/ 1205713 h 144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37487" h="1448474">
                <a:moveTo>
                  <a:pt x="1189529" y="1205713"/>
                </a:moveTo>
                <a:lnTo>
                  <a:pt x="1391830" y="1092425"/>
                </a:lnTo>
                <a:lnTo>
                  <a:pt x="1529395" y="865848"/>
                </a:lnTo>
                <a:lnTo>
                  <a:pt x="1537487" y="485522"/>
                </a:lnTo>
                <a:lnTo>
                  <a:pt x="1399922" y="218485"/>
                </a:lnTo>
                <a:lnTo>
                  <a:pt x="1229990" y="72828"/>
                </a:lnTo>
                <a:lnTo>
                  <a:pt x="1140977" y="24276"/>
                </a:lnTo>
                <a:lnTo>
                  <a:pt x="1068149" y="8092"/>
                </a:lnTo>
                <a:lnTo>
                  <a:pt x="954860" y="8092"/>
                </a:lnTo>
                <a:lnTo>
                  <a:pt x="882032" y="8092"/>
                </a:lnTo>
                <a:lnTo>
                  <a:pt x="833480" y="0"/>
                </a:lnTo>
                <a:lnTo>
                  <a:pt x="679731" y="0"/>
                </a:lnTo>
                <a:lnTo>
                  <a:pt x="582627" y="8092"/>
                </a:lnTo>
                <a:lnTo>
                  <a:pt x="461246" y="89013"/>
                </a:lnTo>
                <a:lnTo>
                  <a:pt x="388418" y="121381"/>
                </a:lnTo>
                <a:cubicBezTo>
                  <a:pt x="377465" y="126436"/>
                  <a:pt x="367250" y="133085"/>
                  <a:pt x="356050" y="137565"/>
                </a:cubicBezTo>
                <a:cubicBezTo>
                  <a:pt x="353546" y="138567"/>
                  <a:pt x="350655" y="137565"/>
                  <a:pt x="347958" y="137565"/>
                </a:cubicBezTo>
                <a:lnTo>
                  <a:pt x="323682" y="161841"/>
                </a:lnTo>
                <a:lnTo>
                  <a:pt x="267037" y="291313"/>
                </a:lnTo>
                <a:lnTo>
                  <a:pt x="186117" y="339866"/>
                </a:lnTo>
                <a:cubicBezTo>
                  <a:pt x="180722" y="364142"/>
                  <a:pt x="175525" y="388463"/>
                  <a:pt x="169933" y="412694"/>
                </a:cubicBezTo>
                <a:cubicBezTo>
                  <a:pt x="167432" y="423531"/>
                  <a:pt x="161841" y="445062"/>
                  <a:pt x="161841" y="445062"/>
                </a:cubicBezTo>
                <a:lnTo>
                  <a:pt x="97105" y="534074"/>
                </a:lnTo>
                <a:lnTo>
                  <a:pt x="32368" y="671639"/>
                </a:lnTo>
                <a:cubicBezTo>
                  <a:pt x="5974" y="742022"/>
                  <a:pt x="18398" y="715762"/>
                  <a:pt x="0" y="752559"/>
                </a:cubicBezTo>
                <a:lnTo>
                  <a:pt x="16184" y="906308"/>
                </a:lnTo>
                <a:lnTo>
                  <a:pt x="32368" y="1035781"/>
                </a:lnTo>
                <a:lnTo>
                  <a:pt x="97105" y="1221897"/>
                </a:lnTo>
                <a:lnTo>
                  <a:pt x="178025" y="1294726"/>
                </a:lnTo>
                <a:lnTo>
                  <a:pt x="283221" y="1383738"/>
                </a:lnTo>
                <a:lnTo>
                  <a:pt x="436970" y="1440382"/>
                </a:lnTo>
                <a:lnTo>
                  <a:pt x="525983" y="1448474"/>
                </a:lnTo>
                <a:lnTo>
                  <a:pt x="663547" y="1408014"/>
                </a:lnTo>
                <a:lnTo>
                  <a:pt x="736375" y="1343278"/>
                </a:lnTo>
                <a:lnTo>
                  <a:pt x="809204" y="1294726"/>
                </a:lnTo>
                <a:lnTo>
                  <a:pt x="962952" y="1205713"/>
                </a:lnTo>
                <a:lnTo>
                  <a:pt x="1060057" y="1140977"/>
                </a:lnTo>
                <a:lnTo>
                  <a:pt x="1108609" y="1140977"/>
                </a:lnTo>
                <a:lnTo>
                  <a:pt x="1189529" y="1205713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orma libre 21"/>
          <p:cNvSpPr/>
          <p:nvPr/>
        </p:nvSpPr>
        <p:spPr>
          <a:xfrm>
            <a:off x="7806267" y="4064000"/>
            <a:ext cx="795867" cy="982133"/>
          </a:xfrm>
          <a:custGeom>
            <a:avLst/>
            <a:gdLst>
              <a:gd name="connsiteX0" fmla="*/ 355600 w 795867"/>
              <a:gd name="connsiteY0" fmla="*/ 982133 h 982133"/>
              <a:gd name="connsiteX1" fmla="*/ 118533 w 795867"/>
              <a:gd name="connsiteY1" fmla="*/ 795867 h 982133"/>
              <a:gd name="connsiteX2" fmla="*/ 0 w 795867"/>
              <a:gd name="connsiteY2" fmla="*/ 491067 h 982133"/>
              <a:gd name="connsiteX3" fmla="*/ 0 w 795867"/>
              <a:gd name="connsiteY3" fmla="*/ 372533 h 982133"/>
              <a:gd name="connsiteX4" fmla="*/ 152400 w 795867"/>
              <a:gd name="connsiteY4" fmla="*/ 84667 h 982133"/>
              <a:gd name="connsiteX5" fmla="*/ 355600 w 795867"/>
              <a:gd name="connsiteY5" fmla="*/ 0 h 982133"/>
              <a:gd name="connsiteX6" fmla="*/ 508000 w 795867"/>
              <a:gd name="connsiteY6" fmla="*/ 50800 h 982133"/>
              <a:gd name="connsiteX7" fmla="*/ 711200 w 795867"/>
              <a:gd name="connsiteY7" fmla="*/ 169333 h 982133"/>
              <a:gd name="connsiteX8" fmla="*/ 795867 w 795867"/>
              <a:gd name="connsiteY8" fmla="*/ 406400 h 982133"/>
              <a:gd name="connsiteX9" fmla="*/ 795867 w 795867"/>
              <a:gd name="connsiteY9" fmla="*/ 626533 h 982133"/>
              <a:gd name="connsiteX10" fmla="*/ 762000 w 795867"/>
              <a:gd name="connsiteY10" fmla="*/ 778933 h 982133"/>
              <a:gd name="connsiteX11" fmla="*/ 660400 w 795867"/>
              <a:gd name="connsiteY11" fmla="*/ 795867 h 982133"/>
              <a:gd name="connsiteX12" fmla="*/ 491067 w 795867"/>
              <a:gd name="connsiteY12" fmla="*/ 914400 h 982133"/>
              <a:gd name="connsiteX13" fmla="*/ 355600 w 795867"/>
              <a:gd name="connsiteY13" fmla="*/ 982133 h 98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5867" h="982133">
                <a:moveTo>
                  <a:pt x="355600" y="982133"/>
                </a:moveTo>
                <a:lnTo>
                  <a:pt x="118533" y="795867"/>
                </a:lnTo>
                <a:lnTo>
                  <a:pt x="0" y="491067"/>
                </a:lnTo>
                <a:lnTo>
                  <a:pt x="0" y="372533"/>
                </a:lnTo>
                <a:lnTo>
                  <a:pt x="152400" y="84667"/>
                </a:lnTo>
                <a:lnTo>
                  <a:pt x="355600" y="0"/>
                </a:lnTo>
                <a:lnTo>
                  <a:pt x="508000" y="50800"/>
                </a:lnTo>
                <a:lnTo>
                  <a:pt x="711200" y="169333"/>
                </a:lnTo>
                <a:lnTo>
                  <a:pt x="795867" y="406400"/>
                </a:lnTo>
                <a:lnTo>
                  <a:pt x="795867" y="626533"/>
                </a:lnTo>
                <a:lnTo>
                  <a:pt x="762000" y="778933"/>
                </a:lnTo>
                <a:lnTo>
                  <a:pt x="660400" y="795867"/>
                </a:lnTo>
                <a:lnTo>
                  <a:pt x="491067" y="914400"/>
                </a:lnTo>
                <a:lnTo>
                  <a:pt x="355600" y="982133"/>
                </a:lnTo>
                <a:close/>
              </a:path>
            </a:pathLst>
          </a:custGeom>
          <a:solidFill>
            <a:srgbClr val="37F937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88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4080"/>
          <a:stretch/>
        </p:blipFill>
        <p:spPr>
          <a:xfrm>
            <a:off x="3493415" y="43104"/>
            <a:ext cx="5486970" cy="681489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5274F55-3DA6-4351-A4E1-152BF6545F5E}"/>
              </a:ext>
            </a:extLst>
          </p:cNvPr>
          <p:cNvSpPr txBox="1"/>
          <p:nvPr/>
        </p:nvSpPr>
        <p:spPr>
          <a:xfrm rot="9063126" flipV="1">
            <a:off x="-475488" y="1420892"/>
            <a:ext cx="5888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8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Importancia</a:t>
            </a:r>
          </a:p>
        </p:txBody>
      </p:sp>
    </p:spTree>
    <p:extLst>
      <p:ext uri="{BB962C8B-B14F-4D97-AF65-F5344CB8AC3E}">
        <p14:creationId xmlns:p14="http://schemas.microsoft.com/office/powerpoint/2010/main" val="487116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B235329-46DC-4B36-9723-9A3830920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8504" y="1825625"/>
            <a:ext cx="28749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9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A31BCCB-5A8B-4C62-877F-64873D61C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354" y="976544"/>
            <a:ext cx="3611617" cy="5200419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6A6C8E8-A8EA-4DC1-992C-195055510EBC}"/>
              </a:ext>
            </a:extLst>
          </p:cNvPr>
          <p:cNvCxnSpPr/>
          <p:nvPr/>
        </p:nvCxnSpPr>
        <p:spPr>
          <a:xfrm>
            <a:off x="2128717" y="2156345"/>
            <a:ext cx="34122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B7BEC7F-98F9-471E-8C9E-B4236C5A06C5}"/>
              </a:ext>
            </a:extLst>
          </p:cNvPr>
          <p:cNvSpPr txBox="1"/>
          <p:nvPr/>
        </p:nvSpPr>
        <p:spPr>
          <a:xfrm rot="10800000" flipV="1">
            <a:off x="-3160449" y="1253530"/>
            <a:ext cx="84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800" b="1" dirty="0"/>
          </a:p>
          <a:p>
            <a:pPr algn="ctr"/>
            <a:endParaRPr lang="es-ES" b="1" dirty="0"/>
          </a:p>
          <a:p>
            <a:pPr algn="ctr"/>
            <a:r>
              <a:rPr lang="es-ES" sz="2400" b="1" dirty="0"/>
              <a:t>                   </a:t>
            </a:r>
            <a:r>
              <a:rPr lang="es-ES" sz="2400" b="1" dirty="0" err="1"/>
              <a:t>ilíon</a:t>
            </a:r>
            <a:endParaRPr lang="es-ES" sz="2400" b="1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20F8FA4-4B08-4BA6-815F-605F6B789A8C}"/>
              </a:ext>
            </a:extLst>
          </p:cNvPr>
          <p:cNvCxnSpPr/>
          <p:nvPr/>
        </p:nvCxnSpPr>
        <p:spPr>
          <a:xfrm flipV="1">
            <a:off x="2804409" y="5192973"/>
            <a:ext cx="3082429" cy="374804"/>
          </a:xfrm>
          <a:prstGeom prst="straightConnector1">
            <a:avLst/>
          </a:prstGeom>
          <a:ln w="76200">
            <a:solidFill>
              <a:srgbClr val="1105F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B061960-F4A0-4F2B-B779-BF2287FA0D49}"/>
              </a:ext>
            </a:extLst>
          </p:cNvPr>
          <p:cNvSpPr txBox="1"/>
          <p:nvPr/>
        </p:nvSpPr>
        <p:spPr>
          <a:xfrm>
            <a:off x="674370" y="3244334"/>
            <a:ext cx="27180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800" b="1" dirty="0">
              <a:solidFill>
                <a:srgbClr val="1105FB"/>
              </a:solidFill>
            </a:endParaRPr>
          </a:p>
          <a:p>
            <a:pPr algn="ctr"/>
            <a:endParaRPr lang="es-ES" b="1" dirty="0">
              <a:solidFill>
                <a:srgbClr val="1105FB"/>
              </a:solidFill>
            </a:endParaRPr>
          </a:p>
          <a:p>
            <a:pPr algn="ctr"/>
            <a:endParaRPr lang="es-ES" sz="1800" b="1" dirty="0">
              <a:solidFill>
                <a:srgbClr val="1105FB"/>
              </a:solidFill>
            </a:endParaRPr>
          </a:p>
          <a:p>
            <a:pPr algn="ctr"/>
            <a:endParaRPr lang="es-ES" b="1" dirty="0">
              <a:solidFill>
                <a:srgbClr val="1105FB"/>
              </a:solidFill>
            </a:endParaRPr>
          </a:p>
          <a:p>
            <a:pPr algn="ctr"/>
            <a:endParaRPr lang="es-ES" sz="1800" b="1" dirty="0">
              <a:solidFill>
                <a:srgbClr val="1105FB"/>
              </a:solidFill>
            </a:endParaRPr>
          </a:p>
          <a:p>
            <a:pPr algn="ctr"/>
            <a:endParaRPr lang="es-ES" b="1" dirty="0">
              <a:solidFill>
                <a:srgbClr val="1105FB"/>
              </a:solidFill>
            </a:endParaRPr>
          </a:p>
          <a:p>
            <a:pPr algn="ctr"/>
            <a:endParaRPr lang="es-ES" sz="1800" b="1" dirty="0">
              <a:solidFill>
                <a:srgbClr val="1105FB"/>
              </a:solidFill>
            </a:endParaRPr>
          </a:p>
          <a:p>
            <a:pPr algn="ctr"/>
            <a:endParaRPr lang="es-ES" b="1" dirty="0">
              <a:solidFill>
                <a:srgbClr val="1105FB"/>
              </a:solidFill>
            </a:endParaRPr>
          </a:p>
          <a:p>
            <a:pPr algn="ctr"/>
            <a:r>
              <a:rPr lang="es-ES" sz="2400" b="1" dirty="0">
                <a:solidFill>
                  <a:srgbClr val="1105FB"/>
                </a:solidFill>
              </a:rPr>
              <a:t>Isquion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EA9E18-2167-4A40-9AE4-C2C3EB6D2A89}"/>
              </a:ext>
            </a:extLst>
          </p:cNvPr>
          <p:cNvSpPr txBox="1"/>
          <p:nvPr/>
        </p:nvSpPr>
        <p:spPr>
          <a:xfrm flipH="1">
            <a:off x="8350758" y="3127248"/>
            <a:ext cx="1552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800" b="1" dirty="0">
              <a:solidFill>
                <a:srgbClr val="FF0000"/>
              </a:solidFill>
            </a:endParaRPr>
          </a:p>
          <a:p>
            <a:pPr algn="ctr"/>
            <a:endParaRPr lang="es-ES" b="1" dirty="0">
              <a:solidFill>
                <a:srgbClr val="FF0000"/>
              </a:solidFill>
            </a:endParaRPr>
          </a:p>
          <a:p>
            <a:pPr algn="ctr"/>
            <a:endParaRPr lang="es-ES" sz="1800" b="1" dirty="0">
              <a:solidFill>
                <a:srgbClr val="FF0000"/>
              </a:solidFill>
            </a:endParaRPr>
          </a:p>
          <a:p>
            <a:pPr algn="ctr"/>
            <a:r>
              <a:rPr lang="es-ES" sz="1800" b="1" dirty="0">
                <a:solidFill>
                  <a:srgbClr val="FF0000"/>
                </a:solidFill>
              </a:rPr>
              <a:t>Pubis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049A708-A3F5-4F97-B40E-D8CAE4268FC3}"/>
              </a:ext>
            </a:extLst>
          </p:cNvPr>
          <p:cNvCxnSpPr>
            <a:cxnSpLocks/>
          </p:cNvCxnSpPr>
          <p:nvPr/>
        </p:nvCxnSpPr>
        <p:spPr>
          <a:xfrm flipH="1">
            <a:off x="7380138" y="4233672"/>
            <a:ext cx="1498686" cy="5826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rma libre 6">
            <a:extLst>
              <a:ext uri="{FF2B5EF4-FFF2-40B4-BE49-F238E27FC236}">
                <a16:creationId xmlns:a16="http://schemas.microsoft.com/office/drawing/2014/main" id="{C8712701-FAC5-4281-BA40-41281C72B8DA}"/>
              </a:ext>
            </a:extLst>
          </p:cNvPr>
          <p:cNvSpPr/>
          <p:nvPr/>
        </p:nvSpPr>
        <p:spPr>
          <a:xfrm>
            <a:off x="3995353" y="1069849"/>
            <a:ext cx="3412275" cy="3229196"/>
          </a:xfrm>
          <a:custGeom>
            <a:avLst/>
            <a:gdLst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71498 w 4476465"/>
              <a:gd name="connsiteY17" fmla="*/ 2047164 h 4285397"/>
              <a:gd name="connsiteX18" fmla="*/ 4026089 w 4476465"/>
              <a:gd name="connsiteY18" fmla="*/ 1815153 h 4285397"/>
              <a:gd name="connsiteX19" fmla="*/ 4094328 w 4476465"/>
              <a:gd name="connsiteY19" fmla="*/ 1760561 h 4285397"/>
              <a:gd name="connsiteX20" fmla="*/ 4339988 w 4476465"/>
              <a:gd name="connsiteY20" fmla="*/ 1569493 h 4285397"/>
              <a:gd name="connsiteX21" fmla="*/ 4408227 w 4476465"/>
              <a:gd name="connsiteY21" fmla="*/ 150125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476465" h="4285397">
                <a:moveTo>
                  <a:pt x="3343701" y="4285397"/>
                </a:moveTo>
                <a:lnTo>
                  <a:pt x="3848668" y="3971499"/>
                </a:lnTo>
                <a:lnTo>
                  <a:pt x="3957851" y="4012442"/>
                </a:lnTo>
                <a:lnTo>
                  <a:pt x="4012442" y="3957851"/>
                </a:lnTo>
                <a:lnTo>
                  <a:pt x="3916907" y="3684896"/>
                </a:lnTo>
                <a:lnTo>
                  <a:pt x="3835021" y="3562066"/>
                </a:lnTo>
                <a:lnTo>
                  <a:pt x="3780430" y="3507475"/>
                </a:lnTo>
                <a:lnTo>
                  <a:pt x="3780430" y="3507475"/>
                </a:lnTo>
                <a:lnTo>
                  <a:pt x="3794077" y="3302758"/>
                </a:lnTo>
                <a:lnTo>
                  <a:pt x="3862316" y="3166281"/>
                </a:lnTo>
                <a:lnTo>
                  <a:pt x="3971498" y="3125338"/>
                </a:lnTo>
                <a:lnTo>
                  <a:pt x="4094328" y="3029803"/>
                </a:lnTo>
                <a:lnTo>
                  <a:pt x="4135271" y="2852382"/>
                </a:lnTo>
                <a:lnTo>
                  <a:pt x="4148919" y="2715905"/>
                </a:lnTo>
                <a:lnTo>
                  <a:pt x="4162567" y="2593075"/>
                </a:lnTo>
                <a:lnTo>
                  <a:pt x="4053385" y="2470245"/>
                </a:lnTo>
                <a:lnTo>
                  <a:pt x="3944203" y="2320120"/>
                </a:lnTo>
                <a:lnTo>
                  <a:pt x="3971498" y="2047164"/>
                </a:lnTo>
                <a:lnTo>
                  <a:pt x="4026089" y="1815153"/>
                </a:lnTo>
                <a:lnTo>
                  <a:pt x="4094328" y="1760561"/>
                </a:lnTo>
                <a:lnTo>
                  <a:pt x="4339988" y="1569493"/>
                </a:lnTo>
                <a:lnTo>
                  <a:pt x="4408227" y="1501254"/>
                </a:lnTo>
                <a:lnTo>
                  <a:pt x="4476465" y="1310185"/>
                </a:lnTo>
                <a:lnTo>
                  <a:pt x="4326340" y="832514"/>
                </a:lnTo>
                <a:lnTo>
                  <a:pt x="4217158" y="709684"/>
                </a:lnTo>
                <a:lnTo>
                  <a:pt x="3971498" y="450376"/>
                </a:lnTo>
                <a:lnTo>
                  <a:pt x="3725839" y="341194"/>
                </a:lnTo>
                <a:lnTo>
                  <a:pt x="3452883" y="204717"/>
                </a:lnTo>
                <a:lnTo>
                  <a:pt x="3166280" y="40944"/>
                </a:lnTo>
                <a:lnTo>
                  <a:pt x="2811439" y="0"/>
                </a:lnTo>
                <a:lnTo>
                  <a:pt x="2483892" y="0"/>
                </a:lnTo>
                <a:lnTo>
                  <a:pt x="2060812" y="150126"/>
                </a:lnTo>
                <a:lnTo>
                  <a:pt x="1897039" y="204717"/>
                </a:lnTo>
                <a:lnTo>
                  <a:pt x="1692322" y="382138"/>
                </a:lnTo>
                <a:lnTo>
                  <a:pt x="1487606" y="491320"/>
                </a:lnTo>
                <a:lnTo>
                  <a:pt x="1378424" y="573206"/>
                </a:lnTo>
                <a:lnTo>
                  <a:pt x="1201003" y="682388"/>
                </a:lnTo>
                <a:lnTo>
                  <a:pt x="1173707" y="805218"/>
                </a:lnTo>
                <a:lnTo>
                  <a:pt x="982639" y="955344"/>
                </a:lnTo>
                <a:lnTo>
                  <a:pt x="777922" y="1146412"/>
                </a:lnTo>
                <a:lnTo>
                  <a:pt x="627797" y="1323833"/>
                </a:lnTo>
                <a:lnTo>
                  <a:pt x="532262" y="1473958"/>
                </a:lnTo>
                <a:lnTo>
                  <a:pt x="395785" y="1746914"/>
                </a:lnTo>
                <a:lnTo>
                  <a:pt x="232012" y="1910687"/>
                </a:lnTo>
                <a:lnTo>
                  <a:pt x="109182" y="2101756"/>
                </a:lnTo>
                <a:lnTo>
                  <a:pt x="27295" y="2210938"/>
                </a:lnTo>
                <a:lnTo>
                  <a:pt x="0" y="2429302"/>
                </a:lnTo>
                <a:lnTo>
                  <a:pt x="81886" y="2593075"/>
                </a:lnTo>
                <a:lnTo>
                  <a:pt x="218364" y="2852382"/>
                </a:lnTo>
                <a:lnTo>
                  <a:pt x="341194" y="2947917"/>
                </a:lnTo>
                <a:lnTo>
                  <a:pt x="354842" y="3043451"/>
                </a:lnTo>
                <a:lnTo>
                  <a:pt x="341194" y="3220872"/>
                </a:lnTo>
                <a:lnTo>
                  <a:pt x="341194" y="3357350"/>
                </a:lnTo>
                <a:lnTo>
                  <a:pt x="395785" y="3507475"/>
                </a:lnTo>
                <a:lnTo>
                  <a:pt x="655092" y="3562066"/>
                </a:lnTo>
                <a:lnTo>
                  <a:pt x="859809" y="3575714"/>
                </a:lnTo>
                <a:lnTo>
                  <a:pt x="1091821" y="3452884"/>
                </a:lnTo>
                <a:lnTo>
                  <a:pt x="1228298" y="3343702"/>
                </a:lnTo>
                <a:lnTo>
                  <a:pt x="1351128" y="3302758"/>
                </a:lnTo>
                <a:lnTo>
                  <a:pt x="1433015" y="3248167"/>
                </a:lnTo>
                <a:lnTo>
                  <a:pt x="1637731" y="3207224"/>
                </a:lnTo>
                <a:lnTo>
                  <a:pt x="1801504" y="3357350"/>
                </a:lnTo>
                <a:lnTo>
                  <a:pt x="1801504" y="3425588"/>
                </a:lnTo>
                <a:lnTo>
                  <a:pt x="1760561" y="3534770"/>
                </a:lnTo>
                <a:lnTo>
                  <a:pt x="1651379" y="3725839"/>
                </a:lnTo>
                <a:lnTo>
                  <a:pt x="2169994" y="3971499"/>
                </a:lnTo>
                <a:lnTo>
                  <a:pt x="2306471" y="4026090"/>
                </a:lnTo>
                <a:lnTo>
                  <a:pt x="2442949" y="4162567"/>
                </a:lnTo>
                <a:lnTo>
                  <a:pt x="2579427" y="4135272"/>
                </a:lnTo>
                <a:lnTo>
                  <a:pt x="2756848" y="4162567"/>
                </a:lnTo>
                <a:lnTo>
                  <a:pt x="3179928" y="4271750"/>
                </a:lnTo>
                <a:lnTo>
                  <a:pt x="3343701" y="4285397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orma libre 8">
            <a:extLst>
              <a:ext uri="{FF2B5EF4-FFF2-40B4-BE49-F238E27FC236}">
                <a16:creationId xmlns:a16="http://schemas.microsoft.com/office/drawing/2014/main" id="{BC657C5B-C2AB-4BD2-BF92-F7145E46D7C6}"/>
              </a:ext>
            </a:extLst>
          </p:cNvPr>
          <p:cNvSpPr/>
          <p:nvPr/>
        </p:nvSpPr>
        <p:spPr>
          <a:xfrm>
            <a:off x="6630626" y="3977640"/>
            <a:ext cx="876598" cy="1810511"/>
          </a:xfrm>
          <a:custGeom>
            <a:avLst/>
            <a:gdLst>
              <a:gd name="connsiteX0" fmla="*/ 504967 w 1323833"/>
              <a:gd name="connsiteY0" fmla="*/ 0 h 2279176"/>
              <a:gd name="connsiteX1" fmla="*/ 0 w 1323833"/>
              <a:gd name="connsiteY1" fmla="*/ 313899 h 2279176"/>
              <a:gd name="connsiteX2" fmla="*/ 54591 w 1323833"/>
              <a:gd name="connsiteY2" fmla="*/ 873457 h 2279176"/>
              <a:gd name="connsiteX3" fmla="*/ 191069 w 1323833"/>
              <a:gd name="connsiteY3" fmla="*/ 928048 h 2279176"/>
              <a:gd name="connsiteX4" fmla="*/ 341194 w 1323833"/>
              <a:gd name="connsiteY4" fmla="*/ 1023582 h 2279176"/>
              <a:gd name="connsiteX5" fmla="*/ 341194 w 1323833"/>
              <a:gd name="connsiteY5" fmla="*/ 1160060 h 2279176"/>
              <a:gd name="connsiteX6" fmla="*/ 327546 w 1323833"/>
              <a:gd name="connsiteY6" fmla="*/ 1323833 h 2279176"/>
              <a:gd name="connsiteX7" fmla="*/ 191069 w 1323833"/>
              <a:gd name="connsiteY7" fmla="*/ 1692323 h 2279176"/>
              <a:gd name="connsiteX8" fmla="*/ 150125 w 1323833"/>
              <a:gd name="connsiteY8" fmla="*/ 1774209 h 2279176"/>
              <a:gd name="connsiteX9" fmla="*/ 68239 w 1323833"/>
              <a:gd name="connsiteY9" fmla="*/ 1856096 h 2279176"/>
              <a:gd name="connsiteX10" fmla="*/ 13648 w 1323833"/>
              <a:gd name="connsiteY10" fmla="*/ 1951630 h 2279176"/>
              <a:gd name="connsiteX11" fmla="*/ 177421 w 1323833"/>
              <a:gd name="connsiteY11" fmla="*/ 2210938 h 2279176"/>
              <a:gd name="connsiteX12" fmla="*/ 218364 w 1323833"/>
              <a:gd name="connsiteY12" fmla="*/ 2279176 h 2279176"/>
              <a:gd name="connsiteX13" fmla="*/ 300251 w 1323833"/>
              <a:gd name="connsiteY13" fmla="*/ 2238233 h 2279176"/>
              <a:gd name="connsiteX14" fmla="*/ 464024 w 1323833"/>
              <a:gd name="connsiteY14" fmla="*/ 2169994 h 2279176"/>
              <a:gd name="connsiteX15" fmla="*/ 627797 w 1323833"/>
              <a:gd name="connsiteY15" fmla="*/ 2033517 h 2279176"/>
              <a:gd name="connsiteX16" fmla="*/ 750627 w 1323833"/>
              <a:gd name="connsiteY16" fmla="*/ 1760562 h 2279176"/>
              <a:gd name="connsiteX17" fmla="*/ 900752 w 1323833"/>
              <a:gd name="connsiteY17" fmla="*/ 1583141 h 2279176"/>
              <a:gd name="connsiteX18" fmla="*/ 968991 w 1323833"/>
              <a:gd name="connsiteY18" fmla="*/ 1487606 h 2279176"/>
              <a:gd name="connsiteX19" fmla="*/ 1091821 w 1323833"/>
              <a:gd name="connsiteY19" fmla="*/ 1364776 h 2279176"/>
              <a:gd name="connsiteX20" fmla="*/ 1241946 w 1323833"/>
              <a:gd name="connsiteY20" fmla="*/ 1364776 h 2279176"/>
              <a:gd name="connsiteX21" fmla="*/ 1255594 w 1323833"/>
              <a:gd name="connsiteY21" fmla="*/ 1310185 h 2279176"/>
              <a:gd name="connsiteX22" fmla="*/ 1310185 w 1323833"/>
              <a:gd name="connsiteY22" fmla="*/ 1187356 h 2279176"/>
              <a:gd name="connsiteX23" fmla="*/ 1323833 w 1323833"/>
              <a:gd name="connsiteY23" fmla="*/ 1037230 h 2279176"/>
              <a:gd name="connsiteX24" fmla="*/ 1241946 w 1323833"/>
              <a:gd name="connsiteY24" fmla="*/ 996287 h 2279176"/>
              <a:gd name="connsiteX25" fmla="*/ 1009934 w 1323833"/>
              <a:gd name="connsiteY25" fmla="*/ 900753 h 2279176"/>
              <a:gd name="connsiteX26" fmla="*/ 750627 w 1323833"/>
              <a:gd name="connsiteY26" fmla="*/ 682388 h 2279176"/>
              <a:gd name="connsiteX27" fmla="*/ 723331 w 1323833"/>
              <a:gd name="connsiteY27" fmla="*/ 545911 h 2279176"/>
              <a:gd name="connsiteX28" fmla="*/ 696036 w 1323833"/>
              <a:gd name="connsiteY28" fmla="*/ 477672 h 2279176"/>
              <a:gd name="connsiteX29" fmla="*/ 723331 w 1323833"/>
              <a:gd name="connsiteY29" fmla="*/ 327547 h 2279176"/>
              <a:gd name="connsiteX30" fmla="*/ 696036 w 1323833"/>
              <a:gd name="connsiteY30" fmla="*/ 54591 h 2279176"/>
              <a:gd name="connsiteX31" fmla="*/ 655093 w 1323833"/>
              <a:gd name="connsiteY31" fmla="*/ 0 h 2279176"/>
              <a:gd name="connsiteX32" fmla="*/ 504967 w 1323833"/>
              <a:gd name="connsiteY32" fmla="*/ 0 h 22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23833" h="2279176">
                <a:moveTo>
                  <a:pt x="504967" y="0"/>
                </a:moveTo>
                <a:lnTo>
                  <a:pt x="0" y="313899"/>
                </a:lnTo>
                <a:lnTo>
                  <a:pt x="54591" y="873457"/>
                </a:lnTo>
                <a:lnTo>
                  <a:pt x="191069" y="928048"/>
                </a:lnTo>
                <a:lnTo>
                  <a:pt x="341194" y="1023582"/>
                </a:lnTo>
                <a:lnTo>
                  <a:pt x="341194" y="1160060"/>
                </a:lnTo>
                <a:lnTo>
                  <a:pt x="327546" y="1323833"/>
                </a:lnTo>
                <a:lnTo>
                  <a:pt x="191069" y="1692323"/>
                </a:lnTo>
                <a:lnTo>
                  <a:pt x="150125" y="1774209"/>
                </a:lnTo>
                <a:lnTo>
                  <a:pt x="68239" y="1856096"/>
                </a:lnTo>
                <a:lnTo>
                  <a:pt x="13648" y="1951630"/>
                </a:lnTo>
                <a:lnTo>
                  <a:pt x="177421" y="2210938"/>
                </a:lnTo>
                <a:lnTo>
                  <a:pt x="218364" y="2279176"/>
                </a:lnTo>
                <a:lnTo>
                  <a:pt x="300251" y="2238233"/>
                </a:lnTo>
                <a:lnTo>
                  <a:pt x="464024" y="2169994"/>
                </a:lnTo>
                <a:lnTo>
                  <a:pt x="627797" y="2033517"/>
                </a:lnTo>
                <a:lnTo>
                  <a:pt x="750627" y="1760562"/>
                </a:lnTo>
                <a:lnTo>
                  <a:pt x="900752" y="1583141"/>
                </a:lnTo>
                <a:lnTo>
                  <a:pt x="968991" y="1487606"/>
                </a:lnTo>
                <a:lnTo>
                  <a:pt x="1091821" y="1364776"/>
                </a:lnTo>
                <a:lnTo>
                  <a:pt x="1241946" y="1364776"/>
                </a:lnTo>
                <a:lnTo>
                  <a:pt x="1255594" y="1310185"/>
                </a:lnTo>
                <a:lnTo>
                  <a:pt x="1310185" y="1187356"/>
                </a:lnTo>
                <a:lnTo>
                  <a:pt x="1323833" y="1037230"/>
                </a:lnTo>
                <a:lnTo>
                  <a:pt x="1241946" y="996287"/>
                </a:lnTo>
                <a:lnTo>
                  <a:pt x="1009934" y="900753"/>
                </a:lnTo>
                <a:lnTo>
                  <a:pt x="750627" y="682388"/>
                </a:lnTo>
                <a:lnTo>
                  <a:pt x="723331" y="545911"/>
                </a:lnTo>
                <a:lnTo>
                  <a:pt x="696036" y="477672"/>
                </a:lnTo>
                <a:lnTo>
                  <a:pt x="723331" y="327547"/>
                </a:lnTo>
                <a:lnTo>
                  <a:pt x="696036" y="54591"/>
                </a:lnTo>
                <a:lnTo>
                  <a:pt x="655093" y="0"/>
                </a:lnTo>
                <a:lnTo>
                  <a:pt x="504967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09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-1657287" y="93186"/>
            <a:ext cx="7429500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s-AR" sz="36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HUESO COXAL</a:t>
            </a:r>
          </a:p>
          <a:p>
            <a:pPr algn="ctr">
              <a:lnSpc>
                <a:spcPts val="3000"/>
              </a:lnSpc>
              <a:defRPr/>
            </a:pPr>
            <a:r>
              <a:rPr lang="es-AR" sz="3600" b="1" dirty="0" err="1">
                <a:solidFill>
                  <a:srgbClr val="000099"/>
                </a:solidFill>
                <a:latin typeface="Berlin Sans FB Demi" pitchFamily="34" charset="0"/>
                <a:ea typeface="+mj-ea"/>
              </a:rPr>
              <a:t>iLíON</a:t>
            </a:r>
            <a:endParaRPr lang="es-AR" sz="2400" b="1" dirty="0">
              <a:solidFill>
                <a:srgbClr val="000099"/>
              </a:solidFill>
              <a:latin typeface="Berlin Sans FB Demi" pitchFamily="34" charset="0"/>
              <a:ea typeface="+mj-ea"/>
            </a:endParaRPr>
          </a:p>
        </p:txBody>
      </p:sp>
      <p:sp>
        <p:nvSpPr>
          <p:cNvPr id="15" name="11 CuadroTexto"/>
          <p:cNvSpPr txBox="1">
            <a:spLocks noChangeArrowheads="1"/>
          </p:cNvSpPr>
          <p:nvPr/>
        </p:nvSpPr>
        <p:spPr bwMode="auto">
          <a:xfrm>
            <a:off x="71438" y="1285875"/>
            <a:ext cx="3884842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Tx/>
              <a:buNone/>
            </a:pPr>
            <a:endParaRPr lang="es-AR" altLang="es-EC" sz="20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q"/>
            </a:pPr>
            <a:r>
              <a:rPr lang="es-AR" altLang="es-EC" sz="1800" b="1" dirty="0">
                <a:solidFill>
                  <a:srgbClr val="1105FB"/>
                </a:solidFill>
              </a:rPr>
              <a:t>Cuerpo:</a:t>
            </a:r>
          </a:p>
          <a:p>
            <a:pPr marL="84138" indent="-84138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Línea Innominada</a:t>
            </a:r>
          </a:p>
          <a:p>
            <a:pPr marL="84138" indent="-84138"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Eminencia </a:t>
            </a:r>
            <a:r>
              <a:rPr lang="es-AR" altLang="es-EC" sz="1600" b="1" dirty="0" err="1"/>
              <a:t>iliopectínea</a:t>
            </a: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q"/>
            </a:pPr>
            <a:r>
              <a:rPr lang="es-AR" altLang="es-EC" sz="1800" b="1" dirty="0">
                <a:solidFill>
                  <a:srgbClr val="1105FB"/>
                </a:solidFill>
              </a:rPr>
              <a:t>Ala: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Espina ilíaca Anterosuperior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Espina ilíaca </a:t>
            </a:r>
            <a:r>
              <a:rPr lang="es-AR" altLang="es-EC" sz="1600" b="1" dirty="0" err="1"/>
              <a:t>Posterosuperior</a:t>
            </a: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Cresta ilíaca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Labios de la Cresta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Intersticio de la Cresta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/>
              <a:t>Tubérculo de la Cresta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s-AR" altLang="es-EC" sz="12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>
                <a:solidFill>
                  <a:srgbClr val="FF0000"/>
                </a:solidFill>
              </a:rPr>
              <a:t>PRESENTA </a:t>
            </a:r>
            <a:r>
              <a:rPr lang="es-AR" altLang="es-EC" sz="1600" b="1" dirty="0">
                <a:solidFill>
                  <a:srgbClr val="1105FB"/>
                </a:solidFill>
              </a:rPr>
              <a:t>3 BORDES </a:t>
            </a:r>
            <a:r>
              <a:rPr lang="es-AR" altLang="es-EC" sz="1600" b="1" dirty="0">
                <a:solidFill>
                  <a:srgbClr val="FF0000"/>
                </a:solidFill>
              </a:rPr>
              <a:t>Y </a:t>
            </a:r>
            <a:r>
              <a:rPr lang="es-AR" altLang="es-EC" sz="1600" b="1" dirty="0">
                <a:solidFill>
                  <a:srgbClr val="1105FB"/>
                </a:solidFill>
              </a:rPr>
              <a:t>2 CARAS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Tx/>
              <a:buNone/>
            </a:pPr>
            <a:endParaRPr lang="es-AR" altLang="es-EC" sz="16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>
              <a:solidFill>
                <a:srgbClr val="1105FB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297" y="710754"/>
            <a:ext cx="4027162" cy="5798767"/>
          </a:xfrm>
          <a:prstGeom prst="rect">
            <a:avLst/>
          </a:prstGeom>
        </p:spPr>
      </p:pic>
      <p:sp>
        <p:nvSpPr>
          <p:cNvPr id="43" name="Forma libre 42"/>
          <p:cNvSpPr/>
          <p:nvPr/>
        </p:nvSpPr>
        <p:spPr>
          <a:xfrm>
            <a:off x="4219463" y="710754"/>
            <a:ext cx="3763979" cy="3666448"/>
          </a:xfrm>
          <a:custGeom>
            <a:avLst/>
            <a:gdLst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71498 w 4476465"/>
              <a:gd name="connsiteY17" fmla="*/ 2047164 h 4285397"/>
              <a:gd name="connsiteX18" fmla="*/ 4026089 w 4476465"/>
              <a:gd name="connsiteY18" fmla="*/ 1815153 h 4285397"/>
              <a:gd name="connsiteX19" fmla="*/ 4094328 w 4476465"/>
              <a:gd name="connsiteY19" fmla="*/ 1760561 h 4285397"/>
              <a:gd name="connsiteX20" fmla="*/ 4339988 w 4476465"/>
              <a:gd name="connsiteY20" fmla="*/ 1569493 h 4285397"/>
              <a:gd name="connsiteX21" fmla="*/ 4408227 w 4476465"/>
              <a:gd name="connsiteY21" fmla="*/ 150125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476465" h="4285397">
                <a:moveTo>
                  <a:pt x="3343701" y="4285397"/>
                </a:moveTo>
                <a:lnTo>
                  <a:pt x="3848668" y="3971499"/>
                </a:lnTo>
                <a:lnTo>
                  <a:pt x="3957851" y="4012442"/>
                </a:lnTo>
                <a:lnTo>
                  <a:pt x="4012442" y="3957851"/>
                </a:lnTo>
                <a:lnTo>
                  <a:pt x="3916907" y="3684896"/>
                </a:lnTo>
                <a:lnTo>
                  <a:pt x="3835021" y="3562066"/>
                </a:lnTo>
                <a:lnTo>
                  <a:pt x="3780430" y="3507475"/>
                </a:lnTo>
                <a:lnTo>
                  <a:pt x="3780430" y="3507475"/>
                </a:lnTo>
                <a:lnTo>
                  <a:pt x="3794077" y="3302758"/>
                </a:lnTo>
                <a:lnTo>
                  <a:pt x="3862316" y="3166281"/>
                </a:lnTo>
                <a:lnTo>
                  <a:pt x="3971498" y="3125338"/>
                </a:lnTo>
                <a:lnTo>
                  <a:pt x="4094328" y="3029803"/>
                </a:lnTo>
                <a:lnTo>
                  <a:pt x="4135271" y="2852382"/>
                </a:lnTo>
                <a:lnTo>
                  <a:pt x="4148919" y="2715905"/>
                </a:lnTo>
                <a:lnTo>
                  <a:pt x="4162567" y="2593075"/>
                </a:lnTo>
                <a:lnTo>
                  <a:pt x="4053385" y="2470245"/>
                </a:lnTo>
                <a:lnTo>
                  <a:pt x="3944203" y="2320120"/>
                </a:lnTo>
                <a:lnTo>
                  <a:pt x="3971498" y="2047164"/>
                </a:lnTo>
                <a:lnTo>
                  <a:pt x="4026089" y="1815153"/>
                </a:lnTo>
                <a:lnTo>
                  <a:pt x="4094328" y="1760561"/>
                </a:lnTo>
                <a:lnTo>
                  <a:pt x="4339988" y="1569493"/>
                </a:lnTo>
                <a:lnTo>
                  <a:pt x="4408227" y="1501254"/>
                </a:lnTo>
                <a:lnTo>
                  <a:pt x="4476465" y="1310185"/>
                </a:lnTo>
                <a:lnTo>
                  <a:pt x="4326340" y="832514"/>
                </a:lnTo>
                <a:lnTo>
                  <a:pt x="4217158" y="709684"/>
                </a:lnTo>
                <a:lnTo>
                  <a:pt x="3971498" y="450376"/>
                </a:lnTo>
                <a:lnTo>
                  <a:pt x="3725839" y="341194"/>
                </a:lnTo>
                <a:lnTo>
                  <a:pt x="3452883" y="204717"/>
                </a:lnTo>
                <a:lnTo>
                  <a:pt x="3166280" y="40944"/>
                </a:lnTo>
                <a:lnTo>
                  <a:pt x="2811439" y="0"/>
                </a:lnTo>
                <a:lnTo>
                  <a:pt x="2483892" y="0"/>
                </a:lnTo>
                <a:lnTo>
                  <a:pt x="2060812" y="150126"/>
                </a:lnTo>
                <a:lnTo>
                  <a:pt x="1897039" y="204717"/>
                </a:lnTo>
                <a:lnTo>
                  <a:pt x="1692322" y="382138"/>
                </a:lnTo>
                <a:lnTo>
                  <a:pt x="1487606" y="491320"/>
                </a:lnTo>
                <a:lnTo>
                  <a:pt x="1378424" y="573206"/>
                </a:lnTo>
                <a:lnTo>
                  <a:pt x="1201003" y="682388"/>
                </a:lnTo>
                <a:lnTo>
                  <a:pt x="1173707" y="805218"/>
                </a:lnTo>
                <a:lnTo>
                  <a:pt x="982639" y="955344"/>
                </a:lnTo>
                <a:lnTo>
                  <a:pt x="777922" y="1146412"/>
                </a:lnTo>
                <a:lnTo>
                  <a:pt x="627797" y="1323833"/>
                </a:lnTo>
                <a:lnTo>
                  <a:pt x="532262" y="1473958"/>
                </a:lnTo>
                <a:lnTo>
                  <a:pt x="395785" y="1746914"/>
                </a:lnTo>
                <a:lnTo>
                  <a:pt x="232012" y="1910687"/>
                </a:lnTo>
                <a:lnTo>
                  <a:pt x="109182" y="2101756"/>
                </a:lnTo>
                <a:lnTo>
                  <a:pt x="27295" y="2210938"/>
                </a:lnTo>
                <a:lnTo>
                  <a:pt x="0" y="2429302"/>
                </a:lnTo>
                <a:lnTo>
                  <a:pt x="81886" y="2593075"/>
                </a:lnTo>
                <a:lnTo>
                  <a:pt x="218364" y="2852382"/>
                </a:lnTo>
                <a:lnTo>
                  <a:pt x="341194" y="2947917"/>
                </a:lnTo>
                <a:lnTo>
                  <a:pt x="354842" y="3043451"/>
                </a:lnTo>
                <a:lnTo>
                  <a:pt x="341194" y="3220872"/>
                </a:lnTo>
                <a:lnTo>
                  <a:pt x="341194" y="3357350"/>
                </a:lnTo>
                <a:lnTo>
                  <a:pt x="395785" y="3507475"/>
                </a:lnTo>
                <a:lnTo>
                  <a:pt x="655092" y="3562066"/>
                </a:lnTo>
                <a:lnTo>
                  <a:pt x="859809" y="3575714"/>
                </a:lnTo>
                <a:lnTo>
                  <a:pt x="1091821" y="3452884"/>
                </a:lnTo>
                <a:lnTo>
                  <a:pt x="1228298" y="3343702"/>
                </a:lnTo>
                <a:lnTo>
                  <a:pt x="1351128" y="3302758"/>
                </a:lnTo>
                <a:lnTo>
                  <a:pt x="1433015" y="3248167"/>
                </a:lnTo>
                <a:lnTo>
                  <a:pt x="1637731" y="3207224"/>
                </a:lnTo>
                <a:lnTo>
                  <a:pt x="1801504" y="3357350"/>
                </a:lnTo>
                <a:lnTo>
                  <a:pt x="1801504" y="3425588"/>
                </a:lnTo>
                <a:lnTo>
                  <a:pt x="1760561" y="3534770"/>
                </a:lnTo>
                <a:lnTo>
                  <a:pt x="1651379" y="3725839"/>
                </a:lnTo>
                <a:lnTo>
                  <a:pt x="2169994" y="3971499"/>
                </a:lnTo>
                <a:lnTo>
                  <a:pt x="2306471" y="4026090"/>
                </a:lnTo>
                <a:lnTo>
                  <a:pt x="2442949" y="4162567"/>
                </a:lnTo>
                <a:lnTo>
                  <a:pt x="2579427" y="4135272"/>
                </a:lnTo>
                <a:lnTo>
                  <a:pt x="2756848" y="4162567"/>
                </a:lnTo>
                <a:lnTo>
                  <a:pt x="3179928" y="4271750"/>
                </a:lnTo>
                <a:lnTo>
                  <a:pt x="3343701" y="4285397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459" y="601573"/>
            <a:ext cx="3975617" cy="5818858"/>
          </a:xfrm>
          <a:prstGeom prst="rect">
            <a:avLst/>
          </a:prstGeom>
        </p:spPr>
      </p:pic>
      <p:sp>
        <p:nvSpPr>
          <p:cNvPr id="45" name="Forma libre 44"/>
          <p:cNvSpPr/>
          <p:nvPr/>
        </p:nvSpPr>
        <p:spPr>
          <a:xfrm flipH="1">
            <a:off x="8306082" y="601573"/>
            <a:ext cx="3863972" cy="3425231"/>
          </a:xfrm>
          <a:custGeom>
            <a:avLst/>
            <a:gdLst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71498 w 4476465"/>
              <a:gd name="connsiteY17" fmla="*/ 2047164 h 4285397"/>
              <a:gd name="connsiteX18" fmla="*/ 4026089 w 4476465"/>
              <a:gd name="connsiteY18" fmla="*/ 1815153 h 4285397"/>
              <a:gd name="connsiteX19" fmla="*/ 4094328 w 4476465"/>
              <a:gd name="connsiteY19" fmla="*/ 1760561 h 4285397"/>
              <a:gd name="connsiteX20" fmla="*/ 4339988 w 4476465"/>
              <a:gd name="connsiteY20" fmla="*/ 1569493 h 4285397"/>
              <a:gd name="connsiteX21" fmla="*/ 4408227 w 4476465"/>
              <a:gd name="connsiteY21" fmla="*/ 150125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71498 w 4476465"/>
              <a:gd name="connsiteY17" fmla="*/ 2047164 h 4285397"/>
              <a:gd name="connsiteX18" fmla="*/ 4026089 w 4476465"/>
              <a:gd name="connsiteY18" fmla="*/ 1815153 h 4285397"/>
              <a:gd name="connsiteX19" fmla="*/ 4094328 w 4476465"/>
              <a:gd name="connsiteY19" fmla="*/ 1760561 h 4285397"/>
              <a:gd name="connsiteX20" fmla="*/ 4339988 w 4476465"/>
              <a:gd name="connsiteY20" fmla="*/ 1569493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71498 w 4476465"/>
              <a:gd name="connsiteY17" fmla="*/ 2047164 h 4285397"/>
              <a:gd name="connsiteX18" fmla="*/ 4026089 w 4476465"/>
              <a:gd name="connsiteY18" fmla="*/ 1815153 h 4285397"/>
              <a:gd name="connsiteX19" fmla="*/ 4094328 w 4476465"/>
              <a:gd name="connsiteY19" fmla="*/ 1760561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71498 w 4476465"/>
              <a:gd name="connsiteY17" fmla="*/ 2047164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725359 w 4476465"/>
              <a:gd name="connsiteY5" fmla="*/ 363391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752414 w 4476465"/>
              <a:gd name="connsiteY4" fmla="*/ 3774708 h 4285397"/>
              <a:gd name="connsiteX5" fmla="*/ 3725359 w 4476465"/>
              <a:gd name="connsiteY5" fmla="*/ 363391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3628623 w 4476465"/>
              <a:gd name="connsiteY3" fmla="*/ 3760264 h 4285397"/>
              <a:gd name="connsiteX4" fmla="*/ 3752414 w 4476465"/>
              <a:gd name="connsiteY4" fmla="*/ 3774708 h 4285397"/>
              <a:gd name="connsiteX5" fmla="*/ 3725359 w 4476465"/>
              <a:gd name="connsiteY5" fmla="*/ 363391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391261 w 4476465"/>
              <a:gd name="connsiteY2" fmla="*/ 3707082 h 4285397"/>
              <a:gd name="connsiteX3" fmla="*/ 3628623 w 4476465"/>
              <a:gd name="connsiteY3" fmla="*/ 3760264 h 4285397"/>
              <a:gd name="connsiteX4" fmla="*/ 3752414 w 4476465"/>
              <a:gd name="connsiteY4" fmla="*/ 3774708 h 4285397"/>
              <a:gd name="connsiteX5" fmla="*/ 3725359 w 4476465"/>
              <a:gd name="connsiteY5" fmla="*/ 363391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245524 w 4476465"/>
              <a:gd name="connsiteY1" fmla="*/ 3711044 h 4285397"/>
              <a:gd name="connsiteX2" fmla="*/ 3391261 w 4476465"/>
              <a:gd name="connsiteY2" fmla="*/ 3707082 h 4285397"/>
              <a:gd name="connsiteX3" fmla="*/ 3628623 w 4476465"/>
              <a:gd name="connsiteY3" fmla="*/ 3760264 h 4285397"/>
              <a:gd name="connsiteX4" fmla="*/ 3752414 w 4476465"/>
              <a:gd name="connsiteY4" fmla="*/ 3774708 h 4285397"/>
              <a:gd name="connsiteX5" fmla="*/ 3725359 w 4476465"/>
              <a:gd name="connsiteY5" fmla="*/ 363391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078683 w 4476465"/>
              <a:gd name="connsiteY0" fmla="*/ 3746524 h 4271750"/>
              <a:gd name="connsiteX1" fmla="*/ 3245524 w 4476465"/>
              <a:gd name="connsiteY1" fmla="*/ 3711044 h 4271750"/>
              <a:gd name="connsiteX2" fmla="*/ 3391261 w 4476465"/>
              <a:gd name="connsiteY2" fmla="*/ 3707082 h 4271750"/>
              <a:gd name="connsiteX3" fmla="*/ 3628623 w 4476465"/>
              <a:gd name="connsiteY3" fmla="*/ 3760264 h 4271750"/>
              <a:gd name="connsiteX4" fmla="*/ 3752414 w 4476465"/>
              <a:gd name="connsiteY4" fmla="*/ 3774708 h 4271750"/>
              <a:gd name="connsiteX5" fmla="*/ 3725359 w 4476465"/>
              <a:gd name="connsiteY5" fmla="*/ 3633916 h 4271750"/>
              <a:gd name="connsiteX6" fmla="*/ 3743876 w 4476465"/>
              <a:gd name="connsiteY6" fmla="*/ 3597288 h 4271750"/>
              <a:gd name="connsiteX7" fmla="*/ 3689045 w 4476465"/>
              <a:gd name="connsiteY7" fmla="*/ 3561362 h 4271750"/>
              <a:gd name="connsiteX8" fmla="*/ 3684415 w 4476465"/>
              <a:gd name="connsiteY8" fmla="*/ 3374609 h 4271750"/>
              <a:gd name="connsiteX9" fmla="*/ 3743516 w 4476465"/>
              <a:gd name="connsiteY9" fmla="*/ 3202205 h 4271750"/>
              <a:gd name="connsiteX10" fmla="*/ 3807004 w 4476465"/>
              <a:gd name="connsiteY10" fmla="*/ 3080432 h 4271750"/>
              <a:gd name="connsiteX11" fmla="*/ 3929835 w 4476465"/>
              <a:gd name="connsiteY11" fmla="*/ 2975916 h 4271750"/>
              <a:gd name="connsiteX12" fmla="*/ 4071301 w 4476465"/>
              <a:gd name="connsiteY12" fmla="*/ 2861364 h 4271750"/>
              <a:gd name="connsiteX13" fmla="*/ 4148919 w 4476465"/>
              <a:gd name="connsiteY13" fmla="*/ 2715905 h 4271750"/>
              <a:gd name="connsiteX14" fmla="*/ 4162567 w 4476465"/>
              <a:gd name="connsiteY14" fmla="*/ 2593075 h 4271750"/>
              <a:gd name="connsiteX15" fmla="*/ 4053385 w 4476465"/>
              <a:gd name="connsiteY15" fmla="*/ 2470245 h 4271750"/>
              <a:gd name="connsiteX16" fmla="*/ 3944203 w 4476465"/>
              <a:gd name="connsiteY16" fmla="*/ 2320120 h 4271750"/>
              <a:gd name="connsiteX17" fmla="*/ 3944083 w 4476465"/>
              <a:gd name="connsiteY17" fmla="*/ 2011240 h 4271750"/>
              <a:gd name="connsiteX18" fmla="*/ 4026089 w 4476465"/>
              <a:gd name="connsiteY18" fmla="*/ 1815153 h 4271750"/>
              <a:gd name="connsiteX19" fmla="*/ 4158298 w 4476465"/>
              <a:gd name="connsiteY19" fmla="*/ 1832410 h 4271750"/>
              <a:gd name="connsiteX20" fmla="*/ 4330849 w 4476465"/>
              <a:gd name="connsiteY20" fmla="*/ 1686248 h 4271750"/>
              <a:gd name="connsiteX21" fmla="*/ 4463059 w 4476465"/>
              <a:gd name="connsiteY21" fmla="*/ 1573104 h 4271750"/>
              <a:gd name="connsiteX22" fmla="*/ 4476465 w 4476465"/>
              <a:gd name="connsiteY22" fmla="*/ 1310185 h 4271750"/>
              <a:gd name="connsiteX23" fmla="*/ 4326340 w 4476465"/>
              <a:gd name="connsiteY23" fmla="*/ 832514 h 4271750"/>
              <a:gd name="connsiteX24" fmla="*/ 4217158 w 4476465"/>
              <a:gd name="connsiteY24" fmla="*/ 709684 h 4271750"/>
              <a:gd name="connsiteX25" fmla="*/ 3971498 w 4476465"/>
              <a:gd name="connsiteY25" fmla="*/ 450376 h 4271750"/>
              <a:gd name="connsiteX26" fmla="*/ 3725839 w 4476465"/>
              <a:gd name="connsiteY26" fmla="*/ 341194 h 4271750"/>
              <a:gd name="connsiteX27" fmla="*/ 3452883 w 4476465"/>
              <a:gd name="connsiteY27" fmla="*/ 204717 h 4271750"/>
              <a:gd name="connsiteX28" fmla="*/ 3166280 w 4476465"/>
              <a:gd name="connsiteY28" fmla="*/ 40944 h 4271750"/>
              <a:gd name="connsiteX29" fmla="*/ 2811439 w 4476465"/>
              <a:gd name="connsiteY29" fmla="*/ 0 h 4271750"/>
              <a:gd name="connsiteX30" fmla="*/ 2483892 w 4476465"/>
              <a:gd name="connsiteY30" fmla="*/ 0 h 4271750"/>
              <a:gd name="connsiteX31" fmla="*/ 2060812 w 4476465"/>
              <a:gd name="connsiteY31" fmla="*/ 150126 h 4271750"/>
              <a:gd name="connsiteX32" fmla="*/ 1897039 w 4476465"/>
              <a:gd name="connsiteY32" fmla="*/ 204717 h 4271750"/>
              <a:gd name="connsiteX33" fmla="*/ 1692322 w 4476465"/>
              <a:gd name="connsiteY33" fmla="*/ 382138 h 4271750"/>
              <a:gd name="connsiteX34" fmla="*/ 1487606 w 4476465"/>
              <a:gd name="connsiteY34" fmla="*/ 491320 h 4271750"/>
              <a:gd name="connsiteX35" fmla="*/ 1378424 w 4476465"/>
              <a:gd name="connsiteY35" fmla="*/ 573206 h 4271750"/>
              <a:gd name="connsiteX36" fmla="*/ 1201003 w 4476465"/>
              <a:gd name="connsiteY36" fmla="*/ 682388 h 4271750"/>
              <a:gd name="connsiteX37" fmla="*/ 1173707 w 4476465"/>
              <a:gd name="connsiteY37" fmla="*/ 805218 h 4271750"/>
              <a:gd name="connsiteX38" fmla="*/ 982639 w 4476465"/>
              <a:gd name="connsiteY38" fmla="*/ 955344 h 4271750"/>
              <a:gd name="connsiteX39" fmla="*/ 777922 w 4476465"/>
              <a:gd name="connsiteY39" fmla="*/ 1146412 h 4271750"/>
              <a:gd name="connsiteX40" fmla="*/ 627797 w 4476465"/>
              <a:gd name="connsiteY40" fmla="*/ 1323833 h 4271750"/>
              <a:gd name="connsiteX41" fmla="*/ 532262 w 4476465"/>
              <a:gd name="connsiteY41" fmla="*/ 1473958 h 4271750"/>
              <a:gd name="connsiteX42" fmla="*/ 395785 w 4476465"/>
              <a:gd name="connsiteY42" fmla="*/ 1746914 h 4271750"/>
              <a:gd name="connsiteX43" fmla="*/ 232012 w 4476465"/>
              <a:gd name="connsiteY43" fmla="*/ 1910687 h 4271750"/>
              <a:gd name="connsiteX44" fmla="*/ 109182 w 4476465"/>
              <a:gd name="connsiteY44" fmla="*/ 2101756 h 4271750"/>
              <a:gd name="connsiteX45" fmla="*/ 27295 w 4476465"/>
              <a:gd name="connsiteY45" fmla="*/ 2210938 h 4271750"/>
              <a:gd name="connsiteX46" fmla="*/ 0 w 4476465"/>
              <a:gd name="connsiteY46" fmla="*/ 2429302 h 4271750"/>
              <a:gd name="connsiteX47" fmla="*/ 81886 w 4476465"/>
              <a:gd name="connsiteY47" fmla="*/ 2593075 h 4271750"/>
              <a:gd name="connsiteX48" fmla="*/ 218364 w 4476465"/>
              <a:gd name="connsiteY48" fmla="*/ 2852382 h 4271750"/>
              <a:gd name="connsiteX49" fmla="*/ 341194 w 4476465"/>
              <a:gd name="connsiteY49" fmla="*/ 2947917 h 4271750"/>
              <a:gd name="connsiteX50" fmla="*/ 354842 w 4476465"/>
              <a:gd name="connsiteY50" fmla="*/ 3043451 h 4271750"/>
              <a:gd name="connsiteX51" fmla="*/ 341194 w 4476465"/>
              <a:gd name="connsiteY51" fmla="*/ 3220872 h 4271750"/>
              <a:gd name="connsiteX52" fmla="*/ 341194 w 4476465"/>
              <a:gd name="connsiteY52" fmla="*/ 3357350 h 4271750"/>
              <a:gd name="connsiteX53" fmla="*/ 395785 w 4476465"/>
              <a:gd name="connsiteY53" fmla="*/ 3507475 h 4271750"/>
              <a:gd name="connsiteX54" fmla="*/ 655092 w 4476465"/>
              <a:gd name="connsiteY54" fmla="*/ 3562066 h 4271750"/>
              <a:gd name="connsiteX55" fmla="*/ 859809 w 4476465"/>
              <a:gd name="connsiteY55" fmla="*/ 3575714 h 4271750"/>
              <a:gd name="connsiteX56" fmla="*/ 1091821 w 4476465"/>
              <a:gd name="connsiteY56" fmla="*/ 3452884 h 4271750"/>
              <a:gd name="connsiteX57" fmla="*/ 1228298 w 4476465"/>
              <a:gd name="connsiteY57" fmla="*/ 3343702 h 4271750"/>
              <a:gd name="connsiteX58" fmla="*/ 1351128 w 4476465"/>
              <a:gd name="connsiteY58" fmla="*/ 3302758 h 4271750"/>
              <a:gd name="connsiteX59" fmla="*/ 1433015 w 4476465"/>
              <a:gd name="connsiteY59" fmla="*/ 3248167 h 4271750"/>
              <a:gd name="connsiteX60" fmla="*/ 1637731 w 4476465"/>
              <a:gd name="connsiteY60" fmla="*/ 3207224 h 4271750"/>
              <a:gd name="connsiteX61" fmla="*/ 1801504 w 4476465"/>
              <a:gd name="connsiteY61" fmla="*/ 3357350 h 4271750"/>
              <a:gd name="connsiteX62" fmla="*/ 1801504 w 4476465"/>
              <a:gd name="connsiteY62" fmla="*/ 3425588 h 4271750"/>
              <a:gd name="connsiteX63" fmla="*/ 1760561 w 4476465"/>
              <a:gd name="connsiteY63" fmla="*/ 3534770 h 4271750"/>
              <a:gd name="connsiteX64" fmla="*/ 1651379 w 4476465"/>
              <a:gd name="connsiteY64" fmla="*/ 3725839 h 4271750"/>
              <a:gd name="connsiteX65" fmla="*/ 2169994 w 4476465"/>
              <a:gd name="connsiteY65" fmla="*/ 3971499 h 4271750"/>
              <a:gd name="connsiteX66" fmla="*/ 2306471 w 4476465"/>
              <a:gd name="connsiteY66" fmla="*/ 4026090 h 4271750"/>
              <a:gd name="connsiteX67" fmla="*/ 2442949 w 4476465"/>
              <a:gd name="connsiteY67" fmla="*/ 4162567 h 4271750"/>
              <a:gd name="connsiteX68" fmla="*/ 2579427 w 4476465"/>
              <a:gd name="connsiteY68" fmla="*/ 4135272 h 4271750"/>
              <a:gd name="connsiteX69" fmla="*/ 2756848 w 4476465"/>
              <a:gd name="connsiteY69" fmla="*/ 4162567 h 4271750"/>
              <a:gd name="connsiteX70" fmla="*/ 3179928 w 4476465"/>
              <a:gd name="connsiteY70" fmla="*/ 4271750 h 4271750"/>
              <a:gd name="connsiteX71" fmla="*/ 3078683 w 4476465"/>
              <a:gd name="connsiteY71" fmla="*/ 3746524 h 4271750"/>
              <a:gd name="connsiteX0" fmla="*/ 3078683 w 4476465"/>
              <a:gd name="connsiteY0" fmla="*/ 3746524 h 4162568"/>
              <a:gd name="connsiteX1" fmla="*/ 3245524 w 4476465"/>
              <a:gd name="connsiteY1" fmla="*/ 3711044 h 4162568"/>
              <a:gd name="connsiteX2" fmla="*/ 3391261 w 4476465"/>
              <a:gd name="connsiteY2" fmla="*/ 3707082 h 4162568"/>
              <a:gd name="connsiteX3" fmla="*/ 3628623 w 4476465"/>
              <a:gd name="connsiteY3" fmla="*/ 3760264 h 4162568"/>
              <a:gd name="connsiteX4" fmla="*/ 3752414 w 4476465"/>
              <a:gd name="connsiteY4" fmla="*/ 3774708 h 4162568"/>
              <a:gd name="connsiteX5" fmla="*/ 3725359 w 4476465"/>
              <a:gd name="connsiteY5" fmla="*/ 3633916 h 4162568"/>
              <a:gd name="connsiteX6" fmla="*/ 3743876 w 4476465"/>
              <a:gd name="connsiteY6" fmla="*/ 3597288 h 4162568"/>
              <a:gd name="connsiteX7" fmla="*/ 3689045 w 4476465"/>
              <a:gd name="connsiteY7" fmla="*/ 3561362 h 4162568"/>
              <a:gd name="connsiteX8" fmla="*/ 3684415 w 4476465"/>
              <a:gd name="connsiteY8" fmla="*/ 3374609 h 4162568"/>
              <a:gd name="connsiteX9" fmla="*/ 3743516 w 4476465"/>
              <a:gd name="connsiteY9" fmla="*/ 3202205 h 4162568"/>
              <a:gd name="connsiteX10" fmla="*/ 3807004 w 4476465"/>
              <a:gd name="connsiteY10" fmla="*/ 3080432 h 4162568"/>
              <a:gd name="connsiteX11" fmla="*/ 3929835 w 4476465"/>
              <a:gd name="connsiteY11" fmla="*/ 2975916 h 4162568"/>
              <a:gd name="connsiteX12" fmla="*/ 4071301 w 4476465"/>
              <a:gd name="connsiteY12" fmla="*/ 2861364 h 4162568"/>
              <a:gd name="connsiteX13" fmla="*/ 4148919 w 4476465"/>
              <a:gd name="connsiteY13" fmla="*/ 2715905 h 4162568"/>
              <a:gd name="connsiteX14" fmla="*/ 4162567 w 4476465"/>
              <a:gd name="connsiteY14" fmla="*/ 2593075 h 4162568"/>
              <a:gd name="connsiteX15" fmla="*/ 4053385 w 4476465"/>
              <a:gd name="connsiteY15" fmla="*/ 2470245 h 4162568"/>
              <a:gd name="connsiteX16" fmla="*/ 3944203 w 4476465"/>
              <a:gd name="connsiteY16" fmla="*/ 2320120 h 4162568"/>
              <a:gd name="connsiteX17" fmla="*/ 3944083 w 4476465"/>
              <a:gd name="connsiteY17" fmla="*/ 2011240 h 4162568"/>
              <a:gd name="connsiteX18" fmla="*/ 4026089 w 4476465"/>
              <a:gd name="connsiteY18" fmla="*/ 1815153 h 4162568"/>
              <a:gd name="connsiteX19" fmla="*/ 4158298 w 4476465"/>
              <a:gd name="connsiteY19" fmla="*/ 1832410 h 4162568"/>
              <a:gd name="connsiteX20" fmla="*/ 4330849 w 4476465"/>
              <a:gd name="connsiteY20" fmla="*/ 1686248 h 4162568"/>
              <a:gd name="connsiteX21" fmla="*/ 4463059 w 4476465"/>
              <a:gd name="connsiteY21" fmla="*/ 1573104 h 4162568"/>
              <a:gd name="connsiteX22" fmla="*/ 4476465 w 4476465"/>
              <a:gd name="connsiteY22" fmla="*/ 1310185 h 4162568"/>
              <a:gd name="connsiteX23" fmla="*/ 4326340 w 4476465"/>
              <a:gd name="connsiteY23" fmla="*/ 832514 h 4162568"/>
              <a:gd name="connsiteX24" fmla="*/ 4217158 w 4476465"/>
              <a:gd name="connsiteY24" fmla="*/ 709684 h 4162568"/>
              <a:gd name="connsiteX25" fmla="*/ 3971498 w 4476465"/>
              <a:gd name="connsiteY25" fmla="*/ 450376 h 4162568"/>
              <a:gd name="connsiteX26" fmla="*/ 3725839 w 4476465"/>
              <a:gd name="connsiteY26" fmla="*/ 341194 h 4162568"/>
              <a:gd name="connsiteX27" fmla="*/ 3452883 w 4476465"/>
              <a:gd name="connsiteY27" fmla="*/ 204717 h 4162568"/>
              <a:gd name="connsiteX28" fmla="*/ 3166280 w 4476465"/>
              <a:gd name="connsiteY28" fmla="*/ 40944 h 4162568"/>
              <a:gd name="connsiteX29" fmla="*/ 2811439 w 4476465"/>
              <a:gd name="connsiteY29" fmla="*/ 0 h 4162568"/>
              <a:gd name="connsiteX30" fmla="*/ 2483892 w 4476465"/>
              <a:gd name="connsiteY30" fmla="*/ 0 h 4162568"/>
              <a:gd name="connsiteX31" fmla="*/ 2060812 w 4476465"/>
              <a:gd name="connsiteY31" fmla="*/ 150126 h 4162568"/>
              <a:gd name="connsiteX32" fmla="*/ 1897039 w 4476465"/>
              <a:gd name="connsiteY32" fmla="*/ 204717 h 4162568"/>
              <a:gd name="connsiteX33" fmla="*/ 1692322 w 4476465"/>
              <a:gd name="connsiteY33" fmla="*/ 382138 h 4162568"/>
              <a:gd name="connsiteX34" fmla="*/ 1487606 w 4476465"/>
              <a:gd name="connsiteY34" fmla="*/ 491320 h 4162568"/>
              <a:gd name="connsiteX35" fmla="*/ 1378424 w 4476465"/>
              <a:gd name="connsiteY35" fmla="*/ 573206 h 4162568"/>
              <a:gd name="connsiteX36" fmla="*/ 1201003 w 4476465"/>
              <a:gd name="connsiteY36" fmla="*/ 682388 h 4162568"/>
              <a:gd name="connsiteX37" fmla="*/ 1173707 w 4476465"/>
              <a:gd name="connsiteY37" fmla="*/ 805218 h 4162568"/>
              <a:gd name="connsiteX38" fmla="*/ 982639 w 4476465"/>
              <a:gd name="connsiteY38" fmla="*/ 955344 h 4162568"/>
              <a:gd name="connsiteX39" fmla="*/ 777922 w 4476465"/>
              <a:gd name="connsiteY39" fmla="*/ 1146412 h 4162568"/>
              <a:gd name="connsiteX40" fmla="*/ 627797 w 4476465"/>
              <a:gd name="connsiteY40" fmla="*/ 1323833 h 4162568"/>
              <a:gd name="connsiteX41" fmla="*/ 532262 w 4476465"/>
              <a:gd name="connsiteY41" fmla="*/ 1473958 h 4162568"/>
              <a:gd name="connsiteX42" fmla="*/ 395785 w 4476465"/>
              <a:gd name="connsiteY42" fmla="*/ 1746914 h 4162568"/>
              <a:gd name="connsiteX43" fmla="*/ 232012 w 4476465"/>
              <a:gd name="connsiteY43" fmla="*/ 1910687 h 4162568"/>
              <a:gd name="connsiteX44" fmla="*/ 109182 w 4476465"/>
              <a:gd name="connsiteY44" fmla="*/ 2101756 h 4162568"/>
              <a:gd name="connsiteX45" fmla="*/ 27295 w 4476465"/>
              <a:gd name="connsiteY45" fmla="*/ 2210938 h 4162568"/>
              <a:gd name="connsiteX46" fmla="*/ 0 w 4476465"/>
              <a:gd name="connsiteY46" fmla="*/ 2429302 h 4162568"/>
              <a:gd name="connsiteX47" fmla="*/ 81886 w 4476465"/>
              <a:gd name="connsiteY47" fmla="*/ 2593075 h 4162568"/>
              <a:gd name="connsiteX48" fmla="*/ 218364 w 4476465"/>
              <a:gd name="connsiteY48" fmla="*/ 2852382 h 4162568"/>
              <a:gd name="connsiteX49" fmla="*/ 341194 w 4476465"/>
              <a:gd name="connsiteY49" fmla="*/ 2947917 h 4162568"/>
              <a:gd name="connsiteX50" fmla="*/ 354842 w 4476465"/>
              <a:gd name="connsiteY50" fmla="*/ 3043451 h 4162568"/>
              <a:gd name="connsiteX51" fmla="*/ 341194 w 4476465"/>
              <a:gd name="connsiteY51" fmla="*/ 3220872 h 4162568"/>
              <a:gd name="connsiteX52" fmla="*/ 341194 w 4476465"/>
              <a:gd name="connsiteY52" fmla="*/ 3357350 h 4162568"/>
              <a:gd name="connsiteX53" fmla="*/ 395785 w 4476465"/>
              <a:gd name="connsiteY53" fmla="*/ 3507475 h 4162568"/>
              <a:gd name="connsiteX54" fmla="*/ 655092 w 4476465"/>
              <a:gd name="connsiteY54" fmla="*/ 3562066 h 4162568"/>
              <a:gd name="connsiteX55" fmla="*/ 859809 w 4476465"/>
              <a:gd name="connsiteY55" fmla="*/ 3575714 h 4162568"/>
              <a:gd name="connsiteX56" fmla="*/ 1091821 w 4476465"/>
              <a:gd name="connsiteY56" fmla="*/ 3452884 h 4162568"/>
              <a:gd name="connsiteX57" fmla="*/ 1228298 w 4476465"/>
              <a:gd name="connsiteY57" fmla="*/ 3343702 h 4162568"/>
              <a:gd name="connsiteX58" fmla="*/ 1351128 w 4476465"/>
              <a:gd name="connsiteY58" fmla="*/ 3302758 h 4162568"/>
              <a:gd name="connsiteX59" fmla="*/ 1433015 w 4476465"/>
              <a:gd name="connsiteY59" fmla="*/ 3248167 h 4162568"/>
              <a:gd name="connsiteX60" fmla="*/ 1637731 w 4476465"/>
              <a:gd name="connsiteY60" fmla="*/ 3207224 h 4162568"/>
              <a:gd name="connsiteX61" fmla="*/ 1801504 w 4476465"/>
              <a:gd name="connsiteY61" fmla="*/ 3357350 h 4162568"/>
              <a:gd name="connsiteX62" fmla="*/ 1801504 w 4476465"/>
              <a:gd name="connsiteY62" fmla="*/ 3425588 h 4162568"/>
              <a:gd name="connsiteX63" fmla="*/ 1760561 w 4476465"/>
              <a:gd name="connsiteY63" fmla="*/ 3534770 h 4162568"/>
              <a:gd name="connsiteX64" fmla="*/ 1651379 w 4476465"/>
              <a:gd name="connsiteY64" fmla="*/ 3725839 h 4162568"/>
              <a:gd name="connsiteX65" fmla="*/ 2169994 w 4476465"/>
              <a:gd name="connsiteY65" fmla="*/ 3971499 h 4162568"/>
              <a:gd name="connsiteX66" fmla="*/ 2306471 w 4476465"/>
              <a:gd name="connsiteY66" fmla="*/ 4026090 h 4162568"/>
              <a:gd name="connsiteX67" fmla="*/ 2442949 w 4476465"/>
              <a:gd name="connsiteY67" fmla="*/ 4162567 h 4162568"/>
              <a:gd name="connsiteX68" fmla="*/ 2579427 w 4476465"/>
              <a:gd name="connsiteY68" fmla="*/ 4135272 h 4162568"/>
              <a:gd name="connsiteX69" fmla="*/ 2756848 w 4476465"/>
              <a:gd name="connsiteY69" fmla="*/ 4162567 h 4162568"/>
              <a:gd name="connsiteX70" fmla="*/ 2951464 w 4476465"/>
              <a:gd name="connsiteY70" fmla="*/ 3840652 h 4162568"/>
              <a:gd name="connsiteX71" fmla="*/ 3078683 w 4476465"/>
              <a:gd name="connsiteY71" fmla="*/ 3746524 h 4162568"/>
              <a:gd name="connsiteX0" fmla="*/ 3078683 w 4476465"/>
              <a:gd name="connsiteY0" fmla="*/ 3746524 h 4162567"/>
              <a:gd name="connsiteX1" fmla="*/ 3245524 w 4476465"/>
              <a:gd name="connsiteY1" fmla="*/ 3711044 h 4162567"/>
              <a:gd name="connsiteX2" fmla="*/ 3391261 w 4476465"/>
              <a:gd name="connsiteY2" fmla="*/ 3707082 h 4162567"/>
              <a:gd name="connsiteX3" fmla="*/ 3628623 w 4476465"/>
              <a:gd name="connsiteY3" fmla="*/ 3760264 h 4162567"/>
              <a:gd name="connsiteX4" fmla="*/ 3752414 w 4476465"/>
              <a:gd name="connsiteY4" fmla="*/ 3774708 h 4162567"/>
              <a:gd name="connsiteX5" fmla="*/ 3725359 w 4476465"/>
              <a:gd name="connsiteY5" fmla="*/ 3633916 h 4162567"/>
              <a:gd name="connsiteX6" fmla="*/ 3743876 w 4476465"/>
              <a:gd name="connsiteY6" fmla="*/ 3597288 h 4162567"/>
              <a:gd name="connsiteX7" fmla="*/ 3689045 w 4476465"/>
              <a:gd name="connsiteY7" fmla="*/ 3561362 h 4162567"/>
              <a:gd name="connsiteX8" fmla="*/ 3684415 w 4476465"/>
              <a:gd name="connsiteY8" fmla="*/ 3374609 h 4162567"/>
              <a:gd name="connsiteX9" fmla="*/ 3743516 w 4476465"/>
              <a:gd name="connsiteY9" fmla="*/ 3202205 h 4162567"/>
              <a:gd name="connsiteX10" fmla="*/ 3807004 w 4476465"/>
              <a:gd name="connsiteY10" fmla="*/ 3080432 h 4162567"/>
              <a:gd name="connsiteX11" fmla="*/ 3929835 w 4476465"/>
              <a:gd name="connsiteY11" fmla="*/ 2975916 h 4162567"/>
              <a:gd name="connsiteX12" fmla="*/ 4071301 w 4476465"/>
              <a:gd name="connsiteY12" fmla="*/ 2861364 h 4162567"/>
              <a:gd name="connsiteX13" fmla="*/ 4148919 w 4476465"/>
              <a:gd name="connsiteY13" fmla="*/ 2715905 h 4162567"/>
              <a:gd name="connsiteX14" fmla="*/ 4162567 w 4476465"/>
              <a:gd name="connsiteY14" fmla="*/ 2593075 h 4162567"/>
              <a:gd name="connsiteX15" fmla="*/ 4053385 w 4476465"/>
              <a:gd name="connsiteY15" fmla="*/ 2470245 h 4162567"/>
              <a:gd name="connsiteX16" fmla="*/ 3944203 w 4476465"/>
              <a:gd name="connsiteY16" fmla="*/ 2320120 h 4162567"/>
              <a:gd name="connsiteX17" fmla="*/ 3944083 w 4476465"/>
              <a:gd name="connsiteY17" fmla="*/ 2011240 h 4162567"/>
              <a:gd name="connsiteX18" fmla="*/ 4026089 w 4476465"/>
              <a:gd name="connsiteY18" fmla="*/ 1815153 h 4162567"/>
              <a:gd name="connsiteX19" fmla="*/ 4158298 w 4476465"/>
              <a:gd name="connsiteY19" fmla="*/ 1832410 h 4162567"/>
              <a:gd name="connsiteX20" fmla="*/ 4330849 w 4476465"/>
              <a:gd name="connsiteY20" fmla="*/ 1686248 h 4162567"/>
              <a:gd name="connsiteX21" fmla="*/ 4463059 w 4476465"/>
              <a:gd name="connsiteY21" fmla="*/ 1573104 h 4162567"/>
              <a:gd name="connsiteX22" fmla="*/ 4476465 w 4476465"/>
              <a:gd name="connsiteY22" fmla="*/ 1310185 h 4162567"/>
              <a:gd name="connsiteX23" fmla="*/ 4326340 w 4476465"/>
              <a:gd name="connsiteY23" fmla="*/ 832514 h 4162567"/>
              <a:gd name="connsiteX24" fmla="*/ 4217158 w 4476465"/>
              <a:gd name="connsiteY24" fmla="*/ 709684 h 4162567"/>
              <a:gd name="connsiteX25" fmla="*/ 3971498 w 4476465"/>
              <a:gd name="connsiteY25" fmla="*/ 450376 h 4162567"/>
              <a:gd name="connsiteX26" fmla="*/ 3725839 w 4476465"/>
              <a:gd name="connsiteY26" fmla="*/ 341194 h 4162567"/>
              <a:gd name="connsiteX27" fmla="*/ 3452883 w 4476465"/>
              <a:gd name="connsiteY27" fmla="*/ 204717 h 4162567"/>
              <a:gd name="connsiteX28" fmla="*/ 3166280 w 4476465"/>
              <a:gd name="connsiteY28" fmla="*/ 40944 h 4162567"/>
              <a:gd name="connsiteX29" fmla="*/ 2811439 w 4476465"/>
              <a:gd name="connsiteY29" fmla="*/ 0 h 4162567"/>
              <a:gd name="connsiteX30" fmla="*/ 2483892 w 4476465"/>
              <a:gd name="connsiteY30" fmla="*/ 0 h 4162567"/>
              <a:gd name="connsiteX31" fmla="*/ 2060812 w 4476465"/>
              <a:gd name="connsiteY31" fmla="*/ 150126 h 4162567"/>
              <a:gd name="connsiteX32" fmla="*/ 1897039 w 4476465"/>
              <a:gd name="connsiteY32" fmla="*/ 204717 h 4162567"/>
              <a:gd name="connsiteX33" fmla="*/ 1692322 w 4476465"/>
              <a:gd name="connsiteY33" fmla="*/ 382138 h 4162567"/>
              <a:gd name="connsiteX34" fmla="*/ 1487606 w 4476465"/>
              <a:gd name="connsiteY34" fmla="*/ 491320 h 4162567"/>
              <a:gd name="connsiteX35" fmla="*/ 1378424 w 4476465"/>
              <a:gd name="connsiteY35" fmla="*/ 573206 h 4162567"/>
              <a:gd name="connsiteX36" fmla="*/ 1201003 w 4476465"/>
              <a:gd name="connsiteY36" fmla="*/ 682388 h 4162567"/>
              <a:gd name="connsiteX37" fmla="*/ 1173707 w 4476465"/>
              <a:gd name="connsiteY37" fmla="*/ 805218 h 4162567"/>
              <a:gd name="connsiteX38" fmla="*/ 982639 w 4476465"/>
              <a:gd name="connsiteY38" fmla="*/ 955344 h 4162567"/>
              <a:gd name="connsiteX39" fmla="*/ 777922 w 4476465"/>
              <a:gd name="connsiteY39" fmla="*/ 1146412 h 4162567"/>
              <a:gd name="connsiteX40" fmla="*/ 627797 w 4476465"/>
              <a:gd name="connsiteY40" fmla="*/ 1323833 h 4162567"/>
              <a:gd name="connsiteX41" fmla="*/ 532262 w 4476465"/>
              <a:gd name="connsiteY41" fmla="*/ 1473958 h 4162567"/>
              <a:gd name="connsiteX42" fmla="*/ 395785 w 4476465"/>
              <a:gd name="connsiteY42" fmla="*/ 1746914 h 4162567"/>
              <a:gd name="connsiteX43" fmla="*/ 232012 w 4476465"/>
              <a:gd name="connsiteY43" fmla="*/ 1910687 h 4162567"/>
              <a:gd name="connsiteX44" fmla="*/ 109182 w 4476465"/>
              <a:gd name="connsiteY44" fmla="*/ 2101756 h 4162567"/>
              <a:gd name="connsiteX45" fmla="*/ 27295 w 4476465"/>
              <a:gd name="connsiteY45" fmla="*/ 2210938 h 4162567"/>
              <a:gd name="connsiteX46" fmla="*/ 0 w 4476465"/>
              <a:gd name="connsiteY46" fmla="*/ 2429302 h 4162567"/>
              <a:gd name="connsiteX47" fmla="*/ 81886 w 4476465"/>
              <a:gd name="connsiteY47" fmla="*/ 2593075 h 4162567"/>
              <a:gd name="connsiteX48" fmla="*/ 218364 w 4476465"/>
              <a:gd name="connsiteY48" fmla="*/ 2852382 h 4162567"/>
              <a:gd name="connsiteX49" fmla="*/ 341194 w 4476465"/>
              <a:gd name="connsiteY49" fmla="*/ 2947917 h 4162567"/>
              <a:gd name="connsiteX50" fmla="*/ 354842 w 4476465"/>
              <a:gd name="connsiteY50" fmla="*/ 3043451 h 4162567"/>
              <a:gd name="connsiteX51" fmla="*/ 341194 w 4476465"/>
              <a:gd name="connsiteY51" fmla="*/ 3220872 h 4162567"/>
              <a:gd name="connsiteX52" fmla="*/ 341194 w 4476465"/>
              <a:gd name="connsiteY52" fmla="*/ 3357350 h 4162567"/>
              <a:gd name="connsiteX53" fmla="*/ 395785 w 4476465"/>
              <a:gd name="connsiteY53" fmla="*/ 3507475 h 4162567"/>
              <a:gd name="connsiteX54" fmla="*/ 655092 w 4476465"/>
              <a:gd name="connsiteY54" fmla="*/ 3562066 h 4162567"/>
              <a:gd name="connsiteX55" fmla="*/ 859809 w 4476465"/>
              <a:gd name="connsiteY55" fmla="*/ 3575714 h 4162567"/>
              <a:gd name="connsiteX56" fmla="*/ 1091821 w 4476465"/>
              <a:gd name="connsiteY56" fmla="*/ 3452884 h 4162567"/>
              <a:gd name="connsiteX57" fmla="*/ 1228298 w 4476465"/>
              <a:gd name="connsiteY57" fmla="*/ 3343702 h 4162567"/>
              <a:gd name="connsiteX58" fmla="*/ 1351128 w 4476465"/>
              <a:gd name="connsiteY58" fmla="*/ 3302758 h 4162567"/>
              <a:gd name="connsiteX59" fmla="*/ 1433015 w 4476465"/>
              <a:gd name="connsiteY59" fmla="*/ 3248167 h 4162567"/>
              <a:gd name="connsiteX60" fmla="*/ 1637731 w 4476465"/>
              <a:gd name="connsiteY60" fmla="*/ 3207224 h 4162567"/>
              <a:gd name="connsiteX61" fmla="*/ 1801504 w 4476465"/>
              <a:gd name="connsiteY61" fmla="*/ 3357350 h 4162567"/>
              <a:gd name="connsiteX62" fmla="*/ 1801504 w 4476465"/>
              <a:gd name="connsiteY62" fmla="*/ 3425588 h 4162567"/>
              <a:gd name="connsiteX63" fmla="*/ 1760561 w 4476465"/>
              <a:gd name="connsiteY63" fmla="*/ 3534770 h 4162567"/>
              <a:gd name="connsiteX64" fmla="*/ 1651379 w 4476465"/>
              <a:gd name="connsiteY64" fmla="*/ 3725839 h 4162567"/>
              <a:gd name="connsiteX65" fmla="*/ 2169994 w 4476465"/>
              <a:gd name="connsiteY65" fmla="*/ 3971499 h 4162567"/>
              <a:gd name="connsiteX66" fmla="*/ 2306471 w 4476465"/>
              <a:gd name="connsiteY66" fmla="*/ 4026090 h 4162567"/>
              <a:gd name="connsiteX67" fmla="*/ 2442949 w 4476465"/>
              <a:gd name="connsiteY67" fmla="*/ 4162567 h 4162567"/>
              <a:gd name="connsiteX68" fmla="*/ 2579427 w 4476465"/>
              <a:gd name="connsiteY68" fmla="*/ 4135272 h 4162567"/>
              <a:gd name="connsiteX69" fmla="*/ 2848235 w 4476465"/>
              <a:gd name="connsiteY69" fmla="*/ 3911093 h 4162567"/>
              <a:gd name="connsiteX70" fmla="*/ 2951464 w 4476465"/>
              <a:gd name="connsiteY70" fmla="*/ 3840652 h 4162567"/>
              <a:gd name="connsiteX71" fmla="*/ 3078683 w 4476465"/>
              <a:gd name="connsiteY71" fmla="*/ 3746524 h 4162567"/>
              <a:gd name="connsiteX0" fmla="*/ 3078683 w 4476465"/>
              <a:gd name="connsiteY0" fmla="*/ 3746524 h 4162567"/>
              <a:gd name="connsiteX1" fmla="*/ 3245524 w 4476465"/>
              <a:gd name="connsiteY1" fmla="*/ 3711044 h 4162567"/>
              <a:gd name="connsiteX2" fmla="*/ 3391261 w 4476465"/>
              <a:gd name="connsiteY2" fmla="*/ 3707082 h 4162567"/>
              <a:gd name="connsiteX3" fmla="*/ 3628623 w 4476465"/>
              <a:gd name="connsiteY3" fmla="*/ 3760264 h 4162567"/>
              <a:gd name="connsiteX4" fmla="*/ 3752414 w 4476465"/>
              <a:gd name="connsiteY4" fmla="*/ 3774708 h 4162567"/>
              <a:gd name="connsiteX5" fmla="*/ 3725359 w 4476465"/>
              <a:gd name="connsiteY5" fmla="*/ 3633916 h 4162567"/>
              <a:gd name="connsiteX6" fmla="*/ 3743876 w 4476465"/>
              <a:gd name="connsiteY6" fmla="*/ 3597288 h 4162567"/>
              <a:gd name="connsiteX7" fmla="*/ 3689045 w 4476465"/>
              <a:gd name="connsiteY7" fmla="*/ 3561362 h 4162567"/>
              <a:gd name="connsiteX8" fmla="*/ 3684415 w 4476465"/>
              <a:gd name="connsiteY8" fmla="*/ 3374609 h 4162567"/>
              <a:gd name="connsiteX9" fmla="*/ 3743516 w 4476465"/>
              <a:gd name="connsiteY9" fmla="*/ 3202205 h 4162567"/>
              <a:gd name="connsiteX10" fmla="*/ 3807004 w 4476465"/>
              <a:gd name="connsiteY10" fmla="*/ 3080432 h 4162567"/>
              <a:gd name="connsiteX11" fmla="*/ 3929835 w 4476465"/>
              <a:gd name="connsiteY11" fmla="*/ 2975916 h 4162567"/>
              <a:gd name="connsiteX12" fmla="*/ 4071301 w 4476465"/>
              <a:gd name="connsiteY12" fmla="*/ 2861364 h 4162567"/>
              <a:gd name="connsiteX13" fmla="*/ 4148919 w 4476465"/>
              <a:gd name="connsiteY13" fmla="*/ 2715905 h 4162567"/>
              <a:gd name="connsiteX14" fmla="*/ 4162567 w 4476465"/>
              <a:gd name="connsiteY14" fmla="*/ 2593075 h 4162567"/>
              <a:gd name="connsiteX15" fmla="*/ 4053385 w 4476465"/>
              <a:gd name="connsiteY15" fmla="*/ 2470245 h 4162567"/>
              <a:gd name="connsiteX16" fmla="*/ 3944203 w 4476465"/>
              <a:gd name="connsiteY16" fmla="*/ 2320120 h 4162567"/>
              <a:gd name="connsiteX17" fmla="*/ 3944083 w 4476465"/>
              <a:gd name="connsiteY17" fmla="*/ 2011240 h 4162567"/>
              <a:gd name="connsiteX18" fmla="*/ 4026089 w 4476465"/>
              <a:gd name="connsiteY18" fmla="*/ 1815153 h 4162567"/>
              <a:gd name="connsiteX19" fmla="*/ 4158298 w 4476465"/>
              <a:gd name="connsiteY19" fmla="*/ 1832410 h 4162567"/>
              <a:gd name="connsiteX20" fmla="*/ 4330849 w 4476465"/>
              <a:gd name="connsiteY20" fmla="*/ 1686248 h 4162567"/>
              <a:gd name="connsiteX21" fmla="*/ 4463059 w 4476465"/>
              <a:gd name="connsiteY21" fmla="*/ 1573104 h 4162567"/>
              <a:gd name="connsiteX22" fmla="*/ 4476465 w 4476465"/>
              <a:gd name="connsiteY22" fmla="*/ 1310185 h 4162567"/>
              <a:gd name="connsiteX23" fmla="*/ 4326340 w 4476465"/>
              <a:gd name="connsiteY23" fmla="*/ 832514 h 4162567"/>
              <a:gd name="connsiteX24" fmla="*/ 4217158 w 4476465"/>
              <a:gd name="connsiteY24" fmla="*/ 709684 h 4162567"/>
              <a:gd name="connsiteX25" fmla="*/ 3971498 w 4476465"/>
              <a:gd name="connsiteY25" fmla="*/ 450376 h 4162567"/>
              <a:gd name="connsiteX26" fmla="*/ 3725839 w 4476465"/>
              <a:gd name="connsiteY26" fmla="*/ 341194 h 4162567"/>
              <a:gd name="connsiteX27" fmla="*/ 3452883 w 4476465"/>
              <a:gd name="connsiteY27" fmla="*/ 204717 h 4162567"/>
              <a:gd name="connsiteX28" fmla="*/ 3166280 w 4476465"/>
              <a:gd name="connsiteY28" fmla="*/ 40944 h 4162567"/>
              <a:gd name="connsiteX29" fmla="*/ 2811439 w 4476465"/>
              <a:gd name="connsiteY29" fmla="*/ 0 h 4162567"/>
              <a:gd name="connsiteX30" fmla="*/ 2483892 w 4476465"/>
              <a:gd name="connsiteY30" fmla="*/ 0 h 4162567"/>
              <a:gd name="connsiteX31" fmla="*/ 2060812 w 4476465"/>
              <a:gd name="connsiteY31" fmla="*/ 150126 h 4162567"/>
              <a:gd name="connsiteX32" fmla="*/ 1897039 w 4476465"/>
              <a:gd name="connsiteY32" fmla="*/ 204717 h 4162567"/>
              <a:gd name="connsiteX33" fmla="*/ 1692322 w 4476465"/>
              <a:gd name="connsiteY33" fmla="*/ 382138 h 4162567"/>
              <a:gd name="connsiteX34" fmla="*/ 1487606 w 4476465"/>
              <a:gd name="connsiteY34" fmla="*/ 491320 h 4162567"/>
              <a:gd name="connsiteX35" fmla="*/ 1378424 w 4476465"/>
              <a:gd name="connsiteY35" fmla="*/ 573206 h 4162567"/>
              <a:gd name="connsiteX36" fmla="*/ 1201003 w 4476465"/>
              <a:gd name="connsiteY36" fmla="*/ 682388 h 4162567"/>
              <a:gd name="connsiteX37" fmla="*/ 1173707 w 4476465"/>
              <a:gd name="connsiteY37" fmla="*/ 805218 h 4162567"/>
              <a:gd name="connsiteX38" fmla="*/ 982639 w 4476465"/>
              <a:gd name="connsiteY38" fmla="*/ 955344 h 4162567"/>
              <a:gd name="connsiteX39" fmla="*/ 777922 w 4476465"/>
              <a:gd name="connsiteY39" fmla="*/ 1146412 h 4162567"/>
              <a:gd name="connsiteX40" fmla="*/ 627797 w 4476465"/>
              <a:gd name="connsiteY40" fmla="*/ 1323833 h 4162567"/>
              <a:gd name="connsiteX41" fmla="*/ 532262 w 4476465"/>
              <a:gd name="connsiteY41" fmla="*/ 1473958 h 4162567"/>
              <a:gd name="connsiteX42" fmla="*/ 395785 w 4476465"/>
              <a:gd name="connsiteY42" fmla="*/ 1746914 h 4162567"/>
              <a:gd name="connsiteX43" fmla="*/ 232012 w 4476465"/>
              <a:gd name="connsiteY43" fmla="*/ 1910687 h 4162567"/>
              <a:gd name="connsiteX44" fmla="*/ 109182 w 4476465"/>
              <a:gd name="connsiteY44" fmla="*/ 2101756 h 4162567"/>
              <a:gd name="connsiteX45" fmla="*/ 27295 w 4476465"/>
              <a:gd name="connsiteY45" fmla="*/ 2210938 h 4162567"/>
              <a:gd name="connsiteX46" fmla="*/ 0 w 4476465"/>
              <a:gd name="connsiteY46" fmla="*/ 2429302 h 4162567"/>
              <a:gd name="connsiteX47" fmla="*/ 81886 w 4476465"/>
              <a:gd name="connsiteY47" fmla="*/ 2593075 h 4162567"/>
              <a:gd name="connsiteX48" fmla="*/ 218364 w 4476465"/>
              <a:gd name="connsiteY48" fmla="*/ 2852382 h 4162567"/>
              <a:gd name="connsiteX49" fmla="*/ 341194 w 4476465"/>
              <a:gd name="connsiteY49" fmla="*/ 2947917 h 4162567"/>
              <a:gd name="connsiteX50" fmla="*/ 354842 w 4476465"/>
              <a:gd name="connsiteY50" fmla="*/ 3043451 h 4162567"/>
              <a:gd name="connsiteX51" fmla="*/ 341194 w 4476465"/>
              <a:gd name="connsiteY51" fmla="*/ 3220872 h 4162567"/>
              <a:gd name="connsiteX52" fmla="*/ 341194 w 4476465"/>
              <a:gd name="connsiteY52" fmla="*/ 3357350 h 4162567"/>
              <a:gd name="connsiteX53" fmla="*/ 395785 w 4476465"/>
              <a:gd name="connsiteY53" fmla="*/ 3507475 h 4162567"/>
              <a:gd name="connsiteX54" fmla="*/ 655092 w 4476465"/>
              <a:gd name="connsiteY54" fmla="*/ 3562066 h 4162567"/>
              <a:gd name="connsiteX55" fmla="*/ 859809 w 4476465"/>
              <a:gd name="connsiteY55" fmla="*/ 3575714 h 4162567"/>
              <a:gd name="connsiteX56" fmla="*/ 1091821 w 4476465"/>
              <a:gd name="connsiteY56" fmla="*/ 3452884 h 4162567"/>
              <a:gd name="connsiteX57" fmla="*/ 1228298 w 4476465"/>
              <a:gd name="connsiteY57" fmla="*/ 3343702 h 4162567"/>
              <a:gd name="connsiteX58" fmla="*/ 1351128 w 4476465"/>
              <a:gd name="connsiteY58" fmla="*/ 3302758 h 4162567"/>
              <a:gd name="connsiteX59" fmla="*/ 1433015 w 4476465"/>
              <a:gd name="connsiteY59" fmla="*/ 3248167 h 4162567"/>
              <a:gd name="connsiteX60" fmla="*/ 1637731 w 4476465"/>
              <a:gd name="connsiteY60" fmla="*/ 3207224 h 4162567"/>
              <a:gd name="connsiteX61" fmla="*/ 1801504 w 4476465"/>
              <a:gd name="connsiteY61" fmla="*/ 3357350 h 4162567"/>
              <a:gd name="connsiteX62" fmla="*/ 1801504 w 4476465"/>
              <a:gd name="connsiteY62" fmla="*/ 3425588 h 4162567"/>
              <a:gd name="connsiteX63" fmla="*/ 1760561 w 4476465"/>
              <a:gd name="connsiteY63" fmla="*/ 3534770 h 4162567"/>
              <a:gd name="connsiteX64" fmla="*/ 1651379 w 4476465"/>
              <a:gd name="connsiteY64" fmla="*/ 3725839 h 4162567"/>
              <a:gd name="connsiteX65" fmla="*/ 2169994 w 4476465"/>
              <a:gd name="connsiteY65" fmla="*/ 3971499 h 4162567"/>
              <a:gd name="connsiteX66" fmla="*/ 2306471 w 4476465"/>
              <a:gd name="connsiteY66" fmla="*/ 4026090 h 4162567"/>
              <a:gd name="connsiteX67" fmla="*/ 2442949 w 4476465"/>
              <a:gd name="connsiteY67" fmla="*/ 4162567 h 4162567"/>
              <a:gd name="connsiteX68" fmla="*/ 2753059 w 4476465"/>
              <a:gd name="connsiteY68" fmla="*/ 3910741 h 4162567"/>
              <a:gd name="connsiteX69" fmla="*/ 2848235 w 4476465"/>
              <a:gd name="connsiteY69" fmla="*/ 3911093 h 4162567"/>
              <a:gd name="connsiteX70" fmla="*/ 2951464 w 4476465"/>
              <a:gd name="connsiteY70" fmla="*/ 3840652 h 4162567"/>
              <a:gd name="connsiteX71" fmla="*/ 3078683 w 4476465"/>
              <a:gd name="connsiteY71" fmla="*/ 3746524 h 4162567"/>
              <a:gd name="connsiteX0" fmla="*/ 3078683 w 4476465"/>
              <a:gd name="connsiteY0" fmla="*/ 3746524 h 4026090"/>
              <a:gd name="connsiteX1" fmla="*/ 3245524 w 4476465"/>
              <a:gd name="connsiteY1" fmla="*/ 3711044 h 4026090"/>
              <a:gd name="connsiteX2" fmla="*/ 3391261 w 4476465"/>
              <a:gd name="connsiteY2" fmla="*/ 3707082 h 4026090"/>
              <a:gd name="connsiteX3" fmla="*/ 3628623 w 4476465"/>
              <a:gd name="connsiteY3" fmla="*/ 3760264 h 4026090"/>
              <a:gd name="connsiteX4" fmla="*/ 3752414 w 4476465"/>
              <a:gd name="connsiteY4" fmla="*/ 3774708 h 4026090"/>
              <a:gd name="connsiteX5" fmla="*/ 3725359 w 4476465"/>
              <a:gd name="connsiteY5" fmla="*/ 3633916 h 4026090"/>
              <a:gd name="connsiteX6" fmla="*/ 3743876 w 4476465"/>
              <a:gd name="connsiteY6" fmla="*/ 3597288 h 4026090"/>
              <a:gd name="connsiteX7" fmla="*/ 3689045 w 4476465"/>
              <a:gd name="connsiteY7" fmla="*/ 3561362 h 4026090"/>
              <a:gd name="connsiteX8" fmla="*/ 3684415 w 4476465"/>
              <a:gd name="connsiteY8" fmla="*/ 3374609 h 4026090"/>
              <a:gd name="connsiteX9" fmla="*/ 3743516 w 4476465"/>
              <a:gd name="connsiteY9" fmla="*/ 3202205 h 4026090"/>
              <a:gd name="connsiteX10" fmla="*/ 3807004 w 4476465"/>
              <a:gd name="connsiteY10" fmla="*/ 3080432 h 4026090"/>
              <a:gd name="connsiteX11" fmla="*/ 3929835 w 4476465"/>
              <a:gd name="connsiteY11" fmla="*/ 2975916 h 4026090"/>
              <a:gd name="connsiteX12" fmla="*/ 4071301 w 4476465"/>
              <a:gd name="connsiteY12" fmla="*/ 2861364 h 4026090"/>
              <a:gd name="connsiteX13" fmla="*/ 4148919 w 4476465"/>
              <a:gd name="connsiteY13" fmla="*/ 2715905 h 4026090"/>
              <a:gd name="connsiteX14" fmla="*/ 4162567 w 4476465"/>
              <a:gd name="connsiteY14" fmla="*/ 2593075 h 4026090"/>
              <a:gd name="connsiteX15" fmla="*/ 4053385 w 4476465"/>
              <a:gd name="connsiteY15" fmla="*/ 2470245 h 4026090"/>
              <a:gd name="connsiteX16" fmla="*/ 3944203 w 4476465"/>
              <a:gd name="connsiteY16" fmla="*/ 2320120 h 4026090"/>
              <a:gd name="connsiteX17" fmla="*/ 3944083 w 4476465"/>
              <a:gd name="connsiteY17" fmla="*/ 2011240 h 4026090"/>
              <a:gd name="connsiteX18" fmla="*/ 4026089 w 4476465"/>
              <a:gd name="connsiteY18" fmla="*/ 1815153 h 4026090"/>
              <a:gd name="connsiteX19" fmla="*/ 4158298 w 4476465"/>
              <a:gd name="connsiteY19" fmla="*/ 1832410 h 4026090"/>
              <a:gd name="connsiteX20" fmla="*/ 4330849 w 4476465"/>
              <a:gd name="connsiteY20" fmla="*/ 1686248 h 4026090"/>
              <a:gd name="connsiteX21" fmla="*/ 4463059 w 4476465"/>
              <a:gd name="connsiteY21" fmla="*/ 1573104 h 4026090"/>
              <a:gd name="connsiteX22" fmla="*/ 4476465 w 4476465"/>
              <a:gd name="connsiteY22" fmla="*/ 1310185 h 4026090"/>
              <a:gd name="connsiteX23" fmla="*/ 4326340 w 4476465"/>
              <a:gd name="connsiteY23" fmla="*/ 832514 h 4026090"/>
              <a:gd name="connsiteX24" fmla="*/ 4217158 w 4476465"/>
              <a:gd name="connsiteY24" fmla="*/ 709684 h 4026090"/>
              <a:gd name="connsiteX25" fmla="*/ 3971498 w 4476465"/>
              <a:gd name="connsiteY25" fmla="*/ 450376 h 4026090"/>
              <a:gd name="connsiteX26" fmla="*/ 3725839 w 4476465"/>
              <a:gd name="connsiteY26" fmla="*/ 341194 h 4026090"/>
              <a:gd name="connsiteX27" fmla="*/ 3452883 w 4476465"/>
              <a:gd name="connsiteY27" fmla="*/ 204717 h 4026090"/>
              <a:gd name="connsiteX28" fmla="*/ 3166280 w 4476465"/>
              <a:gd name="connsiteY28" fmla="*/ 40944 h 4026090"/>
              <a:gd name="connsiteX29" fmla="*/ 2811439 w 4476465"/>
              <a:gd name="connsiteY29" fmla="*/ 0 h 4026090"/>
              <a:gd name="connsiteX30" fmla="*/ 2483892 w 4476465"/>
              <a:gd name="connsiteY30" fmla="*/ 0 h 4026090"/>
              <a:gd name="connsiteX31" fmla="*/ 2060812 w 4476465"/>
              <a:gd name="connsiteY31" fmla="*/ 150126 h 4026090"/>
              <a:gd name="connsiteX32" fmla="*/ 1897039 w 4476465"/>
              <a:gd name="connsiteY32" fmla="*/ 204717 h 4026090"/>
              <a:gd name="connsiteX33" fmla="*/ 1692322 w 4476465"/>
              <a:gd name="connsiteY33" fmla="*/ 382138 h 4026090"/>
              <a:gd name="connsiteX34" fmla="*/ 1487606 w 4476465"/>
              <a:gd name="connsiteY34" fmla="*/ 491320 h 4026090"/>
              <a:gd name="connsiteX35" fmla="*/ 1378424 w 4476465"/>
              <a:gd name="connsiteY35" fmla="*/ 573206 h 4026090"/>
              <a:gd name="connsiteX36" fmla="*/ 1201003 w 4476465"/>
              <a:gd name="connsiteY36" fmla="*/ 682388 h 4026090"/>
              <a:gd name="connsiteX37" fmla="*/ 1173707 w 4476465"/>
              <a:gd name="connsiteY37" fmla="*/ 805218 h 4026090"/>
              <a:gd name="connsiteX38" fmla="*/ 982639 w 4476465"/>
              <a:gd name="connsiteY38" fmla="*/ 955344 h 4026090"/>
              <a:gd name="connsiteX39" fmla="*/ 777922 w 4476465"/>
              <a:gd name="connsiteY39" fmla="*/ 1146412 h 4026090"/>
              <a:gd name="connsiteX40" fmla="*/ 627797 w 4476465"/>
              <a:gd name="connsiteY40" fmla="*/ 1323833 h 4026090"/>
              <a:gd name="connsiteX41" fmla="*/ 532262 w 4476465"/>
              <a:gd name="connsiteY41" fmla="*/ 1473958 h 4026090"/>
              <a:gd name="connsiteX42" fmla="*/ 395785 w 4476465"/>
              <a:gd name="connsiteY42" fmla="*/ 1746914 h 4026090"/>
              <a:gd name="connsiteX43" fmla="*/ 232012 w 4476465"/>
              <a:gd name="connsiteY43" fmla="*/ 1910687 h 4026090"/>
              <a:gd name="connsiteX44" fmla="*/ 109182 w 4476465"/>
              <a:gd name="connsiteY44" fmla="*/ 2101756 h 4026090"/>
              <a:gd name="connsiteX45" fmla="*/ 27295 w 4476465"/>
              <a:gd name="connsiteY45" fmla="*/ 2210938 h 4026090"/>
              <a:gd name="connsiteX46" fmla="*/ 0 w 4476465"/>
              <a:gd name="connsiteY46" fmla="*/ 2429302 h 4026090"/>
              <a:gd name="connsiteX47" fmla="*/ 81886 w 4476465"/>
              <a:gd name="connsiteY47" fmla="*/ 2593075 h 4026090"/>
              <a:gd name="connsiteX48" fmla="*/ 218364 w 4476465"/>
              <a:gd name="connsiteY48" fmla="*/ 2852382 h 4026090"/>
              <a:gd name="connsiteX49" fmla="*/ 341194 w 4476465"/>
              <a:gd name="connsiteY49" fmla="*/ 2947917 h 4026090"/>
              <a:gd name="connsiteX50" fmla="*/ 354842 w 4476465"/>
              <a:gd name="connsiteY50" fmla="*/ 3043451 h 4026090"/>
              <a:gd name="connsiteX51" fmla="*/ 341194 w 4476465"/>
              <a:gd name="connsiteY51" fmla="*/ 3220872 h 4026090"/>
              <a:gd name="connsiteX52" fmla="*/ 341194 w 4476465"/>
              <a:gd name="connsiteY52" fmla="*/ 3357350 h 4026090"/>
              <a:gd name="connsiteX53" fmla="*/ 395785 w 4476465"/>
              <a:gd name="connsiteY53" fmla="*/ 3507475 h 4026090"/>
              <a:gd name="connsiteX54" fmla="*/ 655092 w 4476465"/>
              <a:gd name="connsiteY54" fmla="*/ 3562066 h 4026090"/>
              <a:gd name="connsiteX55" fmla="*/ 859809 w 4476465"/>
              <a:gd name="connsiteY55" fmla="*/ 3575714 h 4026090"/>
              <a:gd name="connsiteX56" fmla="*/ 1091821 w 4476465"/>
              <a:gd name="connsiteY56" fmla="*/ 3452884 h 4026090"/>
              <a:gd name="connsiteX57" fmla="*/ 1228298 w 4476465"/>
              <a:gd name="connsiteY57" fmla="*/ 3343702 h 4026090"/>
              <a:gd name="connsiteX58" fmla="*/ 1351128 w 4476465"/>
              <a:gd name="connsiteY58" fmla="*/ 3302758 h 4026090"/>
              <a:gd name="connsiteX59" fmla="*/ 1433015 w 4476465"/>
              <a:gd name="connsiteY59" fmla="*/ 3248167 h 4026090"/>
              <a:gd name="connsiteX60" fmla="*/ 1637731 w 4476465"/>
              <a:gd name="connsiteY60" fmla="*/ 3207224 h 4026090"/>
              <a:gd name="connsiteX61" fmla="*/ 1801504 w 4476465"/>
              <a:gd name="connsiteY61" fmla="*/ 3357350 h 4026090"/>
              <a:gd name="connsiteX62" fmla="*/ 1801504 w 4476465"/>
              <a:gd name="connsiteY62" fmla="*/ 3425588 h 4026090"/>
              <a:gd name="connsiteX63" fmla="*/ 1760561 w 4476465"/>
              <a:gd name="connsiteY63" fmla="*/ 3534770 h 4026090"/>
              <a:gd name="connsiteX64" fmla="*/ 1651379 w 4476465"/>
              <a:gd name="connsiteY64" fmla="*/ 3725839 h 4026090"/>
              <a:gd name="connsiteX65" fmla="*/ 2169994 w 4476465"/>
              <a:gd name="connsiteY65" fmla="*/ 3971499 h 4026090"/>
              <a:gd name="connsiteX66" fmla="*/ 2306471 w 4476465"/>
              <a:gd name="connsiteY66" fmla="*/ 4026090 h 4026090"/>
              <a:gd name="connsiteX67" fmla="*/ 2525196 w 4476465"/>
              <a:gd name="connsiteY67" fmla="*/ 3767393 h 4026090"/>
              <a:gd name="connsiteX68" fmla="*/ 2753059 w 4476465"/>
              <a:gd name="connsiteY68" fmla="*/ 3910741 h 4026090"/>
              <a:gd name="connsiteX69" fmla="*/ 2848235 w 4476465"/>
              <a:gd name="connsiteY69" fmla="*/ 3911093 h 4026090"/>
              <a:gd name="connsiteX70" fmla="*/ 2951464 w 4476465"/>
              <a:gd name="connsiteY70" fmla="*/ 3840652 h 4026090"/>
              <a:gd name="connsiteX71" fmla="*/ 3078683 w 4476465"/>
              <a:gd name="connsiteY71" fmla="*/ 3746524 h 4026090"/>
              <a:gd name="connsiteX0" fmla="*/ 3078683 w 4476465"/>
              <a:gd name="connsiteY0" fmla="*/ 3746524 h 4026090"/>
              <a:gd name="connsiteX1" fmla="*/ 3245524 w 4476465"/>
              <a:gd name="connsiteY1" fmla="*/ 3711044 h 4026090"/>
              <a:gd name="connsiteX2" fmla="*/ 3391261 w 4476465"/>
              <a:gd name="connsiteY2" fmla="*/ 3707082 h 4026090"/>
              <a:gd name="connsiteX3" fmla="*/ 3628623 w 4476465"/>
              <a:gd name="connsiteY3" fmla="*/ 3760264 h 4026090"/>
              <a:gd name="connsiteX4" fmla="*/ 3752414 w 4476465"/>
              <a:gd name="connsiteY4" fmla="*/ 3774708 h 4026090"/>
              <a:gd name="connsiteX5" fmla="*/ 3725359 w 4476465"/>
              <a:gd name="connsiteY5" fmla="*/ 3633916 h 4026090"/>
              <a:gd name="connsiteX6" fmla="*/ 3743876 w 4476465"/>
              <a:gd name="connsiteY6" fmla="*/ 3597288 h 4026090"/>
              <a:gd name="connsiteX7" fmla="*/ 3689045 w 4476465"/>
              <a:gd name="connsiteY7" fmla="*/ 3561362 h 4026090"/>
              <a:gd name="connsiteX8" fmla="*/ 3684415 w 4476465"/>
              <a:gd name="connsiteY8" fmla="*/ 3374609 h 4026090"/>
              <a:gd name="connsiteX9" fmla="*/ 3743516 w 4476465"/>
              <a:gd name="connsiteY9" fmla="*/ 3202205 h 4026090"/>
              <a:gd name="connsiteX10" fmla="*/ 3807004 w 4476465"/>
              <a:gd name="connsiteY10" fmla="*/ 3080432 h 4026090"/>
              <a:gd name="connsiteX11" fmla="*/ 3929835 w 4476465"/>
              <a:gd name="connsiteY11" fmla="*/ 2975916 h 4026090"/>
              <a:gd name="connsiteX12" fmla="*/ 4071301 w 4476465"/>
              <a:gd name="connsiteY12" fmla="*/ 2861364 h 4026090"/>
              <a:gd name="connsiteX13" fmla="*/ 4148919 w 4476465"/>
              <a:gd name="connsiteY13" fmla="*/ 2715905 h 4026090"/>
              <a:gd name="connsiteX14" fmla="*/ 4162567 w 4476465"/>
              <a:gd name="connsiteY14" fmla="*/ 2593075 h 4026090"/>
              <a:gd name="connsiteX15" fmla="*/ 4053385 w 4476465"/>
              <a:gd name="connsiteY15" fmla="*/ 2470245 h 4026090"/>
              <a:gd name="connsiteX16" fmla="*/ 3944203 w 4476465"/>
              <a:gd name="connsiteY16" fmla="*/ 2320120 h 4026090"/>
              <a:gd name="connsiteX17" fmla="*/ 3944083 w 4476465"/>
              <a:gd name="connsiteY17" fmla="*/ 2011240 h 4026090"/>
              <a:gd name="connsiteX18" fmla="*/ 4026089 w 4476465"/>
              <a:gd name="connsiteY18" fmla="*/ 1815153 h 4026090"/>
              <a:gd name="connsiteX19" fmla="*/ 4158298 w 4476465"/>
              <a:gd name="connsiteY19" fmla="*/ 1832410 h 4026090"/>
              <a:gd name="connsiteX20" fmla="*/ 4330849 w 4476465"/>
              <a:gd name="connsiteY20" fmla="*/ 1686248 h 4026090"/>
              <a:gd name="connsiteX21" fmla="*/ 4463059 w 4476465"/>
              <a:gd name="connsiteY21" fmla="*/ 1573104 h 4026090"/>
              <a:gd name="connsiteX22" fmla="*/ 4476465 w 4476465"/>
              <a:gd name="connsiteY22" fmla="*/ 1310185 h 4026090"/>
              <a:gd name="connsiteX23" fmla="*/ 4326340 w 4476465"/>
              <a:gd name="connsiteY23" fmla="*/ 832514 h 4026090"/>
              <a:gd name="connsiteX24" fmla="*/ 4217158 w 4476465"/>
              <a:gd name="connsiteY24" fmla="*/ 709684 h 4026090"/>
              <a:gd name="connsiteX25" fmla="*/ 3971498 w 4476465"/>
              <a:gd name="connsiteY25" fmla="*/ 450376 h 4026090"/>
              <a:gd name="connsiteX26" fmla="*/ 3725839 w 4476465"/>
              <a:gd name="connsiteY26" fmla="*/ 341194 h 4026090"/>
              <a:gd name="connsiteX27" fmla="*/ 3452883 w 4476465"/>
              <a:gd name="connsiteY27" fmla="*/ 204717 h 4026090"/>
              <a:gd name="connsiteX28" fmla="*/ 3166280 w 4476465"/>
              <a:gd name="connsiteY28" fmla="*/ 40944 h 4026090"/>
              <a:gd name="connsiteX29" fmla="*/ 2811439 w 4476465"/>
              <a:gd name="connsiteY29" fmla="*/ 0 h 4026090"/>
              <a:gd name="connsiteX30" fmla="*/ 2483892 w 4476465"/>
              <a:gd name="connsiteY30" fmla="*/ 0 h 4026090"/>
              <a:gd name="connsiteX31" fmla="*/ 2060812 w 4476465"/>
              <a:gd name="connsiteY31" fmla="*/ 150126 h 4026090"/>
              <a:gd name="connsiteX32" fmla="*/ 1897039 w 4476465"/>
              <a:gd name="connsiteY32" fmla="*/ 204717 h 4026090"/>
              <a:gd name="connsiteX33" fmla="*/ 1692322 w 4476465"/>
              <a:gd name="connsiteY33" fmla="*/ 382138 h 4026090"/>
              <a:gd name="connsiteX34" fmla="*/ 1487606 w 4476465"/>
              <a:gd name="connsiteY34" fmla="*/ 491320 h 4026090"/>
              <a:gd name="connsiteX35" fmla="*/ 1378424 w 4476465"/>
              <a:gd name="connsiteY35" fmla="*/ 573206 h 4026090"/>
              <a:gd name="connsiteX36" fmla="*/ 1201003 w 4476465"/>
              <a:gd name="connsiteY36" fmla="*/ 682388 h 4026090"/>
              <a:gd name="connsiteX37" fmla="*/ 1173707 w 4476465"/>
              <a:gd name="connsiteY37" fmla="*/ 805218 h 4026090"/>
              <a:gd name="connsiteX38" fmla="*/ 982639 w 4476465"/>
              <a:gd name="connsiteY38" fmla="*/ 955344 h 4026090"/>
              <a:gd name="connsiteX39" fmla="*/ 777922 w 4476465"/>
              <a:gd name="connsiteY39" fmla="*/ 1146412 h 4026090"/>
              <a:gd name="connsiteX40" fmla="*/ 627797 w 4476465"/>
              <a:gd name="connsiteY40" fmla="*/ 1323833 h 4026090"/>
              <a:gd name="connsiteX41" fmla="*/ 532262 w 4476465"/>
              <a:gd name="connsiteY41" fmla="*/ 1473958 h 4026090"/>
              <a:gd name="connsiteX42" fmla="*/ 395785 w 4476465"/>
              <a:gd name="connsiteY42" fmla="*/ 1746914 h 4026090"/>
              <a:gd name="connsiteX43" fmla="*/ 232012 w 4476465"/>
              <a:gd name="connsiteY43" fmla="*/ 1910687 h 4026090"/>
              <a:gd name="connsiteX44" fmla="*/ 109182 w 4476465"/>
              <a:gd name="connsiteY44" fmla="*/ 2101756 h 4026090"/>
              <a:gd name="connsiteX45" fmla="*/ 27295 w 4476465"/>
              <a:gd name="connsiteY45" fmla="*/ 2210938 h 4026090"/>
              <a:gd name="connsiteX46" fmla="*/ 0 w 4476465"/>
              <a:gd name="connsiteY46" fmla="*/ 2429302 h 4026090"/>
              <a:gd name="connsiteX47" fmla="*/ 81886 w 4476465"/>
              <a:gd name="connsiteY47" fmla="*/ 2593075 h 4026090"/>
              <a:gd name="connsiteX48" fmla="*/ 218364 w 4476465"/>
              <a:gd name="connsiteY48" fmla="*/ 2852382 h 4026090"/>
              <a:gd name="connsiteX49" fmla="*/ 341194 w 4476465"/>
              <a:gd name="connsiteY49" fmla="*/ 2947917 h 4026090"/>
              <a:gd name="connsiteX50" fmla="*/ 354842 w 4476465"/>
              <a:gd name="connsiteY50" fmla="*/ 3043451 h 4026090"/>
              <a:gd name="connsiteX51" fmla="*/ 341194 w 4476465"/>
              <a:gd name="connsiteY51" fmla="*/ 3220872 h 4026090"/>
              <a:gd name="connsiteX52" fmla="*/ 341194 w 4476465"/>
              <a:gd name="connsiteY52" fmla="*/ 3357350 h 4026090"/>
              <a:gd name="connsiteX53" fmla="*/ 395785 w 4476465"/>
              <a:gd name="connsiteY53" fmla="*/ 3507475 h 4026090"/>
              <a:gd name="connsiteX54" fmla="*/ 655092 w 4476465"/>
              <a:gd name="connsiteY54" fmla="*/ 3562066 h 4026090"/>
              <a:gd name="connsiteX55" fmla="*/ 859809 w 4476465"/>
              <a:gd name="connsiteY55" fmla="*/ 3575714 h 4026090"/>
              <a:gd name="connsiteX56" fmla="*/ 1091821 w 4476465"/>
              <a:gd name="connsiteY56" fmla="*/ 3452884 h 4026090"/>
              <a:gd name="connsiteX57" fmla="*/ 1228298 w 4476465"/>
              <a:gd name="connsiteY57" fmla="*/ 3343702 h 4026090"/>
              <a:gd name="connsiteX58" fmla="*/ 1351128 w 4476465"/>
              <a:gd name="connsiteY58" fmla="*/ 3302758 h 4026090"/>
              <a:gd name="connsiteX59" fmla="*/ 1433015 w 4476465"/>
              <a:gd name="connsiteY59" fmla="*/ 3248167 h 4026090"/>
              <a:gd name="connsiteX60" fmla="*/ 1637731 w 4476465"/>
              <a:gd name="connsiteY60" fmla="*/ 3207224 h 4026090"/>
              <a:gd name="connsiteX61" fmla="*/ 1801504 w 4476465"/>
              <a:gd name="connsiteY61" fmla="*/ 3357350 h 4026090"/>
              <a:gd name="connsiteX62" fmla="*/ 1801504 w 4476465"/>
              <a:gd name="connsiteY62" fmla="*/ 3425588 h 4026090"/>
              <a:gd name="connsiteX63" fmla="*/ 1760561 w 4476465"/>
              <a:gd name="connsiteY63" fmla="*/ 3534770 h 4026090"/>
              <a:gd name="connsiteX64" fmla="*/ 1651379 w 4476465"/>
              <a:gd name="connsiteY64" fmla="*/ 3725839 h 4026090"/>
              <a:gd name="connsiteX65" fmla="*/ 2169994 w 4476465"/>
              <a:gd name="connsiteY65" fmla="*/ 3971499 h 4026090"/>
              <a:gd name="connsiteX66" fmla="*/ 2306471 w 4476465"/>
              <a:gd name="connsiteY66" fmla="*/ 4026090 h 4026090"/>
              <a:gd name="connsiteX67" fmla="*/ 2525196 w 4476465"/>
              <a:gd name="connsiteY67" fmla="*/ 3767393 h 4026090"/>
              <a:gd name="connsiteX68" fmla="*/ 2753059 w 4476465"/>
              <a:gd name="connsiteY68" fmla="*/ 3910741 h 4026090"/>
              <a:gd name="connsiteX69" fmla="*/ 2848235 w 4476465"/>
              <a:gd name="connsiteY69" fmla="*/ 3911093 h 4026090"/>
              <a:gd name="connsiteX70" fmla="*/ 2951464 w 4476465"/>
              <a:gd name="connsiteY70" fmla="*/ 3840652 h 4026090"/>
              <a:gd name="connsiteX71" fmla="*/ 3078683 w 4476465"/>
              <a:gd name="connsiteY71" fmla="*/ 3746524 h 4026090"/>
              <a:gd name="connsiteX0" fmla="*/ 3078683 w 4476465"/>
              <a:gd name="connsiteY0" fmla="*/ 3746524 h 3971499"/>
              <a:gd name="connsiteX1" fmla="*/ 3245524 w 4476465"/>
              <a:gd name="connsiteY1" fmla="*/ 3711044 h 3971499"/>
              <a:gd name="connsiteX2" fmla="*/ 3391261 w 4476465"/>
              <a:gd name="connsiteY2" fmla="*/ 3707082 h 3971499"/>
              <a:gd name="connsiteX3" fmla="*/ 3628623 w 4476465"/>
              <a:gd name="connsiteY3" fmla="*/ 3760264 h 3971499"/>
              <a:gd name="connsiteX4" fmla="*/ 3752414 w 4476465"/>
              <a:gd name="connsiteY4" fmla="*/ 3774708 h 3971499"/>
              <a:gd name="connsiteX5" fmla="*/ 3725359 w 4476465"/>
              <a:gd name="connsiteY5" fmla="*/ 3633916 h 3971499"/>
              <a:gd name="connsiteX6" fmla="*/ 3743876 w 4476465"/>
              <a:gd name="connsiteY6" fmla="*/ 3597288 h 3971499"/>
              <a:gd name="connsiteX7" fmla="*/ 3689045 w 4476465"/>
              <a:gd name="connsiteY7" fmla="*/ 3561362 h 3971499"/>
              <a:gd name="connsiteX8" fmla="*/ 3684415 w 4476465"/>
              <a:gd name="connsiteY8" fmla="*/ 3374609 h 3971499"/>
              <a:gd name="connsiteX9" fmla="*/ 3743516 w 4476465"/>
              <a:gd name="connsiteY9" fmla="*/ 3202205 h 3971499"/>
              <a:gd name="connsiteX10" fmla="*/ 3807004 w 4476465"/>
              <a:gd name="connsiteY10" fmla="*/ 3080432 h 3971499"/>
              <a:gd name="connsiteX11" fmla="*/ 3929835 w 4476465"/>
              <a:gd name="connsiteY11" fmla="*/ 2975916 h 3971499"/>
              <a:gd name="connsiteX12" fmla="*/ 4071301 w 4476465"/>
              <a:gd name="connsiteY12" fmla="*/ 2861364 h 3971499"/>
              <a:gd name="connsiteX13" fmla="*/ 4148919 w 4476465"/>
              <a:gd name="connsiteY13" fmla="*/ 2715905 h 3971499"/>
              <a:gd name="connsiteX14" fmla="*/ 4162567 w 4476465"/>
              <a:gd name="connsiteY14" fmla="*/ 2593075 h 3971499"/>
              <a:gd name="connsiteX15" fmla="*/ 4053385 w 4476465"/>
              <a:gd name="connsiteY15" fmla="*/ 2470245 h 3971499"/>
              <a:gd name="connsiteX16" fmla="*/ 3944203 w 4476465"/>
              <a:gd name="connsiteY16" fmla="*/ 2320120 h 3971499"/>
              <a:gd name="connsiteX17" fmla="*/ 3944083 w 4476465"/>
              <a:gd name="connsiteY17" fmla="*/ 2011240 h 3971499"/>
              <a:gd name="connsiteX18" fmla="*/ 4026089 w 4476465"/>
              <a:gd name="connsiteY18" fmla="*/ 1815153 h 3971499"/>
              <a:gd name="connsiteX19" fmla="*/ 4158298 w 4476465"/>
              <a:gd name="connsiteY19" fmla="*/ 1832410 h 3971499"/>
              <a:gd name="connsiteX20" fmla="*/ 4330849 w 4476465"/>
              <a:gd name="connsiteY20" fmla="*/ 1686248 h 3971499"/>
              <a:gd name="connsiteX21" fmla="*/ 4463059 w 4476465"/>
              <a:gd name="connsiteY21" fmla="*/ 1573104 h 3971499"/>
              <a:gd name="connsiteX22" fmla="*/ 4476465 w 4476465"/>
              <a:gd name="connsiteY22" fmla="*/ 1310185 h 3971499"/>
              <a:gd name="connsiteX23" fmla="*/ 4326340 w 4476465"/>
              <a:gd name="connsiteY23" fmla="*/ 832514 h 3971499"/>
              <a:gd name="connsiteX24" fmla="*/ 4217158 w 4476465"/>
              <a:gd name="connsiteY24" fmla="*/ 709684 h 3971499"/>
              <a:gd name="connsiteX25" fmla="*/ 3971498 w 4476465"/>
              <a:gd name="connsiteY25" fmla="*/ 450376 h 3971499"/>
              <a:gd name="connsiteX26" fmla="*/ 3725839 w 4476465"/>
              <a:gd name="connsiteY26" fmla="*/ 341194 h 3971499"/>
              <a:gd name="connsiteX27" fmla="*/ 3452883 w 4476465"/>
              <a:gd name="connsiteY27" fmla="*/ 204717 h 3971499"/>
              <a:gd name="connsiteX28" fmla="*/ 3166280 w 4476465"/>
              <a:gd name="connsiteY28" fmla="*/ 40944 h 3971499"/>
              <a:gd name="connsiteX29" fmla="*/ 2811439 w 4476465"/>
              <a:gd name="connsiteY29" fmla="*/ 0 h 3971499"/>
              <a:gd name="connsiteX30" fmla="*/ 2483892 w 4476465"/>
              <a:gd name="connsiteY30" fmla="*/ 0 h 3971499"/>
              <a:gd name="connsiteX31" fmla="*/ 2060812 w 4476465"/>
              <a:gd name="connsiteY31" fmla="*/ 150126 h 3971499"/>
              <a:gd name="connsiteX32" fmla="*/ 1897039 w 4476465"/>
              <a:gd name="connsiteY32" fmla="*/ 204717 h 3971499"/>
              <a:gd name="connsiteX33" fmla="*/ 1692322 w 4476465"/>
              <a:gd name="connsiteY33" fmla="*/ 382138 h 3971499"/>
              <a:gd name="connsiteX34" fmla="*/ 1487606 w 4476465"/>
              <a:gd name="connsiteY34" fmla="*/ 491320 h 3971499"/>
              <a:gd name="connsiteX35" fmla="*/ 1378424 w 4476465"/>
              <a:gd name="connsiteY35" fmla="*/ 573206 h 3971499"/>
              <a:gd name="connsiteX36" fmla="*/ 1201003 w 4476465"/>
              <a:gd name="connsiteY36" fmla="*/ 682388 h 3971499"/>
              <a:gd name="connsiteX37" fmla="*/ 1173707 w 4476465"/>
              <a:gd name="connsiteY37" fmla="*/ 805218 h 3971499"/>
              <a:gd name="connsiteX38" fmla="*/ 982639 w 4476465"/>
              <a:gd name="connsiteY38" fmla="*/ 955344 h 3971499"/>
              <a:gd name="connsiteX39" fmla="*/ 777922 w 4476465"/>
              <a:gd name="connsiteY39" fmla="*/ 1146412 h 3971499"/>
              <a:gd name="connsiteX40" fmla="*/ 627797 w 4476465"/>
              <a:gd name="connsiteY40" fmla="*/ 1323833 h 3971499"/>
              <a:gd name="connsiteX41" fmla="*/ 532262 w 4476465"/>
              <a:gd name="connsiteY41" fmla="*/ 1473958 h 3971499"/>
              <a:gd name="connsiteX42" fmla="*/ 395785 w 4476465"/>
              <a:gd name="connsiteY42" fmla="*/ 1746914 h 3971499"/>
              <a:gd name="connsiteX43" fmla="*/ 232012 w 4476465"/>
              <a:gd name="connsiteY43" fmla="*/ 1910687 h 3971499"/>
              <a:gd name="connsiteX44" fmla="*/ 109182 w 4476465"/>
              <a:gd name="connsiteY44" fmla="*/ 2101756 h 3971499"/>
              <a:gd name="connsiteX45" fmla="*/ 27295 w 4476465"/>
              <a:gd name="connsiteY45" fmla="*/ 2210938 h 3971499"/>
              <a:gd name="connsiteX46" fmla="*/ 0 w 4476465"/>
              <a:gd name="connsiteY46" fmla="*/ 2429302 h 3971499"/>
              <a:gd name="connsiteX47" fmla="*/ 81886 w 4476465"/>
              <a:gd name="connsiteY47" fmla="*/ 2593075 h 3971499"/>
              <a:gd name="connsiteX48" fmla="*/ 218364 w 4476465"/>
              <a:gd name="connsiteY48" fmla="*/ 2852382 h 3971499"/>
              <a:gd name="connsiteX49" fmla="*/ 341194 w 4476465"/>
              <a:gd name="connsiteY49" fmla="*/ 2947917 h 3971499"/>
              <a:gd name="connsiteX50" fmla="*/ 354842 w 4476465"/>
              <a:gd name="connsiteY50" fmla="*/ 3043451 h 3971499"/>
              <a:gd name="connsiteX51" fmla="*/ 341194 w 4476465"/>
              <a:gd name="connsiteY51" fmla="*/ 3220872 h 3971499"/>
              <a:gd name="connsiteX52" fmla="*/ 341194 w 4476465"/>
              <a:gd name="connsiteY52" fmla="*/ 3357350 h 3971499"/>
              <a:gd name="connsiteX53" fmla="*/ 395785 w 4476465"/>
              <a:gd name="connsiteY53" fmla="*/ 3507475 h 3971499"/>
              <a:gd name="connsiteX54" fmla="*/ 655092 w 4476465"/>
              <a:gd name="connsiteY54" fmla="*/ 3562066 h 3971499"/>
              <a:gd name="connsiteX55" fmla="*/ 859809 w 4476465"/>
              <a:gd name="connsiteY55" fmla="*/ 3575714 h 3971499"/>
              <a:gd name="connsiteX56" fmla="*/ 1091821 w 4476465"/>
              <a:gd name="connsiteY56" fmla="*/ 3452884 h 3971499"/>
              <a:gd name="connsiteX57" fmla="*/ 1228298 w 4476465"/>
              <a:gd name="connsiteY57" fmla="*/ 3343702 h 3971499"/>
              <a:gd name="connsiteX58" fmla="*/ 1351128 w 4476465"/>
              <a:gd name="connsiteY58" fmla="*/ 3302758 h 3971499"/>
              <a:gd name="connsiteX59" fmla="*/ 1433015 w 4476465"/>
              <a:gd name="connsiteY59" fmla="*/ 3248167 h 3971499"/>
              <a:gd name="connsiteX60" fmla="*/ 1637731 w 4476465"/>
              <a:gd name="connsiteY60" fmla="*/ 3207224 h 3971499"/>
              <a:gd name="connsiteX61" fmla="*/ 1801504 w 4476465"/>
              <a:gd name="connsiteY61" fmla="*/ 3357350 h 3971499"/>
              <a:gd name="connsiteX62" fmla="*/ 1801504 w 4476465"/>
              <a:gd name="connsiteY62" fmla="*/ 3425588 h 3971499"/>
              <a:gd name="connsiteX63" fmla="*/ 1760561 w 4476465"/>
              <a:gd name="connsiteY63" fmla="*/ 3534770 h 3971499"/>
              <a:gd name="connsiteX64" fmla="*/ 1651379 w 4476465"/>
              <a:gd name="connsiteY64" fmla="*/ 3725839 h 3971499"/>
              <a:gd name="connsiteX65" fmla="*/ 2169994 w 4476465"/>
              <a:gd name="connsiteY65" fmla="*/ 3971499 h 3971499"/>
              <a:gd name="connsiteX66" fmla="*/ 2324748 w 4476465"/>
              <a:gd name="connsiteY66" fmla="*/ 3810541 h 3971499"/>
              <a:gd name="connsiteX67" fmla="*/ 2525196 w 4476465"/>
              <a:gd name="connsiteY67" fmla="*/ 3767393 h 3971499"/>
              <a:gd name="connsiteX68" fmla="*/ 2753059 w 4476465"/>
              <a:gd name="connsiteY68" fmla="*/ 3910741 h 3971499"/>
              <a:gd name="connsiteX69" fmla="*/ 2848235 w 4476465"/>
              <a:gd name="connsiteY69" fmla="*/ 3911093 h 3971499"/>
              <a:gd name="connsiteX70" fmla="*/ 2951464 w 4476465"/>
              <a:gd name="connsiteY70" fmla="*/ 3840652 h 3971499"/>
              <a:gd name="connsiteX71" fmla="*/ 3078683 w 4476465"/>
              <a:gd name="connsiteY71" fmla="*/ 3746524 h 3971499"/>
              <a:gd name="connsiteX0" fmla="*/ 3078683 w 4476465"/>
              <a:gd name="connsiteY0" fmla="*/ 3746524 h 3911094"/>
              <a:gd name="connsiteX1" fmla="*/ 3245524 w 4476465"/>
              <a:gd name="connsiteY1" fmla="*/ 3711044 h 3911094"/>
              <a:gd name="connsiteX2" fmla="*/ 3391261 w 4476465"/>
              <a:gd name="connsiteY2" fmla="*/ 3707082 h 3911094"/>
              <a:gd name="connsiteX3" fmla="*/ 3628623 w 4476465"/>
              <a:gd name="connsiteY3" fmla="*/ 3760264 h 3911094"/>
              <a:gd name="connsiteX4" fmla="*/ 3752414 w 4476465"/>
              <a:gd name="connsiteY4" fmla="*/ 3774708 h 3911094"/>
              <a:gd name="connsiteX5" fmla="*/ 3725359 w 4476465"/>
              <a:gd name="connsiteY5" fmla="*/ 3633916 h 3911094"/>
              <a:gd name="connsiteX6" fmla="*/ 3743876 w 4476465"/>
              <a:gd name="connsiteY6" fmla="*/ 3597288 h 3911094"/>
              <a:gd name="connsiteX7" fmla="*/ 3689045 w 4476465"/>
              <a:gd name="connsiteY7" fmla="*/ 3561362 h 3911094"/>
              <a:gd name="connsiteX8" fmla="*/ 3684415 w 4476465"/>
              <a:gd name="connsiteY8" fmla="*/ 3374609 h 3911094"/>
              <a:gd name="connsiteX9" fmla="*/ 3743516 w 4476465"/>
              <a:gd name="connsiteY9" fmla="*/ 3202205 h 3911094"/>
              <a:gd name="connsiteX10" fmla="*/ 3807004 w 4476465"/>
              <a:gd name="connsiteY10" fmla="*/ 3080432 h 3911094"/>
              <a:gd name="connsiteX11" fmla="*/ 3929835 w 4476465"/>
              <a:gd name="connsiteY11" fmla="*/ 2975916 h 3911094"/>
              <a:gd name="connsiteX12" fmla="*/ 4071301 w 4476465"/>
              <a:gd name="connsiteY12" fmla="*/ 2861364 h 3911094"/>
              <a:gd name="connsiteX13" fmla="*/ 4148919 w 4476465"/>
              <a:gd name="connsiteY13" fmla="*/ 2715905 h 3911094"/>
              <a:gd name="connsiteX14" fmla="*/ 4162567 w 4476465"/>
              <a:gd name="connsiteY14" fmla="*/ 2593075 h 3911094"/>
              <a:gd name="connsiteX15" fmla="*/ 4053385 w 4476465"/>
              <a:gd name="connsiteY15" fmla="*/ 2470245 h 3911094"/>
              <a:gd name="connsiteX16" fmla="*/ 3944203 w 4476465"/>
              <a:gd name="connsiteY16" fmla="*/ 2320120 h 3911094"/>
              <a:gd name="connsiteX17" fmla="*/ 3944083 w 4476465"/>
              <a:gd name="connsiteY17" fmla="*/ 2011240 h 3911094"/>
              <a:gd name="connsiteX18" fmla="*/ 4026089 w 4476465"/>
              <a:gd name="connsiteY18" fmla="*/ 1815153 h 3911094"/>
              <a:gd name="connsiteX19" fmla="*/ 4158298 w 4476465"/>
              <a:gd name="connsiteY19" fmla="*/ 1832410 h 3911094"/>
              <a:gd name="connsiteX20" fmla="*/ 4330849 w 4476465"/>
              <a:gd name="connsiteY20" fmla="*/ 1686248 h 3911094"/>
              <a:gd name="connsiteX21" fmla="*/ 4463059 w 4476465"/>
              <a:gd name="connsiteY21" fmla="*/ 1573104 h 3911094"/>
              <a:gd name="connsiteX22" fmla="*/ 4476465 w 4476465"/>
              <a:gd name="connsiteY22" fmla="*/ 1310185 h 3911094"/>
              <a:gd name="connsiteX23" fmla="*/ 4326340 w 4476465"/>
              <a:gd name="connsiteY23" fmla="*/ 832514 h 3911094"/>
              <a:gd name="connsiteX24" fmla="*/ 4217158 w 4476465"/>
              <a:gd name="connsiteY24" fmla="*/ 709684 h 3911094"/>
              <a:gd name="connsiteX25" fmla="*/ 3971498 w 4476465"/>
              <a:gd name="connsiteY25" fmla="*/ 450376 h 3911094"/>
              <a:gd name="connsiteX26" fmla="*/ 3725839 w 4476465"/>
              <a:gd name="connsiteY26" fmla="*/ 341194 h 3911094"/>
              <a:gd name="connsiteX27" fmla="*/ 3452883 w 4476465"/>
              <a:gd name="connsiteY27" fmla="*/ 204717 h 3911094"/>
              <a:gd name="connsiteX28" fmla="*/ 3166280 w 4476465"/>
              <a:gd name="connsiteY28" fmla="*/ 40944 h 3911094"/>
              <a:gd name="connsiteX29" fmla="*/ 2811439 w 4476465"/>
              <a:gd name="connsiteY29" fmla="*/ 0 h 3911094"/>
              <a:gd name="connsiteX30" fmla="*/ 2483892 w 4476465"/>
              <a:gd name="connsiteY30" fmla="*/ 0 h 3911094"/>
              <a:gd name="connsiteX31" fmla="*/ 2060812 w 4476465"/>
              <a:gd name="connsiteY31" fmla="*/ 150126 h 3911094"/>
              <a:gd name="connsiteX32" fmla="*/ 1897039 w 4476465"/>
              <a:gd name="connsiteY32" fmla="*/ 204717 h 3911094"/>
              <a:gd name="connsiteX33" fmla="*/ 1692322 w 4476465"/>
              <a:gd name="connsiteY33" fmla="*/ 382138 h 3911094"/>
              <a:gd name="connsiteX34" fmla="*/ 1487606 w 4476465"/>
              <a:gd name="connsiteY34" fmla="*/ 491320 h 3911094"/>
              <a:gd name="connsiteX35" fmla="*/ 1378424 w 4476465"/>
              <a:gd name="connsiteY35" fmla="*/ 573206 h 3911094"/>
              <a:gd name="connsiteX36" fmla="*/ 1201003 w 4476465"/>
              <a:gd name="connsiteY36" fmla="*/ 682388 h 3911094"/>
              <a:gd name="connsiteX37" fmla="*/ 1173707 w 4476465"/>
              <a:gd name="connsiteY37" fmla="*/ 805218 h 3911094"/>
              <a:gd name="connsiteX38" fmla="*/ 982639 w 4476465"/>
              <a:gd name="connsiteY38" fmla="*/ 955344 h 3911094"/>
              <a:gd name="connsiteX39" fmla="*/ 777922 w 4476465"/>
              <a:gd name="connsiteY39" fmla="*/ 1146412 h 3911094"/>
              <a:gd name="connsiteX40" fmla="*/ 627797 w 4476465"/>
              <a:gd name="connsiteY40" fmla="*/ 1323833 h 3911094"/>
              <a:gd name="connsiteX41" fmla="*/ 532262 w 4476465"/>
              <a:gd name="connsiteY41" fmla="*/ 1473958 h 3911094"/>
              <a:gd name="connsiteX42" fmla="*/ 395785 w 4476465"/>
              <a:gd name="connsiteY42" fmla="*/ 1746914 h 3911094"/>
              <a:gd name="connsiteX43" fmla="*/ 232012 w 4476465"/>
              <a:gd name="connsiteY43" fmla="*/ 1910687 h 3911094"/>
              <a:gd name="connsiteX44" fmla="*/ 109182 w 4476465"/>
              <a:gd name="connsiteY44" fmla="*/ 2101756 h 3911094"/>
              <a:gd name="connsiteX45" fmla="*/ 27295 w 4476465"/>
              <a:gd name="connsiteY45" fmla="*/ 2210938 h 3911094"/>
              <a:gd name="connsiteX46" fmla="*/ 0 w 4476465"/>
              <a:gd name="connsiteY46" fmla="*/ 2429302 h 3911094"/>
              <a:gd name="connsiteX47" fmla="*/ 81886 w 4476465"/>
              <a:gd name="connsiteY47" fmla="*/ 2593075 h 3911094"/>
              <a:gd name="connsiteX48" fmla="*/ 218364 w 4476465"/>
              <a:gd name="connsiteY48" fmla="*/ 2852382 h 3911094"/>
              <a:gd name="connsiteX49" fmla="*/ 341194 w 4476465"/>
              <a:gd name="connsiteY49" fmla="*/ 2947917 h 3911094"/>
              <a:gd name="connsiteX50" fmla="*/ 354842 w 4476465"/>
              <a:gd name="connsiteY50" fmla="*/ 3043451 h 3911094"/>
              <a:gd name="connsiteX51" fmla="*/ 341194 w 4476465"/>
              <a:gd name="connsiteY51" fmla="*/ 3220872 h 3911094"/>
              <a:gd name="connsiteX52" fmla="*/ 341194 w 4476465"/>
              <a:gd name="connsiteY52" fmla="*/ 3357350 h 3911094"/>
              <a:gd name="connsiteX53" fmla="*/ 395785 w 4476465"/>
              <a:gd name="connsiteY53" fmla="*/ 3507475 h 3911094"/>
              <a:gd name="connsiteX54" fmla="*/ 655092 w 4476465"/>
              <a:gd name="connsiteY54" fmla="*/ 3562066 h 3911094"/>
              <a:gd name="connsiteX55" fmla="*/ 859809 w 4476465"/>
              <a:gd name="connsiteY55" fmla="*/ 3575714 h 3911094"/>
              <a:gd name="connsiteX56" fmla="*/ 1091821 w 4476465"/>
              <a:gd name="connsiteY56" fmla="*/ 3452884 h 3911094"/>
              <a:gd name="connsiteX57" fmla="*/ 1228298 w 4476465"/>
              <a:gd name="connsiteY57" fmla="*/ 3343702 h 3911094"/>
              <a:gd name="connsiteX58" fmla="*/ 1351128 w 4476465"/>
              <a:gd name="connsiteY58" fmla="*/ 3302758 h 3911094"/>
              <a:gd name="connsiteX59" fmla="*/ 1433015 w 4476465"/>
              <a:gd name="connsiteY59" fmla="*/ 3248167 h 3911094"/>
              <a:gd name="connsiteX60" fmla="*/ 1637731 w 4476465"/>
              <a:gd name="connsiteY60" fmla="*/ 3207224 h 3911094"/>
              <a:gd name="connsiteX61" fmla="*/ 1801504 w 4476465"/>
              <a:gd name="connsiteY61" fmla="*/ 3357350 h 3911094"/>
              <a:gd name="connsiteX62" fmla="*/ 1801504 w 4476465"/>
              <a:gd name="connsiteY62" fmla="*/ 3425588 h 3911094"/>
              <a:gd name="connsiteX63" fmla="*/ 1760561 w 4476465"/>
              <a:gd name="connsiteY63" fmla="*/ 3534770 h 3911094"/>
              <a:gd name="connsiteX64" fmla="*/ 1651379 w 4476465"/>
              <a:gd name="connsiteY64" fmla="*/ 3725839 h 3911094"/>
              <a:gd name="connsiteX65" fmla="*/ 2160855 w 4476465"/>
              <a:gd name="connsiteY65" fmla="*/ 3755950 h 3911094"/>
              <a:gd name="connsiteX66" fmla="*/ 2324748 w 4476465"/>
              <a:gd name="connsiteY66" fmla="*/ 3810541 h 3911094"/>
              <a:gd name="connsiteX67" fmla="*/ 2525196 w 4476465"/>
              <a:gd name="connsiteY67" fmla="*/ 3767393 h 3911094"/>
              <a:gd name="connsiteX68" fmla="*/ 2753059 w 4476465"/>
              <a:gd name="connsiteY68" fmla="*/ 3910741 h 3911094"/>
              <a:gd name="connsiteX69" fmla="*/ 2848235 w 4476465"/>
              <a:gd name="connsiteY69" fmla="*/ 3911093 h 3911094"/>
              <a:gd name="connsiteX70" fmla="*/ 2951464 w 4476465"/>
              <a:gd name="connsiteY70" fmla="*/ 3840652 h 3911094"/>
              <a:gd name="connsiteX71" fmla="*/ 3078683 w 4476465"/>
              <a:gd name="connsiteY71" fmla="*/ 3746524 h 3911094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637731 w 4476465"/>
              <a:gd name="connsiteY60" fmla="*/ 3207224 h 3911093"/>
              <a:gd name="connsiteX61" fmla="*/ 1801504 w 4476465"/>
              <a:gd name="connsiteY61" fmla="*/ 3357350 h 3911093"/>
              <a:gd name="connsiteX62" fmla="*/ 1801504 w 4476465"/>
              <a:gd name="connsiteY62" fmla="*/ 3425588 h 3911093"/>
              <a:gd name="connsiteX63" fmla="*/ 1760561 w 4476465"/>
              <a:gd name="connsiteY63" fmla="*/ 3534770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637731 w 4476465"/>
              <a:gd name="connsiteY60" fmla="*/ 3207224 h 3911093"/>
              <a:gd name="connsiteX61" fmla="*/ 1801504 w 4476465"/>
              <a:gd name="connsiteY61" fmla="*/ 3357350 h 3911093"/>
              <a:gd name="connsiteX62" fmla="*/ 1801504 w 4476465"/>
              <a:gd name="connsiteY62" fmla="*/ 3425588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637731 w 4476465"/>
              <a:gd name="connsiteY60" fmla="*/ 3207224 h 3911093"/>
              <a:gd name="connsiteX61" fmla="*/ 1801504 w 4476465"/>
              <a:gd name="connsiteY61" fmla="*/ 3357350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327020 w 4476465"/>
              <a:gd name="connsiteY60" fmla="*/ 3108432 h 3911093"/>
              <a:gd name="connsiteX61" fmla="*/ 1801504 w 4476465"/>
              <a:gd name="connsiteY61" fmla="*/ 3357350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327020 w 4476465"/>
              <a:gd name="connsiteY60" fmla="*/ 3108432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00261 w 4476465"/>
              <a:gd name="connsiteY54" fmla="*/ 3508179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204117 w 4476465"/>
              <a:gd name="connsiteY52" fmla="*/ 3402255 h 3911093"/>
              <a:gd name="connsiteX53" fmla="*/ 395785 w 4476465"/>
              <a:gd name="connsiteY53" fmla="*/ 3507475 h 3911093"/>
              <a:gd name="connsiteX54" fmla="*/ 600261 w 4476465"/>
              <a:gd name="connsiteY54" fmla="*/ 3508179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140147 w 4476465"/>
              <a:gd name="connsiteY51" fmla="*/ 3220872 h 3911093"/>
              <a:gd name="connsiteX52" fmla="*/ 204117 w 4476465"/>
              <a:gd name="connsiteY52" fmla="*/ 3402255 h 3911093"/>
              <a:gd name="connsiteX53" fmla="*/ 395785 w 4476465"/>
              <a:gd name="connsiteY53" fmla="*/ 3507475 h 3911093"/>
              <a:gd name="connsiteX54" fmla="*/ 600261 w 4476465"/>
              <a:gd name="connsiteY54" fmla="*/ 3508179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135517 w 4476465"/>
              <a:gd name="connsiteY50" fmla="*/ 2953640 h 3911093"/>
              <a:gd name="connsiteX51" fmla="*/ 140147 w 4476465"/>
              <a:gd name="connsiteY51" fmla="*/ 3220872 h 3911093"/>
              <a:gd name="connsiteX52" fmla="*/ 204117 w 4476465"/>
              <a:gd name="connsiteY52" fmla="*/ 3402255 h 3911093"/>
              <a:gd name="connsiteX53" fmla="*/ 395785 w 4476465"/>
              <a:gd name="connsiteY53" fmla="*/ 3507475 h 3911093"/>
              <a:gd name="connsiteX54" fmla="*/ 600261 w 4476465"/>
              <a:gd name="connsiteY54" fmla="*/ 3508179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176701 w 4476465"/>
              <a:gd name="connsiteY49" fmla="*/ 2920974 h 3911093"/>
              <a:gd name="connsiteX50" fmla="*/ 135517 w 4476465"/>
              <a:gd name="connsiteY50" fmla="*/ 2953640 h 3911093"/>
              <a:gd name="connsiteX51" fmla="*/ 140147 w 4476465"/>
              <a:gd name="connsiteY51" fmla="*/ 3220872 h 3911093"/>
              <a:gd name="connsiteX52" fmla="*/ 204117 w 4476465"/>
              <a:gd name="connsiteY52" fmla="*/ 3402255 h 3911093"/>
              <a:gd name="connsiteX53" fmla="*/ 395785 w 4476465"/>
              <a:gd name="connsiteY53" fmla="*/ 3507475 h 3911093"/>
              <a:gd name="connsiteX54" fmla="*/ 600261 w 4476465"/>
              <a:gd name="connsiteY54" fmla="*/ 3508179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124376 w 4522158"/>
              <a:gd name="connsiteY0" fmla="*/ 3746524 h 3911093"/>
              <a:gd name="connsiteX1" fmla="*/ 3291217 w 4522158"/>
              <a:gd name="connsiteY1" fmla="*/ 3711044 h 3911093"/>
              <a:gd name="connsiteX2" fmla="*/ 3436954 w 4522158"/>
              <a:gd name="connsiteY2" fmla="*/ 3707082 h 3911093"/>
              <a:gd name="connsiteX3" fmla="*/ 3674316 w 4522158"/>
              <a:gd name="connsiteY3" fmla="*/ 3760264 h 3911093"/>
              <a:gd name="connsiteX4" fmla="*/ 3798107 w 4522158"/>
              <a:gd name="connsiteY4" fmla="*/ 3774708 h 3911093"/>
              <a:gd name="connsiteX5" fmla="*/ 3771052 w 4522158"/>
              <a:gd name="connsiteY5" fmla="*/ 3633916 h 3911093"/>
              <a:gd name="connsiteX6" fmla="*/ 3789569 w 4522158"/>
              <a:gd name="connsiteY6" fmla="*/ 3597288 h 3911093"/>
              <a:gd name="connsiteX7" fmla="*/ 3734738 w 4522158"/>
              <a:gd name="connsiteY7" fmla="*/ 3561362 h 3911093"/>
              <a:gd name="connsiteX8" fmla="*/ 3730108 w 4522158"/>
              <a:gd name="connsiteY8" fmla="*/ 3374609 h 3911093"/>
              <a:gd name="connsiteX9" fmla="*/ 3789209 w 4522158"/>
              <a:gd name="connsiteY9" fmla="*/ 3202205 h 3911093"/>
              <a:gd name="connsiteX10" fmla="*/ 3852697 w 4522158"/>
              <a:gd name="connsiteY10" fmla="*/ 3080432 h 3911093"/>
              <a:gd name="connsiteX11" fmla="*/ 3975528 w 4522158"/>
              <a:gd name="connsiteY11" fmla="*/ 2975916 h 3911093"/>
              <a:gd name="connsiteX12" fmla="*/ 4116994 w 4522158"/>
              <a:gd name="connsiteY12" fmla="*/ 2861364 h 3911093"/>
              <a:gd name="connsiteX13" fmla="*/ 4194612 w 4522158"/>
              <a:gd name="connsiteY13" fmla="*/ 2715905 h 3911093"/>
              <a:gd name="connsiteX14" fmla="*/ 4208260 w 4522158"/>
              <a:gd name="connsiteY14" fmla="*/ 2593075 h 3911093"/>
              <a:gd name="connsiteX15" fmla="*/ 4099078 w 4522158"/>
              <a:gd name="connsiteY15" fmla="*/ 2470245 h 3911093"/>
              <a:gd name="connsiteX16" fmla="*/ 3989896 w 4522158"/>
              <a:gd name="connsiteY16" fmla="*/ 2320120 h 3911093"/>
              <a:gd name="connsiteX17" fmla="*/ 3989776 w 4522158"/>
              <a:gd name="connsiteY17" fmla="*/ 2011240 h 3911093"/>
              <a:gd name="connsiteX18" fmla="*/ 4071782 w 4522158"/>
              <a:gd name="connsiteY18" fmla="*/ 1815153 h 3911093"/>
              <a:gd name="connsiteX19" fmla="*/ 4203991 w 4522158"/>
              <a:gd name="connsiteY19" fmla="*/ 1832410 h 3911093"/>
              <a:gd name="connsiteX20" fmla="*/ 4376542 w 4522158"/>
              <a:gd name="connsiteY20" fmla="*/ 1686248 h 3911093"/>
              <a:gd name="connsiteX21" fmla="*/ 4508752 w 4522158"/>
              <a:gd name="connsiteY21" fmla="*/ 1573104 h 3911093"/>
              <a:gd name="connsiteX22" fmla="*/ 4522158 w 4522158"/>
              <a:gd name="connsiteY22" fmla="*/ 1310185 h 3911093"/>
              <a:gd name="connsiteX23" fmla="*/ 4372033 w 4522158"/>
              <a:gd name="connsiteY23" fmla="*/ 832514 h 3911093"/>
              <a:gd name="connsiteX24" fmla="*/ 4262851 w 4522158"/>
              <a:gd name="connsiteY24" fmla="*/ 709684 h 3911093"/>
              <a:gd name="connsiteX25" fmla="*/ 4017191 w 4522158"/>
              <a:gd name="connsiteY25" fmla="*/ 450376 h 3911093"/>
              <a:gd name="connsiteX26" fmla="*/ 3771532 w 4522158"/>
              <a:gd name="connsiteY26" fmla="*/ 341194 h 3911093"/>
              <a:gd name="connsiteX27" fmla="*/ 3498576 w 4522158"/>
              <a:gd name="connsiteY27" fmla="*/ 204717 h 3911093"/>
              <a:gd name="connsiteX28" fmla="*/ 3211973 w 4522158"/>
              <a:gd name="connsiteY28" fmla="*/ 40944 h 3911093"/>
              <a:gd name="connsiteX29" fmla="*/ 2857132 w 4522158"/>
              <a:gd name="connsiteY29" fmla="*/ 0 h 3911093"/>
              <a:gd name="connsiteX30" fmla="*/ 2529585 w 4522158"/>
              <a:gd name="connsiteY30" fmla="*/ 0 h 3911093"/>
              <a:gd name="connsiteX31" fmla="*/ 2106505 w 4522158"/>
              <a:gd name="connsiteY31" fmla="*/ 150126 h 3911093"/>
              <a:gd name="connsiteX32" fmla="*/ 1942732 w 4522158"/>
              <a:gd name="connsiteY32" fmla="*/ 204717 h 3911093"/>
              <a:gd name="connsiteX33" fmla="*/ 1738015 w 4522158"/>
              <a:gd name="connsiteY33" fmla="*/ 382138 h 3911093"/>
              <a:gd name="connsiteX34" fmla="*/ 1533299 w 4522158"/>
              <a:gd name="connsiteY34" fmla="*/ 491320 h 3911093"/>
              <a:gd name="connsiteX35" fmla="*/ 1424117 w 4522158"/>
              <a:gd name="connsiteY35" fmla="*/ 573206 h 3911093"/>
              <a:gd name="connsiteX36" fmla="*/ 1246696 w 4522158"/>
              <a:gd name="connsiteY36" fmla="*/ 682388 h 3911093"/>
              <a:gd name="connsiteX37" fmla="*/ 1219400 w 4522158"/>
              <a:gd name="connsiteY37" fmla="*/ 805218 h 3911093"/>
              <a:gd name="connsiteX38" fmla="*/ 1028332 w 4522158"/>
              <a:gd name="connsiteY38" fmla="*/ 955344 h 3911093"/>
              <a:gd name="connsiteX39" fmla="*/ 823615 w 4522158"/>
              <a:gd name="connsiteY39" fmla="*/ 1146412 h 3911093"/>
              <a:gd name="connsiteX40" fmla="*/ 673490 w 4522158"/>
              <a:gd name="connsiteY40" fmla="*/ 1323833 h 3911093"/>
              <a:gd name="connsiteX41" fmla="*/ 577955 w 4522158"/>
              <a:gd name="connsiteY41" fmla="*/ 1473958 h 3911093"/>
              <a:gd name="connsiteX42" fmla="*/ 441478 w 4522158"/>
              <a:gd name="connsiteY42" fmla="*/ 1746914 h 3911093"/>
              <a:gd name="connsiteX43" fmla="*/ 277705 w 4522158"/>
              <a:gd name="connsiteY43" fmla="*/ 1910687 h 3911093"/>
              <a:gd name="connsiteX44" fmla="*/ 154875 w 4522158"/>
              <a:gd name="connsiteY44" fmla="*/ 2101756 h 3911093"/>
              <a:gd name="connsiteX45" fmla="*/ 72988 w 4522158"/>
              <a:gd name="connsiteY45" fmla="*/ 2210938 h 3911093"/>
              <a:gd name="connsiteX46" fmla="*/ 0 w 4522158"/>
              <a:gd name="connsiteY46" fmla="*/ 2429302 h 3911093"/>
              <a:gd name="connsiteX47" fmla="*/ 127579 w 4522158"/>
              <a:gd name="connsiteY47" fmla="*/ 2593075 h 3911093"/>
              <a:gd name="connsiteX48" fmla="*/ 264057 w 4522158"/>
              <a:gd name="connsiteY48" fmla="*/ 2852382 h 3911093"/>
              <a:gd name="connsiteX49" fmla="*/ 222394 w 4522158"/>
              <a:gd name="connsiteY49" fmla="*/ 2920974 h 3911093"/>
              <a:gd name="connsiteX50" fmla="*/ 181210 w 4522158"/>
              <a:gd name="connsiteY50" fmla="*/ 2953640 h 3911093"/>
              <a:gd name="connsiteX51" fmla="*/ 185840 w 4522158"/>
              <a:gd name="connsiteY51" fmla="*/ 3220872 h 3911093"/>
              <a:gd name="connsiteX52" fmla="*/ 249810 w 4522158"/>
              <a:gd name="connsiteY52" fmla="*/ 3402255 h 3911093"/>
              <a:gd name="connsiteX53" fmla="*/ 441478 w 4522158"/>
              <a:gd name="connsiteY53" fmla="*/ 3507475 h 3911093"/>
              <a:gd name="connsiteX54" fmla="*/ 645954 w 4522158"/>
              <a:gd name="connsiteY54" fmla="*/ 3508179 h 3911093"/>
              <a:gd name="connsiteX55" fmla="*/ 750148 w 4522158"/>
              <a:gd name="connsiteY55" fmla="*/ 3449978 h 3911093"/>
              <a:gd name="connsiteX56" fmla="*/ 881635 w 4522158"/>
              <a:gd name="connsiteY56" fmla="*/ 3345110 h 3911093"/>
              <a:gd name="connsiteX57" fmla="*/ 1118635 w 4522158"/>
              <a:gd name="connsiteY57" fmla="*/ 3244908 h 3911093"/>
              <a:gd name="connsiteX58" fmla="*/ 1296298 w 4522158"/>
              <a:gd name="connsiteY58" fmla="*/ 3141097 h 3911093"/>
              <a:gd name="connsiteX59" fmla="*/ 1414739 w 4522158"/>
              <a:gd name="connsiteY59" fmla="*/ 3122431 h 3911093"/>
              <a:gd name="connsiteX60" fmla="*/ 1555484 w 4522158"/>
              <a:gd name="connsiteY60" fmla="*/ 3126394 h 3911093"/>
              <a:gd name="connsiteX61" fmla="*/ 1746672 w 4522158"/>
              <a:gd name="connsiteY61" fmla="*/ 3339387 h 3911093"/>
              <a:gd name="connsiteX62" fmla="*/ 1655287 w 4522158"/>
              <a:gd name="connsiteY62" fmla="*/ 3524381 h 3911093"/>
              <a:gd name="connsiteX63" fmla="*/ 1806255 w 4522158"/>
              <a:gd name="connsiteY63" fmla="*/ 3543751 h 3911093"/>
              <a:gd name="connsiteX64" fmla="*/ 1971228 w 4522158"/>
              <a:gd name="connsiteY64" fmla="*/ 3671952 h 3911093"/>
              <a:gd name="connsiteX65" fmla="*/ 2206548 w 4522158"/>
              <a:gd name="connsiteY65" fmla="*/ 3755950 h 3911093"/>
              <a:gd name="connsiteX66" fmla="*/ 2370441 w 4522158"/>
              <a:gd name="connsiteY66" fmla="*/ 3810541 h 3911093"/>
              <a:gd name="connsiteX67" fmla="*/ 2570889 w 4522158"/>
              <a:gd name="connsiteY67" fmla="*/ 3767393 h 3911093"/>
              <a:gd name="connsiteX68" fmla="*/ 2798752 w 4522158"/>
              <a:gd name="connsiteY68" fmla="*/ 3910741 h 3911093"/>
              <a:gd name="connsiteX69" fmla="*/ 2893928 w 4522158"/>
              <a:gd name="connsiteY69" fmla="*/ 3911093 h 3911093"/>
              <a:gd name="connsiteX70" fmla="*/ 2997157 w 4522158"/>
              <a:gd name="connsiteY70" fmla="*/ 3840652 h 3911093"/>
              <a:gd name="connsiteX71" fmla="*/ 3124376 w 4522158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746718 w 4595386"/>
              <a:gd name="connsiteY40" fmla="*/ 1323833 h 3911093"/>
              <a:gd name="connsiteX41" fmla="*/ 651183 w 4595386"/>
              <a:gd name="connsiteY41" fmla="*/ 1473958 h 3911093"/>
              <a:gd name="connsiteX42" fmla="*/ 514706 w 4595386"/>
              <a:gd name="connsiteY42" fmla="*/ 1746914 h 3911093"/>
              <a:gd name="connsiteX43" fmla="*/ 350933 w 4595386"/>
              <a:gd name="connsiteY43" fmla="*/ 1910687 h 3911093"/>
              <a:gd name="connsiteX44" fmla="*/ 228103 w 4595386"/>
              <a:gd name="connsiteY44" fmla="*/ 2101756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746718 w 4595386"/>
              <a:gd name="connsiteY40" fmla="*/ 1323833 h 3911093"/>
              <a:gd name="connsiteX41" fmla="*/ 651183 w 4595386"/>
              <a:gd name="connsiteY41" fmla="*/ 1473958 h 3911093"/>
              <a:gd name="connsiteX42" fmla="*/ 514706 w 4595386"/>
              <a:gd name="connsiteY42" fmla="*/ 1746914 h 3911093"/>
              <a:gd name="connsiteX43" fmla="*/ 350933 w 4595386"/>
              <a:gd name="connsiteY43" fmla="*/ 191068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746718 w 4595386"/>
              <a:gd name="connsiteY40" fmla="*/ 1323833 h 3911093"/>
              <a:gd name="connsiteX41" fmla="*/ 651183 w 4595386"/>
              <a:gd name="connsiteY41" fmla="*/ 1473958 h 3911093"/>
              <a:gd name="connsiteX42" fmla="*/ 514706 w 4595386"/>
              <a:gd name="connsiteY42" fmla="*/ 1746914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746718 w 4595386"/>
              <a:gd name="connsiteY40" fmla="*/ 1323833 h 3911093"/>
              <a:gd name="connsiteX41" fmla="*/ 651183 w 4595386"/>
              <a:gd name="connsiteY41" fmla="*/ 1473958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746718 w 4595386"/>
              <a:gd name="connsiteY40" fmla="*/ 1323833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045888 w 4595386"/>
              <a:gd name="connsiteY37" fmla="*/ 463933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265093 w 4595386"/>
              <a:gd name="connsiteY36" fmla="*/ 314157 h 3911093"/>
              <a:gd name="connsiteX37" fmla="*/ 1045888 w 4595386"/>
              <a:gd name="connsiteY37" fmla="*/ 463933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378545 w 4595386"/>
              <a:gd name="connsiteY35" fmla="*/ 195996 h 3911093"/>
              <a:gd name="connsiteX36" fmla="*/ 1265093 w 4595386"/>
              <a:gd name="connsiteY36" fmla="*/ 314157 h 3911093"/>
              <a:gd name="connsiteX37" fmla="*/ 1045888 w 4595386"/>
              <a:gd name="connsiteY37" fmla="*/ 463933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442033 w 4595386"/>
              <a:gd name="connsiteY34" fmla="*/ 105128 h 3911093"/>
              <a:gd name="connsiteX35" fmla="*/ 1378545 w 4595386"/>
              <a:gd name="connsiteY35" fmla="*/ 195996 h 3911093"/>
              <a:gd name="connsiteX36" fmla="*/ 1265093 w 4595386"/>
              <a:gd name="connsiteY36" fmla="*/ 314157 h 3911093"/>
              <a:gd name="connsiteX37" fmla="*/ 1045888 w 4595386"/>
              <a:gd name="connsiteY37" fmla="*/ 463933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665027 w 4595386"/>
              <a:gd name="connsiteY33" fmla="*/ 13909 h 3911093"/>
              <a:gd name="connsiteX34" fmla="*/ 1442033 w 4595386"/>
              <a:gd name="connsiteY34" fmla="*/ 105128 h 3911093"/>
              <a:gd name="connsiteX35" fmla="*/ 1378545 w 4595386"/>
              <a:gd name="connsiteY35" fmla="*/ 195996 h 3911093"/>
              <a:gd name="connsiteX36" fmla="*/ 1265093 w 4595386"/>
              <a:gd name="connsiteY36" fmla="*/ 314157 h 3911093"/>
              <a:gd name="connsiteX37" fmla="*/ 1045888 w 4595386"/>
              <a:gd name="connsiteY37" fmla="*/ 463933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813407 h 3977976"/>
              <a:gd name="connsiteX1" fmla="*/ 3364445 w 4595386"/>
              <a:gd name="connsiteY1" fmla="*/ 3777927 h 3977976"/>
              <a:gd name="connsiteX2" fmla="*/ 3510182 w 4595386"/>
              <a:gd name="connsiteY2" fmla="*/ 3773965 h 3977976"/>
              <a:gd name="connsiteX3" fmla="*/ 3747544 w 4595386"/>
              <a:gd name="connsiteY3" fmla="*/ 3827147 h 3977976"/>
              <a:gd name="connsiteX4" fmla="*/ 3871335 w 4595386"/>
              <a:gd name="connsiteY4" fmla="*/ 3841591 h 3977976"/>
              <a:gd name="connsiteX5" fmla="*/ 3844280 w 4595386"/>
              <a:gd name="connsiteY5" fmla="*/ 3700799 h 3977976"/>
              <a:gd name="connsiteX6" fmla="*/ 3862797 w 4595386"/>
              <a:gd name="connsiteY6" fmla="*/ 3664171 h 3977976"/>
              <a:gd name="connsiteX7" fmla="*/ 3807966 w 4595386"/>
              <a:gd name="connsiteY7" fmla="*/ 3628245 h 3977976"/>
              <a:gd name="connsiteX8" fmla="*/ 3803336 w 4595386"/>
              <a:gd name="connsiteY8" fmla="*/ 3441492 h 3977976"/>
              <a:gd name="connsiteX9" fmla="*/ 3862437 w 4595386"/>
              <a:gd name="connsiteY9" fmla="*/ 3269088 h 3977976"/>
              <a:gd name="connsiteX10" fmla="*/ 3925925 w 4595386"/>
              <a:gd name="connsiteY10" fmla="*/ 3147315 h 3977976"/>
              <a:gd name="connsiteX11" fmla="*/ 4048756 w 4595386"/>
              <a:gd name="connsiteY11" fmla="*/ 3042799 h 3977976"/>
              <a:gd name="connsiteX12" fmla="*/ 4190222 w 4595386"/>
              <a:gd name="connsiteY12" fmla="*/ 2928247 h 3977976"/>
              <a:gd name="connsiteX13" fmla="*/ 4267840 w 4595386"/>
              <a:gd name="connsiteY13" fmla="*/ 2782788 h 3977976"/>
              <a:gd name="connsiteX14" fmla="*/ 4281488 w 4595386"/>
              <a:gd name="connsiteY14" fmla="*/ 2659958 h 3977976"/>
              <a:gd name="connsiteX15" fmla="*/ 4172306 w 4595386"/>
              <a:gd name="connsiteY15" fmla="*/ 2537128 h 3977976"/>
              <a:gd name="connsiteX16" fmla="*/ 4063124 w 4595386"/>
              <a:gd name="connsiteY16" fmla="*/ 2387003 h 3977976"/>
              <a:gd name="connsiteX17" fmla="*/ 4063004 w 4595386"/>
              <a:gd name="connsiteY17" fmla="*/ 2078123 h 3977976"/>
              <a:gd name="connsiteX18" fmla="*/ 4145010 w 4595386"/>
              <a:gd name="connsiteY18" fmla="*/ 1882036 h 3977976"/>
              <a:gd name="connsiteX19" fmla="*/ 4277219 w 4595386"/>
              <a:gd name="connsiteY19" fmla="*/ 1899293 h 3977976"/>
              <a:gd name="connsiteX20" fmla="*/ 4449770 w 4595386"/>
              <a:gd name="connsiteY20" fmla="*/ 1753131 h 3977976"/>
              <a:gd name="connsiteX21" fmla="*/ 4581980 w 4595386"/>
              <a:gd name="connsiteY21" fmla="*/ 1639987 h 3977976"/>
              <a:gd name="connsiteX22" fmla="*/ 4595386 w 4595386"/>
              <a:gd name="connsiteY22" fmla="*/ 1377068 h 3977976"/>
              <a:gd name="connsiteX23" fmla="*/ 4445261 w 4595386"/>
              <a:gd name="connsiteY23" fmla="*/ 899397 h 3977976"/>
              <a:gd name="connsiteX24" fmla="*/ 4336079 w 4595386"/>
              <a:gd name="connsiteY24" fmla="*/ 776567 h 3977976"/>
              <a:gd name="connsiteX25" fmla="*/ 4090419 w 4595386"/>
              <a:gd name="connsiteY25" fmla="*/ 517259 h 3977976"/>
              <a:gd name="connsiteX26" fmla="*/ 3844760 w 4595386"/>
              <a:gd name="connsiteY26" fmla="*/ 408077 h 3977976"/>
              <a:gd name="connsiteX27" fmla="*/ 3571804 w 4595386"/>
              <a:gd name="connsiteY27" fmla="*/ 271600 h 3977976"/>
              <a:gd name="connsiteX28" fmla="*/ 3285201 w 4595386"/>
              <a:gd name="connsiteY28" fmla="*/ 107827 h 3977976"/>
              <a:gd name="connsiteX29" fmla="*/ 2930360 w 4595386"/>
              <a:gd name="connsiteY29" fmla="*/ 66883 h 3977976"/>
              <a:gd name="connsiteX30" fmla="*/ 2602813 w 4595386"/>
              <a:gd name="connsiteY30" fmla="*/ 66883 h 3977976"/>
              <a:gd name="connsiteX31" fmla="*/ 2179733 w 4595386"/>
              <a:gd name="connsiteY31" fmla="*/ 217009 h 3977976"/>
              <a:gd name="connsiteX32" fmla="*/ 1988544 w 4595386"/>
              <a:gd name="connsiteY32" fmla="*/ 2163 h 3977976"/>
              <a:gd name="connsiteX33" fmla="*/ 1665027 w 4595386"/>
              <a:gd name="connsiteY33" fmla="*/ 80792 h 3977976"/>
              <a:gd name="connsiteX34" fmla="*/ 1442033 w 4595386"/>
              <a:gd name="connsiteY34" fmla="*/ 172011 h 3977976"/>
              <a:gd name="connsiteX35" fmla="*/ 1378545 w 4595386"/>
              <a:gd name="connsiteY35" fmla="*/ 262879 h 3977976"/>
              <a:gd name="connsiteX36" fmla="*/ 1265093 w 4595386"/>
              <a:gd name="connsiteY36" fmla="*/ 381040 h 3977976"/>
              <a:gd name="connsiteX37" fmla="*/ 1045888 w 4595386"/>
              <a:gd name="connsiteY37" fmla="*/ 530816 h 3977976"/>
              <a:gd name="connsiteX38" fmla="*/ 918789 w 4595386"/>
              <a:gd name="connsiteY38" fmla="*/ 600110 h 3977976"/>
              <a:gd name="connsiteX39" fmla="*/ 704933 w 4595386"/>
              <a:gd name="connsiteY39" fmla="*/ 710347 h 3977976"/>
              <a:gd name="connsiteX40" fmla="*/ 463423 w 4595386"/>
              <a:gd name="connsiteY40" fmla="*/ 1031467 h 3977976"/>
              <a:gd name="connsiteX41" fmla="*/ 258226 w 4595386"/>
              <a:gd name="connsiteY41" fmla="*/ 1154648 h 3977976"/>
              <a:gd name="connsiteX42" fmla="*/ 158302 w 4595386"/>
              <a:gd name="connsiteY42" fmla="*/ 1553342 h 3977976"/>
              <a:gd name="connsiteX43" fmla="*/ 104193 w 4595386"/>
              <a:gd name="connsiteY43" fmla="*/ 1905720 h 3977976"/>
              <a:gd name="connsiteX44" fmla="*/ 36194 w 4595386"/>
              <a:gd name="connsiteY44" fmla="*/ 2114752 h 3977976"/>
              <a:gd name="connsiteX45" fmla="*/ 0 w 4595386"/>
              <a:gd name="connsiteY45" fmla="*/ 2250877 h 3977976"/>
              <a:gd name="connsiteX46" fmla="*/ 73228 w 4595386"/>
              <a:gd name="connsiteY46" fmla="*/ 2496185 h 3977976"/>
              <a:gd name="connsiteX47" fmla="*/ 200807 w 4595386"/>
              <a:gd name="connsiteY47" fmla="*/ 2659958 h 3977976"/>
              <a:gd name="connsiteX48" fmla="*/ 337285 w 4595386"/>
              <a:gd name="connsiteY48" fmla="*/ 2919265 h 3977976"/>
              <a:gd name="connsiteX49" fmla="*/ 295622 w 4595386"/>
              <a:gd name="connsiteY49" fmla="*/ 2987857 h 3977976"/>
              <a:gd name="connsiteX50" fmla="*/ 254438 w 4595386"/>
              <a:gd name="connsiteY50" fmla="*/ 3020523 h 3977976"/>
              <a:gd name="connsiteX51" fmla="*/ 259068 w 4595386"/>
              <a:gd name="connsiteY51" fmla="*/ 3287755 h 3977976"/>
              <a:gd name="connsiteX52" fmla="*/ 323038 w 4595386"/>
              <a:gd name="connsiteY52" fmla="*/ 3469138 h 3977976"/>
              <a:gd name="connsiteX53" fmla="*/ 514706 w 4595386"/>
              <a:gd name="connsiteY53" fmla="*/ 3574358 h 3977976"/>
              <a:gd name="connsiteX54" fmla="*/ 719182 w 4595386"/>
              <a:gd name="connsiteY54" fmla="*/ 3575062 h 3977976"/>
              <a:gd name="connsiteX55" fmla="*/ 823376 w 4595386"/>
              <a:gd name="connsiteY55" fmla="*/ 3516861 h 3977976"/>
              <a:gd name="connsiteX56" fmla="*/ 954863 w 4595386"/>
              <a:gd name="connsiteY56" fmla="*/ 3411993 h 3977976"/>
              <a:gd name="connsiteX57" fmla="*/ 1191863 w 4595386"/>
              <a:gd name="connsiteY57" fmla="*/ 3311791 h 3977976"/>
              <a:gd name="connsiteX58" fmla="*/ 1369526 w 4595386"/>
              <a:gd name="connsiteY58" fmla="*/ 3207980 h 3977976"/>
              <a:gd name="connsiteX59" fmla="*/ 1487967 w 4595386"/>
              <a:gd name="connsiteY59" fmla="*/ 3189314 h 3977976"/>
              <a:gd name="connsiteX60" fmla="*/ 1628712 w 4595386"/>
              <a:gd name="connsiteY60" fmla="*/ 3193277 h 3977976"/>
              <a:gd name="connsiteX61" fmla="*/ 1819900 w 4595386"/>
              <a:gd name="connsiteY61" fmla="*/ 3406270 h 3977976"/>
              <a:gd name="connsiteX62" fmla="*/ 1728515 w 4595386"/>
              <a:gd name="connsiteY62" fmla="*/ 3591264 h 3977976"/>
              <a:gd name="connsiteX63" fmla="*/ 1879483 w 4595386"/>
              <a:gd name="connsiteY63" fmla="*/ 3610634 h 3977976"/>
              <a:gd name="connsiteX64" fmla="*/ 2044456 w 4595386"/>
              <a:gd name="connsiteY64" fmla="*/ 3738835 h 3977976"/>
              <a:gd name="connsiteX65" fmla="*/ 2279776 w 4595386"/>
              <a:gd name="connsiteY65" fmla="*/ 3822833 h 3977976"/>
              <a:gd name="connsiteX66" fmla="*/ 2443669 w 4595386"/>
              <a:gd name="connsiteY66" fmla="*/ 3877424 h 3977976"/>
              <a:gd name="connsiteX67" fmla="*/ 2644117 w 4595386"/>
              <a:gd name="connsiteY67" fmla="*/ 3834276 h 3977976"/>
              <a:gd name="connsiteX68" fmla="*/ 2871980 w 4595386"/>
              <a:gd name="connsiteY68" fmla="*/ 3977624 h 3977976"/>
              <a:gd name="connsiteX69" fmla="*/ 2967156 w 4595386"/>
              <a:gd name="connsiteY69" fmla="*/ 3977976 h 3977976"/>
              <a:gd name="connsiteX70" fmla="*/ 3070385 w 4595386"/>
              <a:gd name="connsiteY70" fmla="*/ 3907535 h 3977976"/>
              <a:gd name="connsiteX71" fmla="*/ 3197604 w 4595386"/>
              <a:gd name="connsiteY71" fmla="*/ 3813407 h 3977976"/>
              <a:gd name="connsiteX0" fmla="*/ 3197604 w 4595386"/>
              <a:gd name="connsiteY0" fmla="*/ 3816880 h 3981449"/>
              <a:gd name="connsiteX1" fmla="*/ 3364445 w 4595386"/>
              <a:gd name="connsiteY1" fmla="*/ 3781400 h 3981449"/>
              <a:gd name="connsiteX2" fmla="*/ 3510182 w 4595386"/>
              <a:gd name="connsiteY2" fmla="*/ 3777438 h 3981449"/>
              <a:gd name="connsiteX3" fmla="*/ 3747544 w 4595386"/>
              <a:gd name="connsiteY3" fmla="*/ 3830620 h 3981449"/>
              <a:gd name="connsiteX4" fmla="*/ 3871335 w 4595386"/>
              <a:gd name="connsiteY4" fmla="*/ 3845064 h 3981449"/>
              <a:gd name="connsiteX5" fmla="*/ 3844280 w 4595386"/>
              <a:gd name="connsiteY5" fmla="*/ 3704272 h 3981449"/>
              <a:gd name="connsiteX6" fmla="*/ 3862797 w 4595386"/>
              <a:gd name="connsiteY6" fmla="*/ 3667644 h 3981449"/>
              <a:gd name="connsiteX7" fmla="*/ 3807966 w 4595386"/>
              <a:gd name="connsiteY7" fmla="*/ 3631718 h 3981449"/>
              <a:gd name="connsiteX8" fmla="*/ 3803336 w 4595386"/>
              <a:gd name="connsiteY8" fmla="*/ 3444965 h 3981449"/>
              <a:gd name="connsiteX9" fmla="*/ 3862437 w 4595386"/>
              <a:gd name="connsiteY9" fmla="*/ 3272561 h 3981449"/>
              <a:gd name="connsiteX10" fmla="*/ 3925925 w 4595386"/>
              <a:gd name="connsiteY10" fmla="*/ 3150788 h 3981449"/>
              <a:gd name="connsiteX11" fmla="*/ 4048756 w 4595386"/>
              <a:gd name="connsiteY11" fmla="*/ 3046272 h 3981449"/>
              <a:gd name="connsiteX12" fmla="*/ 4190222 w 4595386"/>
              <a:gd name="connsiteY12" fmla="*/ 2931720 h 3981449"/>
              <a:gd name="connsiteX13" fmla="*/ 4267840 w 4595386"/>
              <a:gd name="connsiteY13" fmla="*/ 2786261 h 3981449"/>
              <a:gd name="connsiteX14" fmla="*/ 4281488 w 4595386"/>
              <a:gd name="connsiteY14" fmla="*/ 2663431 h 3981449"/>
              <a:gd name="connsiteX15" fmla="*/ 4172306 w 4595386"/>
              <a:gd name="connsiteY15" fmla="*/ 2540601 h 3981449"/>
              <a:gd name="connsiteX16" fmla="*/ 4063124 w 4595386"/>
              <a:gd name="connsiteY16" fmla="*/ 2390476 h 3981449"/>
              <a:gd name="connsiteX17" fmla="*/ 4063004 w 4595386"/>
              <a:gd name="connsiteY17" fmla="*/ 2081596 h 3981449"/>
              <a:gd name="connsiteX18" fmla="*/ 4145010 w 4595386"/>
              <a:gd name="connsiteY18" fmla="*/ 1885509 h 3981449"/>
              <a:gd name="connsiteX19" fmla="*/ 4277219 w 4595386"/>
              <a:gd name="connsiteY19" fmla="*/ 1902766 h 3981449"/>
              <a:gd name="connsiteX20" fmla="*/ 4449770 w 4595386"/>
              <a:gd name="connsiteY20" fmla="*/ 1756604 h 3981449"/>
              <a:gd name="connsiteX21" fmla="*/ 4581980 w 4595386"/>
              <a:gd name="connsiteY21" fmla="*/ 1643460 h 3981449"/>
              <a:gd name="connsiteX22" fmla="*/ 4595386 w 4595386"/>
              <a:gd name="connsiteY22" fmla="*/ 1380541 h 3981449"/>
              <a:gd name="connsiteX23" fmla="*/ 4445261 w 4595386"/>
              <a:gd name="connsiteY23" fmla="*/ 902870 h 3981449"/>
              <a:gd name="connsiteX24" fmla="*/ 4336079 w 4595386"/>
              <a:gd name="connsiteY24" fmla="*/ 780040 h 3981449"/>
              <a:gd name="connsiteX25" fmla="*/ 4090419 w 4595386"/>
              <a:gd name="connsiteY25" fmla="*/ 520732 h 3981449"/>
              <a:gd name="connsiteX26" fmla="*/ 3844760 w 4595386"/>
              <a:gd name="connsiteY26" fmla="*/ 411550 h 3981449"/>
              <a:gd name="connsiteX27" fmla="*/ 3571804 w 4595386"/>
              <a:gd name="connsiteY27" fmla="*/ 275073 h 3981449"/>
              <a:gd name="connsiteX28" fmla="*/ 3285201 w 4595386"/>
              <a:gd name="connsiteY28" fmla="*/ 111300 h 3981449"/>
              <a:gd name="connsiteX29" fmla="*/ 2930360 w 4595386"/>
              <a:gd name="connsiteY29" fmla="*/ 70356 h 3981449"/>
              <a:gd name="connsiteX30" fmla="*/ 2602813 w 4595386"/>
              <a:gd name="connsiteY30" fmla="*/ 70356 h 3981449"/>
              <a:gd name="connsiteX31" fmla="*/ 2179733 w 4595386"/>
              <a:gd name="connsiteY31" fmla="*/ 220482 h 3981449"/>
              <a:gd name="connsiteX32" fmla="*/ 1988544 w 4595386"/>
              <a:gd name="connsiteY32" fmla="*/ 5636 h 3981449"/>
              <a:gd name="connsiteX33" fmla="*/ 1788313 w 4595386"/>
              <a:gd name="connsiteY33" fmla="*/ 64429 h 3981449"/>
              <a:gd name="connsiteX34" fmla="*/ 1665027 w 4595386"/>
              <a:gd name="connsiteY34" fmla="*/ 84265 h 3981449"/>
              <a:gd name="connsiteX35" fmla="*/ 1442033 w 4595386"/>
              <a:gd name="connsiteY35" fmla="*/ 175484 h 3981449"/>
              <a:gd name="connsiteX36" fmla="*/ 1378545 w 4595386"/>
              <a:gd name="connsiteY36" fmla="*/ 266352 h 3981449"/>
              <a:gd name="connsiteX37" fmla="*/ 1265093 w 4595386"/>
              <a:gd name="connsiteY37" fmla="*/ 384513 h 3981449"/>
              <a:gd name="connsiteX38" fmla="*/ 1045888 w 4595386"/>
              <a:gd name="connsiteY38" fmla="*/ 534289 h 3981449"/>
              <a:gd name="connsiteX39" fmla="*/ 918789 w 4595386"/>
              <a:gd name="connsiteY39" fmla="*/ 603583 h 3981449"/>
              <a:gd name="connsiteX40" fmla="*/ 704933 w 4595386"/>
              <a:gd name="connsiteY40" fmla="*/ 713820 h 3981449"/>
              <a:gd name="connsiteX41" fmla="*/ 463423 w 4595386"/>
              <a:gd name="connsiteY41" fmla="*/ 1034940 h 3981449"/>
              <a:gd name="connsiteX42" fmla="*/ 258226 w 4595386"/>
              <a:gd name="connsiteY42" fmla="*/ 1158121 h 3981449"/>
              <a:gd name="connsiteX43" fmla="*/ 158302 w 4595386"/>
              <a:gd name="connsiteY43" fmla="*/ 1556815 h 3981449"/>
              <a:gd name="connsiteX44" fmla="*/ 104193 w 4595386"/>
              <a:gd name="connsiteY44" fmla="*/ 1909193 h 3981449"/>
              <a:gd name="connsiteX45" fmla="*/ 36194 w 4595386"/>
              <a:gd name="connsiteY45" fmla="*/ 2118225 h 3981449"/>
              <a:gd name="connsiteX46" fmla="*/ 0 w 4595386"/>
              <a:gd name="connsiteY46" fmla="*/ 2254350 h 3981449"/>
              <a:gd name="connsiteX47" fmla="*/ 73228 w 4595386"/>
              <a:gd name="connsiteY47" fmla="*/ 2499658 h 3981449"/>
              <a:gd name="connsiteX48" fmla="*/ 200807 w 4595386"/>
              <a:gd name="connsiteY48" fmla="*/ 2663431 h 3981449"/>
              <a:gd name="connsiteX49" fmla="*/ 337285 w 4595386"/>
              <a:gd name="connsiteY49" fmla="*/ 2922738 h 3981449"/>
              <a:gd name="connsiteX50" fmla="*/ 295622 w 4595386"/>
              <a:gd name="connsiteY50" fmla="*/ 2991330 h 3981449"/>
              <a:gd name="connsiteX51" fmla="*/ 254438 w 4595386"/>
              <a:gd name="connsiteY51" fmla="*/ 3023996 h 3981449"/>
              <a:gd name="connsiteX52" fmla="*/ 259068 w 4595386"/>
              <a:gd name="connsiteY52" fmla="*/ 3291228 h 3981449"/>
              <a:gd name="connsiteX53" fmla="*/ 323038 w 4595386"/>
              <a:gd name="connsiteY53" fmla="*/ 3472611 h 3981449"/>
              <a:gd name="connsiteX54" fmla="*/ 514706 w 4595386"/>
              <a:gd name="connsiteY54" fmla="*/ 3577831 h 3981449"/>
              <a:gd name="connsiteX55" fmla="*/ 719182 w 4595386"/>
              <a:gd name="connsiteY55" fmla="*/ 3578535 h 3981449"/>
              <a:gd name="connsiteX56" fmla="*/ 823376 w 4595386"/>
              <a:gd name="connsiteY56" fmla="*/ 3520334 h 3981449"/>
              <a:gd name="connsiteX57" fmla="*/ 954863 w 4595386"/>
              <a:gd name="connsiteY57" fmla="*/ 3415466 h 3981449"/>
              <a:gd name="connsiteX58" fmla="*/ 1191863 w 4595386"/>
              <a:gd name="connsiteY58" fmla="*/ 3315264 h 3981449"/>
              <a:gd name="connsiteX59" fmla="*/ 1369526 w 4595386"/>
              <a:gd name="connsiteY59" fmla="*/ 3211453 h 3981449"/>
              <a:gd name="connsiteX60" fmla="*/ 1487967 w 4595386"/>
              <a:gd name="connsiteY60" fmla="*/ 3192787 h 3981449"/>
              <a:gd name="connsiteX61" fmla="*/ 1628712 w 4595386"/>
              <a:gd name="connsiteY61" fmla="*/ 3196750 h 3981449"/>
              <a:gd name="connsiteX62" fmla="*/ 1819900 w 4595386"/>
              <a:gd name="connsiteY62" fmla="*/ 3409743 h 3981449"/>
              <a:gd name="connsiteX63" fmla="*/ 1728515 w 4595386"/>
              <a:gd name="connsiteY63" fmla="*/ 3594737 h 3981449"/>
              <a:gd name="connsiteX64" fmla="*/ 1879483 w 4595386"/>
              <a:gd name="connsiteY64" fmla="*/ 3614107 h 3981449"/>
              <a:gd name="connsiteX65" fmla="*/ 2044456 w 4595386"/>
              <a:gd name="connsiteY65" fmla="*/ 3742308 h 3981449"/>
              <a:gd name="connsiteX66" fmla="*/ 2279776 w 4595386"/>
              <a:gd name="connsiteY66" fmla="*/ 3826306 h 3981449"/>
              <a:gd name="connsiteX67" fmla="*/ 2443669 w 4595386"/>
              <a:gd name="connsiteY67" fmla="*/ 3880897 h 3981449"/>
              <a:gd name="connsiteX68" fmla="*/ 2644117 w 4595386"/>
              <a:gd name="connsiteY68" fmla="*/ 3837749 h 3981449"/>
              <a:gd name="connsiteX69" fmla="*/ 2871980 w 4595386"/>
              <a:gd name="connsiteY69" fmla="*/ 3981097 h 3981449"/>
              <a:gd name="connsiteX70" fmla="*/ 2967156 w 4595386"/>
              <a:gd name="connsiteY70" fmla="*/ 3981449 h 3981449"/>
              <a:gd name="connsiteX71" fmla="*/ 3070385 w 4595386"/>
              <a:gd name="connsiteY71" fmla="*/ 3911008 h 3981449"/>
              <a:gd name="connsiteX72" fmla="*/ 3197604 w 4595386"/>
              <a:gd name="connsiteY72" fmla="*/ 3816880 h 3981449"/>
              <a:gd name="connsiteX0" fmla="*/ 3197604 w 4595386"/>
              <a:gd name="connsiteY0" fmla="*/ 3838891 h 4003460"/>
              <a:gd name="connsiteX1" fmla="*/ 3364445 w 4595386"/>
              <a:gd name="connsiteY1" fmla="*/ 3803411 h 4003460"/>
              <a:gd name="connsiteX2" fmla="*/ 3510182 w 4595386"/>
              <a:gd name="connsiteY2" fmla="*/ 3799449 h 4003460"/>
              <a:gd name="connsiteX3" fmla="*/ 3747544 w 4595386"/>
              <a:gd name="connsiteY3" fmla="*/ 3852631 h 4003460"/>
              <a:gd name="connsiteX4" fmla="*/ 3871335 w 4595386"/>
              <a:gd name="connsiteY4" fmla="*/ 3867075 h 4003460"/>
              <a:gd name="connsiteX5" fmla="*/ 3844280 w 4595386"/>
              <a:gd name="connsiteY5" fmla="*/ 3726283 h 4003460"/>
              <a:gd name="connsiteX6" fmla="*/ 3862797 w 4595386"/>
              <a:gd name="connsiteY6" fmla="*/ 3689655 h 4003460"/>
              <a:gd name="connsiteX7" fmla="*/ 3807966 w 4595386"/>
              <a:gd name="connsiteY7" fmla="*/ 3653729 h 4003460"/>
              <a:gd name="connsiteX8" fmla="*/ 3803336 w 4595386"/>
              <a:gd name="connsiteY8" fmla="*/ 3466976 h 4003460"/>
              <a:gd name="connsiteX9" fmla="*/ 3862437 w 4595386"/>
              <a:gd name="connsiteY9" fmla="*/ 3294572 h 4003460"/>
              <a:gd name="connsiteX10" fmla="*/ 3925925 w 4595386"/>
              <a:gd name="connsiteY10" fmla="*/ 3172799 h 4003460"/>
              <a:gd name="connsiteX11" fmla="*/ 4048756 w 4595386"/>
              <a:gd name="connsiteY11" fmla="*/ 3068283 h 4003460"/>
              <a:gd name="connsiteX12" fmla="*/ 4190222 w 4595386"/>
              <a:gd name="connsiteY12" fmla="*/ 2953731 h 4003460"/>
              <a:gd name="connsiteX13" fmla="*/ 4267840 w 4595386"/>
              <a:gd name="connsiteY13" fmla="*/ 2808272 h 4003460"/>
              <a:gd name="connsiteX14" fmla="*/ 4281488 w 4595386"/>
              <a:gd name="connsiteY14" fmla="*/ 2685442 h 4003460"/>
              <a:gd name="connsiteX15" fmla="*/ 4172306 w 4595386"/>
              <a:gd name="connsiteY15" fmla="*/ 2562612 h 4003460"/>
              <a:gd name="connsiteX16" fmla="*/ 4063124 w 4595386"/>
              <a:gd name="connsiteY16" fmla="*/ 2412487 h 4003460"/>
              <a:gd name="connsiteX17" fmla="*/ 4063004 w 4595386"/>
              <a:gd name="connsiteY17" fmla="*/ 2103607 h 4003460"/>
              <a:gd name="connsiteX18" fmla="*/ 4145010 w 4595386"/>
              <a:gd name="connsiteY18" fmla="*/ 1907520 h 4003460"/>
              <a:gd name="connsiteX19" fmla="*/ 4277219 w 4595386"/>
              <a:gd name="connsiteY19" fmla="*/ 1924777 h 4003460"/>
              <a:gd name="connsiteX20" fmla="*/ 4449770 w 4595386"/>
              <a:gd name="connsiteY20" fmla="*/ 1778615 h 4003460"/>
              <a:gd name="connsiteX21" fmla="*/ 4581980 w 4595386"/>
              <a:gd name="connsiteY21" fmla="*/ 1665471 h 4003460"/>
              <a:gd name="connsiteX22" fmla="*/ 4595386 w 4595386"/>
              <a:gd name="connsiteY22" fmla="*/ 1402552 h 4003460"/>
              <a:gd name="connsiteX23" fmla="*/ 4445261 w 4595386"/>
              <a:gd name="connsiteY23" fmla="*/ 924881 h 4003460"/>
              <a:gd name="connsiteX24" fmla="*/ 4336079 w 4595386"/>
              <a:gd name="connsiteY24" fmla="*/ 802051 h 4003460"/>
              <a:gd name="connsiteX25" fmla="*/ 4090419 w 4595386"/>
              <a:gd name="connsiteY25" fmla="*/ 542743 h 4003460"/>
              <a:gd name="connsiteX26" fmla="*/ 3844760 w 4595386"/>
              <a:gd name="connsiteY26" fmla="*/ 433561 h 4003460"/>
              <a:gd name="connsiteX27" fmla="*/ 3571804 w 4595386"/>
              <a:gd name="connsiteY27" fmla="*/ 297084 h 4003460"/>
              <a:gd name="connsiteX28" fmla="*/ 3285201 w 4595386"/>
              <a:gd name="connsiteY28" fmla="*/ 133311 h 4003460"/>
              <a:gd name="connsiteX29" fmla="*/ 2930360 w 4595386"/>
              <a:gd name="connsiteY29" fmla="*/ 92367 h 4003460"/>
              <a:gd name="connsiteX30" fmla="*/ 2602813 w 4595386"/>
              <a:gd name="connsiteY30" fmla="*/ 92367 h 4003460"/>
              <a:gd name="connsiteX31" fmla="*/ 2207149 w 4595386"/>
              <a:gd name="connsiteY31" fmla="*/ 0 h 4003460"/>
              <a:gd name="connsiteX32" fmla="*/ 1988544 w 4595386"/>
              <a:gd name="connsiteY32" fmla="*/ 27647 h 4003460"/>
              <a:gd name="connsiteX33" fmla="*/ 1788313 w 4595386"/>
              <a:gd name="connsiteY33" fmla="*/ 86440 h 4003460"/>
              <a:gd name="connsiteX34" fmla="*/ 1665027 w 4595386"/>
              <a:gd name="connsiteY34" fmla="*/ 106276 h 4003460"/>
              <a:gd name="connsiteX35" fmla="*/ 1442033 w 4595386"/>
              <a:gd name="connsiteY35" fmla="*/ 197495 h 4003460"/>
              <a:gd name="connsiteX36" fmla="*/ 1378545 w 4595386"/>
              <a:gd name="connsiteY36" fmla="*/ 288363 h 4003460"/>
              <a:gd name="connsiteX37" fmla="*/ 1265093 w 4595386"/>
              <a:gd name="connsiteY37" fmla="*/ 406524 h 4003460"/>
              <a:gd name="connsiteX38" fmla="*/ 1045888 w 4595386"/>
              <a:gd name="connsiteY38" fmla="*/ 556300 h 4003460"/>
              <a:gd name="connsiteX39" fmla="*/ 918789 w 4595386"/>
              <a:gd name="connsiteY39" fmla="*/ 625594 h 4003460"/>
              <a:gd name="connsiteX40" fmla="*/ 704933 w 4595386"/>
              <a:gd name="connsiteY40" fmla="*/ 735831 h 4003460"/>
              <a:gd name="connsiteX41" fmla="*/ 463423 w 4595386"/>
              <a:gd name="connsiteY41" fmla="*/ 1056951 h 4003460"/>
              <a:gd name="connsiteX42" fmla="*/ 258226 w 4595386"/>
              <a:gd name="connsiteY42" fmla="*/ 1180132 h 4003460"/>
              <a:gd name="connsiteX43" fmla="*/ 158302 w 4595386"/>
              <a:gd name="connsiteY43" fmla="*/ 1578826 h 4003460"/>
              <a:gd name="connsiteX44" fmla="*/ 104193 w 4595386"/>
              <a:gd name="connsiteY44" fmla="*/ 1931204 h 4003460"/>
              <a:gd name="connsiteX45" fmla="*/ 36194 w 4595386"/>
              <a:gd name="connsiteY45" fmla="*/ 2140236 h 4003460"/>
              <a:gd name="connsiteX46" fmla="*/ 0 w 4595386"/>
              <a:gd name="connsiteY46" fmla="*/ 2276361 h 4003460"/>
              <a:gd name="connsiteX47" fmla="*/ 73228 w 4595386"/>
              <a:gd name="connsiteY47" fmla="*/ 2521669 h 4003460"/>
              <a:gd name="connsiteX48" fmla="*/ 200807 w 4595386"/>
              <a:gd name="connsiteY48" fmla="*/ 2685442 h 4003460"/>
              <a:gd name="connsiteX49" fmla="*/ 337285 w 4595386"/>
              <a:gd name="connsiteY49" fmla="*/ 2944749 h 4003460"/>
              <a:gd name="connsiteX50" fmla="*/ 295622 w 4595386"/>
              <a:gd name="connsiteY50" fmla="*/ 3013341 h 4003460"/>
              <a:gd name="connsiteX51" fmla="*/ 254438 w 4595386"/>
              <a:gd name="connsiteY51" fmla="*/ 3046007 h 4003460"/>
              <a:gd name="connsiteX52" fmla="*/ 259068 w 4595386"/>
              <a:gd name="connsiteY52" fmla="*/ 3313239 h 4003460"/>
              <a:gd name="connsiteX53" fmla="*/ 323038 w 4595386"/>
              <a:gd name="connsiteY53" fmla="*/ 3494622 h 4003460"/>
              <a:gd name="connsiteX54" fmla="*/ 514706 w 4595386"/>
              <a:gd name="connsiteY54" fmla="*/ 3599842 h 4003460"/>
              <a:gd name="connsiteX55" fmla="*/ 719182 w 4595386"/>
              <a:gd name="connsiteY55" fmla="*/ 3600546 h 4003460"/>
              <a:gd name="connsiteX56" fmla="*/ 823376 w 4595386"/>
              <a:gd name="connsiteY56" fmla="*/ 3542345 h 4003460"/>
              <a:gd name="connsiteX57" fmla="*/ 954863 w 4595386"/>
              <a:gd name="connsiteY57" fmla="*/ 3437477 h 4003460"/>
              <a:gd name="connsiteX58" fmla="*/ 1191863 w 4595386"/>
              <a:gd name="connsiteY58" fmla="*/ 3337275 h 4003460"/>
              <a:gd name="connsiteX59" fmla="*/ 1369526 w 4595386"/>
              <a:gd name="connsiteY59" fmla="*/ 3233464 h 4003460"/>
              <a:gd name="connsiteX60" fmla="*/ 1487967 w 4595386"/>
              <a:gd name="connsiteY60" fmla="*/ 3214798 h 4003460"/>
              <a:gd name="connsiteX61" fmla="*/ 1628712 w 4595386"/>
              <a:gd name="connsiteY61" fmla="*/ 3218761 h 4003460"/>
              <a:gd name="connsiteX62" fmla="*/ 1819900 w 4595386"/>
              <a:gd name="connsiteY62" fmla="*/ 3431754 h 4003460"/>
              <a:gd name="connsiteX63" fmla="*/ 1728515 w 4595386"/>
              <a:gd name="connsiteY63" fmla="*/ 3616748 h 4003460"/>
              <a:gd name="connsiteX64" fmla="*/ 1879483 w 4595386"/>
              <a:gd name="connsiteY64" fmla="*/ 3636118 h 4003460"/>
              <a:gd name="connsiteX65" fmla="*/ 2044456 w 4595386"/>
              <a:gd name="connsiteY65" fmla="*/ 3764319 h 4003460"/>
              <a:gd name="connsiteX66" fmla="*/ 2279776 w 4595386"/>
              <a:gd name="connsiteY66" fmla="*/ 3848317 h 4003460"/>
              <a:gd name="connsiteX67" fmla="*/ 2443669 w 4595386"/>
              <a:gd name="connsiteY67" fmla="*/ 3902908 h 4003460"/>
              <a:gd name="connsiteX68" fmla="*/ 2644117 w 4595386"/>
              <a:gd name="connsiteY68" fmla="*/ 3859760 h 4003460"/>
              <a:gd name="connsiteX69" fmla="*/ 2871980 w 4595386"/>
              <a:gd name="connsiteY69" fmla="*/ 4003108 h 4003460"/>
              <a:gd name="connsiteX70" fmla="*/ 2967156 w 4595386"/>
              <a:gd name="connsiteY70" fmla="*/ 4003460 h 4003460"/>
              <a:gd name="connsiteX71" fmla="*/ 3070385 w 4595386"/>
              <a:gd name="connsiteY71" fmla="*/ 3933019 h 4003460"/>
              <a:gd name="connsiteX72" fmla="*/ 3197604 w 4595386"/>
              <a:gd name="connsiteY72" fmla="*/ 3838891 h 4003460"/>
              <a:gd name="connsiteX0" fmla="*/ 3197604 w 4595386"/>
              <a:gd name="connsiteY0" fmla="*/ 3838891 h 4003460"/>
              <a:gd name="connsiteX1" fmla="*/ 3364445 w 4595386"/>
              <a:gd name="connsiteY1" fmla="*/ 3803411 h 4003460"/>
              <a:gd name="connsiteX2" fmla="*/ 3510182 w 4595386"/>
              <a:gd name="connsiteY2" fmla="*/ 3799449 h 4003460"/>
              <a:gd name="connsiteX3" fmla="*/ 3747544 w 4595386"/>
              <a:gd name="connsiteY3" fmla="*/ 3852631 h 4003460"/>
              <a:gd name="connsiteX4" fmla="*/ 3871335 w 4595386"/>
              <a:gd name="connsiteY4" fmla="*/ 3867075 h 4003460"/>
              <a:gd name="connsiteX5" fmla="*/ 3844280 w 4595386"/>
              <a:gd name="connsiteY5" fmla="*/ 3726283 h 4003460"/>
              <a:gd name="connsiteX6" fmla="*/ 3862797 w 4595386"/>
              <a:gd name="connsiteY6" fmla="*/ 3689655 h 4003460"/>
              <a:gd name="connsiteX7" fmla="*/ 3807966 w 4595386"/>
              <a:gd name="connsiteY7" fmla="*/ 3653729 h 4003460"/>
              <a:gd name="connsiteX8" fmla="*/ 3803336 w 4595386"/>
              <a:gd name="connsiteY8" fmla="*/ 3466976 h 4003460"/>
              <a:gd name="connsiteX9" fmla="*/ 3862437 w 4595386"/>
              <a:gd name="connsiteY9" fmla="*/ 3294572 h 4003460"/>
              <a:gd name="connsiteX10" fmla="*/ 3925925 w 4595386"/>
              <a:gd name="connsiteY10" fmla="*/ 3172799 h 4003460"/>
              <a:gd name="connsiteX11" fmla="*/ 4048756 w 4595386"/>
              <a:gd name="connsiteY11" fmla="*/ 3068283 h 4003460"/>
              <a:gd name="connsiteX12" fmla="*/ 4190222 w 4595386"/>
              <a:gd name="connsiteY12" fmla="*/ 2953731 h 4003460"/>
              <a:gd name="connsiteX13" fmla="*/ 4267840 w 4595386"/>
              <a:gd name="connsiteY13" fmla="*/ 2808272 h 4003460"/>
              <a:gd name="connsiteX14" fmla="*/ 4281488 w 4595386"/>
              <a:gd name="connsiteY14" fmla="*/ 2685442 h 4003460"/>
              <a:gd name="connsiteX15" fmla="*/ 4172306 w 4595386"/>
              <a:gd name="connsiteY15" fmla="*/ 2562612 h 4003460"/>
              <a:gd name="connsiteX16" fmla="*/ 4063124 w 4595386"/>
              <a:gd name="connsiteY16" fmla="*/ 2412487 h 4003460"/>
              <a:gd name="connsiteX17" fmla="*/ 4063004 w 4595386"/>
              <a:gd name="connsiteY17" fmla="*/ 2103607 h 4003460"/>
              <a:gd name="connsiteX18" fmla="*/ 4145010 w 4595386"/>
              <a:gd name="connsiteY18" fmla="*/ 1907520 h 4003460"/>
              <a:gd name="connsiteX19" fmla="*/ 4277219 w 4595386"/>
              <a:gd name="connsiteY19" fmla="*/ 1924777 h 4003460"/>
              <a:gd name="connsiteX20" fmla="*/ 4449770 w 4595386"/>
              <a:gd name="connsiteY20" fmla="*/ 1778615 h 4003460"/>
              <a:gd name="connsiteX21" fmla="*/ 4581980 w 4595386"/>
              <a:gd name="connsiteY21" fmla="*/ 1665471 h 4003460"/>
              <a:gd name="connsiteX22" fmla="*/ 4595386 w 4595386"/>
              <a:gd name="connsiteY22" fmla="*/ 1402552 h 4003460"/>
              <a:gd name="connsiteX23" fmla="*/ 4445261 w 4595386"/>
              <a:gd name="connsiteY23" fmla="*/ 924881 h 4003460"/>
              <a:gd name="connsiteX24" fmla="*/ 4336079 w 4595386"/>
              <a:gd name="connsiteY24" fmla="*/ 802051 h 4003460"/>
              <a:gd name="connsiteX25" fmla="*/ 4090419 w 4595386"/>
              <a:gd name="connsiteY25" fmla="*/ 542743 h 4003460"/>
              <a:gd name="connsiteX26" fmla="*/ 3844760 w 4595386"/>
              <a:gd name="connsiteY26" fmla="*/ 433561 h 4003460"/>
              <a:gd name="connsiteX27" fmla="*/ 3571804 w 4595386"/>
              <a:gd name="connsiteY27" fmla="*/ 297084 h 4003460"/>
              <a:gd name="connsiteX28" fmla="*/ 3285201 w 4595386"/>
              <a:gd name="connsiteY28" fmla="*/ 133311 h 4003460"/>
              <a:gd name="connsiteX29" fmla="*/ 2930360 w 4595386"/>
              <a:gd name="connsiteY29" fmla="*/ 92367 h 4003460"/>
              <a:gd name="connsiteX30" fmla="*/ 2621090 w 4595386"/>
              <a:gd name="connsiteY30" fmla="*/ 2555 h 4003460"/>
              <a:gd name="connsiteX31" fmla="*/ 2207149 w 4595386"/>
              <a:gd name="connsiteY31" fmla="*/ 0 h 4003460"/>
              <a:gd name="connsiteX32" fmla="*/ 1988544 w 4595386"/>
              <a:gd name="connsiteY32" fmla="*/ 27647 h 4003460"/>
              <a:gd name="connsiteX33" fmla="*/ 1788313 w 4595386"/>
              <a:gd name="connsiteY33" fmla="*/ 86440 h 4003460"/>
              <a:gd name="connsiteX34" fmla="*/ 1665027 w 4595386"/>
              <a:gd name="connsiteY34" fmla="*/ 106276 h 4003460"/>
              <a:gd name="connsiteX35" fmla="*/ 1442033 w 4595386"/>
              <a:gd name="connsiteY35" fmla="*/ 197495 h 4003460"/>
              <a:gd name="connsiteX36" fmla="*/ 1378545 w 4595386"/>
              <a:gd name="connsiteY36" fmla="*/ 288363 h 4003460"/>
              <a:gd name="connsiteX37" fmla="*/ 1265093 w 4595386"/>
              <a:gd name="connsiteY37" fmla="*/ 406524 h 4003460"/>
              <a:gd name="connsiteX38" fmla="*/ 1045888 w 4595386"/>
              <a:gd name="connsiteY38" fmla="*/ 556300 h 4003460"/>
              <a:gd name="connsiteX39" fmla="*/ 918789 w 4595386"/>
              <a:gd name="connsiteY39" fmla="*/ 625594 h 4003460"/>
              <a:gd name="connsiteX40" fmla="*/ 704933 w 4595386"/>
              <a:gd name="connsiteY40" fmla="*/ 735831 h 4003460"/>
              <a:gd name="connsiteX41" fmla="*/ 463423 w 4595386"/>
              <a:gd name="connsiteY41" fmla="*/ 1056951 h 4003460"/>
              <a:gd name="connsiteX42" fmla="*/ 258226 w 4595386"/>
              <a:gd name="connsiteY42" fmla="*/ 1180132 h 4003460"/>
              <a:gd name="connsiteX43" fmla="*/ 158302 w 4595386"/>
              <a:gd name="connsiteY43" fmla="*/ 1578826 h 4003460"/>
              <a:gd name="connsiteX44" fmla="*/ 104193 w 4595386"/>
              <a:gd name="connsiteY44" fmla="*/ 1931204 h 4003460"/>
              <a:gd name="connsiteX45" fmla="*/ 36194 w 4595386"/>
              <a:gd name="connsiteY45" fmla="*/ 2140236 h 4003460"/>
              <a:gd name="connsiteX46" fmla="*/ 0 w 4595386"/>
              <a:gd name="connsiteY46" fmla="*/ 2276361 h 4003460"/>
              <a:gd name="connsiteX47" fmla="*/ 73228 w 4595386"/>
              <a:gd name="connsiteY47" fmla="*/ 2521669 h 4003460"/>
              <a:gd name="connsiteX48" fmla="*/ 200807 w 4595386"/>
              <a:gd name="connsiteY48" fmla="*/ 2685442 h 4003460"/>
              <a:gd name="connsiteX49" fmla="*/ 337285 w 4595386"/>
              <a:gd name="connsiteY49" fmla="*/ 2944749 h 4003460"/>
              <a:gd name="connsiteX50" fmla="*/ 295622 w 4595386"/>
              <a:gd name="connsiteY50" fmla="*/ 3013341 h 4003460"/>
              <a:gd name="connsiteX51" fmla="*/ 254438 w 4595386"/>
              <a:gd name="connsiteY51" fmla="*/ 3046007 h 4003460"/>
              <a:gd name="connsiteX52" fmla="*/ 259068 w 4595386"/>
              <a:gd name="connsiteY52" fmla="*/ 3313239 h 4003460"/>
              <a:gd name="connsiteX53" fmla="*/ 323038 w 4595386"/>
              <a:gd name="connsiteY53" fmla="*/ 3494622 h 4003460"/>
              <a:gd name="connsiteX54" fmla="*/ 514706 w 4595386"/>
              <a:gd name="connsiteY54" fmla="*/ 3599842 h 4003460"/>
              <a:gd name="connsiteX55" fmla="*/ 719182 w 4595386"/>
              <a:gd name="connsiteY55" fmla="*/ 3600546 h 4003460"/>
              <a:gd name="connsiteX56" fmla="*/ 823376 w 4595386"/>
              <a:gd name="connsiteY56" fmla="*/ 3542345 h 4003460"/>
              <a:gd name="connsiteX57" fmla="*/ 954863 w 4595386"/>
              <a:gd name="connsiteY57" fmla="*/ 3437477 h 4003460"/>
              <a:gd name="connsiteX58" fmla="*/ 1191863 w 4595386"/>
              <a:gd name="connsiteY58" fmla="*/ 3337275 h 4003460"/>
              <a:gd name="connsiteX59" fmla="*/ 1369526 w 4595386"/>
              <a:gd name="connsiteY59" fmla="*/ 3233464 h 4003460"/>
              <a:gd name="connsiteX60" fmla="*/ 1487967 w 4595386"/>
              <a:gd name="connsiteY60" fmla="*/ 3214798 h 4003460"/>
              <a:gd name="connsiteX61" fmla="*/ 1628712 w 4595386"/>
              <a:gd name="connsiteY61" fmla="*/ 3218761 h 4003460"/>
              <a:gd name="connsiteX62" fmla="*/ 1819900 w 4595386"/>
              <a:gd name="connsiteY62" fmla="*/ 3431754 h 4003460"/>
              <a:gd name="connsiteX63" fmla="*/ 1728515 w 4595386"/>
              <a:gd name="connsiteY63" fmla="*/ 3616748 h 4003460"/>
              <a:gd name="connsiteX64" fmla="*/ 1879483 w 4595386"/>
              <a:gd name="connsiteY64" fmla="*/ 3636118 h 4003460"/>
              <a:gd name="connsiteX65" fmla="*/ 2044456 w 4595386"/>
              <a:gd name="connsiteY65" fmla="*/ 3764319 h 4003460"/>
              <a:gd name="connsiteX66" fmla="*/ 2279776 w 4595386"/>
              <a:gd name="connsiteY66" fmla="*/ 3848317 h 4003460"/>
              <a:gd name="connsiteX67" fmla="*/ 2443669 w 4595386"/>
              <a:gd name="connsiteY67" fmla="*/ 3902908 h 4003460"/>
              <a:gd name="connsiteX68" fmla="*/ 2644117 w 4595386"/>
              <a:gd name="connsiteY68" fmla="*/ 3859760 h 4003460"/>
              <a:gd name="connsiteX69" fmla="*/ 2871980 w 4595386"/>
              <a:gd name="connsiteY69" fmla="*/ 4003108 h 4003460"/>
              <a:gd name="connsiteX70" fmla="*/ 2967156 w 4595386"/>
              <a:gd name="connsiteY70" fmla="*/ 4003460 h 4003460"/>
              <a:gd name="connsiteX71" fmla="*/ 3070385 w 4595386"/>
              <a:gd name="connsiteY71" fmla="*/ 3933019 h 4003460"/>
              <a:gd name="connsiteX72" fmla="*/ 3197604 w 4595386"/>
              <a:gd name="connsiteY72" fmla="*/ 3838891 h 4003460"/>
              <a:gd name="connsiteX0" fmla="*/ 3197604 w 4595386"/>
              <a:gd name="connsiteY0" fmla="*/ 3838891 h 4003460"/>
              <a:gd name="connsiteX1" fmla="*/ 3364445 w 4595386"/>
              <a:gd name="connsiteY1" fmla="*/ 3803411 h 4003460"/>
              <a:gd name="connsiteX2" fmla="*/ 3510182 w 4595386"/>
              <a:gd name="connsiteY2" fmla="*/ 3799449 h 4003460"/>
              <a:gd name="connsiteX3" fmla="*/ 3747544 w 4595386"/>
              <a:gd name="connsiteY3" fmla="*/ 3852631 h 4003460"/>
              <a:gd name="connsiteX4" fmla="*/ 3871335 w 4595386"/>
              <a:gd name="connsiteY4" fmla="*/ 3867075 h 4003460"/>
              <a:gd name="connsiteX5" fmla="*/ 3844280 w 4595386"/>
              <a:gd name="connsiteY5" fmla="*/ 3726283 h 4003460"/>
              <a:gd name="connsiteX6" fmla="*/ 3862797 w 4595386"/>
              <a:gd name="connsiteY6" fmla="*/ 3689655 h 4003460"/>
              <a:gd name="connsiteX7" fmla="*/ 3807966 w 4595386"/>
              <a:gd name="connsiteY7" fmla="*/ 3653729 h 4003460"/>
              <a:gd name="connsiteX8" fmla="*/ 3803336 w 4595386"/>
              <a:gd name="connsiteY8" fmla="*/ 3466976 h 4003460"/>
              <a:gd name="connsiteX9" fmla="*/ 3862437 w 4595386"/>
              <a:gd name="connsiteY9" fmla="*/ 3294572 h 4003460"/>
              <a:gd name="connsiteX10" fmla="*/ 3925925 w 4595386"/>
              <a:gd name="connsiteY10" fmla="*/ 3172799 h 4003460"/>
              <a:gd name="connsiteX11" fmla="*/ 4048756 w 4595386"/>
              <a:gd name="connsiteY11" fmla="*/ 3068283 h 4003460"/>
              <a:gd name="connsiteX12" fmla="*/ 4190222 w 4595386"/>
              <a:gd name="connsiteY12" fmla="*/ 2953731 h 4003460"/>
              <a:gd name="connsiteX13" fmla="*/ 4267840 w 4595386"/>
              <a:gd name="connsiteY13" fmla="*/ 2808272 h 4003460"/>
              <a:gd name="connsiteX14" fmla="*/ 4281488 w 4595386"/>
              <a:gd name="connsiteY14" fmla="*/ 2685442 h 4003460"/>
              <a:gd name="connsiteX15" fmla="*/ 4172306 w 4595386"/>
              <a:gd name="connsiteY15" fmla="*/ 2562612 h 4003460"/>
              <a:gd name="connsiteX16" fmla="*/ 4063124 w 4595386"/>
              <a:gd name="connsiteY16" fmla="*/ 2412487 h 4003460"/>
              <a:gd name="connsiteX17" fmla="*/ 4063004 w 4595386"/>
              <a:gd name="connsiteY17" fmla="*/ 2103607 h 4003460"/>
              <a:gd name="connsiteX18" fmla="*/ 4145010 w 4595386"/>
              <a:gd name="connsiteY18" fmla="*/ 1907520 h 4003460"/>
              <a:gd name="connsiteX19" fmla="*/ 4277219 w 4595386"/>
              <a:gd name="connsiteY19" fmla="*/ 1924777 h 4003460"/>
              <a:gd name="connsiteX20" fmla="*/ 4449770 w 4595386"/>
              <a:gd name="connsiteY20" fmla="*/ 1778615 h 4003460"/>
              <a:gd name="connsiteX21" fmla="*/ 4581980 w 4595386"/>
              <a:gd name="connsiteY21" fmla="*/ 1665471 h 4003460"/>
              <a:gd name="connsiteX22" fmla="*/ 4595386 w 4595386"/>
              <a:gd name="connsiteY22" fmla="*/ 1402552 h 4003460"/>
              <a:gd name="connsiteX23" fmla="*/ 4445261 w 4595386"/>
              <a:gd name="connsiteY23" fmla="*/ 924881 h 4003460"/>
              <a:gd name="connsiteX24" fmla="*/ 4336079 w 4595386"/>
              <a:gd name="connsiteY24" fmla="*/ 802051 h 4003460"/>
              <a:gd name="connsiteX25" fmla="*/ 4090419 w 4595386"/>
              <a:gd name="connsiteY25" fmla="*/ 542743 h 4003460"/>
              <a:gd name="connsiteX26" fmla="*/ 3844760 w 4595386"/>
              <a:gd name="connsiteY26" fmla="*/ 433561 h 4003460"/>
              <a:gd name="connsiteX27" fmla="*/ 3571804 w 4595386"/>
              <a:gd name="connsiteY27" fmla="*/ 297084 h 4003460"/>
              <a:gd name="connsiteX28" fmla="*/ 3285201 w 4595386"/>
              <a:gd name="connsiteY28" fmla="*/ 133311 h 4003460"/>
              <a:gd name="connsiteX29" fmla="*/ 2985192 w 4595386"/>
              <a:gd name="connsiteY29" fmla="*/ 29499 h 4003460"/>
              <a:gd name="connsiteX30" fmla="*/ 2621090 w 4595386"/>
              <a:gd name="connsiteY30" fmla="*/ 2555 h 4003460"/>
              <a:gd name="connsiteX31" fmla="*/ 2207149 w 4595386"/>
              <a:gd name="connsiteY31" fmla="*/ 0 h 4003460"/>
              <a:gd name="connsiteX32" fmla="*/ 1988544 w 4595386"/>
              <a:gd name="connsiteY32" fmla="*/ 27647 h 4003460"/>
              <a:gd name="connsiteX33" fmla="*/ 1788313 w 4595386"/>
              <a:gd name="connsiteY33" fmla="*/ 86440 h 4003460"/>
              <a:gd name="connsiteX34" fmla="*/ 1665027 w 4595386"/>
              <a:gd name="connsiteY34" fmla="*/ 106276 h 4003460"/>
              <a:gd name="connsiteX35" fmla="*/ 1442033 w 4595386"/>
              <a:gd name="connsiteY35" fmla="*/ 197495 h 4003460"/>
              <a:gd name="connsiteX36" fmla="*/ 1378545 w 4595386"/>
              <a:gd name="connsiteY36" fmla="*/ 288363 h 4003460"/>
              <a:gd name="connsiteX37" fmla="*/ 1265093 w 4595386"/>
              <a:gd name="connsiteY37" fmla="*/ 406524 h 4003460"/>
              <a:gd name="connsiteX38" fmla="*/ 1045888 w 4595386"/>
              <a:gd name="connsiteY38" fmla="*/ 556300 h 4003460"/>
              <a:gd name="connsiteX39" fmla="*/ 918789 w 4595386"/>
              <a:gd name="connsiteY39" fmla="*/ 625594 h 4003460"/>
              <a:gd name="connsiteX40" fmla="*/ 704933 w 4595386"/>
              <a:gd name="connsiteY40" fmla="*/ 735831 h 4003460"/>
              <a:gd name="connsiteX41" fmla="*/ 463423 w 4595386"/>
              <a:gd name="connsiteY41" fmla="*/ 1056951 h 4003460"/>
              <a:gd name="connsiteX42" fmla="*/ 258226 w 4595386"/>
              <a:gd name="connsiteY42" fmla="*/ 1180132 h 4003460"/>
              <a:gd name="connsiteX43" fmla="*/ 158302 w 4595386"/>
              <a:gd name="connsiteY43" fmla="*/ 1578826 h 4003460"/>
              <a:gd name="connsiteX44" fmla="*/ 104193 w 4595386"/>
              <a:gd name="connsiteY44" fmla="*/ 1931204 h 4003460"/>
              <a:gd name="connsiteX45" fmla="*/ 36194 w 4595386"/>
              <a:gd name="connsiteY45" fmla="*/ 2140236 h 4003460"/>
              <a:gd name="connsiteX46" fmla="*/ 0 w 4595386"/>
              <a:gd name="connsiteY46" fmla="*/ 2276361 h 4003460"/>
              <a:gd name="connsiteX47" fmla="*/ 73228 w 4595386"/>
              <a:gd name="connsiteY47" fmla="*/ 2521669 h 4003460"/>
              <a:gd name="connsiteX48" fmla="*/ 200807 w 4595386"/>
              <a:gd name="connsiteY48" fmla="*/ 2685442 h 4003460"/>
              <a:gd name="connsiteX49" fmla="*/ 337285 w 4595386"/>
              <a:gd name="connsiteY49" fmla="*/ 2944749 h 4003460"/>
              <a:gd name="connsiteX50" fmla="*/ 295622 w 4595386"/>
              <a:gd name="connsiteY50" fmla="*/ 3013341 h 4003460"/>
              <a:gd name="connsiteX51" fmla="*/ 254438 w 4595386"/>
              <a:gd name="connsiteY51" fmla="*/ 3046007 h 4003460"/>
              <a:gd name="connsiteX52" fmla="*/ 259068 w 4595386"/>
              <a:gd name="connsiteY52" fmla="*/ 3313239 h 4003460"/>
              <a:gd name="connsiteX53" fmla="*/ 323038 w 4595386"/>
              <a:gd name="connsiteY53" fmla="*/ 3494622 h 4003460"/>
              <a:gd name="connsiteX54" fmla="*/ 514706 w 4595386"/>
              <a:gd name="connsiteY54" fmla="*/ 3599842 h 4003460"/>
              <a:gd name="connsiteX55" fmla="*/ 719182 w 4595386"/>
              <a:gd name="connsiteY55" fmla="*/ 3600546 h 4003460"/>
              <a:gd name="connsiteX56" fmla="*/ 823376 w 4595386"/>
              <a:gd name="connsiteY56" fmla="*/ 3542345 h 4003460"/>
              <a:gd name="connsiteX57" fmla="*/ 954863 w 4595386"/>
              <a:gd name="connsiteY57" fmla="*/ 3437477 h 4003460"/>
              <a:gd name="connsiteX58" fmla="*/ 1191863 w 4595386"/>
              <a:gd name="connsiteY58" fmla="*/ 3337275 h 4003460"/>
              <a:gd name="connsiteX59" fmla="*/ 1369526 w 4595386"/>
              <a:gd name="connsiteY59" fmla="*/ 3233464 h 4003460"/>
              <a:gd name="connsiteX60" fmla="*/ 1487967 w 4595386"/>
              <a:gd name="connsiteY60" fmla="*/ 3214798 h 4003460"/>
              <a:gd name="connsiteX61" fmla="*/ 1628712 w 4595386"/>
              <a:gd name="connsiteY61" fmla="*/ 3218761 h 4003460"/>
              <a:gd name="connsiteX62" fmla="*/ 1819900 w 4595386"/>
              <a:gd name="connsiteY62" fmla="*/ 3431754 h 4003460"/>
              <a:gd name="connsiteX63" fmla="*/ 1728515 w 4595386"/>
              <a:gd name="connsiteY63" fmla="*/ 3616748 h 4003460"/>
              <a:gd name="connsiteX64" fmla="*/ 1879483 w 4595386"/>
              <a:gd name="connsiteY64" fmla="*/ 3636118 h 4003460"/>
              <a:gd name="connsiteX65" fmla="*/ 2044456 w 4595386"/>
              <a:gd name="connsiteY65" fmla="*/ 3764319 h 4003460"/>
              <a:gd name="connsiteX66" fmla="*/ 2279776 w 4595386"/>
              <a:gd name="connsiteY66" fmla="*/ 3848317 h 4003460"/>
              <a:gd name="connsiteX67" fmla="*/ 2443669 w 4595386"/>
              <a:gd name="connsiteY67" fmla="*/ 3902908 h 4003460"/>
              <a:gd name="connsiteX68" fmla="*/ 2644117 w 4595386"/>
              <a:gd name="connsiteY68" fmla="*/ 3859760 h 4003460"/>
              <a:gd name="connsiteX69" fmla="*/ 2871980 w 4595386"/>
              <a:gd name="connsiteY69" fmla="*/ 4003108 h 4003460"/>
              <a:gd name="connsiteX70" fmla="*/ 2967156 w 4595386"/>
              <a:gd name="connsiteY70" fmla="*/ 4003460 h 4003460"/>
              <a:gd name="connsiteX71" fmla="*/ 3070385 w 4595386"/>
              <a:gd name="connsiteY71" fmla="*/ 3933019 h 4003460"/>
              <a:gd name="connsiteX72" fmla="*/ 3197604 w 4595386"/>
              <a:gd name="connsiteY72" fmla="*/ 3838891 h 400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95386" h="4003460">
                <a:moveTo>
                  <a:pt x="3197604" y="3838891"/>
                </a:moveTo>
                <a:lnTo>
                  <a:pt x="3364445" y="3803411"/>
                </a:lnTo>
                <a:lnTo>
                  <a:pt x="3510182" y="3799449"/>
                </a:lnTo>
                <a:lnTo>
                  <a:pt x="3747544" y="3852631"/>
                </a:lnTo>
                <a:lnTo>
                  <a:pt x="3871335" y="3867075"/>
                </a:lnTo>
                <a:lnTo>
                  <a:pt x="3844280" y="3726283"/>
                </a:lnTo>
                <a:cubicBezTo>
                  <a:pt x="3826083" y="3708086"/>
                  <a:pt x="3868849" y="3701747"/>
                  <a:pt x="3862797" y="3689655"/>
                </a:cubicBezTo>
                <a:cubicBezTo>
                  <a:pt x="3856745" y="3677563"/>
                  <a:pt x="3817876" y="3690842"/>
                  <a:pt x="3807966" y="3653729"/>
                </a:cubicBezTo>
                <a:cubicBezTo>
                  <a:pt x="3798056" y="3616616"/>
                  <a:pt x="3804879" y="3529227"/>
                  <a:pt x="3803336" y="3466976"/>
                </a:cubicBezTo>
                <a:lnTo>
                  <a:pt x="3862437" y="3294572"/>
                </a:lnTo>
                <a:lnTo>
                  <a:pt x="3925925" y="3172799"/>
                </a:lnTo>
                <a:lnTo>
                  <a:pt x="4048756" y="3068283"/>
                </a:lnTo>
                <a:lnTo>
                  <a:pt x="4190222" y="2953731"/>
                </a:lnTo>
                <a:lnTo>
                  <a:pt x="4267840" y="2808272"/>
                </a:lnTo>
                <a:lnTo>
                  <a:pt x="4281488" y="2685442"/>
                </a:lnTo>
                <a:lnTo>
                  <a:pt x="4172306" y="2562612"/>
                </a:lnTo>
                <a:lnTo>
                  <a:pt x="4063124" y="2412487"/>
                </a:lnTo>
                <a:lnTo>
                  <a:pt x="4063004" y="2103607"/>
                </a:lnTo>
                <a:lnTo>
                  <a:pt x="4145010" y="1907520"/>
                </a:lnTo>
                <a:cubicBezTo>
                  <a:pt x="4167756" y="1889323"/>
                  <a:pt x="4226426" y="1946261"/>
                  <a:pt x="4277219" y="1924777"/>
                </a:cubicBezTo>
                <a:cubicBezTo>
                  <a:pt x="4328012" y="1903293"/>
                  <a:pt x="4370930" y="1803386"/>
                  <a:pt x="4449770" y="1778615"/>
                </a:cubicBezTo>
                <a:lnTo>
                  <a:pt x="4581980" y="1665471"/>
                </a:lnTo>
                <a:lnTo>
                  <a:pt x="4595386" y="1402552"/>
                </a:lnTo>
                <a:lnTo>
                  <a:pt x="4445261" y="924881"/>
                </a:lnTo>
                <a:lnTo>
                  <a:pt x="4336079" y="802051"/>
                </a:lnTo>
                <a:lnTo>
                  <a:pt x="4090419" y="542743"/>
                </a:lnTo>
                <a:lnTo>
                  <a:pt x="3844760" y="433561"/>
                </a:lnTo>
                <a:lnTo>
                  <a:pt x="3571804" y="297084"/>
                </a:lnTo>
                <a:lnTo>
                  <a:pt x="3285201" y="133311"/>
                </a:lnTo>
                <a:lnTo>
                  <a:pt x="2985192" y="29499"/>
                </a:lnTo>
                <a:lnTo>
                  <a:pt x="2621090" y="2555"/>
                </a:lnTo>
                <a:lnTo>
                  <a:pt x="2207149" y="0"/>
                </a:lnTo>
                <a:cubicBezTo>
                  <a:pt x="2152558" y="18197"/>
                  <a:pt x="2058350" y="13240"/>
                  <a:pt x="1988544" y="27647"/>
                </a:cubicBezTo>
                <a:cubicBezTo>
                  <a:pt x="1918738" y="42054"/>
                  <a:pt x="1842232" y="73335"/>
                  <a:pt x="1788313" y="86440"/>
                </a:cubicBezTo>
                <a:cubicBezTo>
                  <a:pt x="1734394" y="99545"/>
                  <a:pt x="1722740" y="93754"/>
                  <a:pt x="1665027" y="106276"/>
                </a:cubicBezTo>
                <a:lnTo>
                  <a:pt x="1442033" y="197495"/>
                </a:lnTo>
                <a:lnTo>
                  <a:pt x="1378545" y="288363"/>
                </a:lnTo>
                <a:lnTo>
                  <a:pt x="1265093" y="406524"/>
                </a:lnTo>
                <a:lnTo>
                  <a:pt x="1045888" y="556300"/>
                </a:lnTo>
                <a:lnTo>
                  <a:pt x="918789" y="625594"/>
                </a:lnTo>
                <a:lnTo>
                  <a:pt x="704933" y="735831"/>
                </a:lnTo>
                <a:lnTo>
                  <a:pt x="463423" y="1056951"/>
                </a:lnTo>
                <a:lnTo>
                  <a:pt x="258226" y="1180132"/>
                </a:lnTo>
                <a:lnTo>
                  <a:pt x="158302" y="1578826"/>
                </a:lnTo>
                <a:lnTo>
                  <a:pt x="104193" y="1931204"/>
                </a:lnTo>
                <a:lnTo>
                  <a:pt x="36194" y="2140236"/>
                </a:lnTo>
                <a:lnTo>
                  <a:pt x="0" y="2276361"/>
                </a:lnTo>
                <a:lnTo>
                  <a:pt x="73228" y="2521669"/>
                </a:lnTo>
                <a:lnTo>
                  <a:pt x="200807" y="2685442"/>
                </a:lnTo>
                <a:lnTo>
                  <a:pt x="337285" y="2944749"/>
                </a:lnTo>
                <a:lnTo>
                  <a:pt x="295622" y="3013341"/>
                </a:lnTo>
                <a:lnTo>
                  <a:pt x="254438" y="3046007"/>
                </a:lnTo>
                <a:cubicBezTo>
                  <a:pt x="255981" y="3135084"/>
                  <a:pt x="257525" y="3224162"/>
                  <a:pt x="259068" y="3313239"/>
                </a:cubicBezTo>
                <a:lnTo>
                  <a:pt x="323038" y="3494622"/>
                </a:lnTo>
                <a:lnTo>
                  <a:pt x="514706" y="3599842"/>
                </a:lnTo>
                <a:lnTo>
                  <a:pt x="719182" y="3600546"/>
                </a:lnTo>
                <a:lnTo>
                  <a:pt x="823376" y="3542345"/>
                </a:lnTo>
                <a:lnTo>
                  <a:pt x="954863" y="3437477"/>
                </a:lnTo>
                <a:lnTo>
                  <a:pt x="1191863" y="3337275"/>
                </a:lnTo>
                <a:lnTo>
                  <a:pt x="1369526" y="3233464"/>
                </a:lnTo>
                <a:lnTo>
                  <a:pt x="1487967" y="3214798"/>
                </a:lnTo>
                <a:lnTo>
                  <a:pt x="1628712" y="3218761"/>
                </a:lnTo>
                <a:lnTo>
                  <a:pt x="1819900" y="3431754"/>
                </a:lnTo>
                <a:lnTo>
                  <a:pt x="1728515" y="3616748"/>
                </a:lnTo>
                <a:lnTo>
                  <a:pt x="1879483" y="3636118"/>
                </a:lnTo>
                <a:lnTo>
                  <a:pt x="2044456" y="3764319"/>
                </a:lnTo>
                <a:lnTo>
                  <a:pt x="2279776" y="3848317"/>
                </a:lnTo>
                <a:lnTo>
                  <a:pt x="2443669" y="3902908"/>
                </a:lnTo>
                <a:lnTo>
                  <a:pt x="2644117" y="3859760"/>
                </a:lnTo>
                <a:cubicBezTo>
                  <a:pt x="2683517" y="3952450"/>
                  <a:pt x="2796026" y="3955325"/>
                  <a:pt x="2871980" y="4003108"/>
                </a:cubicBezTo>
                <a:lnTo>
                  <a:pt x="2967156" y="4003460"/>
                </a:lnTo>
                <a:lnTo>
                  <a:pt x="3070385" y="3933019"/>
                </a:lnTo>
                <a:lnTo>
                  <a:pt x="3197604" y="383889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Forma libre 45"/>
          <p:cNvSpPr/>
          <p:nvPr/>
        </p:nvSpPr>
        <p:spPr>
          <a:xfrm flipH="1">
            <a:off x="8317104" y="589890"/>
            <a:ext cx="3863972" cy="3308545"/>
          </a:xfrm>
          <a:custGeom>
            <a:avLst/>
            <a:gdLst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71498 w 4476465"/>
              <a:gd name="connsiteY17" fmla="*/ 2047164 h 4285397"/>
              <a:gd name="connsiteX18" fmla="*/ 4026089 w 4476465"/>
              <a:gd name="connsiteY18" fmla="*/ 1815153 h 4285397"/>
              <a:gd name="connsiteX19" fmla="*/ 4094328 w 4476465"/>
              <a:gd name="connsiteY19" fmla="*/ 1760561 h 4285397"/>
              <a:gd name="connsiteX20" fmla="*/ 4339988 w 4476465"/>
              <a:gd name="connsiteY20" fmla="*/ 1569493 h 4285397"/>
              <a:gd name="connsiteX21" fmla="*/ 4408227 w 4476465"/>
              <a:gd name="connsiteY21" fmla="*/ 150125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71498 w 4476465"/>
              <a:gd name="connsiteY17" fmla="*/ 2047164 h 4285397"/>
              <a:gd name="connsiteX18" fmla="*/ 4026089 w 4476465"/>
              <a:gd name="connsiteY18" fmla="*/ 1815153 h 4285397"/>
              <a:gd name="connsiteX19" fmla="*/ 4094328 w 4476465"/>
              <a:gd name="connsiteY19" fmla="*/ 1760561 h 4285397"/>
              <a:gd name="connsiteX20" fmla="*/ 4339988 w 4476465"/>
              <a:gd name="connsiteY20" fmla="*/ 1569493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71498 w 4476465"/>
              <a:gd name="connsiteY17" fmla="*/ 2047164 h 4285397"/>
              <a:gd name="connsiteX18" fmla="*/ 4026089 w 4476465"/>
              <a:gd name="connsiteY18" fmla="*/ 1815153 h 4285397"/>
              <a:gd name="connsiteX19" fmla="*/ 4094328 w 4476465"/>
              <a:gd name="connsiteY19" fmla="*/ 1760561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71498 w 4476465"/>
              <a:gd name="connsiteY17" fmla="*/ 2047164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135271 w 4476465"/>
              <a:gd name="connsiteY12" fmla="*/ 2852382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4094328 w 4476465"/>
              <a:gd name="connsiteY11" fmla="*/ 3029803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971498 w 4476465"/>
              <a:gd name="connsiteY10" fmla="*/ 3125338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862316 w 4476465"/>
              <a:gd name="connsiteY9" fmla="*/ 3166281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794077 w 4476465"/>
              <a:gd name="connsiteY8" fmla="*/ 3302758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780430 w 4476465"/>
              <a:gd name="connsiteY7" fmla="*/ 3507475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80430 w 4476465"/>
              <a:gd name="connsiteY6" fmla="*/ 3507475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835021 w 4476465"/>
              <a:gd name="connsiteY5" fmla="*/ 356206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916907 w 4476465"/>
              <a:gd name="connsiteY4" fmla="*/ 3684896 h 4285397"/>
              <a:gd name="connsiteX5" fmla="*/ 3725359 w 4476465"/>
              <a:gd name="connsiteY5" fmla="*/ 363391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4012442 w 4476465"/>
              <a:gd name="connsiteY3" fmla="*/ 3957851 h 4285397"/>
              <a:gd name="connsiteX4" fmla="*/ 3752414 w 4476465"/>
              <a:gd name="connsiteY4" fmla="*/ 3774708 h 4285397"/>
              <a:gd name="connsiteX5" fmla="*/ 3725359 w 4476465"/>
              <a:gd name="connsiteY5" fmla="*/ 363391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957851 w 4476465"/>
              <a:gd name="connsiteY2" fmla="*/ 4012442 h 4285397"/>
              <a:gd name="connsiteX3" fmla="*/ 3628623 w 4476465"/>
              <a:gd name="connsiteY3" fmla="*/ 3760264 h 4285397"/>
              <a:gd name="connsiteX4" fmla="*/ 3752414 w 4476465"/>
              <a:gd name="connsiteY4" fmla="*/ 3774708 h 4285397"/>
              <a:gd name="connsiteX5" fmla="*/ 3725359 w 4476465"/>
              <a:gd name="connsiteY5" fmla="*/ 363391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848668 w 4476465"/>
              <a:gd name="connsiteY1" fmla="*/ 3971499 h 4285397"/>
              <a:gd name="connsiteX2" fmla="*/ 3391261 w 4476465"/>
              <a:gd name="connsiteY2" fmla="*/ 3707082 h 4285397"/>
              <a:gd name="connsiteX3" fmla="*/ 3628623 w 4476465"/>
              <a:gd name="connsiteY3" fmla="*/ 3760264 h 4285397"/>
              <a:gd name="connsiteX4" fmla="*/ 3752414 w 4476465"/>
              <a:gd name="connsiteY4" fmla="*/ 3774708 h 4285397"/>
              <a:gd name="connsiteX5" fmla="*/ 3725359 w 4476465"/>
              <a:gd name="connsiteY5" fmla="*/ 363391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343701 w 4476465"/>
              <a:gd name="connsiteY0" fmla="*/ 4285397 h 4285397"/>
              <a:gd name="connsiteX1" fmla="*/ 3245524 w 4476465"/>
              <a:gd name="connsiteY1" fmla="*/ 3711044 h 4285397"/>
              <a:gd name="connsiteX2" fmla="*/ 3391261 w 4476465"/>
              <a:gd name="connsiteY2" fmla="*/ 3707082 h 4285397"/>
              <a:gd name="connsiteX3" fmla="*/ 3628623 w 4476465"/>
              <a:gd name="connsiteY3" fmla="*/ 3760264 h 4285397"/>
              <a:gd name="connsiteX4" fmla="*/ 3752414 w 4476465"/>
              <a:gd name="connsiteY4" fmla="*/ 3774708 h 4285397"/>
              <a:gd name="connsiteX5" fmla="*/ 3725359 w 4476465"/>
              <a:gd name="connsiteY5" fmla="*/ 3633916 h 4285397"/>
              <a:gd name="connsiteX6" fmla="*/ 3743876 w 4476465"/>
              <a:gd name="connsiteY6" fmla="*/ 3597288 h 4285397"/>
              <a:gd name="connsiteX7" fmla="*/ 3689045 w 4476465"/>
              <a:gd name="connsiteY7" fmla="*/ 3561362 h 4285397"/>
              <a:gd name="connsiteX8" fmla="*/ 3684415 w 4476465"/>
              <a:gd name="connsiteY8" fmla="*/ 3374609 h 4285397"/>
              <a:gd name="connsiteX9" fmla="*/ 3743516 w 4476465"/>
              <a:gd name="connsiteY9" fmla="*/ 3202205 h 4285397"/>
              <a:gd name="connsiteX10" fmla="*/ 3807004 w 4476465"/>
              <a:gd name="connsiteY10" fmla="*/ 3080432 h 4285397"/>
              <a:gd name="connsiteX11" fmla="*/ 3929835 w 4476465"/>
              <a:gd name="connsiteY11" fmla="*/ 2975916 h 4285397"/>
              <a:gd name="connsiteX12" fmla="*/ 4071301 w 4476465"/>
              <a:gd name="connsiteY12" fmla="*/ 2861364 h 4285397"/>
              <a:gd name="connsiteX13" fmla="*/ 4148919 w 4476465"/>
              <a:gd name="connsiteY13" fmla="*/ 2715905 h 4285397"/>
              <a:gd name="connsiteX14" fmla="*/ 4162567 w 4476465"/>
              <a:gd name="connsiteY14" fmla="*/ 2593075 h 4285397"/>
              <a:gd name="connsiteX15" fmla="*/ 4053385 w 4476465"/>
              <a:gd name="connsiteY15" fmla="*/ 2470245 h 4285397"/>
              <a:gd name="connsiteX16" fmla="*/ 3944203 w 4476465"/>
              <a:gd name="connsiteY16" fmla="*/ 2320120 h 4285397"/>
              <a:gd name="connsiteX17" fmla="*/ 3944083 w 4476465"/>
              <a:gd name="connsiteY17" fmla="*/ 2011240 h 4285397"/>
              <a:gd name="connsiteX18" fmla="*/ 4026089 w 4476465"/>
              <a:gd name="connsiteY18" fmla="*/ 1815153 h 4285397"/>
              <a:gd name="connsiteX19" fmla="*/ 4158298 w 4476465"/>
              <a:gd name="connsiteY19" fmla="*/ 1832410 h 4285397"/>
              <a:gd name="connsiteX20" fmla="*/ 4330849 w 4476465"/>
              <a:gd name="connsiteY20" fmla="*/ 1686248 h 4285397"/>
              <a:gd name="connsiteX21" fmla="*/ 4463059 w 4476465"/>
              <a:gd name="connsiteY21" fmla="*/ 1573104 h 4285397"/>
              <a:gd name="connsiteX22" fmla="*/ 4476465 w 4476465"/>
              <a:gd name="connsiteY22" fmla="*/ 1310185 h 4285397"/>
              <a:gd name="connsiteX23" fmla="*/ 4326340 w 4476465"/>
              <a:gd name="connsiteY23" fmla="*/ 832514 h 4285397"/>
              <a:gd name="connsiteX24" fmla="*/ 4217158 w 4476465"/>
              <a:gd name="connsiteY24" fmla="*/ 709684 h 4285397"/>
              <a:gd name="connsiteX25" fmla="*/ 3971498 w 4476465"/>
              <a:gd name="connsiteY25" fmla="*/ 450376 h 4285397"/>
              <a:gd name="connsiteX26" fmla="*/ 3725839 w 4476465"/>
              <a:gd name="connsiteY26" fmla="*/ 341194 h 4285397"/>
              <a:gd name="connsiteX27" fmla="*/ 3452883 w 4476465"/>
              <a:gd name="connsiteY27" fmla="*/ 204717 h 4285397"/>
              <a:gd name="connsiteX28" fmla="*/ 3166280 w 4476465"/>
              <a:gd name="connsiteY28" fmla="*/ 40944 h 4285397"/>
              <a:gd name="connsiteX29" fmla="*/ 2811439 w 4476465"/>
              <a:gd name="connsiteY29" fmla="*/ 0 h 4285397"/>
              <a:gd name="connsiteX30" fmla="*/ 2483892 w 4476465"/>
              <a:gd name="connsiteY30" fmla="*/ 0 h 4285397"/>
              <a:gd name="connsiteX31" fmla="*/ 2060812 w 4476465"/>
              <a:gd name="connsiteY31" fmla="*/ 150126 h 4285397"/>
              <a:gd name="connsiteX32" fmla="*/ 1897039 w 4476465"/>
              <a:gd name="connsiteY32" fmla="*/ 204717 h 4285397"/>
              <a:gd name="connsiteX33" fmla="*/ 1692322 w 4476465"/>
              <a:gd name="connsiteY33" fmla="*/ 382138 h 4285397"/>
              <a:gd name="connsiteX34" fmla="*/ 1487606 w 4476465"/>
              <a:gd name="connsiteY34" fmla="*/ 491320 h 4285397"/>
              <a:gd name="connsiteX35" fmla="*/ 1378424 w 4476465"/>
              <a:gd name="connsiteY35" fmla="*/ 573206 h 4285397"/>
              <a:gd name="connsiteX36" fmla="*/ 1201003 w 4476465"/>
              <a:gd name="connsiteY36" fmla="*/ 682388 h 4285397"/>
              <a:gd name="connsiteX37" fmla="*/ 1173707 w 4476465"/>
              <a:gd name="connsiteY37" fmla="*/ 805218 h 4285397"/>
              <a:gd name="connsiteX38" fmla="*/ 982639 w 4476465"/>
              <a:gd name="connsiteY38" fmla="*/ 955344 h 4285397"/>
              <a:gd name="connsiteX39" fmla="*/ 777922 w 4476465"/>
              <a:gd name="connsiteY39" fmla="*/ 1146412 h 4285397"/>
              <a:gd name="connsiteX40" fmla="*/ 627797 w 4476465"/>
              <a:gd name="connsiteY40" fmla="*/ 1323833 h 4285397"/>
              <a:gd name="connsiteX41" fmla="*/ 532262 w 4476465"/>
              <a:gd name="connsiteY41" fmla="*/ 1473958 h 4285397"/>
              <a:gd name="connsiteX42" fmla="*/ 395785 w 4476465"/>
              <a:gd name="connsiteY42" fmla="*/ 1746914 h 4285397"/>
              <a:gd name="connsiteX43" fmla="*/ 232012 w 4476465"/>
              <a:gd name="connsiteY43" fmla="*/ 1910687 h 4285397"/>
              <a:gd name="connsiteX44" fmla="*/ 109182 w 4476465"/>
              <a:gd name="connsiteY44" fmla="*/ 2101756 h 4285397"/>
              <a:gd name="connsiteX45" fmla="*/ 27295 w 4476465"/>
              <a:gd name="connsiteY45" fmla="*/ 2210938 h 4285397"/>
              <a:gd name="connsiteX46" fmla="*/ 0 w 4476465"/>
              <a:gd name="connsiteY46" fmla="*/ 2429302 h 4285397"/>
              <a:gd name="connsiteX47" fmla="*/ 81886 w 4476465"/>
              <a:gd name="connsiteY47" fmla="*/ 2593075 h 4285397"/>
              <a:gd name="connsiteX48" fmla="*/ 218364 w 4476465"/>
              <a:gd name="connsiteY48" fmla="*/ 2852382 h 4285397"/>
              <a:gd name="connsiteX49" fmla="*/ 341194 w 4476465"/>
              <a:gd name="connsiteY49" fmla="*/ 2947917 h 4285397"/>
              <a:gd name="connsiteX50" fmla="*/ 354842 w 4476465"/>
              <a:gd name="connsiteY50" fmla="*/ 3043451 h 4285397"/>
              <a:gd name="connsiteX51" fmla="*/ 341194 w 4476465"/>
              <a:gd name="connsiteY51" fmla="*/ 3220872 h 4285397"/>
              <a:gd name="connsiteX52" fmla="*/ 341194 w 4476465"/>
              <a:gd name="connsiteY52" fmla="*/ 3357350 h 4285397"/>
              <a:gd name="connsiteX53" fmla="*/ 395785 w 4476465"/>
              <a:gd name="connsiteY53" fmla="*/ 3507475 h 4285397"/>
              <a:gd name="connsiteX54" fmla="*/ 655092 w 4476465"/>
              <a:gd name="connsiteY54" fmla="*/ 3562066 h 4285397"/>
              <a:gd name="connsiteX55" fmla="*/ 859809 w 4476465"/>
              <a:gd name="connsiteY55" fmla="*/ 3575714 h 4285397"/>
              <a:gd name="connsiteX56" fmla="*/ 1091821 w 4476465"/>
              <a:gd name="connsiteY56" fmla="*/ 3452884 h 4285397"/>
              <a:gd name="connsiteX57" fmla="*/ 1228298 w 4476465"/>
              <a:gd name="connsiteY57" fmla="*/ 3343702 h 4285397"/>
              <a:gd name="connsiteX58" fmla="*/ 1351128 w 4476465"/>
              <a:gd name="connsiteY58" fmla="*/ 3302758 h 4285397"/>
              <a:gd name="connsiteX59" fmla="*/ 1433015 w 4476465"/>
              <a:gd name="connsiteY59" fmla="*/ 3248167 h 4285397"/>
              <a:gd name="connsiteX60" fmla="*/ 1637731 w 4476465"/>
              <a:gd name="connsiteY60" fmla="*/ 3207224 h 4285397"/>
              <a:gd name="connsiteX61" fmla="*/ 1801504 w 4476465"/>
              <a:gd name="connsiteY61" fmla="*/ 3357350 h 4285397"/>
              <a:gd name="connsiteX62" fmla="*/ 1801504 w 4476465"/>
              <a:gd name="connsiteY62" fmla="*/ 3425588 h 4285397"/>
              <a:gd name="connsiteX63" fmla="*/ 1760561 w 4476465"/>
              <a:gd name="connsiteY63" fmla="*/ 3534770 h 4285397"/>
              <a:gd name="connsiteX64" fmla="*/ 1651379 w 4476465"/>
              <a:gd name="connsiteY64" fmla="*/ 3725839 h 4285397"/>
              <a:gd name="connsiteX65" fmla="*/ 2169994 w 4476465"/>
              <a:gd name="connsiteY65" fmla="*/ 3971499 h 4285397"/>
              <a:gd name="connsiteX66" fmla="*/ 2306471 w 4476465"/>
              <a:gd name="connsiteY66" fmla="*/ 4026090 h 4285397"/>
              <a:gd name="connsiteX67" fmla="*/ 2442949 w 4476465"/>
              <a:gd name="connsiteY67" fmla="*/ 4162567 h 4285397"/>
              <a:gd name="connsiteX68" fmla="*/ 2579427 w 4476465"/>
              <a:gd name="connsiteY68" fmla="*/ 4135272 h 4285397"/>
              <a:gd name="connsiteX69" fmla="*/ 2756848 w 4476465"/>
              <a:gd name="connsiteY69" fmla="*/ 4162567 h 4285397"/>
              <a:gd name="connsiteX70" fmla="*/ 3179928 w 4476465"/>
              <a:gd name="connsiteY70" fmla="*/ 4271750 h 4285397"/>
              <a:gd name="connsiteX71" fmla="*/ 3343701 w 4476465"/>
              <a:gd name="connsiteY71" fmla="*/ 4285397 h 4285397"/>
              <a:gd name="connsiteX0" fmla="*/ 3078683 w 4476465"/>
              <a:gd name="connsiteY0" fmla="*/ 3746524 h 4271750"/>
              <a:gd name="connsiteX1" fmla="*/ 3245524 w 4476465"/>
              <a:gd name="connsiteY1" fmla="*/ 3711044 h 4271750"/>
              <a:gd name="connsiteX2" fmla="*/ 3391261 w 4476465"/>
              <a:gd name="connsiteY2" fmla="*/ 3707082 h 4271750"/>
              <a:gd name="connsiteX3" fmla="*/ 3628623 w 4476465"/>
              <a:gd name="connsiteY3" fmla="*/ 3760264 h 4271750"/>
              <a:gd name="connsiteX4" fmla="*/ 3752414 w 4476465"/>
              <a:gd name="connsiteY4" fmla="*/ 3774708 h 4271750"/>
              <a:gd name="connsiteX5" fmla="*/ 3725359 w 4476465"/>
              <a:gd name="connsiteY5" fmla="*/ 3633916 h 4271750"/>
              <a:gd name="connsiteX6" fmla="*/ 3743876 w 4476465"/>
              <a:gd name="connsiteY6" fmla="*/ 3597288 h 4271750"/>
              <a:gd name="connsiteX7" fmla="*/ 3689045 w 4476465"/>
              <a:gd name="connsiteY7" fmla="*/ 3561362 h 4271750"/>
              <a:gd name="connsiteX8" fmla="*/ 3684415 w 4476465"/>
              <a:gd name="connsiteY8" fmla="*/ 3374609 h 4271750"/>
              <a:gd name="connsiteX9" fmla="*/ 3743516 w 4476465"/>
              <a:gd name="connsiteY9" fmla="*/ 3202205 h 4271750"/>
              <a:gd name="connsiteX10" fmla="*/ 3807004 w 4476465"/>
              <a:gd name="connsiteY10" fmla="*/ 3080432 h 4271750"/>
              <a:gd name="connsiteX11" fmla="*/ 3929835 w 4476465"/>
              <a:gd name="connsiteY11" fmla="*/ 2975916 h 4271750"/>
              <a:gd name="connsiteX12" fmla="*/ 4071301 w 4476465"/>
              <a:gd name="connsiteY12" fmla="*/ 2861364 h 4271750"/>
              <a:gd name="connsiteX13" fmla="*/ 4148919 w 4476465"/>
              <a:gd name="connsiteY13" fmla="*/ 2715905 h 4271750"/>
              <a:gd name="connsiteX14" fmla="*/ 4162567 w 4476465"/>
              <a:gd name="connsiteY14" fmla="*/ 2593075 h 4271750"/>
              <a:gd name="connsiteX15" fmla="*/ 4053385 w 4476465"/>
              <a:gd name="connsiteY15" fmla="*/ 2470245 h 4271750"/>
              <a:gd name="connsiteX16" fmla="*/ 3944203 w 4476465"/>
              <a:gd name="connsiteY16" fmla="*/ 2320120 h 4271750"/>
              <a:gd name="connsiteX17" fmla="*/ 3944083 w 4476465"/>
              <a:gd name="connsiteY17" fmla="*/ 2011240 h 4271750"/>
              <a:gd name="connsiteX18" fmla="*/ 4026089 w 4476465"/>
              <a:gd name="connsiteY18" fmla="*/ 1815153 h 4271750"/>
              <a:gd name="connsiteX19" fmla="*/ 4158298 w 4476465"/>
              <a:gd name="connsiteY19" fmla="*/ 1832410 h 4271750"/>
              <a:gd name="connsiteX20" fmla="*/ 4330849 w 4476465"/>
              <a:gd name="connsiteY20" fmla="*/ 1686248 h 4271750"/>
              <a:gd name="connsiteX21" fmla="*/ 4463059 w 4476465"/>
              <a:gd name="connsiteY21" fmla="*/ 1573104 h 4271750"/>
              <a:gd name="connsiteX22" fmla="*/ 4476465 w 4476465"/>
              <a:gd name="connsiteY22" fmla="*/ 1310185 h 4271750"/>
              <a:gd name="connsiteX23" fmla="*/ 4326340 w 4476465"/>
              <a:gd name="connsiteY23" fmla="*/ 832514 h 4271750"/>
              <a:gd name="connsiteX24" fmla="*/ 4217158 w 4476465"/>
              <a:gd name="connsiteY24" fmla="*/ 709684 h 4271750"/>
              <a:gd name="connsiteX25" fmla="*/ 3971498 w 4476465"/>
              <a:gd name="connsiteY25" fmla="*/ 450376 h 4271750"/>
              <a:gd name="connsiteX26" fmla="*/ 3725839 w 4476465"/>
              <a:gd name="connsiteY26" fmla="*/ 341194 h 4271750"/>
              <a:gd name="connsiteX27" fmla="*/ 3452883 w 4476465"/>
              <a:gd name="connsiteY27" fmla="*/ 204717 h 4271750"/>
              <a:gd name="connsiteX28" fmla="*/ 3166280 w 4476465"/>
              <a:gd name="connsiteY28" fmla="*/ 40944 h 4271750"/>
              <a:gd name="connsiteX29" fmla="*/ 2811439 w 4476465"/>
              <a:gd name="connsiteY29" fmla="*/ 0 h 4271750"/>
              <a:gd name="connsiteX30" fmla="*/ 2483892 w 4476465"/>
              <a:gd name="connsiteY30" fmla="*/ 0 h 4271750"/>
              <a:gd name="connsiteX31" fmla="*/ 2060812 w 4476465"/>
              <a:gd name="connsiteY31" fmla="*/ 150126 h 4271750"/>
              <a:gd name="connsiteX32" fmla="*/ 1897039 w 4476465"/>
              <a:gd name="connsiteY32" fmla="*/ 204717 h 4271750"/>
              <a:gd name="connsiteX33" fmla="*/ 1692322 w 4476465"/>
              <a:gd name="connsiteY33" fmla="*/ 382138 h 4271750"/>
              <a:gd name="connsiteX34" fmla="*/ 1487606 w 4476465"/>
              <a:gd name="connsiteY34" fmla="*/ 491320 h 4271750"/>
              <a:gd name="connsiteX35" fmla="*/ 1378424 w 4476465"/>
              <a:gd name="connsiteY35" fmla="*/ 573206 h 4271750"/>
              <a:gd name="connsiteX36" fmla="*/ 1201003 w 4476465"/>
              <a:gd name="connsiteY36" fmla="*/ 682388 h 4271750"/>
              <a:gd name="connsiteX37" fmla="*/ 1173707 w 4476465"/>
              <a:gd name="connsiteY37" fmla="*/ 805218 h 4271750"/>
              <a:gd name="connsiteX38" fmla="*/ 982639 w 4476465"/>
              <a:gd name="connsiteY38" fmla="*/ 955344 h 4271750"/>
              <a:gd name="connsiteX39" fmla="*/ 777922 w 4476465"/>
              <a:gd name="connsiteY39" fmla="*/ 1146412 h 4271750"/>
              <a:gd name="connsiteX40" fmla="*/ 627797 w 4476465"/>
              <a:gd name="connsiteY40" fmla="*/ 1323833 h 4271750"/>
              <a:gd name="connsiteX41" fmla="*/ 532262 w 4476465"/>
              <a:gd name="connsiteY41" fmla="*/ 1473958 h 4271750"/>
              <a:gd name="connsiteX42" fmla="*/ 395785 w 4476465"/>
              <a:gd name="connsiteY42" fmla="*/ 1746914 h 4271750"/>
              <a:gd name="connsiteX43" fmla="*/ 232012 w 4476465"/>
              <a:gd name="connsiteY43" fmla="*/ 1910687 h 4271750"/>
              <a:gd name="connsiteX44" fmla="*/ 109182 w 4476465"/>
              <a:gd name="connsiteY44" fmla="*/ 2101756 h 4271750"/>
              <a:gd name="connsiteX45" fmla="*/ 27295 w 4476465"/>
              <a:gd name="connsiteY45" fmla="*/ 2210938 h 4271750"/>
              <a:gd name="connsiteX46" fmla="*/ 0 w 4476465"/>
              <a:gd name="connsiteY46" fmla="*/ 2429302 h 4271750"/>
              <a:gd name="connsiteX47" fmla="*/ 81886 w 4476465"/>
              <a:gd name="connsiteY47" fmla="*/ 2593075 h 4271750"/>
              <a:gd name="connsiteX48" fmla="*/ 218364 w 4476465"/>
              <a:gd name="connsiteY48" fmla="*/ 2852382 h 4271750"/>
              <a:gd name="connsiteX49" fmla="*/ 341194 w 4476465"/>
              <a:gd name="connsiteY49" fmla="*/ 2947917 h 4271750"/>
              <a:gd name="connsiteX50" fmla="*/ 354842 w 4476465"/>
              <a:gd name="connsiteY50" fmla="*/ 3043451 h 4271750"/>
              <a:gd name="connsiteX51" fmla="*/ 341194 w 4476465"/>
              <a:gd name="connsiteY51" fmla="*/ 3220872 h 4271750"/>
              <a:gd name="connsiteX52" fmla="*/ 341194 w 4476465"/>
              <a:gd name="connsiteY52" fmla="*/ 3357350 h 4271750"/>
              <a:gd name="connsiteX53" fmla="*/ 395785 w 4476465"/>
              <a:gd name="connsiteY53" fmla="*/ 3507475 h 4271750"/>
              <a:gd name="connsiteX54" fmla="*/ 655092 w 4476465"/>
              <a:gd name="connsiteY54" fmla="*/ 3562066 h 4271750"/>
              <a:gd name="connsiteX55" fmla="*/ 859809 w 4476465"/>
              <a:gd name="connsiteY55" fmla="*/ 3575714 h 4271750"/>
              <a:gd name="connsiteX56" fmla="*/ 1091821 w 4476465"/>
              <a:gd name="connsiteY56" fmla="*/ 3452884 h 4271750"/>
              <a:gd name="connsiteX57" fmla="*/ 1228298 w 4476465"/>
              <a:gd name="connsiteY57" fmla="*/ 3343702 h 4271750"/>
              <a:gd name="connsiteX58" fmla="*/ 1351128 w 4476465"/>
              <a:gd name="connsiteY58" fmla="*/ 3302758 h 4271750"/>
              <a:gd name="connsiteX59" fmla="*/ 1433015 w 4476465"/>
              <a:gd name="connsiteY59" fmla="*/ 3248167 h 4271750"/>
              <a:gd name="connsiteX60" fmla="*/ 1637731 w 4476465"/>
              <a:gd name="connsiteY60" fmla="*/ 3207224 h 4271750"/>
              <a:gd name="connsiteX61" fmla="*/ 1801504 w 4476465"/>
              <a:gd name="connsiteY61" fmla="*/ 3357350 h 4271750"/>
              <a:gd name="connsiteX62" fmla="*/ 1801504 w 4476465"/>
              <a:gd name="connsiteY62" fmla="*/ 3425588 h 4271750"/>
              <a:gd name="connsiteX63" fmla="*/ 1760561 w 4476465"/>
              <a:gd name="connsiteY63" fmla="*/ 3534770 h 4271750"/>
              <a:gd name="connsiteX64" fmla="*/ 1651379 w 4476465"/>
              <a:gd name="connsiteY64" fmla="*/ 3725839 h 4271750"/>
              <a:gd name="connsiteX65" fmla="*/ 2169994 w 4476465"/>
              <a:gd name="connsiteY65" fmla="*/ 3971499 h 4271750"/>
              <a:gd name="connsiteX66" fmla="*/ 2306471 w 4476465"/>
              <a:gd name="connsiteY66" fmla="*/ 4026090 h 4271750"/>
              <a:gd name="connsiteX67" fmla="*/ 2442949 w 4476465"/>
              <a:gd name="connsiteY67" fmla="*/ 4162567 h 4271750"/>
              <a:gd name="connsiteX68" fmla="*/ 2579427 w 4476465"/>
              <a:gd name="connsiteY68" fmla="*/ 4135272 h 4271750"/>
              <a:gd name="connsiteX69" fmla="*/ 2756848 w 4476465"/>
              <a:gd name="connsiteY69" fmla="*/ 4162567 h 4271750"/>
              <a:gd name="connsiteX70" fmla="*/ 3179928 w 4476465"/>
              <a:gd name="connsiteY70" fmla="*/ 4271750 h 4271750"/>
              <a:gd name="connsiteX71" fmla="*/ 3078683 w 4476465"/>
              <a:gd name="connsiteY71" fmla="*/ 3746524 h 4271750"/>
              <a:gd name="connsiteX0" fmla="*/ 3078683 w 4476465"/>
              <a:gd name="connsiteY0" fmla="*/ 3746524 h 4162568"/>
              <a:gd name="connsiteX1" fmla="*/ 3245524 w 4476465"/>
              <a:gd name="connsiteY1" fmla="*/ 3711044 h 4162568"/>
              <a:gd name="connsiteX2" fmla="*/ 3391261 w 4476465"/>
              <a:gd name="connsiteY2" fmla="*/ 3707082 h 4162568"/>
              <a:gd name="connsiteX3" fmla="*/ 3628623 w 4476465"/>
              <a:gd name="connsiteY3" fmla="*/ 3760264 h 4162568"/>
              <a:gd name="connsiteX4" fmla="*/ 3752414 w 4476465"/>
              <a:gd name="connsiteY4" fmla="*/ 3774708 h 4162568"/>
              <a:gd name="connsiteX5" fmla="*/ 3725359 w 4476465"/>
              <a:gd name="connsiteY5" fmla="*/ 3633916 h 4162568"/>
              <a:gd name="connsiteX6" fmla="*/ 3743876 w 4476465"/>
              <a:gd name="connsiteY6" fmla="*/ 3597288 h 4162568"/>
              <a:gd name="connsiteX7" fmla="*/ 3689045 w 4476465"/>
              <a:gd name="connsiteY7" fmla="*/ 3561362 h 4162568"/>
              <a:gd name="connsiteX8" fmla="*/ 3684415 w 4476465"/>
              <a:gd name="connsiteY8" fmla="*/ 3374609 h 4162568"/>
              <a:gd name="connsiteX9" fmla="*/ 3743516 w 4476465"/>
              <a:gd name="connsiteY9" fmla="*/ 3202205 h 4162568"/>
              <a:gd name="connsiteX10" fmla="*/ 3807004 w 4476465"/>
              <a:gd name="connsiteY10" fmla="*/ 3080432 h 4162568"/>
              <a:gd name="connsiteX11" fmla="*/ 3929835 w 4476465"/>
              <a:gd name="connsiteY11" fmla="*/ 2975916 h 4162568"/>
              <a:gd name="connsiteX12" fmla="*/ 4071301 w 4476465"/>
              <a:gd name="connsiteY12" fmla="*/ 2861364 h 4162568"/>
              <a:gd name="connsiteX13" fmla="*/ 4148919 w 4476465"/>
              <a:gd name="connsiteY13" fmla="*/ 2715905 h 4162568"/>
              <a:gd name="connsiteX14" fmla="*/ 4162567 w 4476465"/>
              <a:gd name="connsiteY14" fmla="*/ 2593075 h 4162568"/>
              <a:gd name="connsiteX15" fmla="*/ 4053385 w 4476465"/>
              <a:gd name="connsiteY15" fmla="*/ 2470245 h 4162568"/>
              <a:gd name="connsiteX16" fmla="*/ 3944203 w 4476465"/>
              <a:gd name="connsiteY16" fmla="*/ 2320120 h 4162568"/>
              <a:gd name="connsiteX17" fmla="*/ 3944083 w 4476465"/>
              <a:gd name="connsiteY17" fmla="*/ 2011240 h 4162568"/>
              <a:gd name="connsiteX18" fmla="*/ 4026089 w 4476465"/>
              <a:gd name="connsiteY18" fmla="*/ 1815153 h 4162568"/>
              <a:gd name="connsiteX19" fmla="*/ 4158298 w 4476465"/>
              <a:gd name="connsiteY19" fmla="*/ 1832410 h 4162568"/>
              <a:gd name="connsiteX20" fmla="*/ 4330849 w 4476465"/>
              <a:gd name="connsiteY20" fmla="*/ 1686248 h 4162568"/>
              <a:gd name="connsiteX21" fmla="*/ 4463059 w 4476465"/>
              <a:gd name="connsiteY21" fmla="*/ 1573104 h 4162568"/>
              <a:gd name="connsiteX22" fmla="*/ 4476465 w 4476465"/>
              <a:gd name="connsiteY22" fmla="*/ 1310185 h 4162568"/>
              <a:gd name="connsiteX23" fmla="*/ 4326340 w 4476465"/>
              <a:gd name="connsiteY23" fmla="*/ 832514 h 4162568"/>
              <a:gd name="connsiteX24" fmla="*/ 4217158 w 4476465"/>
              <a:gd name="connsiteY24" fmla="*/ 709684 h 4162568"/>
              <a:gd name="connsiteX25" fmla="*/ 3971498 w 4476465"/>
              <a:gd name="connsiteY25" fmla="*/ 450376 h 4162568"/>
              <a:gd name="connsiteX26" fmla="*/ 3725839 w 4476465"/>
              <a:gd name="connsiteY26" fmla="*/ 341194 h 4162568"/>
              <a:gd name="connsiteX27" fmla="*/ 3452883 w 4476465"/>
              <a:gd name="connsiteY27" fmla="*/ 204717 h 4162568"/>
              <a:gd name="connsiteX28" fmla="*/ 3166280 w 4476465"/>
              <a:gd name="connsiteY28" fmla="*/ 40944 h 4162568"/>
              <a:gd name="connsiteX29" fmla="*/ 2811439 w 4476465"/>
              <a:gd name="connsiteY29" fmla="*/ 0 h 4162568"/>
              <a:gd name="connsiteX30" fmla="*/ 2483892 w 4476465"/>
              <a:gd name="connsiteY30" fmla="*/ 0 h 4162568"/>
              <a:gd name="connsiteX31" fmla="*/ 2060812 w 4476465"/>
              <a:gd name="connsiteY31" fmla="*/ 150126 h 4162568"/>
              <a:gd name="connsiteX32" fmla="*/ 1897039 w 4476465"/>
              <a:gd name="connsiteY32" fmla="*/ 204717 h 4162568"/>
              <a:gd name="connsiteX33" fmla="*/ 1692322 w 4476465"/>
              <a:gd name="connsiteY33" fmla="*/ 382138 h 4162568"/>
              <a:gd name="connsiteX34" fmla="*/ 1487606 w 4476465"/>
              <a:gd name="connsiteY34" fmla="*/ 491320 h 4162568"/>
              <a:gd name="connsiteX35" fmla="*/ 1378424 w 4476465"/>
              <a:gd name="connsiteY35" fmla="*/ 573206 h 4162568"/>
              <a:gd name="connsiteX36" fmla="*/ 1201003 w 4476465"/>
              <a:gd name="connsiteY36" fmla="*/ 682388 h 4162568"/>
              <a:gd name="connsiteX37" fmla="*/ 1173707 w 4476465"/>
              <a:gd name="connsiteY37" fmla="*/ 805218 h 4162568"/>
              <a:gd name="connsiteX38" fmla="*/ 982639 w 4476465"/>
              <a:gd name="connsiteY38" fmla="*/ 955344 h 4162568"/>
              <a:gd name="connsiteX39" fmla="*/ 777922 w 4476465"/>
              <a:gd name="connsiteY39" fmla="*/ 1146412 h 4162568"/>
              <a:gd name="connsiteX40" fmla="*/ 627797 w 4476465"/>
              <a:gd name="connsiteY40" fmla="*/ 1323833 h 4162568"/>
              <a:gd name="connsiteX41" fmla="*/ 532262 w 4476465"/>
              <a:gd name="connsiteY41" fmla="*/ 1473958 h 4162568"/>
              <a:gd name="connsiteX42" fmla="*/ 395785 w 4476465"/>
              <a:gd name="connsiteY42" fmla="*/ 1746914 h 4162568"/>
              <a:gd name="connsiteX43" fmla="*/ 232012 w 4476465"/>
              <a:gd name="connsiteY43" fmla="*/ 1910687 h 4162568"/>
              <a:gd name="connsiteX44" fmla="*/ 109182 w 4476465"/>
              <a:gd name="connsiteY44" fmla="*/ 2101756 h 4162568"/>
              <a:gd name="connsiteX45" fmla="*/ 27295 w 4476465"/>
              <a:gd name="connsiteY45" fmla="*/ 2210938 h 4162568"/>
              <a:gd name="connsiteX46" fmla="*/ 0 w 4476465"/>
              <a:gd name="connsiteY46" fmla="*/ 2429302 h 4162568"/>
              <a:gd name="connsiteX47" fmla="*/ 81886 w 4476465"/>
              <a:gd name="connsiteY47" fmla="*/ 2593075 h 4162568"/>
              <a:gd name="connsiteX48" fmla="*/ 218364 w 4476465"/>
              <a:gd name="connsiteY48" fmla="*/ 2852382 h 4162568"/>
              <a:gd name="connsiteX49" fmla="*/ 341194 w 4476465"/>
              <a:gd name="connsiteY49" fmla="*/ 2947917 h 4162568"/>
              <a:gd name="connsiteX50" fmla="*/ 354842 w 4476465"/>
              <a:gd name="connsiteY50" fmla="*/ 3043451 h 4162568"/>
              <a:gd name="connsiteX51" fmla="*/ 341194 w 4476465"/>
              <a:gd name="connsiteY51" fmla="*/ 3220872 h 4162568"/>
              <a:gd name="connsiteX52" fmla="*/ 341194 w 4476465"/>
              <a:gd name="connsiteY52" fmla="*/ 3357350 h 4162568"/>
              <a:gd name="connsiteX53" fmla="*/ 395785 w 4476465"/>
              <a:gd name="connsiteY53" fmla="*/ 3507475 h 4162568"/>
              <a:gd name="connsiteX54" fmla="*/ 655092 w 4476465"/>
              <a:gd name="connsiteY54" fmla="*/ 3562066 h 4162568"/>
              <a:gd name="connsiteX55" fmla="*/ 859809 w 4476465"/>
              <a:gd name="connsiteY55" fmla="*/ 3575714 h 4162568"/>
              <a:gd name="connsiteX56" fmla="*/ 1091821 w 4476465"/>
              <a:gd name="connsiteY56" fmla="*/ 3452884 h 4162568"/>
              <a:gd name="connsiteX57" fmla="*/ 1228298 w 4476465"/>
              <a:gd name="connsiteY57" fmla="*/ 3343702 h 4162568"/>
              <a:gd name="connsiteX58" fmla="*/ 1351128 w 4476465"/>
              <a:gd name="connsiteY58" fmla="*/ 3302758 h 4162568"/>
              <a:gd name="connsiteX59" fmla="*/ 1433015 w 4476465"/>
              <a:gd name="connsiteY59" fmla="*/ 3248167 h 4162568"/>
              <a:gd name="connsiteX60" fmla="*/ 1637731 w 4476465"/>
              <a:gd name="connsiteY60" fmla="*/ 3207224 h 4162568"/>
              <a:gd name="connsiteX61" fmla="*/ 1801504 w 4476465"/>
              <a:gd name="connsiteY61" fmla="*/ 3357350 h 4162568"/>
              <a:gd name="connsiteX62" fmla="*/ 1801504 w 4476465"/>
              <a:gd name="connsiteY62" fmla="*/ 3425588 h 4162568"/>
              <a:gd name="connsiteX63" fmla="*/ 1760561 w 4476465"/>
              <a:gd name="connsiteY63" fmla="*/ 3534770 h 4162568"/>
              <a:gd name="connsiteX64" fmla="*/ 1651379 w 4476465"/>
              <a:gd name="connsiteY64" fmla="*/ 3725839 h 4162568"/>
              <a:gd name="connsiteX65" fmla="*/ 2169994 w 4476465"/>
              <a:gd name="connsiteY65" fmla="*/ 3971499 h 4162568"/>
              <a:gd name="connsiteX66" fmla="*/ 2306471 w 4476465"/>
              <a:gd name="connsiteY66" fmla="*/ 4026090 h 4162568"/>
              <a:gd name="connsiteX67" fmla="*/ 2442949 w 4476465"/>
              <a:gd name="connsiteY67" fmla="*/ 4162567 h 4162568"/>
              <a:gd name="connsiteX68" fmla="*/ 2579427 w 4476465"/>
              <a:gd name="connsiteY68" fmla="*/ 4135272 h 4162568"/>
              <a:gd name="connsiteX69" fmla="*/ 2756848 w 4476465"/>
              <a:gd name="connsiteY69" fmla="*/ 4162567 h 4162568"/>
              <a:gd name="connsiteX70" fmla="*/ 2951464 w 4476465"/>
              <a:gd name="connsiteY70" fmla="*/ 3840652 h 4162568"/>
              <a:gd name="connsiteX71" fmla="*/ 3078683 w 4476465"/>
              <a:gd name="connsiteY71" fmla="*/ 3746524 h 4162568"/>
              <a:gd name="connsiteX0" fmla="*/ 3078683 w 4476465"/>
              <a:gd name="connsiteY0" fmla="*/ 3746524 h 4162567"/>
              <a:gd name="connsiteX1" fmla="*/ 3245524 w 4476465"/>
              <a:gd name="connsiteY1" fmla="*/ 3711044 h 4162567"/>
              <a:gd name="connsiteX2" fmla="*/ 3391261 w 4476465"/>
              <a:gd name="connsiteY2" fmla="*/ 3707082 h 4162567"/>
              <a:gd name="connsiteX3" fmla="*/ 3628623 w 4476465"/>
              <a:gd name="connsiteY3" fmla="*/ 3760264 h 4162567"/>
              <a:gd name="connsiteX4" fmla="*/ 3752414 w 4476465"/>
              <a:gd name="connsiteY4" fmla="*/ 3774708 h 4162567"/>
              <a:gd name="connsiteX5" fmla="*/ 3725359 w 4476465"/>
              <a:gd name="connsiteY5" fmla="*/ 3633916 h 4162567"/>
              <a:gd name="connsiteX6" fmla="*/ 3743876 w 4476465"/>
              <a:gd name="connsiteY6" fmla="*/ 3597288 h 4162567"/>
              <a:gd name="connsiteX7" fmla="*/ 3689045 w 4476465"/>
              <a:gd name="connsiteY7" fmla="*/ 3561362 h 4162567"/>
              <a:gd name="connsiteX8" fmla="*/ 3684415 w 4476465"/>
              <a:gd name="connsiteY8" fmla="*/ 3374609 h 4162567"/>
              <a:gd name="connsiteX9" fmla="*/ 3743516 w 4476465"/>
              <a:gd name="connsiteY9" fmla="*/ 3202205 h 4162567"/>
              <a:gd name="connsiteX10" fmla="*/ 3807004 w 4476465"/>
              <a:gd name="connsiteY10" fmla="*/ 3080432 h 4162567"/>
              <a:gd name="connsiteX11" fmla="*/ 3929835 w 4476465"/>
              <a:gd name="connsiteY11" fmla="*/ 2975916 h 4162567"/>
              <a:gd name="connsiteX12" fmla="*/ 4071301 w 4476465"/>
              <a:gd name="connsiteY12" fmla="*/ 2861364 h 4162567"/>
              <a:gd name="connsiteX13" fmla="*/ 4148919 w 4476465"/>
              <a:gd name="connsiteY13" fmla="*/ 2715905 h 4162567"/>
              <a:gd name="connsiteX14" fmla="*/ 4162567 w 4476465"/>
              <a:gd name="connsiteY14" fmla="*/ 2593075 h 4162567"/>
              <a:gd name="connsiteX15" fmla="*/ 4053385 w 4476465"/>
              <a:gd name="connsiteY15" fmla="*/ 2470245 h 4162567"/>
              <a:gd name="connsiteX16" fmla="*/ 3944203 w 4476465"/>
              <a:gd name="connsiteY16" fmla="*/ 2320120 h 4162567"/>
              <a:gd name="connsiteX17" fmla="*/ 3944083 w 4476465"/>
              <a:gd name="connsiteY17" fmla="*/ 2011240 h 4162567"/>
              <a:gd name="connsiteX18" fmla="*/ 4026089 w 4476465"/>
              <a:gd name="connsiteY18" fmla="*/ 1815153 h 4162567"/>
              <a:gd name="connsiteX19" fmla="*/ 4158298 w 4476465"/>
              <a:gd name="connsiteY19" fmla="*/ 1832410 h 4162567"/>
              <a:gd name="connsiteX20" fmla="*/ 4330849 w 4476465"/>
              <a:gd name="connsiteY20" fmla="*/ 1686248 h 4162567"/>
              <a:gd name="connsiteX21" fmla="*/ 4463059 w 4476465"/>
              <a:gd name="connsiteY21" fmla="*/ 1573104 h 4162567"/>
              <a:gd name="connsiteX22" fmla="*/ 4476465 w 4476465"/>
              <a:gd name="connsiteY22" fmla="*/ 1310185 h 4162567"/>
              <a:gd name="connsiteX23" fmla="*/ 4326340 w 4476465"/>
              <a:gd name="connsiteY23" fmla="*/ 832514 h 4162567"/>
              <a:gd name="connsiteX24" fmla="*/ 4217158 w 4476465"/>
              <a:gd name="connsiteY24" fmla="*/ 709684 h 4162567"/>
              <a:gd name="connsiteX25" fmla="*/ 3971498 w 4476465"/>
              <a:gd name="connsiteY25" fmla="*/ 450376 h 4162567"/>
              <a:gd name="connsiteX26" fmla="*/ 3725839 w 4476465"/>
              <a:gd name="connsiteY26" fmla="*/ 341194 h 4162567"/>
              <a:gd name="connsiteX27" fmla="*/ 3452883 w 4476465"/>
              <a:gd name="connsiteY27" fmla="*/ 204717 h 4162567"/>
              <a:gd name="connsiteX28" fmla="*/ 3166280 w 4476465"/>
              <a:gd name="connsiteY28" fmla="*/ 40944 h 4162567"/>
              <a:gd name="connsiteX29" fmla="*/ 2811439 w 4476465"/>
              <a:gd name="connsiteY29" fmla="*/ 0 h 4162567"/>
              <a:gd name="connsiteX30" fmla="*/ 2483892 w 4476465"/>
              <a:gd name="connsiteY30" fmla="*/ 0 h 4162567"/>
              <a:gd name="connsiteX31" fmla="*/ 2060812 w 4476465"/>
              <a:gd name="connsiteY31" fmla="*/ 150126 h 4162567"/>
              <a:gd name="connsiteX32" fmla="*/ 1897039 w 4476465"/>
              <a:gd name="connsiteY32" fmla="*/ 204717 h 4162567"/>
              <a:gd name="connsiteX33" fmla="*/ 1692322 w 4476465"/>
              <a:gd name="connsiteY33" fmla="*/ 382138 h 4162567"/>
              <a:gd name="connsiteX34" fmla="*/ 1487606 w 4476465"/>
              <a:gd name="connsiteY34" fmla="*/ 491320 h 4162567"/>
              <a:gd name="connsiteX35" fmla="*/ 1378424 w 4476465"/>
              <a:gd name="connsiteY35" fmla="*/ 573206 h 4162567"/>
              <a:gd name="connsiteX36" fmla="*/ 1201003 w 4476465"/>
              <a:gd name="connsiteY36" fmla="*/ 682388 h 4162567"/>
              <a:gd name="connsiteX37" fmla="*/ 1173707 w 4476465"/>
              <a:gd name="connsiteY37" fmla="*/ 805218 h 4162567"/>
              <a:gd name="connsiteX38" fmla="*/ 982639 w 4476465"/>
              <a:gd name="connsiteY38" fmla="*/ 955344 h 4162567"/>
              <a:gd name="connsiteX39" fmla="*/ 777922 w 4476465"/>
              <a:gd name="connsiteY39" fmla="*/ 1146412 h 4162567"/>
              <a:gd name="connsiteX40" fmla="*/ 627797 w 4476465"/>
              <a:gd name="connsiteY40" fmla="*/ 1323833 h 4162567"/>
              <a:gd name="connsiteX41" fmla="*/ 532262 w 4476465"/>
              <a:gd name="connsiteY41" fmla="*/ 1473958 h 4162567"/>
              <a:gd name="connsiteX42" fmla="*/ 395785 w 4476465"/>
              <a:gd name="connsiteY42" fmla="*/ 1746914 h 4162567"/>
              <a:gd name="connsiteX43" fmla="*/ 232012 w 4476465"/>
              <a:gd name="connsiteY43" fmla="*/ 1910687 h 4162567"/>
              <a:gd name="connsiteX44" fmla="*/ 109182 w 4476465"/>
              <a:gd name="connsiteY44" fmla="*/ 2101756 h 4162567"/>
              <a:gd name="connsiteX45" fmla="*/ 27295 w 4476465"/>
              <a:gd name="connsiteY45" fmla="*/ 2210938 h 4162567"/>
              <a:gd name="connsiteX46" fmla="*/ 0 w 4476465"/>
              <a:gd name="connsiteY46" fmla="*/ 2429302 h 4162567"/>
              <a:gd name="connsiteX47" fmla="*/ 81886 w 4476465"/>
              <a:gd name="connsiteY47" fmla="*/ 2593075 h 4162567"/>
              <a:gd name="connsiteX48" fmla="*/ 218364 w 4476465"/>
              <a:gd name="connsiteY48" fmla="*/ 2852382 h 4162567"/>
              <a:gd name="connsiteX49" fmla="*/ 341194 w 4476465"/>
              <a:gd name="connsiteY49" fmla="*/ 2947917 h 4162567"/>
              <a:gd name="connsiteX50" fmla="*/ 354842 w 4476465"/>
              <a:gd name="connsiteY50" fmla="*/ 3043451 h 4162567"/>
              <a:gd name="connsiteX51" fmla="*/ 341194 w 4476465"/>
              <a:gd name="connsiteY51" fmla="*/ 3220872 h 4162567"/>
              <a:gd name="connsiteX52" fmla="*/ 341194 w 4476465"/>
              <a:gd name="connsiteY52" fmla="*/ 3357350 h 4162567"/>
              <a:gd name="connsiteX53" fmla="*/ 395785 w 4476465"/>
              <a:gd name="connsiteY53" fmla="*/ 3507475 h 4162567"/>
              <a:gd name="connsiteX54" fmla="*/ 655092 w 4476465"/>
              <a:gd name="connsiteY54" fmla="*/ 3562066 h 4162567"/>
              <a:gd name="connsiteX55" fmla="*/ 859809 w 4476465"/>
              <a:gd name="connsiteY55" fmla="*/ 3575714 h 4162567"/>
              <a:gd name="connsiteX56" fmla="*/ 1091821 w 4476465"/>
              <a:gd name="connsiteY56" fmla="*/ 3452884 h 4162567"/>
              <a:gd name="connsiteX57" fmla="*/ 1228298 w 4476465"/>
              <a:gd name="connsiteY57" fmla="*/ 3343702 h 4162567"/>
              <a:gd name="connsiteX58" fmla="*/ 1351128 w 4476465"/>
              <a:gd name="connsiteY58" fmla="*/ 3302758 h 4162567"/>
              <a:gd name="connsiteX59" fmla="*/ 1433015 w 4476465"/>
              <a:gd name="connsiteY59" fmla="*/ 3248167 h 4162567"/>
              <a:gd name="connsiteX60" fmla="*/ 1637731 w 4476465"/>
              <a:gd name="connsiteY60" fmla="*/ 3207224 h 4162567"/>
              <a:gd name="connsiteX61" fmla="*/ 1801504 w 4476465"/>
              <a:gd name="connsiteY61" fmla="*/ 3357350 h 4162567"/>
              <a:gd name="connsiteX62" fmla="*/ 1801504 w 4476465"/>
              <a:gd name="connsiteY62" fmla="*/ 3425588 h 4162567"/>
              <a:gd name="connsiteX63" fmla="*/ 1760561 w 4476465"/>
              <a:gd name="connsiteY63" fmla="*/ 3534770 h 4162567"/>
              <a:gd name="connsiteX64" fmla="*/ 1651379 w 4476465"/>
              <a:gd name="connsiteY64" fmla="*/ 3725839 h 4162567"/>
              <a:gd name="connsiteX65" fmla="*/ 2169994 w 4476465"/>
              <a:gd name="connsiteY65" fmla="*/ 3971499 h 4162567"/>
              <a:gd name="connsiteX66" fmla="*/ 2306471 w 4476465"/>
              <a:gd name="connsiteY66" fmla="*/ 4026090 h 4162567"/>
              <a:gd name="connsiteX67" fmla="*/ 2442949 w 4476465"/>
              <a:gd name="connsiteY67" fmla="*/ 4162567 h 4162567"/>
              <a:gd name="connsiteX68" fmla="*/ 2579427 w 4476465"/>
              <a:gd name="connsiteY68" fmla="*/ 4135272 h 4162567"/>
              <a:gd name="connsiteX69" fmla="*/ 2848235 w 4476465"/>
              <a:gd name="connsiteY69" fmla="*/ 3911093 h 4162567"/>
              <a:gd name="connsiteX70" fmla="*/ 2951464 w 4476465"/>
              <a:gd name="connsiteY70" fmla="*/ 3840652 h 4162567"/>
              <a:gd name="connsiteX71" fmla="*/ 3078683 w 4476465"/>
              <a:gd name="connsiteY71" fmla="*/ 3746524 h 4162567"/>
              <a:gd name="connsiteX0" fmla="*/ 3078683 w 4476465"/>
              <a:gd name="connsiteY0" fmla="*/ 3746524 h 4162567"/>
              <a:gd name="connsiteX1" fmla="*/ 3245524 w 4476465"/>
              <a:gd name="connsiteY1" fmla="*/ 3711044 h 4162567"/>
              <a:gd name="connsiteX2" fmla="*/ 3391261 w 4476465"/>
              <a:gd name="connsiteY2" fmla="*/ 3707082 h 4162567"/>
              <a:gd name="connsiteX3" fmla="*/ 3628623 w 4476465"/>
              <a:gd name="connsiteY3" fmla="*/ 3760264 h 4162567"/>
              <a:gd name="connsiteX4" fmla="*/ 3752414 w 4476465"/>
              <a:gd name="connsiteY4" fmla="*/ 3774708 h 4162567"/>
              <a:gd name="connsiteX5" fmla="*/ 3725359 w 4476465"/>
              <a:gd name="connsiteY5" fmla="*/ 3633916 h 4162567"/>
              <a:gd name="connsiteX6" fmla="*/ 3743876 w 4476465"/>
              <a:gd name="connsiteY6" fmla="*/ 3597288 h 4162567"/>
              <a:gd name="connsiteX7" fmla="*/ 3689045 w 4476465"/>
              <a:gd name="connsiteY7" fmla="*/ 3561362 h 4162567"/>
              <a:gd name="connsiteX8" fmla="*/ 3684415 w 4476465"/>
              <a:gd name="connsiteY8" fmla="*/ 3374609 h 4162567"/>
              <a:gd name="connsiteX9" fmla="*/ 3743516 w 4476465"/>
              <a:gd name="connsiteY9" fmla="*/ 3202205 h 4162567"/>
              <a:gd name="connsiteX10" fmla="*/ 3807004 w 4476465"/>
              <a:gd name="connsiteY10" fmla="*/ 3080432 h 4162567"/>
              <a:gd name="connsiteX11" fmla="*/ 3929835 w 4476465"/>
              <a:gd name="connsiteY11" fmla="*/ 2975916 h 4162567"/>
              <a:gd name="connsiteX12" fmla="*/ 4071301 w 4476465"/>
              <a:gd name="connsiteY12" fmla="*/ 2861364 h 4162567"/>
              <a:gd name="connsiteX13" fmla="*/ 4148919 w 4476465"/>
              <a:gd name="connsiteY13" fmla="*/ 2715905 h 4162567"/>
              <a:gd name="connsiteX14" fmla="*/ 4162567 w 4476465"/>
              <a:gd name="connsiteY14" fmla="*/ 2593075 h 4162567"/>
              <a:gd name="connsiteX15" fmla="*/ 4053385 w 4476465"/>
              <a:gd name="connsiteY15" fmla="*/ 2470245 h 4162567"/>
              <a:gd name="connsiteX16" fmla="*/ 3944203 w 4476465"/>
              <a:gd name="connsiteY16" fmla="*/ 2320120 h 4162567"/>
              <a:gd name="connsiteX17" fmla="*/ 3944083 w 4476465"/>
              <a:gd name="connsiteY17" fmla="*/ 2011240 h 4162567"/>
              <a:gd name="connsiteX18" fmla="*/ 4026089 w 4476465"/>
              <a:gd name="connsiteY18" fmla="*/ 1815153 h 4162567"/>
              <a:gd name="connsiteX19" fmla="*/ 4158298 w 4476465"/>
              <a:gd name="connsiteY19" fmla="*/ 1832410 h 4162567"/>
              <a:gd name="connsiteX20" fmla="*/ 4330849 w 4476465"/>
              <a:gd name="connsiteY20" fmla="*/ 1686248 h 4162567"/>
              <a:gd name="connsiteX21" fmla="*/ 4463059 w 4476465"/>
              <a:gd name="connsiteY21" fmla="*/ 1573104 h 4162567"/>
              <a:gd name="connsiteX22" fmla="*/ 4476465 w 4476465"/>
              <a:gd name="connsiteY22" fmla="*/ 1310185 h 4162567"/>
              <a:gd name="connsiteX23" fmla="*/ 4326340 w 4476465"/>
              <a:gd name="connsiteY23" fmla="*/ 832514 h 4162567"/>
              <a:gd name="connsiteX24" fmla="*/ 4217158 w 4476465"/>
              <a:gd name="connsiteY24" fmla="*/ 709684 h 4162567"/>
              <a:gd name="connsiteX25" fmla="*/ 3971498 w 4476465"/>
              <a:gd name="connsiteY25" fmla="*/ 450376 h 4162567"/>
              <a:gd name="connsiteX26" fmla="*/ 3725839 w 4476465"/>
              <a:gd name="connsiteY26" fmla="*/ 341194 h 4162567"/>
              <a:gd name="connsiteX27" fmla="*/ 3452883 w 4476465"/>
              <a:gd name="connsiteY27" fmla="*/ 204717 h 4162567"/>
              <a:gd name="connsiteX28" fmla="*/ 3166280 w 4476465"/>
              <a:gd name="connsiteY28" fmla="*/ 40944 h 4162567"/>
              <a:gd name="connsiteX29" fmla="*/ 2811439 w 4476465"/>
              <a:gd name="connsiteY29" fmla="*/ 0 h 4162567"/>
              <a:gd name="connsiteX30" fmla="*/ 2483892 w 4476465"/>
              <a:gd name="connsiteY30" fmla="*/ 0 h 4162567"/>
              <a:gd name="connsiteX31" fmla="*/ 2060812 w 4476465"/>
              <a:gd name="connsiteY31" fmla="*/ 150126 h 4162567"/>
              <a:gd name="connsiteX32" fmla="*/ 1897039 w 4476465"/>
              <a:gd name="connsiteY32" fmla="*/ 204717 h 4162567"/>
              <a:gd name="connsiteX33" fmla="*/ 1692322 w 4476465"/>
              <a:gd name="connsiteY33" fmla="*/ 382138 h 4162567"/>
              <a:gd name="connsiteX34" fmla="*/ 1487606 w 4476465"/>
              <a:gd name="connsiteY34" fmla="*/ 491320 h 4162567"/>
              <a:gd name="connsiteX35" fmla="*/ 1378424 w 4476465"/>
              <a:gd name="connsiteY35" fmla="*/ 573206 h 4162567"/>
              <a:gd name="connsiteX36" fmla="*/ 1201003 w 4476465"/>
              <a:gd name="connsiteY36" fmla="*/ 682388 h 4162567"/>
              <a:gd name="connsiteX37" fmla="*/ 1173707 w 4476465"/>
              <a:gd name="connsiteY37" fmla="*/ 805218 h 4162567"/>
              <a:gd name="connsiteX38" fmla="*/ 982639 w 4476465"/>
              <a:gd name="connsiteY38" fmla="*/ 955344 h 4162567"/>
              <a:gd name="connsiteX39" fmla="*/ 777922 w 4476465"/>
              <a:gd name="connsiteY39" fmla="*/ 1146412 h 4162567"/>
              <a:gd name="connsiteX40" fmla="*/ 627797 w 4476465"/>
              <a:gd name="connsiteY40" fmla="*/ 1323833 h 4162567"/>
              <a:gd name="connsiteX41" fmla="*/ 532262 w 4476465"/>
              <a:gd name="connsiteY41" fmla="*/ 1473958 h 4162567"/>
              <a:gd name="connsiteX42" fmla="*/ 395785 w 4476465"/>
              <a:gd name="connsiteY42" fmla="*/ 1746914 h 4162567"/>
              <a:gd name="connsiteX43" fmla="*/ 232012 w 4476465"/>
              <a:gd name="connsiteY43" fmla="*/ 1910687 h 4162567"/>
              <a:gd name="connsiteX44" fmla="*/ 109182 w 4476465"/>
              <a:gd name="connsiteY44" fmla="*/ 2101756 h 4162567"/>
              <a:gd name="connsiteX45" fmla="*/ 27295 w 4476465"/>
              <a:gd name="connsiteY45" fmla="*/ 2210938 h 4162567"/>
              <a:gd name="connsiteX46" fmla="*/ 0 w 4476465"/>
              <a:gd name="connsiteY46" fmla="*/ 2429302 h 4162567"/>
              <a:gd name="connsiteX47" fmla="*/ 81886 w 4476465"/>
              <a:gd name="connsiteY47" fmla="*/ 2593075 h 4162567"/>
              <a:gd name="connsiteX48" fmla="*/ 218364 w 4476465"/>
              <a:gd name="connsiteY48" fmla="*/ 2852382 h 4162567"/>
              <a:gd name="connsiteX49" fmla="*/ 341194 w 4476465"/>
              <a:gd name="connsiteY49" fmla="*/ 2947917 h 4162567"/>
              <a:gd name="connsiteX50" fmla="*/ 354842 w 4476465"/>
              <a:gd name="connsiteY50" fmla="*/ 3043451 h 4162567"/>
              <a:gd name="connsiteX51" fmla="*/ 341194 w 4476465"/>
              <a:gd name="connsiteY51" fmla="*/ 3220872 h 4162567"/>
              <a:gd name="connsiteX52" fmla="*/ 341194 w 4476465"/>
              <a:gd name="connsiteY52" fmla="*/ 3357350 h 4162567"/>
              <a:gd name="connsiteX53" fmla="*/ 395785 w 4476465"/>
              <a:gd name="connsiteY53" fmla="*/ 3507475 h 4162567"/>
              <a:gd name="connsiteX54" fmla="*/ 655092 w 4476465"/>
              <a:gd name="connsiteY54" fmla="*/ 3562066 h 4162567"/>
              <a:gd name="connsiteX55" fmla="*/ 859809 w 4476465"/>
              <a:gd name="connsiteY55" fmla="*/ 3575714 h 4162567"/>
              <a:gd name="connsiteX56" fmla="*/ 1091821 w 4476465"/>
              <a:gd name="connsiteY56" fmla="*/ 3452884 h 4162567"/>
              <a:gd name="connsiteX57" fmla="*/ 1228298 w 4476465"/>
              <a:gd name="connsiteY57" fmla="*/ 3343702 h 4162567"/>
              <a:gd name="connsiteX58" fmla="*/ 1351128 w 4476465"/>
              <a:gd name="connsiteY58" fmla="*/ 3302758 h 4162567"/>
              <a:gd name="connsiteX59" fmla="*/ 1433015 w 4476465"/>
              <a:gd name="connsiteY59" fmla="*/ 3248167 h 4162567"/>
              <a:gd name="connsiteX60" fmla="*/ 1637731 w 4476465"/>
              <a:gd name="connsiteY60" fmla="*/ 3207224 h 4162567"/>
              <a:gd name="connsiteX61" fmla="*/ 1801504 w 4476465"/>
              <a:gd name="connsiteY61" fmla="*/ 3357350 h 4162567"/>
              <a:gd name="connsiteX62" fmla="*/ 1801504 w 4476465"/>
              <a:gd name="connsiteY62" fmla="*/ 3425588 h 4162567"/>
              <a:gd name="connsiteX63" fmla="*/ 1760561 w 4476465"/>
              <a:gd name="connsiteY63" fmla="*/ 3534770 h 4162567"/>
              <a:gd name="connsiteX64" fmla="*/ 1651379 w 4476465"/>
              <a:gd name="connsiteY64" fmla="*/ 3725839 h 4162567"/>
              <a:gd name="connsiteX65" fmla="*/ 2169994 w 4476465"/>
              <a:gd name="connsiteY65" fmla="*/ 3971499 h 4162567"/>
              <a:gd name="connsiteX66" fmla="*/ 2306471 w 4476465"/>
              <a:gd name="connsiteY66" fmla="*/ 4026090 h 4162567"/>
              <a:gd name="connsiteX67" fmla="*/ 2442949 w 4476465"/>
              <a:gd name="connsiteY67" fmla="*/ 4162567 h 4162567"/>
              <a:gd name="connsiteX68" fmla="*/ 2753059 w 4476465"/>
              <a:gd name="connsiteY68" fmla="*/ 3910741 h 4162567"/>
              <a:gd name="connsiteX69" fmla="*/ 2848235 w 4476465"/>
              <a:gd name="connsiteY69" fmla="*/ 3911093 h 4162567"/>
              <a:gd name="connsiteX70" fmla="*/ 2951464 w 4476465"/>
              <a:gd name="connsiteY70" fmla="*/ 3840652 h 4162567"/>
              <a:gd name="connsiteX71" fmla="*/ 3078683 w 4476465"/>
              <a:gd name="connsiteY71" fmla="*/ 3746524 h 4162567"/>
              <a:gd name="connsiteX0" fmla="*/ 3078683 w 4476465"/>
              <a:gd name="connsiteY0" fmla="*/ 3746524 h 4026090"/>
              <a:gd name="connsiteX1" fmla="*/ 3245524 w 4476465"/>
              <a:gd name="connsiteY1" fmla="*/ 3711044 h 4026090"/>
              <a:gd name="connsiteX2" fmla="*/ 3391261 w 4476465"/>
              <a:gd name="connsiteY2" fmla="*/ 3707082 h 4026090"/>
              <a:gd name="connsiteX3" fmla="*/ 3628623 w 4476465"/>
              <a:gd name="connsiteY3" fmla="*/ 3760264 h 4026090"/>
              <a:gd name="connsiteX4" fmla="*/ 3752414 w 4476465"/>
              <a:gd name="connsiteY4" fmla="*/ 3774708 h 4026090"/>
              <a:gd name="connsiteX5" fmla="*/ 3725359 w 4476465"/>
              <a:gd name="connsiteY5" fmla="*/ 3633916 h 4026090"/>
              <a:gd name="connsiteX6" fmla="*/ 3743876 w 4476465"/>
              <a:gd name="connsiteY6" fmla="*/ 3597288 h 4026090"/>
              <a:gd name="connsiteX7" fmla="*/ 3689045 w 4476465"/>
              <a:gd name="connsiteY7" fmla="*/ 3561362 h 4026090"/>
              <a:gd name="connsiteX8" fmla="*/ 3684415 w 4476465"/>
              <a:gd name="connsiteY8" fmla="*/ 3374609 h 4026090"/>
              <a:gd name="connsiteX9" fmla="*/ 3743516 w 4476465"/>
              <a:gd name="connsiteY9" fmla="*/ 3202205 h 4026090"/>
              <a:gd name="connsiteX10" fmla="*/ 3807004 w 4476465"/>
              <a:gd name="connsiteY10" fmla="*/ 3080432 h 4026090"/>
              <a:gd name="connsiteX11" fmla="*/ 3929835 w 4476465"/>
              <a:gd name="connsiteY11" fmla="*/ 2975916 h 4026090"/>
              <a:gd name="connsiteX12" fmla="*/ 4071301 w 4476465"/>
              <a:gd name="connsiteY12" fmla="*/ 2861364 h 4026090"/>
              <a:gd name="connsiteX13" fmla="*/ 4148919 w 4476465"/>
              <a:gd name="connsiteY13" fmla="*/ 2715905 h 4026090"/>
              <a:gd name="connsiteX14" fmla="*/ 4162567 w 4476465"/>
              <a:gd name="connsiteY14" fmla="*/ 2593075 h 4026090"/>
              <a:gd name="connsiteX15" fmla="*/ 4053385 w 4476465"/>
              <a:gd name="connsiteY15" fmla="*/ 2470245 h 4026090"/>
              <a:gd name="connsiteX16" fmla="*/ 3944203 w 4476465"/>
              <a:gd name="connsiteY16" fmla="*/ 2320120 h 4026090"/>
              <a:gd name="connsiteX17" fmla="*/ 3944083 w 4476465"/>
              <a:gd name="connsiteY17" fmla="*/ 2011240 h 4026090"/>
              <a:gd name="connsiteX18" fmla="*/ 4026089 w 4476465"/>
              <a:gd name="connsiteY18" fmla="*/ 1815153 h 4026090"/>
              <a:gd name="connsiteX19" fmla="*/ 4158298 w 4476465"/>
              <a:gd name="connsiteY19" fmla="*/ 1832410 h 4026090"/>
              <a:gd name="connsiteX20" fmla="*/ 4330849 w 4476465"/>
              <a:gd name="connsiteY20" fmla="*/ 1686248 h 4026090"/>
              <a:gd name="connsiteX21" fmla="*/ 4463059 w 4476465"/>
              <a:gd name="connsiteY21" fmla="*/ 1573104 h 4026090"/>
              <a:gd name="connsiteX22" fmla="*/ 4476465 w 4476465"/>
              <a:gd name="connsiteY22" fmla="*/ 1310185 h 4026090"/>
              <a:gd name="connsiteX23" fmla="*/ 4326340 w 4476465"/>
              <a:gd name="connsiteY23" fmla="*/ 832514 h 4026090"/>
              <a:gd name="connsiteX24" fmla="*/ 4217158 w 4476465"/>
              <a:gd name="connsiteY24" fmla="*/ 709684 h 4026090"/>
              <a:gd name="connsiteX25" fmla="*/ 3971498 w 4476465"/>
              <a:gd name="connsiteY25" fmla="*/ 450376 h 4026090"/>
              <a:gd name="connsiteX26" fmla="*/ 3725839 w 4476465"/>
              <a:gd name="connsiteY26" fmla="*/ 341194 h 4026090"/>
              <a:gd name="connsiteX27" fmla="*/ 3452883 w 4476465"/>
              <a:gd name="connsiteY27" fmla="*/ 204717 h 4026090"/>
              <a:gd name="connsiteX28" fmla="*/ 3166280 w 4476465"/>
              <a:gd name="connsiteY28" fmla="*/ 40944 h 4026090"/>
              <a:gd name="connsiteX29" fmla="*/ 2811439 w 4476465"/>
              <a:gd name="connsiteY29" fmla="*/ 0 h 4026090"/>
              <a:gd name="connsiteX30" fmla="*/ 2483892 w 4476465"/>
              <a:gd name="connsiteY30" fmla="*/ 0 h 4026090"/>
              <a:gd name="connsiteX31" fmla="*/ 2060812 w 4476465"/>
              <a:gd name="connsiteY31" fmla="*/ 150126 h 4026090"/>
              <a:gd name="connsiteX32" fmla="*/ 1897039 w 4476465"/>
              <a:gd name="connsiteY32" fmla="*/ 204717 h 4026090"/>
              <a:gd name="connsiteX33" fmla="*/ 1692322 w 4476465"/>
              <a:gd name="connsiteY33" fmla="*/ 382138 h 4026090"/>
              <a:gd name="connsiteX34" fmla="*/ 1487606 w 4476465"/>
              <a:gd name="connsiteY34" fmla="*/ 491320 h 4026090"/>
              <a:gd name="connsiteX35" fmla="*/ 1378424 w 4476465"/>
              <a:gd name="connsiteY35" fmla="*/ 573206 h 4026090"/>
              <a:gd name="connsiteX36" fmla="*/ 1201003 w 4476465"/>
              <a:gd name="connsiteY36" fmla="*/ 682388 h 4026090"/>
              <a:gd name="connsiteX37" fmla="*/ 1173707 w 4476465"/>
              <a:gd name="connsiteY37" fmla="*/ 805218 h 4026090"/>
              <a:gd name="connsiteX38" fmla="*/ 982639 w 4476465"/>
              <a:gd name="connsiteY38" fmla="*/ 955344 h 4026090"/>
              <a:gd name="connsiteX39" fmla="*/ 777922 w 4476465"/>
              <a:gd name="connsiteY39" fmla="*/ 1146412 h 4026090"/>
              <a:gd name="connsiteX40" fmla="*/ 627797 w 4476465"/>
              <a:gd name="connsiteY40" fmla="*/ 1323833 h 4026090"/>
              <a:gd name="connsiteX41" fmla="*/ 532262 w 4476465"/>
              <a:gd name="connsiteY41" fmla="*/ 1473958 h 4026090"/>
              <a:gd name="connsiteX42" fmla="*/ 395785 w 4476465"/>
              <a:gd name="connsiteY42" fmla="*/ 1746914 h 4026090"/>
              <a:gd name="connsiteX43" fmla="*/ 232012 w 4476465"/>
              <a:gd name="connsiteY43" fmla="*/ 1910687 h 4026090"/>
              <a:gd name="connsiteX44" fmla="*/ 109182 w 4476465"/>
              <a:gd name="connsiteY44" fmla="*/ 2101756 h 4026090"/>
              <a:gd name="connsiteX45" fmla="*/ 27295 w 4476465"/>
              <a:gd name="connsiteY45" fmla="*/ 2210938 h 4026090"/>
              <a:gd name="connsiteX46" fmla="*/ 0 w 4476465"/>
              <a:gd name="connsiteY46" fmla="*/ 2429302 h 4026090"/>
              <a:gd name="connsiteX47" fmla="*/ 81886 w 4476465"/>
              <a:gd name="connsiteY47" fmla="*/ 2593075 h 4026090"/>
              <a:gd name="connsiteX48" fmla="*/ 218364 w 4476465"/>
              <a:gd name="connsiteY48" fmla="*/ 2852382 h 4026090"/>
              <a:gd name="connsiteX49" fmla="*/ 341194 w 4476465"/>
              <a:gd name="connsiteY49" fmla="*/ 2947917 h 4026090"/>
              <a:gd name="connsiteX50" fmla="*/ 354842 w 4476465"/>
              <a:gd name="connsiteY50" fmla="*/ 3043451 h 4026090"/>
              <a:gd name="connsiteX51" fmla="*/ 341194 w 4476465"/>
              <a:gd name="connsiteY51" fmla="*/ 3220872 h 4026090"/>
              <a:gd name="connsiteX52" fmla="*/ 341194 w 4476465"/>
              <a:gd name="connsiteY52" fmla="*/ 3357350 h 4026090"/>
              <a:gd name="connsiteX53" fmla="*/ 395785 w 4476465"/>
              <a:gd name="connsiteY53" fmla="*/ 3507475 h 4026090"/>
              <a:gd name="connsiteX54" fmla="*/ 655092 w 4476465"/>
              <a:gd name="connsiteY54" fmla="*/ 3562066 h 4026090"/>
              <a:gd name="connsiteX55" fmla="*/ 859809 w 4476465"/>
              <a:gd name="connsiteY55" fmla="*/ 3575714 h 4026090"/>
              <a:gd name="connsiteX56" fmla="*/ 1091821 w 4476465"/>
              <a:gd name="connsiteY56" fmla="*/ 3452884 h 4026090"/>
              <a:gd name="connsiteX57" fmla="*/ 1228298 w 4476465"/>
              <a:gd name="connsiteY57" fmla="*/ 3343702 h 4026090"/>
              <a:gd name="connsiteX58" fmla="*/ 1351128 w 4476465"/>
              <a:gd name="connsiteY58" fmla="*/ 3302758 h 4026090"/>
              <a:gd name="connsiteX59" fmla="*/ 1433015 w 4476465"/>
              <a:gd name="connsiteY59" fmla="*/ 3248167 h 4026090"/>
              <a:gd name="connsiteX60" fmla="*/ 1637731 w 4476465"/>
              <a:gd name="connsiteY60" fmla="*/ 3207224 h 4026090"/>
              <a:gd name="connsiteX61" fmla="*/ 1801504 w 4476465"/>
              <a:gd name="connsiteY61" fmla="*/ 3357350 h 4026090"/>
              <a:gd name="connsiteX62" fmla="*/ 1801504 w 4476465"/>
              <a:gd name="connsiteY62" fmla="*/ 3425588 h 4026090"/>
              <a:gd name="connsiteX63" fmla="*/ 1760561 w 4476465"/>
              <a:gd name="connsiteY63" fmla="*/ 3534770 h 4026090"/>
              <a:gd name="connsiteX64" fmla="*/ 1651379 w 4476465"/>
              <a:gd name="connsiteY64" fmla="*/ 3725839 h 4026090"/>
              <a:gd name="connsiteX65" fmla="*/ 2169994 w 4476465"/>
              <a:gd name="connsiteY65" fmla="*/ 3971499 h 4026090"/>
              <a:gd name="connsiteX66" fmla="*/ 2306471 w 4476465"/>
              <a:gd name="connsiteY66" fmla="*/ 4026090 h 4026090"/>
              <a:gd name="connsiteX67" fmla="*/ 2525196 w 4476465"/>
              <a:gd name="connsiteY67" fmla="*/ 3767393 h 4026090"/>
              <a:gd name="connsiteX68" fmla="*/ 2753059 w 4476465"/>
              <a:gd name="connsiteY68" fmla="*/ 3910741 h 4026090"/>
              <a:gd name="connsiteX69" fmla="*/ 2848235 w 4476465"/>
              <a:gd name="connsiteY69" fmla="*/ 3911093 h 4026090"/>
              <a:gd name="connsiteX70" fmla="*/ 2951464 w 4476465"/>
              <a:gd name="connsiteY70" fmla="*/ 3840652 h 4026090"/>
              <a:gd name="connsiteX71" fmla="*/ 3078683 w 4476465"/>
              <a:gd name="connsiteY71" fmla="*/ 3746524 h 4026090"/>
              <a:gd name="connsiteX0" fmla="*/ 3078683 w 4476465"/>
              <a:gd name="connsiteY0" fmla="*/ 3746524 h 4026090"/>
              <a:gd name="connsiteX1" fmla="*/ 3245524 w 4476465"/>
              <a:gd name="connsiteY1" fmla="*/ 3711044 h 4026090"/>
              <a:gd name="connsiteX2" fmla="*/ 3391261 w 4476465"/>
              <a:gd name="connsiteY2" fmla="*/ 3707082 h 4026090"/>
              <a:gd name="connsiteX3" fmla="*/ 3628623 w 4476465"/>
              <a:gd name="connsiteY3" fmla="*/ 3760264 h 4026090"/>
              <a:gd name="connsiteX4" fmla="*/ 3752414 w 4476465"/>
              <a:gd name="connsiteY4" fmla="*/ 3774708 h 4026090"/>
              <a:gd name="connsiteX5" fmla="*/ 3725359 w 4476465"/>
              <a:gd name="connsiteY5" fmla="*/ 3633916 h 4026090"/>
              <a:gd name="connsiteX6" fmla="*/ 3743876 w 4476465"/>
              <a:gd name="connsiteY6" fmla="*/ 3597288 h 4026090"/>
              <a:gd name="connsiteX7" fmla="*/ 3689045 w 4476465"/>
              <a:gd name="connsiteY7" fmla="*/ 3561362 h 4026090"/>
              <a:gd name="connsiteX8" fmla="*/ 3684415 w 4476465"/>
              <a:gd name="connsiteY8" fmla="*/ 3374609 h 4026090"/>
              <a:gd name="connsiteX9" fmla="*/ 3743516 w 4476465"/>
              <a:gd name="connsiteY9" fmla="*/ 3202205 h 4026090"/>
              <a:gd name="connsiteX10" fmla="*/ 3807004 w 4476465"/>
              <a:gd name="connsiteY10" fmla="*/ 3080432 h 4026090"/>
              <a:gd name="connsiteX11" fmla="*/ 3929835 w 4476465"/>
              <a:gd name="connsiteY11" fmla="*/ 2975916 h 4026090"/>
              <a:gd name="connsiteX12" fmla="*/ 4071301 w 4476465"/>
              <a:gd name="connsiteY12" fmla="*/ 2861364 h 4026090"/>
              <a:gd name="connsiteX13" fmla="*/ 4148919 w 4476465"/>
              <a:gd name="connsiteY13" fmla="*/ 2715905 h 4026090"/>
              <a:gd name="connsiteX14" fmla="*/ 4162567 w 4476465"/>
              <a:gd name="connsiteY14" fmla="*/ 2593075 h 4026090"/>
              <a:gd name="connsiteX15" fmla="*/ 4053385 w 4476465"/>
              <a:gd name="connsiteY15" fmla="*/ 2470245 h 4026090"/>
              <a:gd name="connsiteX16" fmla="*/ 3944203 w 4476465"/>
              <a:gd name="connsiteY16" fmla="*/ 2320120 h 4026090"/>
              <a:gd name="connsiteX17" fmla="*/ 3944083 w 4476465"/>
              <a:gd name="connsiteY17" fmla="*/ 2011240 h 4026090"/>
              <a:gd name="connsiteX18" fmla="*/ 4026089 w 4476465"/>
              <a:gd name="connsiteY18" fmla="*/ 1815153 h 4026090"/>
              <a:gd name="connsiteX19" fmla="*/ 4158298 w 4476465"/>
              <a:gd name="connsiteY19" fmla="*/ 1832410 h 4026090"/>
              <a:gd name="connsiteX20" fmla="*/ 4330849 w 4476465"/>
              <a:gd name="connsiteY20" fmla="*/ 1686248 h 4026090"/>
              <a:gd name="connsiteX21" fmla="*/ 4463059 w 4476465"/>
              <a:gd name="connsiteY21" fmla="*/ 1573104 h 4026090"/>
              <a:gd name="connsiteX22" fmla="*/ 4476465 w 4476465"/>
              <a:gd name="connsiteY22" fmla="*/ 1310185 h 4026090"/>
              <a:gd name="connsiteX23" fmla="*/ 4326340 w 4476465"/>
              <a:gd name="connsiteY23" fmla="*/ 832514 h 4026090"/>
              <a:gd name="connsiteX24" fmla="*/ 4217158 w 4476465"/>
              <a:gd name="connsiteY24" fmla="*/ 709684 h 4026090"/>
              <a:gd name="connsiteX25" fmla="*/ 3971498 w 4476465"/>
              <a:gd name="connsiteY25" fmla="*/ 450376 h 4026090"/>
              <a:gd name="connsiteX26" fmla="*/ 3725839 w 4476465"/>
              <a:gd name="connsiteY26" fmla="*/ 341194 h 4026090"/>
              <a:gd name="connsiteX27" fmla="*/ 3452883 w 4476465"/>
              <a:gd name="connsiteY27" fmla="*/ 204717 h 4026090"/>
              <a:gd name="connsiteX28" fmla="*/ 3166280 w 4476465"/>
              <a:gd name="connsiteY28" fmla="*/ 40944 h 4026090"/>
              <a:gd name="connsiteX29" fmla="*/ 2811439 w 4476465"/>
              <a:gd name="connsiteY29" fmla="*/ 0 h 4026090"/>
              <a:gd name="connsiteX30" fmla="*/ 2483892 w 4476465"/>
              <a:gd name="connsiteY30" fmla="*/ 0 h 4026090"/>
              <a:gd name="connsiteX31" fmla="*/ 2060812 w 4476465"/>
              <a:gd name="connsiteY31" fmla="*/ 150126 h 4026090"/>
              <a:gd name="connsiteX32" fmla="*/ 1897039 w 4476465"/>
              <a:gd name="connsiteY32" fmla="*/ 204717 h 4026090"/>
              <a:gd name="connsiteX33" fmla="*/ 1692322 w 4476465"/>
              <a:gd name="connsiteY33" fmla="*/ 382138 h 4026090"/>
              <a:gd name="connsiteX34" fmla="*/ 1487606 w 4476465"/>
              <a:gd name="connsiteY34" fmla="*/ 491320 h 4026090"/>
              <a:gd name="connsiteX35" fmla="*/ 1378424 w 4476465"/>
              <a:gd name="connsiteY35" fmla="*/ 573206 h 4026090"/>
              <a:gd name="connsiteX36" fmla="*/ 1201003 w 4476465"/>
              <a:gd name="connsiteY36" fmla="*/ 682388 h 4026090"/>
              <a:gd name="connsiteX37" fmla="*/ 1173707 w 4476465"/>
              <a:gd name="connsiteY37" fmla="*/ 805218 h 4026090"/>
              <a:gd name="connsiteX38" fmla="*/ 982639 w 4476465"/>
              <a:gd name="connsiteY38" fmla="*/ 955344 h 4026090"/>
              <a:gd name="connsiteX39" fmla="*/ 777922 w 4476465"/>
              <a:gd name="connsiteY39" fmla="*/ 1146412 h 4026090"/>
              <a:gd name="connsiteX40" fmla="*/ 627797 w 4476465"/>
              <a:gd name="connsiteY40" fmla="*/ 1323833 h 4026090"/>
              <a:gd name="connsiteX41" fmla="*/ 532262 w 4476465"/>
              <a:gd name="connsiteY41" fmla="*/ 1473958 h 4026090"/>
              <a:gd name="connsiteX42" fmla="*/ 395785 w 4476465"/>
              <a:gd name="connsiteY42" fmla="*/ 1746914 h 4026090"/>
              <a:gd name="connsiteX43" fmla="*/ 232012 w 4476465"/>
              <a:gd name="connsiteY43" fmla="*/ 1910687 h 4026090"/>
              <a:gd name="connsiteX44" fmla="*/ 109182 w 4476465"/>
              <a:gd name="connsiteY44" fmla="*/ 2101756 h 4026090"/>
              <a:gd name="connsiteX45" fmla="*/ 27295 w 4476465"/>
              <a:gd name="connsiteY45" fmla="*/ 2210938 h 4026090"/>
              <a:gd name="connsiteX46" fmla="*/ 0 w 4476465"/>
              <a:gd name="connsiteY46" fmla="*/ 2429302 h 4026090"/>
              <a:gd name="connsiteX47" fmla="*/ 81886 w 4476465"/>
              <a:gd name="connsiteY47" fmla="*/ 2593075 h 4026090"/>
              <a:gd name="connsiteX48" fmla="*/ 218364 w 4476465"/>
              <a:gd name="connsiteY48" fmla="*/ 2852382 h 4026090"/>
              <a:gd name="connsiteX49" fmla="*/ 341194 w 4476465"/>
              <a:gd name="connsiteY49" fmla="*/ 2947917 h 4026090"/>
              <a:gd name="connsiteX50" fmla="*/ 354842 w 4476465"/>
              <a:gd name="connsiteY50" fmla="*/ 3043451 h 4026090"/>
              <a:gd name="connsiteX51" fmla="*/ 341194 w 4476465"/>
              <a:gd name="connsiteY51" fmla="*/ 3220872 h 4026090"/>
              <a:gd name="connsiteX52" fmla="*/ 341194 w 4476465"/>
              <a:gd name="connsiteY52" fmla="*/ 3357350 h 4026090"/>
              <a:gd name="connsiteX53" fmla="*/ 395785 w 4476465"/>
              <a:gd name="connsiteY53" fmla="*/ 3507475 h 4026090"/>
              <a:gd name="connsiteX54" fmla="*/ 655092 w 4476465"/>
              <a:gd name="connsiteY54" fmla="*/ 3562066 h 4026090"/>
              <a:gd name="connsiteX55" fmla="*/ 859809 w 4476465"/>
              <a:gd name="connsiteY55" fmla="*/ 3575714 h 4026090"/>
              <a:gd name="connsiteX56" fmla="*/ 1091821 w 4476465"/>
              <a:gd name="connsiteY56" fmla="*/ 3452884 h 4026090"/>
              <a:gd name="connsiteX57" fmla="*/ 1228298 w 4476465"/>
              <a:gd name="connsiteY57" fmla="*/ 3343702 h 4026090"/>
              <a:gd name="connsiteX58" fmla="*/ 1351128 w 4476465"/>
              <a:gd name="connsiteY58" fmla="*/ 3302758 h 4026090"/>
              <a:gd name="connsiteX59" fmla="*/ 1433015 w 4476465"/>
              <a:gd name="connsiteY59" fmla="*/ 3248167 h 4026090"/>
              <a:gd name="connsiteX60" fmla="*/ 1637731 w 4476465"/>
              <a:gd name="connsiteY60" fmla="*/ 3207224 h 4026090"/>
              <a:gd name="connsiteX61" fmla="*/ 1801504 w 4476465"/>
              <a:gd name="connsiteY61" fmla="*/ 3357350 h 4026090"/>
              <a:gd name="connsiteX62" fmla="*/ 1801504 w 4476465"/>
              <a:gd name="connsiteY62" fmla="*/ 3425588 h 4026090"/>
              <a:gd name="connsiteX63" fmla="*/ 1760561 w 4476465"/>
              <a:gd name="connsiteY63" fmla="*/ 3534770 h 4026090"/>
              <a:gd name="connsiteX64" fmla="*/ 1651379 w 4476465"/>
              <a:gd name="connsiteY64" fmla="*/ 3725839 h 4026090"/>
              <a:gd name="connsiteX65" fmla="*/ 2169994 w 4476465"/>
              <a:gd name="connsiteY65" fmla="*/ 3971499 h 4026090"/>
              <a:gd name="connsiteX66" fmla="*/ 2306471 w 4476465"/>
              <a:gd name="connsiteY66" fmla="*/ 4026090 h 4026090"/>
              <a:gd name="connsiteX67" fmla="*/ 2525196 w 4476465"/>
              <a:gd name="connsiteY67" fmla="*/ 3767393 h 4026090"/>
              <a:gd name="connsiteX68" fmla="*/ 2753059 w 4476465"/>
              <a:gd name="connsiteY68" fmla="*/ 3910741 h 4026090"/>
              <a:gd name="connsiteX69" fmla="*/ 2848235 w 4476465"/>
              <a:gd name="connsiteY69" fmla="*/ 3911093 h 4026090"/>
              <a:gd name="connsiteX70" fmla="*/ 2951464 w 4476465"/>
              <a:gd name="connsiteY70" fmla="*/ 3840652 h 4026090"/>
              <a:gd name="connsiteX71" fmla="*/ 3078683 w 4476465"/>
              <a:gd name="connsiteY71" fmla="*/ 3746524 h 4026090"/>
              <a:gd name="connsiteX0" fmla="*/ 3078683 w 4476465"/>
              <a:gd name="connsiteY0" fmla="*/ 3746524 h 3971499"/>
              <a:gd name="connsiteX1" fmla="*/ 3245524 w 4476465"/>
              <a:gd name="connsiteY1" fmla="*/ 3711044 h 3971499"/>
              <a:gd name="connsiteX2" fmla="*/ 3391261 w 4476465"/>
              <a:gd name="connsiteY2" fmla="*/ 3707082 h 3971499"/>
              <a:gd name="connsiteX3" fmla="*/ 3628623 w 4476465"/>
              <a:gd name="connsiteY3" fmla="*/ 3760264 h 3971499"/>
              <a:gd name="connsiteX4" fmla="*/ 3752414 w 4476465"/>
              <a:gd name="connsiteY4" fmla="*/ 3774708 h 3971499"/>
              <a:gd name="connsiteX5" fmla="*/ 3725359 w 4476465"/>
              <a:gd name="connsiteY5" fmla="*/ 3633916 h 3971499"/>
              <a:gd name="connsiteX6" fmla="*/ 3743876 w 4476465"/>
              <a:gd name="connsiteY6" fmla="*/ 3597288 h 3971499"/>
              <a:gd name="connsiteX7" fmla="*/ 3689045 w 4476465"/>
              <a:gd name="connsiteY7" fmla="*/ 3561362 h 3971499"/>
              <a:gd name="connsiteX8" fmla="*/ 3684415 w 4476465"/>
              <a:gd name="connsiteY8" fmla="*/ 3374609 h 3971499"/>
              <a:gd name="connsiteX9" fmla="*/ 3743516 w 4476465"/>
              <a:gd name="connsiteY9" fmla="*/ 3202205 h 3971499"/>
              <a:gd name="connsiteX10" fmla="*/ 3807004 w 4476465"/>
              <a:gd name="connsiteY10" fmla="*/ 3080432 h 3971499"/>
              <a:gd name="connsiteX11" fmla="*/ 3929835 w 4476465"/>
              <a:gd name="connsiteY11" fmla="*/ 2975916 h 3971499"/>
              <a:gd name="connsiteX12" fmla="*/ 4071301 w 4476465"/>
              <a:gd name="connsiteY12" fmla="*/ 2861364 h 3971499"/>
              <a:gd name="connsiteX13" fmla="*/ 4148919 w 4476465"/>
              <a:gd name="connsiteY13" fmla="*/ 2715905 h 3971499"/>
              <a:gd name="connsiteX14" fmla="*/ 4162567 w 4476465"/>
              <a:gd name="connsiteY14" fmla="*/ 2593075 h 3971499"/>
              <a:gd name="connsiteX15" fmla="*/ 4053385 w 4476465"/>
              <a:gd name="connsiteY15" fmla="*/ 2470245 h 3971499"/>
              <a:gd name="connsiteX16" fmla="*/ 3944203 w 4476465"/>
              <a:gd name="connsiteY16" fmla="*/ 2320120 h 3971499"/>
              <a:gd name="connsiteX17" fmla="*/ 3944083 w 4476465"/>
              <a:gd name="connsiteY17" fmla="*/ 2011240 h 3971499"/>
              <a:gd name="connsiteX18" fmla="*/ 4026089 w 4476465"/>
              <a:gd name="connsiteY18" fmla="*/ 1815153 h 3971499"/>
              <a:gd name="connsiteX19" fmla="*/ 4158298 w 4476465"/>
              <a:gd name="connsiteY19" fmla="*/ 1832410 h 3971499"/>
              <a:gd name="connsiteX20" fmla="*/ 4330849 w 4476465"/>
              <a:gd name="connsiteY20" fmla="*/ 1686248 h 3971499"/>
              <a:gd name="connsiteX21" fmla="*/ 4463059 w 4476465"/>
              <a:gd name="connsiteY21" fmla="*/ 1573104 h 3971499"/>
              <a:gd name="connsiteX22" fmla="*/ 4476465 w 4476465"/>
              <a:gd name="connsiteY22" fmla="*/ 1310185 h 3971499"/>
              <a:gd name="connsiteX23" fmla="*/ 4326340 w 4476465"/>
              <a:gd name="connsiteY23" fmla="*/ 832514 h 3971499"/>
              <a:gd name="connsiteX24" fmla="*/ 4217158 w 4476465"/>
              <a:gd name="connsiteY24" fmla="*/ 709684 h 3971499"/>
              <a:gd name="connsiteX25" fmla="*/ 3971498 w 4476465"/>
              <a:gd name="connsiteY25" fmla="*/ 450376 h 3971499"/>
              <a:gd name="connsiteX26" fmla="*/ 3725839 w 4476465"/>
              <a:gd name="connsiteY26" fmla="*/ 341194 h 3971499"/>
              <a:gd name="connsiteX27" fmla="*/ 3452883 w 4476465"/>
              <a:gd name="connsiteY27" fmla="*/ 204717 h 3971499"/>
              <a:gd name="connsiteX28" fmla="*/ 3166280 w 4476465"/>
              <a:gd name="connsiteY28" fmla="*/ 40944 h 3971499"/>
              <a:gd name="connsiteX29" fmla="*/ 2811439 w 4476465"/>
              <a:gd name="connsiteY29" fmla="*/ 0 h 3971499"/>
              <a:gd name="connsiteX30" fmla="*/ 2483892 w 4476465"/>
              <a:gd name="connsiteY30" fmla="*/ 0 h 3971499"/>
              <a:gd name="connsiteX31" fmla="*/ 2060812 w 4476465"/>
              <a:gd name="connsiteY31" fmla="*/ 150126 h 3971499"/>
              <a:gd name="connsiteX32" fmla="*/ 1897039 w 4476465"/>
              <a:gd name="connsiteY32" fmla="*/ 204717 h 3971499"/>
              <a:gd name="connsiteX33" fmla="*/ 1692322 w 4476465"/>
              <a:gd name="connsiteY33" fmla="*/ 382138 h 3971499"/>
              <a:gd name="connsiteX34" fmla="*/ 1487606 w 4476465"/>
              <a:gd name="connsiteY34" fmla="*/ 491320 h 3971499"/>
              <a:gd name="connsiteX35" fmla="*/ 1378424 w 4476465"/>
              <a:gd name="connsiteY35" fmla="*/ 573206 h 3971499"/>
              <a:gd name="connsiteX36" fmla="*/ 1201003 w 4476465"/>
              <a:gd name="connsiteY36" fmla="*/ 682388 h 3971499"/>
              <a:gd name="connsiteX37" fmla="*/ 1173707 w 4476465"/>
              <a:gd name="connsiteY37" fmla="*/ 805218 h 3971499"/>
              <a:gd name="connsiteX38" fmla="*/ 982639 w 4476465"/>
              <a:gd name="connsiteY38" fmla="*/ 955344 h 3971499"/>
              <a:gd name="connsiteX39" fmla="*/ 777922 w 4476465"/>
              <a:gd name="connsiteY39" fmla="*/ 1146412 h 3971499"/>
              <a:gd name="connsiteX40" fmla="*/ 627797 w 4476465"/>
              <a:gd name="connsiteY40" fmla="*/ 1323833 h 3971499"/>
              <a:gd name="connsiteX41" fmla="*/ 532262 w 4476465"/>
              <a:gd name="connsiteY41" fmla="*/ 1473958 h 3971499"/>
              <a:gd name="connsiteX42" fmla="*/ 395785 w 4476465"/>
              <a:gd name="connsiteY42" fmla="*/ 1746914 h 3971499"/>
              <a:gd name="connsiteX43" fmla="*/ 232012 w 4476465"/>
              <a:gd name="connsiteY43" fmla="*/ 1910687 h 3971499"/>
              <a:gd name="connsiteX44" fmla="*/ 109182 w 4476465"/>
              <a:gd name="connsiteY44" fmla="*/ 2101756 h 3971499"/>
              <a:gd name="connsiteX45" fmla="*/ 27295 w 4476465"/>
              <a:gd name="connsiteY45" fmla="*/ 2210938 h 3971499"/>
              <a:gd name="connsiteX46" fmla="*/ 0 w 4476465"/>
              <a:gd name="connsiteY46" fmla="*/ 2429302 h 3971499"/>
              <a:gd name="connsiteX47" fmla="*/ 81886 w 4476465"/>
              <a:gd name="connsiteY47" fmla="*/ 2593075 h 3971499"/>
              <a:gd name="connsiteX48" fmla="*/ 218364 w 4476465"/>
              <a:gd name="connsiteY48" fmla="*/ 2852382 h 3971499"/>
              <a:gd name="connsiteX49" fmla="*/ 341194 w 4476465"/>
              <a:gd name="connsiteY49" fmla="*/ 2947917 h 3971499"/>
              <a:gd name="connsiteX50" fmla="*/ 354842 w 4476465"/>
              <a:gd name="connsiteY50" fmla="*/ 3043451 h 3971499"/>
              <a:gd name="connsiteX51" fmla="*/ 341194 w 4476465"/>
              <a:gd name="connsiteY51" fmla="*/ 3220872 h 3971499"/>
              <a:gd name="connsiteX52" fmla="*/ 341194 w 4476465"/>
              <a:gd name="connsiteY52" fmla="*/ 3357350 h 3971499"/>
              <a:gd name="connsiteX53" fmla="*/ 395785 w 4476465"/>
              <a:gd name="connsiteY53" fmla="*/ 3507475 h 3971499"/>
              <a:gd name="connsiteX54" fmla="*/ 655092 w 4476465"/>
              <a:gd name="connsiteY54" fmla="*/ 3562066 h 3971499"/>
              <a:gd name="connsiteX55" fmla="*/ 859809 w 4476465"/>
              <a:gd name="connsiteY55" fmla="*/ 3575714 h 3971499"/>
              <a:gd name="connsiteX56" fmla="*/ 1091821 w 4476465"/>
              <a:gd name="connsiteY56" fmla="*/ 3452884 h 3971499"/>
              <a:gd name="connsiteX57" fmla="*/ 1228298 w 4476465"/>
              <a:gd name="connsiteY57" fmla="*/ 3343702 h 3971499"/>
              <a:gd name="connsiteX58" fmla="*/ 1351128 w 4476465"/>
              <a:gd name="connsiteY58" fmla="*/ 3302758 h 3971499"/>
              <a:gd name="connsiteX59" fmla="*/ 1433015 w 4476465"/>
              <a:gd name="connsiteY59" fmla="*/ 3248167 h 3971499"/>
              <a:gd name="connsiteX60" fmla="*/ 1637731 w 4476465"/>
              <a:gd name="connsiteY60" fmla="*/ 3207224 h 3971499"/>
              <a:gd name="connsiteX61" fmla="*/ 1801504 w 4476465"/>
              <a:gd name="connsiteY61" fmla="*/ 3357350 h 3971499"/>
              <a:gd name="connsiteX62" fmla="*/ 1801504 w 4476465"/>
              <a:gd name="connsiteY62" fmla="*/ 3425588 h 3971499"/>
              <a:gd name="connsiteX63" fmla="*/ 1760561 w 4476465"/>
              <a:gd name="connsiteY63" fmla="*/ 3534770 h 3971499"/>
              <a:gd name="connsiteX64" fmla="*/ 1651379 w 4476465"/>
              <a:gd name="connsiteY64" fmla="*/ 3725839 h 3971499"/>
              <a:gd name="connsiteX65" fmla="*/ 2169994 w 4476465"/>
              <a:gd name="connsiteY65" fmla="*/ 3971499 h 3971499"/>
              <a:gd name="connsiteX66" fmla="*/ 2324748 w 4476465"/>
              <a:gd name="connsiteY66" fmla="*/ 3810541 h 3971499"/>
              <a:gd name="connsiteX67" fmla="*/ 2525196 w 4476465"/>
              <a:gd name="connsiteY67" fmla="*/ 3767393 h 3971499"/>
              <a:gd name="connsiteX68" fmla="*/ 2753059 w 4476465"/>
              <a:gd name="connsiteY68" fmla="*/ 3910741 h 3971499"/>
              <a:gd name="connsiteX69" fmla="*/ 2848235 w 4476465"/>
              <a:gd name="connsiteY69" fmla="*/ 3911093 h 3971499"/>
              <a:gd name="connsiteX70" fmla="*/ 2951464 w 4476465"/>
              <a:gd name="connsiteY70" fmla="*/ 3840652 h 3971499"/>
              <a:gd name="connsiteX71" fmla="*/ 3078683 w 4476465"/>
              <a:gd name="connsiteY71" fmla="*/ 3746524 h 3971499"/>
              <a:gd name="connsiteX0" fmla="*/ 3078683 w 4476465"/>
              <a:gd name="connsiteY0" fmla="*/ 3746524 h 3911094"/>
              <a:gd name="connsiteX1" fmla="*/ 3245524 w 4476465"/>
              <a:gd name="connsiteY1" fmla="*/ 3711044 h 3911094"/>
              <a:gd name="connsiteX2" fmla="*/ 3391261 w 4476465"/>
              <a:gd name="connsiteY2" fmla="*/ 3707082 h 3911094"/>
              <a:gd name="connsiteX3" fmla="*/ 3628623 w 4476465"/>
              <a:gd name="connsiteY3" fmla="*/ 3760264 h 3911094"/>
              <a:gd name="connsiteX4" fmla="*/ 3752414 w 4476465"/>
              <a:gd name="connsiteY4" fmla="*/ 3774708 h 3911094"/>
              <a:gd name="connsiteX5" fmla="*/ 3725359 w 4476465"/>
              <a:gd name="connsiteY5" fmla="*/ 3633916 h 3911094"/>
              <a:gd name="connsiteX6" fmla="*/ 3743876 w 4476465"/>
              <a:gd name="connsiteY6" fmla="*/ 3597288 h 3911094"/>
              <a:gd name="connsiteX7" fmla="*/ 3689045 w 4476465"/>
              <a:gd name="connsiteY7" fmla="*/ 3561362 h 3911094"/>
              <a:gd name="connsiteX8" fmla="*/ 3684415 w 4476465"/>
              <a:gd name="connsiteY8" fmla="*/ 3374609 h 3911094"/>
              <a:gd name="connsiteX9" fmla="*/ 3743516 w 4476465"/>
              <a:gd name="connsiteY9" fmla="*/ 3202205 h 3911094"/>
              <a:gd name="connsiteX10" fmla="*/ 3807004 w 4476465"/>
              <a:gd name="connsiteY10" fmla="*/ 3080432 h 3911094"/>
              <a:gd name="connsiteX11" fmla="*/ 3929835 w 4476465"/>
              <a:gd name="connsiteY11" fmla="*/ 2975916 h 3911094"/>
              <a:gd name="connsiteX12" fmla="*/ 4071301 w 4476465"/>
              <a:gd name="connsiteY12" fmla="*/ 2861364 h 3911094"/>
              <a:gd name="connsiteX13" fmla="*/ 4148919 w 4476465"/>
              <a:gd name="connsiteY13" fmla="*/ 2715905 h 3911094"/>
              <a:gd name="connsiteX14" fmla="*/ 4162567 w 4476465"/>
              <a:gd name="connsiteY14" fmla="*/ 2593075 h 3911094"/>
              <a:gd name="connsiteX15" fmla="*/ 4053385 w 4476465"/>
              <a:gd name="connsiteY15" fmla="*/ 2470245 h 3911094"/>
              <a:gd name="connsiteX16" fmla="*/ 3944203 w 4476465"/>
              <a:gd name="connsiteY16" fmla="*/ 2320120 h 3911094"/>
              <a:gd name="connsiteX17" fmla="*/ 3944083 w 4476465"/>
              <a:gd name="connsiteY17" fmla="*/ 2011240 h 3911094"/>
              <a:gd name="connsiteX18" fmla="*/ 4026089 w 4476465"/>
              <a:gd name="connsiteY18" fmla="*/ 1815153 h 3911094"/>
              <a:gd name="connsiteX19" fmla="*/ 4158298 w 4476465"/>
              <a:gd name="connsiteY19" fmla="*/ 1832410 h 3911094"/>
              <a:gd name="connsiteX20" fmla="*/ 4330849 w 4476465"/>
              <a:gd name="connsiteY20" fmla="*/ 1686248 h 3911094"/>
              <a:gd name="connsiteX21" fmla="*/ 4463059 w 4476465"/>
              <a:gd name="connsiteY21" fmla="*/ 1573104 h 3911094"/>
              <a:gd name="connsiteX22" fmla="*/ 4476465 w 4476465"/>
              <a:gd name="connsiteY22" fmla="*/ 1310185 h 3911094"/>
              <a:gd name="connsiteX23" fmla="*/ 4326340 w 4476465"/>
              <a:gd name="connsiteY23" fmla="*/ 832514 h 3911094"/>
              <a:gd name="connsiteX24" fmla="*/ 4217158 w 4476465"/>
              <a:gd name="connsiteY24" fmla="*/ 709684 h 3911094"/>
              <a:gd name="connsiteX25" fmla="*/ 3971498 w 4476465"/>
              <a:gd name="connsiteY25" fmla="*/ 450376 h 3911094"/>
              <a:gd name="connsiteX26" fmla="*/ 3725839 w 4476465"/>
              <a:gd name="connsiteY26" fmla="*/ 341194 h 3911094"/>
              <a:gd name="connsiteX27" fmla="*/ 3452883 w 4476465"/>
              <a:gd name="connsiteY27" fmla="*/ 204717 h 3911094"/>
              <a:gd name="connsiteX28" fmla="*/ 3166280 w 4476465"/>
              <a:gd name="connsiteY28" fmla="*/ 40944 h 3911094"/>
              <a:gd name="connsiteX29" fmla="*/ 2811439 w 4476465"/>
              <a:gd name="connsiteY29" fmla="*/ 0 h 3911094"/>
              <a:gd name="connsiteX30" fmla="*/ 2483892 w 4476465"/>
              <a:gd name="connsiteY30" fmla="*/ 0 h 3911094"/>
              <a:gd name="connsiteX31" fmla="*/ 2060812 w 4476465"/>
              <a:gd name="connsiteY31" fmla="*/ 150126 h 3911094"/>
              <a:gd name="connsiteX32" fmla="*/ 1897039 w 4476465"/>
              <a:gd name="connsiteY32" fmla="*/ 204717 h 3911094"/>
              <a:gd name="connsiteX33" fmla="*/ 1692322 w 4476465"/>
              <a:gd name="connsiteY33" fmla="*/ 382138 h 3911094"/>
              <a:gd name="connsiteX34" fmla="*/ 1487606 w 4476465"/>
              <a:gd name="connsiteY34" fmla="*/ 491320 h 3911094"/>
              <a:gd name="connsiteX35" fmla="*/ 1378424 w 4476465"/>
              <a:gd name="connsiteY35" fmla="*/ 573206 h 3911094"/>
              <a:gd name="connsiteX36" fmla="*/ 1201003 w 4476465"/>
              <a:gd name="connsiteY36" fmla="*/ 682388 h 3911094"/>
              <a:gd name="connsiteX37" fmla="*/ 1173707 w 4476465"/>
              <a:gd name="connsiteY37" fmla="*/ 805218 h 3911094"/>
              <a:gd name="connsiteX38" fmla="*/ 982639 w 4476465"/>
              <a:gd name="connsiteY38" fmla="*/ 955344 h 3911094"/>
              <a:gd name="connsiteX39" fmla="*/ 777922 w 4476465"/>
              <a:gd name="connsiteY39" fmla="*/ 1146412 h 3911094"/>
              <a:gd name="connsiteX40" fmla="*/ 627797 w 4476465"/>
              <a:gd name="connsiteY40" fmla="*/ 1323833 h 3911094"/>
              <a:gd name="connsiteX41" fmla="*/ 532262 w 4476465"/>
              <a:gd name="connsiteY41" fmla="*/ 1473958 h 3911094"/>
              <a:gd name="connsiteX42" fmla="*/ 395785 w 4476465"/>
              <a:gd name="connsiteY42" fmla="*/ 1746914 h 3911094"/>
              <a:gd name="connsiteX43" fmla="*/ 232012 w 4476465"/>
              <a:gd name="connsiteY43" fmla="*/ 1910687 h 3911094"/>
              <a:gd name="connsiteX44" fmla="*/ 109182 w 4476465"/>
              <a:gd name="connsiteY44" fmla="*/ 2101756 h 3911094"/>
              <a:gd name="connsiteX45" fmla="*/ 27295 w 4476465"/>
              <a:gd name="connsiteY45" fmla="*/ 2210938 h 3911094"/>
              <a:gd name="connsiteX46" fmla="*/ 0 w 4476465"/>
              <a:gd name="connsiteY46" fmla="*/ 2429302 h 3911094"/>
              <a:gd name="connsiteX47" fmla="*/ 81886 w 4476465"/>
              <a:gd name="connsiteY47" fmla="*/ 2593075 h 3911094"/>
              <a:gd name="connsiteX48" fmla="*/ 218364 w 4476465"/>
              <a:gd name="connsiteY48" fmla="*/ 2852382 h 3911094"/>
              <a:gd name="connsiteX49" fmla="*/ 341194 w 4476465"/>
              <a:gd name="connsiteY49" fmla="*/ 2947917 h 3911094"/>
              <a:gd name="connsiteX50" fmla="*/ 354842 w 4476465"/>
              <a:gd name="connsiteY50" fmla="*/ 3043451 h 3911094"/>
              <a:gd name="connsiteX51" fmla="*/ 341194 w 4476465"/>
              <a:gd name="connsiteY51" fmla="*/ 3220872 h 3911094"/>
              <a:gd name="connsiteX52" fmla="*/ 341194 w 4476465"/>
              <a:gd name="connsiteY52" fmla="*/ 3357350 h 3911094"/>
              <a:gd name="connsiteX53" fmla="*/ 395785 w 4476465"/>
              <a:gd name="connsiteY53" fmla="*/ 3507475 h 3911094"/>
              <a:gd name="connsiteX54" fmla="*/ 655092 w 4476465"/>
              <a:gd name="connsiteY54" fmla="*/ 3562066 h 3911094"/>
              <a:gd name="connsiteX55" fmla="*/ 859809 w 4476465"/>
              <a:gd name="connsiteY55" fmla="*/ 3575714 h 3911094"/>
              <a:gd name="connsiteX56" fmla="*/ 1091821 w 4476465"/>
              <a:gd name="connsiteY56" fmla="*/ 3452884 h 3911094"/>
              <a:gd name="connsiteX57" fmla="*/ 1228298 w 4476465"/>
              <a:gd name="connsiteY57" fmla="*/ 3343702 h 3911094"/>
              <a:gd name="connsiteX58" fmla="*/ 1351128 w 4476465"/>
              <a:gd name="connsiteY58" fmla="*/ 3302758 h 3911094"/>
              <a:gd name="connsiteX59" fmla="*/ 1433015 w 4476465"/>
              <a:gd name="connsiteY59" fmla="*/ 3248167 h 3911094"/>
              <a:gd name="connsiteX60" fmla="*/ 1637731 w 4476465"/>
              <a:gd name="connsiteY60" fmla="*/ 3207224 h 3911094"/>
              <a:gd name="connsiteX61" fmla="*/ 1801504 w 4476465"/>
              <a:gd name="connsiteY61" fmla="*/ 3357350 h 3911094"/>
              <a:gd name="connsiteX62" fmla="*/ 1801504 w 4476465"/>
              <a:gd name="connsiteY62" fmla="*/ 3425588 h 3911094"/>
              <a:gd name="connsiteX63" fmla="*/ 1760561 w 4476465"/>
              <a:gd name="connsiteY63" fmla="*/ 3534770 h 3911094"/>
              <a:gd name="connsiteX64" fmla="*/ 1651379 w 4476465"/>
              <a:gd name="connsiteY64" fmla="*/ 3725839 h 3911094"/>
              <a:gd name="connsiteX65" fmla="*/ 2160855 w 4476465"/>
              <a:gd name="connsiteY65" fmla="*/ 3755950 h 3911094"/>
              <a:gd name="connsiteX66" fmla="*/ 2324748 w 4476465"/>
              <a:gd name="connsiteY66" fmla="*/ 3810541 h 3911094"/>
              <a:gd name="connsiteX67" fmla="*/ 2525196 w 4476465"/>
              <a:gd name="connsiteY67" fmla="*/ 3767393 h 3911094"/>
              <a:gd name="connsiteX68" fmla="*/ 2753059 w 4476465"/>
              <a:gd name="connsiteY68" fmla="*/ 3910741 h 3911094"/>
              <a:gd name="connsiteX69" fmla="*/ 2848235 w 4476465"/>
              <a:gd name="connsiteY69" fmla="*/ 3911093 h 3911094"/>
              <a:gd name="connsiteX70" fmla="*/ 2951464 w 4476465"/>
              <a:gd name="connsiteY70" fmla="*/ 3840652 h 3911094"/>
              <a:gd name="connsiteX71" fmla="*/ 3078683 w 4476465"/>
              <a:gd name="connsiteY71" fmla="*/ 3746524 h 3911094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637731 w 4476465"/>
              <a:gd name="connsiteY60" fmla="*/ 3207224 h 3911093"/>
              <a:gd name="connsiteX61" fmla="*/ 1801504 w 4476465"/>
              <a:gd name="connsiteY61" fmla="*/ 3357350 h 3911093"/>
              <a:gd name="connsiteX62" fmla="*/ 1801504 w 4476465"/>
              <a:gd name="connsiteY62" fmla="*/ 3425588 h 3911093"/>
              <a:gd name="connsiteX63" fmla="*/ 1760561 w 4476465"/>
              <a:gd name="connsiteY63" fmla="*/ 3534770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637731 w 4476465"/>
              <a:gd name="connsiteY60" fmla="*/ 3207224 h 3911093"/>
              <a:gd name="connsiteX61" fmla="*/ 1801504 w 4476465"/>
              <a:gd name="connsiteY61" fmla="*/ 3357350 h 3911093"/>
              <a:gd name="connsiteX62" fmla="*/ 1801504 w 4476465"/>
              <a:gd name="connsiteY62" fmla="*/ 3425588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637731 w 4476465"/>
              <a:gd name="connsiteY60" fmla="*/ 3207224 h 3911093"/>
              <a:gd name="connsiteX61" fmla="*/ 1801504 w 4476465"/>
              <a:gd name="connsiteY61" fmla="*/ 3357350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327020 w 4476465"/>
              <a:gd name="connsiteY60" fmla="*/ 3108432 h 3911093"/>
              <a:gd name="connsiteX61" fmla="*/ 1801504 w 4476465"/>
              <a:gd name="connsiteY61" fmla="*/ 3357350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327020 w 4476465"/>
              <a:gd name="connsiteY60" fmla="*/ 3108432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433015 w 4476465"/>
              <a:gd name="connsiteY59" fmla="*/ 3248167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351128 w 4476465"/>
              <a:gd name="connsiteY58" fmla="*/ 3302758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228298 w 4476465"/>
              <a:gd name="connsiteY57" fmla="*/ 3343702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1091821 w 4476465"/>
              <a:gd name="connsiteY56" fmla="*/ 3452884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859809 w 4476465"/>
              <a:gd name="connsiteY55" fmla="*/ 3575714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55092 w 4476465"/>
              <a:gd name="connsiteY54" fmla="*/ 3562066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341194 w 4476465"/>
              <a:gd name="connsiteY52" fmla="*/ 3357350 h 3911093"/>
              <a:gd name="connsiteX53" fmla="*/ 395785 w 4476465"/>
              <a:gd name="connsiteY53" fmla="*/ 3507475 h 3911093"/>
              <a:gd name="connsiteX54" fmla="*/ 600261 w 4476465"/>
              <a:gd name="connsiteY54" fmla="*/ 3508179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341194 w 4476465"/>
              <a:gd name="connsiteY51" fmla="*/ 3220872 h 3911093"/>
              <a:gd name="connsiteX52" fmla="*/ 204117 w 4476465"/>
              <a:gd name="connsiteY52" fmla="*/ 3402255 h 3911093"/>
              <a:gd name="connsiteX53" fmla="*/ 395785 w 4476465"/>
              <a:gd name="connsiteY53" fmla="*/ 3507475 h 3911093"/>
              <a:gd name="connsiteX54" fmla="*/ 600261 w 4476465"/>
              <a:gd name="connsiteY54" fmla="*/ 3508179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354842 w 4476465"/>
              <a:gd name="connsiteY50" fmla="*/ 3043451 h 3911093"/>
              <a:gd name="connsiteX51" fmla="*/ 140147 w 4476465"/>
              <a:gd name="connsiteY51" fmla="*/ 3220872 h 3911093"/>
              <a:gd name="connsiteX52" fmla="*/ 204117 w 4476465"/>
              <a:gd name="connsiteY52" fmla="*/ 3402255 h 3911093"/>
              <a:gd name="connsiteX53" fmla="*/ 395785 w 4476465"/>
              <a:gd name="connsiteY53" fmla="*/ 3507475 h 3911093"/>
              <a:gd name="connsiteX54" fmla="*/ 600261 w 4476465"/>
              <a:gd name="connsiteY54" fmla="*/ 3508179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341194 w 4476465"/>
              <a:gd name="connsiteY49" fmla="*/ 2947917 h 3911093"/>
              <a:gd name="connsiteX50" fmla="*/ 135517 w 4476465"/>
              <a:gd name="connsiteY50" fmla="*/ 2953640 h 3911093"/>
              <a:gd name="connsiteX51" fmla="*/ 140147 w 4476465"/>
              <a:gd name="connsiteY51" fmla="*/ 3220872 h 3911093"/>
              <a:gd name="connsiteX52" fmla="*/ 204117 w 4476465"/>
              <a:gd name="connsiteY52" fmla="*/ 3402255 h 3911093"/>
              <a:gd name="connsiteX53" fmla="*/ 395785 w 4476465"/>
              <a:gd name="connsiteY53" fmla="*/ 3507475 h 3911093"/>
              <a:gd name="connsiteX54" fmla="*/ 600261 w 4476465"/>
              <a:gd name="connsiteY54" fmla="*/ 3508179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078683 w 4476465"/>
              <a:gd name="connsiteY0" fmla="*/ 3746524 h 3911093"/>
              <a:gd name="connsiteX1" fmla="*/ 3245524 w 4476465"/>
              <a:gd name="connsiteY1" fmla="*/ 3711044 h 3911093"/>
              <a:gd name="connsiteX2" fmla="*/ 3391261 w 4476465"/>
              <a:gd name="connsiteY2" fmla="*/ 3707082 h 3911093"/>
              <a:gd name="connsiteX3" fmla="*/ 3628623 w 4476465"/>
              <a:gd name="connsiteY3" fmla="*/ 3760264 h 3911093"/>
              <a:gd name="connsiteX4" fmla="*/ 3752414 w 4476465"/>
              <a:gd name="connsiteY4" fmla="*/ 3774708 h 3911093"/>
              <a:gd name="connsiteX5" fmla="*/ 3725359 w 4476465"/>
              <a:gd name="connsiteY5" fmla="*/ 3633916 h 3911093"/>
              <a:gd name="connsiteX6" fmla="*/ 3743876 w 4476465"/>
              <a:gd name="connsiteY6" fmla="*/ 3597288 h 3911093"/>
              <a:gd name="connsiteX7" fmla="*/ 3689045 w 4476465"/>
              <a:gd name="connsiteY7" fmla="*/ 3561362 h 3911093"/>
              <a:gd name="connsiteX8" fmla="*/ 3684415 w 4476465"/>
              <a:gd name="connsiteY8" fmla="*/ 3374609 h 3911093"/>
              <a:gd name="connsiteX9" fmla="*/ 3743516 w 4476465"/>
              <a:gd name="connsiteY9" fmla="*/ 3202205 h 3911093"/>
              <a:gd name="connsiteX10" fmla="*/ 3807004 w 4476465"/>
              <a:gd name="connsiteY10" fmla="*/ 3080432 h 3911093"/>
              <a:gd name="connsiteX11" fmla="*/ 3929835 w 4476465"/>
              <a:gd name="connsiteY11" fmla="*/ 2975916 h 3911093"/>
              <a:gd name="connsiteX12" fmla="*/ 4071301 w 4476465"/>
              <a:gd name="connsiteY12" fmla="*/ 2861364 h 3911093"/>
              <a:gd name="connsiteX13" fmla="*/ 4148919 w 4476465"/>
              <a:gd name="connsiteY13" fmla="*/ 2715905 h 3911093"/>
              <a:gd name="connsiteX14" fmla="*/ 4162567 w 4476465"/>
              <a:gd name="connsiteY14" fmla="*/ 2593075 h 3911093"/>
              <a:gd name="connsiteX15" fmla="*/ 4053385 w 4476465"/>
              <a:gd name="connsiteY15" fmla="*/ 2470245 h 3911093"/>
              <a:gd name="connsiteX16" fmla="*/ 3944203 w 4476465"/>
              <a:gd name="connsiteY16" fmla="*/ 2320120 h 3911093"/>
              <a:gd name="connsiteX17" fmla="*/ 3944083 w 4476465"/>
              <a:gd name="connsiteY17" fmla="*/ 2011240 h 3911093"/>
              <a:gd name="connsiteX18" fmla="*/ 4026089 w 4476465"/>
              <a:gd name="connsiteY18" fmla="*/ 1815153 h 3911093"/>
              <a:gd name="connsiteX19" fmla="*/ 4158298 w 4476465"/>
              <a:gd name="connsiteY19" fmla="*/ 1832410 h 3911093"/>
              <a:gd name="connsiteX20" fmla="*/ 4330849 w 4476465"/>
              <a:gd name="connsiteY20" fmla="*/ 1686248 h 3911093"/>
              <a:gd name="connsiteX21" fmla="*/ 4463059 w 4476465"/>
              <a:gd name="connsiteY21" fmla="*/ 1573104 h 3911093"/>
              <a:gd name="connsiteX22" fmla="*/ 4476465 w 4476465"/>
              <a:gd name="connsiteY22" fmla="*/ 1310185 h 3911093"/>
              <a:gd name="connsiteX23" fmla="*/ 4326340 w 4476465"/>
              <a:gd name="connsiteY23" fmla="*/ 832514 h 3911093"/>
              <a:gd name="connsiteX24" fmla="*/ 4217158 w 4476465"/>
              <a:gd name="connsiteY24" fmla="*/ 709684 h 3911093"/>
              <a:gd name="connsiteX25" fmla="*/ 3971498 w 4476465"/>
              <a:gd name="connsiteY25" fmla="*/ 450376 h 3911093"/>
              <a:gd name="connsiteX26" fmla="*/ 3725839 w 4476465"/>
              <a:gd name="connsiteY26" fmla="*/ 341194 h 3911093"/>
              <a:gd name="connsiteX27" fmla="*/ 3452883 w 4476465"/>
              <a:gd name="connsiteY27" fmla="*/ 204717 h 3911093"/>
              <a:gd name="connsiteX28" fmla="*/ 3166280 w 4476465"/>
              <a:gd name="connsiteY28" fmla="*/ 40944 h 3911093"/>
              <a:gd name="connsiteX29" fmla="*/ 2811439 w 4476465"/>
              <a:gd name="connsiteY29" fmla="*/ 0 h 3911093"/>
              <a:gd name="connsiteX30" fmla="*/ 2483892 w 4476465"/>
              <a:gd name="connsiteY30" fmla="*/ 0 h 3911093"/>
              <a:gd name="connsiteX31" fmla="*/ 2060812 w 4476465"/>
              <a:gd name="connsiteY31" fmla="*/ 150126 h 3911093"/>
              <a:gd name="connsiteX32" fmla="*/ 1897039 w 4476465"/>
              <a:gd name="connsiteY32" fmla="*/ 204717 h 3911093"/>
              <a:gd name="connsiteX33" fmla="*/ 1692322 w 4476465"/>
              <a:gd name="connsiteY33" fmla="*/ 382138 h 3911093"/>
              <a:gd name="connsiteX34" fmla="*/ 1487606 w 4476465"/>
              <a:gd name="connsiteY34" fmla="*/ 491320 h 3911093"/>
              <a:gd name="connsiteX35" fmla="*/ 1378424 w 4476465"/>
              <a:gd name="connsiteY35" fmla="*/ 573206 h 3911093"/>
              <a:gd name="connsiteX36" fmla="*/ 1201003 w 4476465"/>
              <a:gd name="connsiteY36" fmla="*/ 682388 h 3911093"/>
              <a:gd name="connsiteX37" fmla="*/ 1173707 w 4476465"/>
              <a:gd name="connsiteY37" fmla="*/ 805218 h 3911093"/>
              <a:gd name="connsiteX38" fmla="*/ 982639 w 4476465"/>
              <a:gd name="connsiteY38" fmla="*/ 955344 h 3911093"/>
              <a:gd name="connsiteX39" fmla="*/ 777922 w 4476465"/>
              <a:gd name="connsiteY39" fmla="*/ 1146412 h 3911093"/>
              <a:gd name="connsiteX40" fmla="*/ 627797 w 4476465"/>
              <a:gd name="connsiteY40" fmla="*/ 1323833 h 3911093"/>
              <a:gd name="connsiteX41" fmla="*/ 532262 w 4476465"/>
              <a:gd name="connsiteY41" fmla="*/ 1473958 h 3911093"/>
              <a:gd name="connsiteX42" fmla="*/ 395785 w 4476465"/>
              <a:gd name="connsiteY42" fmla="*/ 1746914 h 3911093"/>
              <a:gd name="connsiteX43" fmla="*/ 232012 w 4476465"/>
              <a:gd name="connsiteY43" fmla="*/ 1910687 h 3911093"/>
              <a:gd name="connsiteX44" fmla="*/ 109182 w 4476465"/>
              <a:gd name="connsiteY44" fmla="*/ 2101756 h 3911093"/>
              <a:gd name="connsiteX45" fmla="*/ 27295 w 4476465"/>
              <a:gd name="connsiteY45" fmla="*/ 2210938 h 3911093"/>
              <a:gd name="connsiteX46" fmla="*/ 0 w 4476465"/>
              <a:gd name="connsiteY46" fmla="*/ 2429302 h 3911093"/>
              <a:gd name="connsiteX47" fmla="*/ 81886 w 4476465"/>
              <a:gd name="connsiteY47" fmla="*/ 2593075 h 3911093"/>
              <a:gd name="connsiteX48" fmla="*/ 218364 w 4476465"/>
              <a:gd name="connsiteY48" fmla="*/ 2852382 h 3911093"/>
              <a:gd name="connsiteX49" fmla="*/ 176701 w 4476465"/>
              <a:gd name="connsiteY49" fmla="*/ 2920974 h 3911093"/>
              <a:gd name="connsiteX50" fmla="*/ 135517 w 4476465"/>
              <a:gd name="connsiteY50" fmla="*/ 2953640 h 3911093"/>
              <a:gd name="connsiteX51" fmla="*/ 140147 w 4476465"/>
              <a:gd name="connsiteY51" fmla="*/ 3220872 h 3911093"/>
              <a:gd name="connsiteX52" fmla="*/ 204117 w 4476465"/>
              <a:gd name="connsiteY52" fmla="*/ 3402255 h 3911093"/>
              <a:gd name="connsiteX53" fmla="*/ 395785 w 4476465"/>
              <a:gd name="connsiteY53" fmla="*/ 3507475 h 3911093"/>
              <a:gd name="connsiteX54" fmla="*/ 600261 w 4476465"/>
              <a:gd name="connsiteY54" fmla="*/ 3508179 h 3911093"/>
              <a:gd name="connsiteX55" fmla="*/ 704455 w 4476465"/>
              <a:gd name="connsiteY55" fmla="*/ 3449978 h 3911093"/>
              <a:gd name="connsiteX56" fmla="*/ 835942 w 4476465"/>
              <a:gd name="connsiteY56" fmla="*/ 3345110 h 3911093"/>
              <a:gd name="connsiteX57" fmla="*/ 1072942 w 4476465"/>
              <a:gd name="connsiteY57" fmla="*/ 3244908 h 3911093"/>
              <a:gd name="connsiteX58" fmla="*/ 1250605 w 4476465"/>
              <a:gd name="connsiteY58" fmla="*/ 3141097 h 3911093"/>
              <a:gd name="connsiteX59" fmla="*/ 1369046 w 4476465"/>
              <a:gd name="connsiteY59" fmla="*/ 3122431 h 3911093"/>
              <a:gd name="connsiteX60" fmla="*/ 1509791 w 4476465"/>
              <a:gd name="connsiteY60" fmla="*/ 3126394 h 3911093"/>
              <a:gd name="connsiteX61" fmla="*/ 1700979 w 4476465"/>
              <a:gd name="connsiteY61" fmla="*/ 3339387 h 3911093"/>
              <a:gd name="connsiteX62" fmla="*/ 1609594 w 4476465"/>
              <a:gd name="connsiteY62" fmla="*/ 3524381 h 3911093"/>
              <a:gd name="connsiteX63" fmla="*/ 1760562 w 4476465"/>
              <a:gd name="connsiteY63" fmla="*/ 3543751 h 3911093"/>
              <a:gd name="connsiteX64" fmla="*/ 1925535 w 4476465"/>
              <a:gd name="connsiteY64" fmla="*/ 3671952 h 3911093"/>
              <a:gd name="connsiteX65" fmla="*/ 2160855 w 4476465"/>
              <a:gd name="connsiteY65" fmla="*/ 3755950 h 3911093"/>
              <a:gd name="connsiteX66" fmla="*/ 2324748 w 4476465"/>
              <a:gd name="connsiteY66" fmla="*/ 3810541 h 3911093"/>
              <a:gd name="connsiteX67" fmla="*/ 2525196 w 4476465"/>
              <a:gd name="connsiteY67" fmla="*/ 3767393 h 3911093"/>
              <a:gd name="connsiteX68" fmla="*/ 2753059 w 4476465"/>
              <a:gd name="connsiteY68" fmla="*/ 3910741 h 3911093"/>
              <a:gd name="connsiteX69" fmla="*/ 2848235 w 4476465"/>
              <a:gd name="connsiteY69" fmla="*/ 3911093 h 3911093"/>
              <a:gd name="connsiteX70" fmla="*/ 2951464 w 4476465"/>
              <a:gd name="connsiteY70" fmla="*/ 3840652 h 3911093"/>
              <a:gd name="connsiteX71" fmla="*/ 3078683 w 4476465"/>
              <a:gd name="connsiteY71" fmla="*/ 3746524 h 3911093"/>
              <a:gd name="connsiteX0" fmla="*/ 3124376 w 4522158"/>
              <a:gd name="connsiteY0" fmla="*/ 3746524 h 3911093"/>
              <a:gd name="connsiteX1" fmla="*/ 3291217 w 4522158"/>
              <a:gd name="connsiteY1" fmla="*/ 3711044 h 3911093"/>
              <a:gd name="connsiteX2" fmla="*/ 3436954 w 4522158"/>
              <a:gd name="connsiteY2" fmla="*/ 3707082 h 3911093"/>
              <a:gd name="connsiteX3" fmla="*/ 3674316 w 4522158"/>
              <a:gd name="connsiteY3" fmla="*/ 3760264 h 3911093"/>
              <a:gd name="connsiteX4" fmla="*/ 3798107 w 4522158"/>
              <a:gd name="connsiteY4" fmla="*/ 3774708 h 3911093"/>
              <a:gd name="connsiteX5" fmla="*/ 3771052 w 4522158"/>
              <a:gd name="connsiteY5" fmla="*/ 3633916 h 3911093"/>
              <a:gd name="connsiteX6" fmla="*/ 3789569 w 4522158"/>
              <a:gd name="connsiteY6" fmla="*/ 3597288 h 3911093"/>
              <a:gd name="connsiteX7" fmla="*/ 3734738 w 4522158"/>
              <a:gd name="connsiteY7" fmla="*/ 3561362 h 3911093"/>
              <a:gd name="connsiteX8" fmla="*/ 3730108 w 4522158"/>
              <a:gd name="connsiteY8" fmla="*/ 3374609 h 3911093"/>
              <a:gd name="connsiteX9" fmla="*/ 3789209 w 4522158"/>
              <a:gd name="connsiteY9" fmla="*/ 3202205 h 3911093"/>
              <a:gd name="connsiteX10" fmla="*/ 3852697 w 4522158"/>
              <a:gd name="connsiteY10" fmla="*/ 3080432 h 3911093"/>
              <a:gd name="connsiteX11" fmla="*/ 3975528 w 4522158"/>
              <a:gd name="connsiteY11" fmla="*/ 2975916 h 3911093"/>
              <a:gd name="connsiteX12" fmla="*/ 4116994 w 4522158"/>
              <a:gd name="connsiteY12" fmla="*/ 2861364 h 3911093"/>
              <a:gd name="connsiteX13" fmla="*/ 4194612 w 4522158"/>
              <a:gd name="connsiteY13" fmla="*/ 2715905 h 3911093"/>
              <a:gd name="connsiteX14" fmla="*/ 4208260 w 4522158"/>
              <a:gd name="connsiteY14" fmla="*/ 2593075 h 3911093"/>
              <a:gd name="connsiteX15" fmla="*/ 4099078 w 4522158"/>
              <a:gd name="connsiteY15" fmla="*/ 2470245 h 3911093"/>
              <a:gd name="connsiteX16" fmla="*/ 3989896 w 4522158"/>
              <a:gd name="connsiteY16" fmla="*/ 2320120 h 3911093"/>
              <a:gd name="connsiteX17" fmla="*/ 3989776 w 4522158"/>
              <a:gd name="connsiteY17" fmla="*/ 2011240 h 3911093"/>
              <a:gd name="connsiteX18" fmla="*/ 4071782 w 4522158"/>
              <a:gd name="connsiteY18" fmla="*/ 1815153 h 3911093"/>
              <a:gd name="connsiteX19" fmla="*/ 4203991 w 4522158"/>
              <a:gd name="connsiteY19" fmla="*/ 1832410 h 3911093"/>
              <a:gd name="connsiteX20" fmla="*/ 4376542 w 4522158"/>
              <a:gd name="connsiteY20" fmla="*/ 1686248 h 3911093"/>
              <a:gd name="connsiteX21" fmla="*/ 4508752 w 4522158"/>
              <a:gd name="connsiteY21" fmla="*/ 1573104 h 3911093"/>
              <a:gd name="connsiteX22" fmla="*/ 4522158 w 4522158"/>
              <a:gd name="connsiteY22" fmla="*/ 1310185 h 3911093"/>
              <a:gd name="connsiteX23" fmla="*/ 4372033 w 4522158"/>
              <a:gd name="connsiteY23" fmla="*/ 832514 h 3911093"/>
              <a:gd name="connsiteX24" fmla="*/ 4262851 w 4522158"/>
              <a:gd name="connsiteY24" fmla="*/ 709684 h 3911093"/>
              <a:gd name="connsiteX25" fmla="*/ 4017191 w 4522158"/>
              <a:gd name="connsiteY25" fmla="*/ 450376 h 3911093"/>
              <a:gd name="connsiteX26" fmla="*/ 3771532 w 4522158"/>
              <a:gd name="connsiteY26" fmla="*/ 341194 h 3911093"/>
              <a:gd name="connsiteX27" fmla="*/ 3498576 w 4522158"/>
              <a:gd name="connsiteY27" fmla="*/ 204717 h 3911093"/>
              <a:gd name="connsiteX28" fmla="*/ 3211973 w 4522158"/>
              <a:gd name="connsiteY28" fmla="*/ 40944 h 3911093"/>
              <a:gd name="connsiteX29" fmla="*/ 2857132 w 4522158"/>
              <a:gd name="connsiteY29" fmla="*/ 0 h 3911093"/>
              <a:gd name="connsiteX30" fmla="*/ 2529585 w 4522158"/>
              <a:gd name="connsiteY30" fmla="*/ 0 h 3911093"/>
              <a:gd name="connsiteX31" fmla="*/ 2106505 w 4522158"/>
              <a:gd name="connsiteY31" fmla="*/ 150126 h 3911093"/>
              <a:gd name="connsiteX32" fmla="*/ 1942732 w 4522158"/>
              <a:gd name="connsiteY32" fmla="*/ 204717 h 3911093"/>
              <a:gd name="connsiteX33" fmla="*/ 1738015 w 4522158"/>
              <a:gd name="connsiteY33" fmla="*/ 382138 h 3911093"/>
              <a:gd name="connsiteX34" fmla="*/ 1533299 w 4522158"/>
              <a:gd name="connsiteY34" fmla="*/ 491320 h 3911093"/>
              <a:gd name="connsiteX35" fmla="*/ 1424117 w 4522158"/>
              <a:gd name="connsiteY35" fmla="*/ 573206 h 3911093"/>
              <a:gd name="connsiteX36" fmla="*/ 1246696 w 4522158"/>
              <a:gd name="connsiteY36" fmla="*/ 682388 h 3911093"/>
              <a:gd name="connsiteX37" fmla="*/ 1219400 w 4522158"/>
              <a:gd name="connsiteY37" fmla="*/ 805218 h 3911093"/>
              <a:gd name="connsiteX38" fmla="*/ 1028332 w 4522158"/>
              <a:gd name="connsiteY38" fmla="*/ 955344 h 3911093"/>
              <a:gd name="connsiteX39" fmla="*/ 823615 w 4522158"/>
              <a:gd name="connsiteY39" fmla="*/ 1146412 h 3911093"/>
              <a:gd name="connsiteX40" fmla="*/ 673490 w 4522158"/>
              <a:gd name="connsiteY40" fmla="*/ 1323833 h 3911093"/>
              <a:gd name="connsiteX41" fmla="*/ 577955 w 4522158"/>
              <a:gd name="connsiteY41" fmla="*/ 1473958 h 3911093"/>
              <a:gd name="connsiteX42" fmla="*/ 441478 w 4522158"/>
              <a:gd name="connsiteY42" fmla="*/ 1746914 h 3911093"/>
              <a:gd name="connsiteX43" fmla="*/ 277705 w 4522158"/>
              <a:gd name="connsiteY43" fmla="*/ 1910687 h 3911093"/>
              <a:gd name="connsiteX44" fmla="*/ 154875 w 4522158"/>
              <a:gd name="connsiteY44" fmla="*/ 2101756 h 3911093"/>
              <a:gd name="connsiteX45" fmla="*/ 72988 w 4522158"/>
              <a:gd name="connsiteY45" fmla="*/ 2210938 h 3911093"/>
              <a:gd name="connsiteX46" fmla="*/ 0 w 4522158"/>
              <a:gd name="connsiteY46" fmla="*/ 2429302 h 3911093"/>
              <a:gd name="connsiteX47" fmla="*/ 127579 w 4522158"/>
              <a:gd name="connsiteY47" fmla="*/ 2593075 h 3911093"/>
              <a:gd name="connsiteX48" fmla="*/ 264057 w 4522158"/>
              <a:gd name="connsiteY48" fmla="*/ 2852382 h 3911093"/>
              <a:gd name="connsiteX49" fmla="*/ 222394 w 4522158"/>
              <a:gd name="connsiteY49" fmla="*/ 2920974 h 3911093"/>
              <a:gd name="connsiteX50" fmla="*/ 181210 w 4522158"/>
              <a:gd name="connsiteY50" fmla="*/ 2953640 h 3911093"/>
              <a:gd name="connsiteX51" fmla="*/ 185840 w 4522158"/>
              <a:gd name="connsiteY51" fmla="*/ 3220872 h 3911093"/>
              <a:gd name="connsiteX52" fmla="*/ 249810 w 4522158"/>
              <a:gd name="connsiteY52" fmla="*/ 3402255 h 3911093"/>
              <a:gd name="connsiteX53" fmla="*/ 441478 w 4522158"/>
              <a:gd name="connsiteY53" fmla="*/ 3507475 h 3911093"/>
              <a:gd name="connsiteX54" fmla="*/ 645954 w 4522158"/>
              <a:gd name="connsiteY54" fmla="*/ 3508179 h 3911093"/>
              <a:gd name="connsiteX55" fmla="*/ 750148 w 4522158"/>
              <a:gd name="connsiteY55" fmla="*/ 3449978 h 3911093"/>
              <a:gd name="connsiteX56" fmla="*/ 881635 w 4522158"/>
              <a:gd name="connsiteY56" fmla="*/ 3345110 h 3911093"/>
              <a:gd name="connsiteX57" fmla="*/ 1118635 w 4522158"/>
              <a:gd name="connsiteY57" fmla="*/ 3244908 h 3911093"/>
              <a:gd name="connsiteX58" fmla="*/ 1296298 w 4522158"/>
              <a:gd name="connsiteY58" fmla="*/ 3141097 h 3911093"/>
              <a:gd name="connsiteX59" fmla="*/ 1414739 w 4522158"/>
              <a:gd name="connsiteY59" fmla="*/ 3122431 h 3911093"/>
              <a:gd name="connsiteX60" fmla="*/ 1555484 w 4522158"/>
              <a:gd name="connsiteY60" fmla="*/ 3126394 h 3911093"/>
              <a:gd name="connsiteX61" fmla="*/ 1746672 w 4522158"/>
              <a:gd name="connsiteY61" fmla="*/ 3339387 h 3911093"/>
              <a:gd name="connsiteX62" fmla="*/ 1655287 w 4522158"/>
              <a:gd name="connsiteY62" fmla="*/ 3524381 h 3911093"/>
              <a:gd name="connsiteX63" fmla="*/ 1806255 w 4522158"/>
              <a:gd name="connsiteY63" fmla="*/ 3543751 h 3911093"/>
              <a:gd name="connsiteX64" fmla="*/ 1971228 w 4522158"/>
              <a:gd name="connsiteY64" fmla="*/ 3671952 h 3911093"/>
              <a:gd name="connsiteX65" fmla="*/ 2206548 w 4522158"/>
              <a:gd name="connsiteY65" fmla="*/ 3755950 h 3911093"/>
              <a:gd name="connsiteX66" fmla="*/ 2370441 w 4522158"/>
              <a:gd name="connsiteY66" fmla="*/ 3810541 h 3911093"/>
              <a:gd name="connsiteX67" fmla="*/ 2570889 w 4522158"/>
              <a:gd name="connsiteY67" fmla="*/ 3767393 h 3911093"/>
              <a:gd name="connsiteX68" fmla="*/ 2798752 w 4522158"/>
              <a:gd name="connsiteY68" fmla="*/ 3910741 h 3911093"/>
              <a:gd name="connsiteX69" fmla="*/ 2893928 w 4522158"/>
              <a:gd name="connsiteY69" fmla="*/ 3911093 h 3911093"/>
              <a:gd name="connsiteX70" fmla="*/ 2997157 w 4522158"/>
              <a:gd name="connsiteY70" fmla="*/ 3840652 h 3911093"/>
              <a:gd name="connsiteX71" fmla="*/ 3124376 w 4522158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746718 w 4595386"/>
              <a:gd name="connsiteY40" fmla="*/ 1323833 h 3911093"/>
              <a:gd name="connsiteX41" fmla="*/ 651183 w 4595386"/>
              <a:gd name="connsiteY41" fmla="*/ 1473958 h 3911093"/>
              <a:gd name="connsiteX42" fmla="*/ 514706 w 4595386"/>
              <a:gd name="connsiteY42" fmla="*/ 1746914 h 3911093"/>
              <a:gd name="connsiteX43" fmla="*/ 350933 w 4595386"/>
              <a:gd name="connsiteY43" fmla="*/ 1910687 h 3911093"/>
              <a:gd name="connsiteX44" fmla="*/ 228103 w 4595386"/>
              <a:gd name="connsiteY44" fmla="*/ 2101756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746718 w 4595386"/>
              <a:gd name="connsiteY40" fmla="*/ 1323833 h 3911093"/>
              <a:gd name="connsiteX41" fmla="*/ 651183 w 4595386"/>
              <a:gd name="connsiteY41" fmla="*/ 1473958 h 3911093"/>
              <a:gd name="connsiteX42" fmla="*/ 514706 w 4595386"/>
              <a:gd name="connsiteY42" fmla="*/ 1746914 h 3911093"/>
              <a:gd name="connsiteX43" fmla="*/ 350933 w 4595386"/>
              <a:gd name="connsiteY43" fmla="*/ 191068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746718 w 4595386"/>
              <a:gd name="connsiteY40" fmla="*/ 1323833 h 3911093"/>
              <a:gd name="connsiteX41" fmla="*/ 651183 w 4595386"/>
              <a:gd name="connsiteY41" fmla="*/ 1473958 h 3911093"/>
              <a:gd name="connsiteX42" fmla="*/ 514706 w 4595386"/>
              <a:gd name="connsiteY42" fmla="*/ 1746914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746718 w 4595386"/>
              <a:gd name="connsiteY40" fmla="*/ 1323833 h 3911093"/>
              <a:gd name="connsiteX41" fmla="*/ 651183 w 4595386"/>
              <a:gd name="connsiteY41" fmla="*/ 1473958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746718 w 4595386"/>
              <a:gd name="connsiteY40" fmla="*/ 1323833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896843 w 4595386"/>
              <a:gd name="connsiteY39" fmla="*/ 1146412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1101560 w 4595386"/>
              <a:gd name="connsiteY38" fmla="*/ 955344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292628 w 4595386"/>
              <a:gd name="connsiteY37" fmla="*/ 805218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319924 w 4595386"/>
              <a:gd name="connsiteY36" fmla="*/ 682388 h 3911093"/>
              <a:gd name="connsiteX37" fmla="*/ 1045888 w 4595386"/>
              <a:gd name="connsiteY37" fmla="*/ 463933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497345 w 4595386"/>
              <a:gd name="connsiteY35" fmla="*/ 573206 h 3911093"/>
              <a:gd name="connsiteX36" fmla="*/ 1265093 w 4595386"/>
              <a:gd name="connsiteY36" fmla="*/ 314157 h 3911093"/>
              <a:gd name="connsiteX37" fmla="*/ 1045888 w 4595386"/>
              <a:gd name="connsiteY37" fmla="*/ 463933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606527 w 4595386"/>
              <a:gd name="connsiteY34" fmla="*/ 491320 h 3911093"/>
              <a:gd name="connsiteX35" fmla="*/ 1378545 w 4595386"/>
              <a:gd name="connsiteY35" fmla="*/ 195996 h 3911093"/>
              <a:gd name="connsiteX36" fmla="*/ 1265093 w 4595386"/>
              <a:gd name="connsiteY36" fmla="*/ 314157 h 3911093"/>
              <a:gd name="connsiteX37" fmla="*/ 1045888 w 4595386"/>
              <a:gd name="connsiteY37" fmla="*/ 463933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811243 w 4595386"/>
              <a:gd name="connsiteY33" fmla="*/ 382138 h 3911093"/>
              <a:gd name="connsiteX34" fmla="*/ 1442033 w 4595386"/>
              <a:gd name="connsiteY34" fmla="*/ 105128 h 3911093"/>
              <a:gd name="connsiteX35" fmla="*/ 1378545 w 4595386"/>
              <a:gd name="connsiteY35" fmla="*/ 195996 h 3911093"/>
              <a:gd name="connsiteX36" fmla="*/ 1265093 w 4595386"/>
              <a:gd name="connsiteY36" fmla="*/ 314157 h 3911093"/>
              <a:gd name="connsiteX37" fmla="*/ 1045888 w 4595386"/>
              <a:gd name="connsiteY37" fmla="*/ 463933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746524 h 3911093"/>
              <a:gd name="connsiteX1" fmla="*/ 3364445 w 4595386"/>
              <a:gd name="connsiteY1" fmla="*/ 3711044 h 3911093"/>
              <a:gd name="connsiteX2" fmla="*/ 3510182 w 4595386"/>
              <a:gd name="connsiteY2" fmla="*/ 3707082 h 3911093"/>
              <a:gd name="connsiteX3" fmla="*/ 3747544 w 4595386"/>
              <a:gd name="connsiteY3" fmla="*/ 3760264 h 3911093"/>
              <a:gd name="connsiteX4" fmla="*/ 3871335 w 4595386"/>
              <a:gd name="connsiteY4" fmla="*/ 3774708 h 3911093"/>
              <a:gd name="connsiteX5" fmla="*/ 3844280 w 4595386"/>
              <a:gd name="connsiteY5" fmla="*/ 3633916 h 3911093"/>
              <a:gd name="connsiteX6" fmla="*/ 3862797 w 4595386"/>
              <a:gd name="connsiteY6" fmla="*/ 3597288 h 3911093"/>
              <a:gd name="connsiteX7" fmla="*/ 3807966 w 4595386"/>
              <a:gd name="connsiteY7" fmla="*/ 3561362 h 3911093"/>
              <a:gd name="connsiteX8" fmla="*/ 3803336 w 4595386"/>
              <a:gd name="connsiteY8" fmla="*/ 3374609 h 3911093"/>
              <a:gd name="connsiteX9" fmla="*/ 3862437 w 4595386"/>
              <a:gd name="connsiteY9" fmla="*/ 3202205 h 3911093"/>
              <a:gd name="connsiteX10" fmla="*/ 3925925 w 4595386"/>
              <a:gd name="connsiteY10" fmla="*/ 3080432 h 3911093"/>
              <a:gd name="connsiteX11" fmla="*/ 4048756 w 4595386"/>
              <a:gd name="connsiteY11" fmla="*/ 2975916 h 3911093"/>
              <a:gd name="connsiteX12" fmla="*/ 4190222 w 4595386"/>
              <a:gd name="connsiteY12" fmla="*/ 2861364 h 3911093"/>
              <a:gd name="connsiteX13" fmla="*/ 4267840 w 4595386"/>
              <a:gd name="connsiteY13" fmla="*/ 2715905 h 3911093"/>
              <a:gd name="connsiteX14" fmla="*/ 4281488 w 4595386"/>
              <a:gd name="connsiteY14" fmla="*/ 2593075 h 3911093"/>
              <a:gd name="connsiteX15" fmla="*/ 4172306 w 4595386"/>
              <a:gd name="connsiteY15" fmla="*/ 2470245 h 3911093"/>
              <a:gd name="connsiteX16" fmla="*/ 4063124 w 4595386"/>
              <a:gd name="connsiteY16" fmla="*/ 2320120 h 3911093"/>
              <a:gd name="connsiteX17" fmla="*/ 4063004 w 4595386"/>
              <a:gd name="connsiteY17" fmla="*/ 2011240 h 3911093"/>
              <a:gd name="connsiteX18" fmla="*/ 4145010 w 4595386"/>
              <a:gd name="connsiteY18" fmla="*/ 1815153 h 3911093"/>
              <a:gd name="connsiteX19" fmla="*/ 4277219 w 4595386"/>
              <a:gd name="connsiteY19" fmla="*/ 1832410 h 3911093"/>
              <a:gd name="connsiteX20" fmla="*/ 4449770 w 4595386"/>
              <a:gd name="connsiteY20" fmla="*/ 1686248 h 3911093"/>
              <a:gd name="connsiteX21" fmla="*/ 4581980 w 4595386"/>
              <a:gd name="connsiteY21" fmla="*/ 1573104 h 3911093"/>
              <a:gd name="connsiteX22" fmla="*/ 4595386 w 4595386"/>
              <a:gd name="connsiteY22" fmla="*/ 1310185 h 3911093"/>
              <a:gd name="connsiteX23" fmla="*/ 4445261 w 4595386"/>
              <a:gd name="connsiteY23" fmla="*/ 832514 h 3911093"/>
              <a:gd name="connsiteX24" fmla="*/ 4336079 w 4595386"/>
              <a:gd name="connsiteY24" fmla="*/ 709684 h 3911093"/>
              <a:gd name="connsiteX25" fmla="*/ 4090419 w 4595386"/>
              <a:gd name="connsiteY25" fmla="*/ 450376 h 3911093"/>
              <a:gd name="connsiteX26" fmla="*/ 3844760 w 4595386"/>
              <a:gd name="connsiteY26" fmla="*/ 341194 h 3911093"/>
              <a:gd name="connsiteX27" fmla="*/ 3571804 w 4595386"/>
              <a:gd name="connsiteY27" fmla="*/ 204717 h 3911093"/>
              <a:gd name="connsiteX28" fmla="*/ 3285201 w 4595386"/>
              <a:gd name="connsiteY28" fmla="*/ 40944 h 3911093"/>
              <a:gd name="connsiteX29" fmla="*/ 2930360 w 4595386"/>
              <a:gd name="connsiteY29" fmla="*/ 0 h 3911093"/>
              <a:gd name="connsiteX30" fmla="*/ 2602813 w 4595386"/>
              <a:gd name="connsiteY30" fmla="*/ 0 h 3911093"/>
              <a:gd name="connsiteX31" fmla="*/ 2179733 w 4595386"/>
              <a:gd name="connsiteY31" fmla="*/ 150126 h 3911093"/>
              <a:gd name="connsiteX32" fmla="*/ 2015960 w 4595386"/>
              <a:gd name="connsiteY32" fmla="*/ 204717 h 3911093"/>
              <a:gd name="connsiteX33" fmla="*/ 1665027 w 4595386"/>
              <a:gd name="connsiteY33" fmla="*/ 13909 h 3911093"/>
              <a:gd name="connsiteX34" fmla="*/ 1442033 w 4595386"/>
              <a:gd name="connsiteY34" fmla="*/ 105128 h 3911093"/>
              <a:gd name="connsiteX35" fmla="*/ 1378545 w 4595386"/>
              <a:gd name="connsiteY35" fmla="*/ 195996 h 3911093"/>
              <a:gd name="connsiteX36" fmla="*/ 1265093 w 4595386"/>
              <a:gd name="connsiteY36" fmla="*/ 314157 h 3911093"/>
              <a:gd name="connsiteX37" fmla="*/ 1045888 w 4595386"/>
              <a:gd name="connsiteY37" fmla="*/ 463933 h 3911093"/>
              <a:gd name="connsiteX38" fmla="*/ 918789 w 4595386"/>
              <a:gd name="connsiteY38" fmla="*/ 533227 h 3911093"/>
              <a:gd name="connsiteX39" fmla="*/ 704933 w 4595386"/>
              <a:gd name="connsiteY39" fmla="*/ 643464 h 3911093"/>
              <a:gd name="connsiteX40" fmla="*/ 463423 w 4595386"/>
              <a:gd name="connsiteY40" fmla="*/ 964584 h 3911093"/>
              <a:gd name="connsiteX41" fmla="*/ 258226 w 4595386"/>
              <a:gd name="connsiteY41" fmla="*/ 1087765 h 3911093"/>
              <a:gd name="connsiteX42" fmla="*/ 158302 w 4595386"/>
              <a:gd name="connsiteY42" fmla="*/ 1486459 h 3911093"/>
              <a:gd name="connsiteX43" fmla="*/ 104193 w 4595386"/>
              <a:gd name="connsiteY43" fmla="*/ 1838837 h 3911093"/>
              <a:gd name="connsiteX44" fmla="*/ 36194 w 4595386"/>
              <a:gd name="connsiteY44" fmla="*/ 2047869 h 3911093"/>
              <a:gd name="connsiteX45" fmla="*/ 0 w 4595386"/>
              <a:gd name="connsiteY45" fmla="*/ 2183994 h 3911093"/>
              <a:gd name="connsiteX46" fmla="*/ 73228 w 4595386"/>
              <a:gd name="connsiteY46" fmla="*/ 2429302 h 3911093"/>
              <a:gd name="connsiteX47" fmla="*/ 200807 w 4595386"/>
              <a:gd name="connsiteY47" fmla="*/ 2593075 h 3911093"/>
              <a:gd name="connsiteX48" fmla="*/ 337285 w 4595386"/>
              <a:gd name="connsiteY48" fmla="*/ 2852382 h 3911093"/>
              <a:gd name="connsiteX49" fmla="*/ 295622 w 4595386"/>
              <a:gd name="connsiteY49" fmla="*/ 2920974 h 3911093"/>
              <a:gd name="connsiteX50" fmla="*/ 254438 w 4595386"/>
              <a:gd name="connsiteY50" fmla="*/ 2953640 h 3911093"/>
              <a:gd name="connsiteX51" fmla="*/ 259068 w 4595386"/>
              <a:gd name="connsiteY51" fmla="*/ 3220872 h 3911093"/>
              <a:gd name="connsiteX52" fmla="*/ 323038 w 4595386"/>
              <a:gd name="connsiteY52" fmla="*/ 3402255 h 3911093"/>
              <a:gd name="connsiteX53" fmla="*/ 514706 w 4595386"/>
              <a:gd name="connsiteY53" fmla="*/ 3507475 h 3911093"/>
              <a:gd name="connsiteX54" fmla="*/ 719182 w 4595386"/>
              <a:gd name="connsiteY54" fmla="*/ 3508179 h 3911093"/>
              <a:gd name="connsiteX55" fmla="*/ 823376 w 4595386"/>
              <a:gd name="connsiteY55" fmla="*/ 3449978 h 3911093"/>
              <a:gd name="connsiteX56" fmla="*/ 954863 w 4595386"/>
              <a:gd name="connsiteY56" fmla="*/ 3345110 h 3911093"/>
              <a:gd name="connsiteX57" fmla="*/ 1191863 w 4595386"/>
              <a:gd name="connsiteY57" fmla="*/ 3244908 h 3911093"/>
              <a:gd name="connsiteX58" fmla="*/ 1369526 w 4595386"/>
              <a:gd name="connsiteY58" fmla="*/ 3141097 h 3911093"/>
              <a:gd name="connsiteX59" fmla="*/ 1487967 w 4595386"/>
              <a:gd name="connsiteY59" fmla="*/ 3122431 h 3911093"/>
              <a:gd name="connsiteX60" fmla="*/ 1628712 w 4595386"/>
              <a:gd name="connsiteY60" fmla="*/ 3126394 h 3911093"/>
              <a:gd name="connsiteX61" fmla="*/ 1819900 w 4595386"/>
              <a:gd name="connsiteY61" fmla="*/ 3339387 h 3911093"/>
              <a:gd name="connsiteX62" fmla="*/ 1728515 w 4595386"/>
              <a:gd name="connsiteY62" fmla="*/ 3524381 h 3911093"/>
              <a:gd name="connsiteX63" fmla="*/ 1879483 w 4595386"/>
              <a:gd name="connsiteY63" fmla="*/ 3543751 h 3911093"/>
              <a:gd name="connsiteX64" fmla="*/ 2044456 w 4595386"/>
              <a:gd name="connsiteY64" fmla="*/ 3671952 h 3911093"/>
              <a:gd name="connsiteX65" fmla="*/ 2279776 w 4595386"/>
              <a:gd name="connsiteY65" fmla="*/ 3755950 h 3911093"/>
              <a:gd name="connsiteX66" fmla="*/ 2443669 w 4595386"/>
              <a:gd name="connsiteY66" fmla="*/ 3810541 h 3911093"/>
              <a:gd name="connsiteX67" fmla="*/ 2644117 w 4595386"/>
              <a:gd name="connsiteY67" fmla="*/ 3767393 h 3911093"/>
              <a:gd name="connsiteX68" fmla="*/ 2871980 w 4595386"/>
              <a:gd name="connsiteY68" fmla="*/ 3910741 h 3911093"/>
              <a:gd name="connsiteX69" fmla="*/ 2967156 w 4595386"/>
              <a:gd name="connsiteY69" fmla="*/ 3911093 h 3911093"/>
              <a:gd name="connsiteX70" fmla="*/ 3070385 w 4595386"/>
              <a:gd name="connsiteY70" fmla="*/ 3840652 h 3911093"/>
              <a:gd name="connsiteX71" fmla="*/ 3197604 w 4595386"/>
              <a:gd name="connsiteY71" fmla="*/ 3746524 h 3911093"/>
              <a:gd name="connsiteX0" fmla="*/ 3197604 w 4595386"/>
              <a:gd name="connsiteY0" fmla="*/ 3813407 h 3977976"/>
              <a:gd name="connsiteX1" fmla="*/ 3364445 w 4595386"/>
              <a:gd name="connsiteY1" fmla="*/ 3777927 h 3977976"/>
              <a:gd name="connsiteX2" fmla="*/ 3510182 w 4595386"/>
              <a:gd name="connsiteY2" fmla="*/ 3773965 h 3977976"/>
              <a:gd name="connsiteX3" fmla="*/ 3747544 w 4595386"/>
              <a:gd name="connsiteY3" fmla="*/ 3827147 h 3977976"/>
              <a:gd name="connsiteX4" fmla="*/ 3871335 w 4595386"/>
              <a:gd name="connsiteY4" fmla="*/ 3841591 h 3977976"/>
              <a:gd name="connsiteX5" fmla="*/ 3844280 w 4595386"/>
              <a:gd name="connsiteY5" fmla="*/ 3700799 h 3977976"/>
              <a:gd name="connsiteX6" fmla="*/ 3862797 w 4595386"/>
              <a:gd name="connsiteY6" fmla="*/ 3664171 h 3977976"/>
              <a:gd name="connsiteX7" fmla="*/ 3807966 w 4595386"/>
              <a:gd name="connsiteY7" fmla="*/ 3628245 h 3977976"/>
              <a:gd name="connsiteX8" fmla="*/ 3803336 w 4595386"/>
              <a:gd name="connsiteY8" fmla="*/ 3441492 h 3977976"/>
              <a:gd name="connsiteX9" fmla="*/ 3862437 w 4595386"/>
              <a:gd name="connsiteY9" fmla="*/ 3269088 h 3977976"/>
              <a:gd name="connsiteX10" fmla="*/ 3925925 w 4595386"/>
              <a:gd name="connsiteY10" fmla="*/ 3147315 h 3977976"/>
              <a:gd name="connsiteX11" fmla="*/ 4048756 w 4595386"/>
              <a:gd name="connsiteY11" fmla="*/ 3042799 h 3977976"/>
              <a:gd name="connsiteX12" fmla="*/ 4190222 w 4595386"/>
              <a:gd name="connsiteY12" fmla="*/ 2928247 h 3977976"/>
              <a:gd name="connsiteX13" fmla="*/ 4267840 w 4595386"/>
              <a:gd name="connsiteY13" fmla="*/ 2782788 h 3977976"/>
              <a:gd name="connsiteX14" fmla="*/ 4281488 w 4595386"/>
              <a:gd name="connsiteY14" fmla="*/ 2659958 h 3977976"/>
              <a:gd name="connsiteX15" fmla="*/ 4172306 w 4595386"/>
              <a:gd name="connsiteY15" fmla="*/ 2537128 h 3977976"/>
              <a:gd name="connsiteX16" fmla="*/ 4063124 w 4595386"/>
              <a:gd name="connsiteY16" fmla="*/ 2387003 h 3977976"/>
              <a:gd name="connsiteX17" fmla="*/ 4063004 w 4595386"/>
              <a:gd name="connsiteY17" fmla="*/ 2078123 h 3977976"/>
              <a:gd name="connsiteX18" fmla="*/ 4145010 w 4595386"/>
              <a:gd name="connsiteY18" fmla="*/ 1882036 h 3977976"/>
              <a:gd name="connsiteX19" fmla="*/ 4277219 w 4595386"/>
              <a:gd name="connsiteY19" fmla="*/ 1899293 h 3977976"/>
              <a:gd name="connsiteX20" fmla="*/ 4449770 w 4595386"/>
              <a:gd name="connsiteY20" fmla="*/ 1753131 h 3977976"/>
              <a:gd name="connsiteX21" fmla="*/ 4581980 w 4595386"/>
              <a:gd name="connsiteY21" fmla="*/ 1639987 h 3977976"/>
              <a:gd name="connsiteX22" fmla="*/ 4595386 w 4595386"/>
              <a:gd name="connsiteY22" fmla="*/ 1377068 h 3977976"/>
              <a:gd name="connsiteX23" fmla="*/ 4445261 w 4595386"/>
              <a:gd name="connsiteY23" fmla="*/ 899397 h 3977976"/>
              <a:gd name="connsiteX24" fmla="*/ 4336079 w 4595386"/>
              <a:gd name="connsiteY24" fmla="*/ 776567 h 3977976"/>
              <a:gd name="connsiteX25" fmla="*/ 4090419 w 4595386"/>
              <a:gd name="connsiteY25" fmla="*/ 517259 h 3977976"/>
              <a:gd name="connsiteX26" fmla="*/ 3844760 w 4595386"/>
              <a:gd name="connsiteY26" fmla="*/ 408077 h 3977976"/>
              <a:gd name="connsiteX27" fmla="*/ 3571804 w 4595386"/>
              <a:gd name="connsiteY27" fmla="*/ 271600 h 3977976"/>
              <a:gd name="connsiteX28" fmla="*/ 3285201 w 4595386"/>
              <a:gd name="connsiteY28" fmla="*/ 107827 h 3977976"/>
              <a:gd name="connsiteX29" fmla="*/ 2930360 w 4595386"/>
              <a:gd name="connsiteY29" fmla="*/ 66883 h 3977976"/>
              <a:gd name="connsiteX30" fmla="*/ 2602813 w 4595386"/>
              <a:gd name="connsiteY30" fmla="*/ 66883 h 3977976"/>
              <a:gd name="connsiteX31" fmla="*/ 2179733 w 4595386"/>
              <a:gd name="connsiteY31" fmla="*/ 217009 h 3977976"/>
              <a:gd name="connsiteX32" fmla="*/ 1988544 w 4595386"/>
              <a:gd name="connsiteY32" fmla="*/ 2163 h 3977976"/>
              <a:gd name="connsiteX33" fmla="*/ 1665027 w 4595386"/>
              <a:gd name="connsiteY33" fmla="*/ 80792 h 3977976"/>
              <a:gd name="connsiteX34" fmla="*/ 1442033 w 4595386"/>
              <a:gd name="connsiteY34" fmla="*/ 172011 h 3977976"/>
              <a:gd name="connsiteX35" fmla="*/ 1378545 w 4595386"/>
              <a:gd name="connsiteY35" fmla="*/ 262879 h 3977976"/>
              <a:gd name="connsiteX36" fmla="*/ 1265093 w 4595386"/>
              <a:gd name="connsiteY36" fmla="*/ 381040 h 3977976"/>
              <a:gd name="connsiteX37" fmla="*/ 1045888 w 4595386"/>
              <a:gd name="connsiteY37" fmla="*/ 530816 h 3977976"/>
              <a:gd name="connsiteX38" fmla="*/ 918789 w 4595386"/>
              <a:gd name="connsiteY38" fmla="*/ 600110 h 3977976"/>
              <a:gd name="connsiteX39" fmla="*/ 704933 w 4595386"/>
              <a:gd name="connsiteY39" fmla="*/ 710347 h 3977976"/>
              <a:gd name="connsiteX40" fmla="*/ 463423 w 4595386"/>
              <a:gd name="connsiteY40" fmla="*/ 1031467 h 3977976"/>
              <a:gd name="connsiteX41" fmla="*/ 258226 w 4595386"/>
              <a:gd name="connsiteY41" fmla="*/ 1154648 h 3977976"/>
              <a:gd name="connsiteX42" fmla="*/ 158302 w 4595386"/>
              <a:gd name="connsiteY42" fmla="*/ 1553342 h 3977976"/>
              <a:gd name="connsiteX43" fmla="*/ 104193 w 4595386"/>
              <a:gd name="connsiteY43" fmla="*/ 1905720 h 3977976"/>
              <a:gd name="connsiteX44" fmla="*/ 36194 w 4595386"/>
              <a:gd name="connsiteY44" fmla="*/ 2114752 h 3977976"/>
              <a:gd name="connsiteX45" fmla="*/ 0 w 4595386"/>
              <a:gd name="connsiteY45" fmla="*/ 2250877 h 3977976"/>
              <a:gd name="connsiteX46" fmla="*/ 73228 w 4595386"/>
              <a:gd name="connsiteY46" fmla="*/ 2496185 h 3977976"/>
              <a:gd name="connsiteX47" fmla="*/ 200807 w 4595386"/>
              <a:gd name="connsiteY47" fmla="*/ 2659958 h 3977976"/>
              <a:gd name="connsiteX48" fmla="*/ 337285 w 4595386"/>
              <a:gd name="connsiteY48" fmla="*/ 2919265 h 3977976"/>
              <a:gd name="connsiteX49" fmla="*/ 295622 w 4595386"/>
              <a:gd name="connsiteY49" fmla="*/ 2987857 h 3977976"/>
              <a:gd name="connsiteX50" fmla="*/ 254438 w 4595386"/>
              <a:gd name="connsiteY50" fmla="*/ 3020523 h 3977976"/>
              <a:gd name="connsiteX51" fmla="*/ 259068 w 4595386"/>
              <a:gd name="connsiteY51" fmla="*/ 3287755 h 3977976"/>
              <a:gd name="connsiteX52" fmla="*/ 323038 w 4595386"/>
              <a:gd name="connsiteY52" fmla="*/ 3469138 h 3977976"/>
              <a:gd name="connsiteX53" fmla="*/ 514706 w 4595386"/>
              <a:gd name="connsiteY53" fmla="*/ 3574358 h 3977976"/>
              <a:gd name="connsiteX54" fmla="*/ 719182 w 4595386"/>
              <a:gd name="connsiteY54" fmla="*/ 3575062 h 3977976"/>
              <a:gd name="connsiteX55" fmla="*/ 823376 w 4595386"/>
              <a:gd name="connsiteY55" fmla="*/ 3516861 h 3977976"/>
              <a:gd name="connsiteX56" fmla="*/ 954863 w 4595386"/>
              <a:gd name="connsiteY56" fmla="*/ 3411993 h 3977976"/>
              <a:gd name="connsiteX57" fmla="*/ 1191863 w 4595386"/>
              <a:gd name="connsiteY57" fmla="*/ 3311791 h 3977976"/>
              <a:gd name="connsiteX58" fmla="*/ 1369526 w 4595386"/>
              <a:gd name="connsiteY58" fmla="*/ 3207980 h 3977976"/>
              <a:gd name="connsiteX59" fmla="*/ 1487967 w 4595386"/>
              <a:gd name="connsiteY59" fmla="*/ 3189314 h 3977976"/>
              <a:gd name="connsiteX60" fmla="*/ 1628712 w 4595386"/>
              <a:gd name="connsiteY60" fmla="*/ 3193277 h 3977976"/>
              <a:gd name="connsiteX61" fmla="*/ 1819900 w 4595386"/>
              <a:gd name="connsiteY61" fmla="*/ 3406270 h 3977976"/>
              <a:gd name="connsiteX62" fmla="*/ 1728515 w 4595386"/>
              <a:gd name="connsiteY62" fmla="*/ 3591264 h 3977976"/>
              <a:gd name="connsiteX63" fmla="*/ 1879483 w 4595386"/>
              <a:gd name="connsiteY63" fmla="*/ 3610634 h 3977976"/>
              <a:gd name="connsiteX64" fmla="*/ 2044456 w 4595386"/>
              <a:gd name="connsiteY64" fmla="*/ 3738835 h 3977976"/>
              <a:gd name="connsiteX65" fmla="*/ 2279776 w 4595386"/>
              <a:gd name="connsiteY65" fmla="*/ 3822833 h 3977976"/>
              <a:gd name="connsiteX66" fmla="*/ 2443669 w 4595386"/>
              <a:gd name="connsiteY66" fmla="*/ 3877424 h 3977976"/>
              <a:gd name="connsiteX67" fmla="*/ 2644117 w 4595386"/>
              <a:gd name="connsiteY67" fmla="*/ 3834276 h 3977976"/>
              <a:gd name="connsiteX68" fmla="*/ 2871980 w 4595386"/>
              <a:gd name="connsiteY68" fmla="*/ 3977624 h 3977976"/>
              <a:gd name="connsiteX69" fmla="*/ 2967156 w 4595386"/>
              <a:gd name="connsiteY69" fmla="*/ 3977976 h 3977976"/>
              <a:gd name="connsiteX70" fmla="*/ 3070385 w 4595386"/>
              <a:gd name="connsiteY70" fmla="*/ 3907535 h 3977976"/>
              <a:gd name="connsiteX71" fmla="*/ 3197604 w 4595386"/>
              <a:gd name="connsiteY71" fmla="*/ 3813407 h 3977976"/>
              <a:gd name="connsiteX0" fmla="*/ 3197604 w 4595386"/>
              <a:gd name="connsiteY0" fmla="*/ 3816880 h 3981449"/>
              <a:gd name="connsiteX1" fmla="*/ 3364445 w 4595386"/>
              <a:gd name="connsiteY1" fmla="*/ 3781400 h 3981449"/>
              <a:gd name="connsiteX2" fmla="*/ 3510182 w 4595386"/>
              <a:gd name="connsiteY2" fmla="*/ 3777438 h 3981449"/>
              <a:gd name="connsiteX3" fmla="*/ 3747544 w 4595386"/>
              <a:gd name="connsiteY3" fmla="*/ 3830620 h 3981449"/>
              <a:gd name="connsiteX4" fmla="*/ 3871335 w 4595386"/>
              <a:gd name="connsiteY4" fmla="*/ 3845064 h 3981449"/>
              <a:gd name="connsiteX5" fmla="*/ 3844280 w 4595386"/>
              <a:gd name="connsiteY5" fmla="*/ 3704272 h 3981449"/>
              <a:gd name="connsiteX6" fmla="*/ 3862797 w 4595386"/>
              <a:gd name="connsiteY6" fmla="*/ 3667644 h 3981449"/>
              <a:gd name="connsiteX7" fmla="*/ 3807966 w 4595386"/>
              <a:gd name="connsiteY7" fmla="*/ 3631718 h 3981449"/>
              <a:gd name="connsiteX8" fmla="*/ 3803336 w 4595386"/>
              <a:gd name="connsiteY8" fmla="*/ 3444965 h 3981449"/>
              <a:gd name="connsiteX9" fmla="*/ 3862437 w 4595386"/>
              <a:gd name="connsiteY9" fmla="*/ 3272561 h 3981449"/>
              <a:gd name="connsiteX10" fmla="*/ 3925925 w 4595386"/>
              <a:gd name="connsiteY10" fmla="*/ 3150788 h 3981449"/>
              <a:gd name="connsiteX11" fmla="*/ 4048756 w 4595386"/>
              <a:gd name="connsiteY11" fmla="*/ 3046272 h 3981449"/>
              <a:gd name="connsiteX12" fmla="*/ 4190222 w 4595386"/>
              <a:gd name="connsiteY12" fmla="*/ 2931720 h 3981449"/>
              <a:gd name="connsiteX13" fmla="*/ 4267840 w 4595386"/>
              <a:gd name="connsiteY13" fmla="*/ 2786261 h 3981449"/>
              <a:gd name="connsiteX14" fmla="*/ 4281488 w 4595386"/>
              <a:gd name="connsiteY14" fmla="*/ 2663431 h 3981449"/>
              <a:gd name="connsiteX15" fmla="*/ 4172306 w 4595386"/>
              <a:gd name="connsiteY15" fmla="*/ 2540601 h 3981449"/>
              <a:gd name="connsiteX16" fmla="*/ 4063124 w 4595386"/>
              <a:gd name="connsiteY16" fmla="*/ 2390476 h 3981449"/>
              <a:gd name="connsiteX17" fmla="*/ 4063004 w 4595386"/>
              <a:gd name="connsiteY17" fmla="*/ 2081596 h 3981449"/>
              <a:gd name="connsiteX18" fmla="*/ 4145010 w 4595386"/>
              <a:gd name="connsiteY18" fmla="*/ 1885509 h 3981449"/>
              <a:gd name="connsiteX19" fmla="*/ 4277219 w 4595386"/>
              <a:gd name="connsiteY19" fmla="*/ 1902766 h 3981449"/>
              <a:gd name="connsiteX20" fmla="*/ 4449770 w 4595386"/>
              <a:gd name="connsiteY20" fmla="*/ 1756604 h 3981449"/>
              <a:gd name="connsiteX21" fmla="*/ 4581980 w 4595386"/>
              <a:gd name="connsiteY21" fmla="*/ 1643460 h 3981449"/>
              <a:gd name="connsiteX22" fmla="*/ 4595386 w 4595386"/>
              <a:gd name="connsiteY22" fmla="*/ 1380541 h 3981449"/>
              <a:gd name="connsiteX23" fmla="*/ 4445261 w 4595386"/>
              <a:gd name="connsiteY23" fmla="*/ 902870 h 3981449"/>
              <a:gd name="connsiteX24" fmla="*/ 4336079 w 4595386"/>
              <a:gd name="connsiteY24" fmla="*/ 780040 h 3981449"/>
              <a:gd name="connsiteX25" fmla="*/ 4090419 w 4595386"/>
              <a:gd name="connsiteY25" fmla="*/ 520732 h 3981449"/>
              <a:gd name="connsiteX26" fmla="*/ 3844760 w 4595386"/>
              <a:gd name="connsiteY26" fmla="*/ 411550 h 3981449"/>
              <a:gd name="connsiteX27" fmla="*/ 3571804 w 4595386"/>
              <a:gd name="connsiteY27" fmla="*/ 275073 h 3981449"/>
              <a:gd name="connsiteX28" fmla="*/ 3285201 w 4595386"/>
              <a:gd name="connsiteY28" fmla="*/ 111300 h 3981449"/>
              <a:gd name="connsiteX29" fmla="*/ 2930360 w 4595386"/>
              <a:gd name="connsiteY29" fmla="*/ 70356 h 3981449"/>
              <a:gd name="connsiteX30" fmla="*/ 2602813 w 4595386"/>
              <a:gd name="connsiteY30" fmla="*/ 70356 h 3981449"/>
              <a:gd name="connsiteX31" fmla="*/ 2179733 w 4595386"/>
              <a:gd name="connsiteY31" fmla="*/ 220482 h 3981449"/>
              <a:gd name="connsiteX32" fmla="*/ 1988544 w 4595386"/>
              <a:gd name="connsiteY32" fmla="*/ 5636 h 3981449"/>
              <a:gd name="connsiteX33" fmla="*/ 1788313 w 4595386"/>
              <a:gd name="connsiteY33" fmla="*/ 64429 h 3981449"/>
              <a:gd name="connsiteX34" fmla="*/ 1665027 w 4595386"/>
              <a:gd name="connsiteY34" fmla="*/ 84265 h 3981449"/>
              <a:gd name="connsiteX35" fmla="*/ 1442033 w 4595386"/>
              <a:gd name="connsiteY35" fmla="*/ 175484 h 3981449"/>
              <a:gd name="connsiteX36" fmla="*/ 1378545 w 4595386"/>
              <a:gd name="connsiteY36" fmla="*/ 266352 h 3981449"/>
              <a:gd name="connsiteX37" fmla="*/ 1265093 w 4595386"/>
              <a:gd name="connsiteY37" fmla="*/ 384513 h 3981449"/>
              <a:gd name="connsiteX38" fmla="*/ 1045888 w 4595386"/>
              <a:gd name="connsiteY38" fmla="*/ 534289 h 3981449"/>
              <a:gd name="connsiteX39" fmla="*/ 918789 w 4595386"/>
              <a:gd name="connsiteY39" fmla="*/ 603583 h 3981449"/>
              <a:gd name="connsiteX40" fmla="*/ 704933 w 4595386"/>
              <a:gd name="connsiteY40" fmla="*/ 713820 h 3981449"/>
              <a:gd name="connsiteX41" fmla="*/ 463423 w 4595386"/>
              <a:gd name="connsiteY41" fmla="*/ 1034940 h 3981449"/>
              <a:gd name="connsiteX42" fmla="*/ 258226 w 4595386"/>
              <a:gd name="connsiteY42" fmla="*/ 1158121 h 3981449"/>
              <a:gd name="connsiteX43" fmla="*/ 158302 w 4595386"/>
              <a:gd name="connsiteY43" fmla="*/ 1556815 h 3981449"/>
              <a:gd name="connsiteX44" fmla="*/ 104193 w 4595386"/>
              <a:gd name="connsiteY44" fmla="*/ 1909193 h 3981449"/>
              <a:gd name="connsiteX45" fmla="*/ 36194 w 4595386"/>
              <a:gd name="connsiteY45" fmla="*/ 2118225 h 3981449"/>
              <a:gd name="connsiteX46" fmla="*/ 0 w 4595386"/>
              <a:gd name="connsiteY46" fmla="*/ 2254350 h 3981449"/>
              <a:gd name="connsiteX47" fmla="*/ 73228 w 4595386"/>
              <a:gd name="connsiteY47" fmla="*/ 2499658 h 3981449"/>
              <a:gd name="connsiteX48" fmla="*/ 200807 w 4595386"/>
              <a:gd name="connsiteY48" fmla="*/ 2663431 h 3981449"/>
              <a:gd name="connsiteX49" fmla="*/ 337285 w 4595386"/>
              <a:gd name="connsiteY49" fmla="*/ 2922738 h 3981449"/>
              <a:gd name="connsiteX50" fmla="*/ 295622 w 4595386"/>
              <a:gd name="connsiteY50" fmla="*/ 2991330 h 3981449"/>
              <a:gd name="connsiteX51" fmla="*/ 254438 w 4595386"/>
              <a:gd name="connsiteY51" fmla="*/ 3023996 h 3981449"/>
              <a:gd name="connsiteX52" fmla="*/ 259068 w 4595386"/>
              <a:gd name="connsiteY52" fmla="*/ 3291228 h 3981449"/>
              <a:gd name="connsiteX53" fmla="*/ 323038 w 4595386"/>
              <a:gd name="connsiteY53" fmla="*/ 3472611 h 3981449"/>
              <a:gd name="connsiteX54" fmla="*/ 514706 w 4595386"/>
              <a:gd name="connsiteY54" fmla="*/ 3577831 h 3981449"/>
              <a:gd name="connsiteX55" fmla="*/ 719182 w 4595386"/>
              <a:gd name="connsiteY55" fmla="*/ 3578535 h 3981449"/>
              <a:gd name="connsiteX56" fmla="*/ 823376 w 4595386"/>
              <a:gd name="connsiteY56" fmla="*/ 3520334 h 3981449"/>
              <a:gd name="connsiteX57" fmla="*/ 954863 w 4595386"/>
              <a:gd name="connsiteY57" fmla="*/ 3415466 h 3981449"/>
              <a:gd name="connsiteX58" fmla="*/ 1191863 w 4595386"/>
              <a:gd name="connsiteY58" fmla="*/ 3315264 h 3981449"/>
              <a:gd name="connsiteX59" fmla="*/ 1369526 w 4595386"/>
              <a:gd name="connsiteY59" fmla="*/ 3211453 h 3981449"/>
              <a:gd name="connsiteX60" fmla="*/ 1487967 w 4595386"/>
              <a:gd name="connsiteY60" fmla="*/ 3192787 h 3981449"/>
              <a:gd name="connsiteX61" fmla="*/ 1628712 w 4595386"/>
              <a:gd name="connsiteY61" fmla="*/ 3196750 h 3981449"/>
              <a:gd name="connsiteX62" fmla="*/ 1819900 w 4595386"/>
              <a:gd name="connsiteY62" fmla="*/ 3409743 h 3981449"/>
              <a:gd name="connsiteX63" fmla="*/ 1728515 w 4595386"/>
              <a:gd name="connsiteY63" fmla="*/ 3594737 h 3981449"/>
              <a:gd name="connsiteX64" fmla="*/ 1879483 w 4595386"/>
              <a:gd name="connsiteY64" fmla="*/ 3614107 h 3981449"/>
              <a:gd name="connsiteX65" fmla="*/ 2044456 w 4595386"/>
              <a:gd name="connsiteY65" fmla="*/ 3742308 h 3981449"/>
              <a:gd name="connsiteX66" fmla="*/ 2279776 w 4595386"/>
              <a:gd name="connsiteY66" fmla="*/ 3826306 h 3981449"/>
              <a:gd name="connsiteX67" fmla="*/ 2443669 w 4595386"/>
              <a:gd name="connsiteY67" fmla="*/ 3880897 h 3981449"/>
              <a:gd name="connsiteX68" fmla="*/ 2644117 w 4595386"/>
              <a:gd name="connsiteY68" fmla="*/ 3837749 h 3981449"/>
              <a:gd name="connsiteX69" fmla="*/ 2871980 w 4595386"/>
              <a:gd name="connsiteY69" fmla="*/ 3981097 h 3981449"/>
              <a:gd name="connsiteX70" fmla="*/ 2967156 w 4595386"/>
              <a:gd name="connsiteY70" fmla="*/ 3981449 h 3981449"/>
              <a:gd name="connsiteX71" fmla="*/ 3070385 w 4595386"/>
              <a:gd name="connsiteY71" fmla="*/ 3911008 h 3981449"/>
              <a:gd name="connsiteX72" fmla="*/ 3197604 w 4595386"/>
              <a:gd name="connsiteY72" fmla="*/ 3816880 h 3981449"/>
              <a:gd name="connsiteX0" fmla="*/ 3197604 w 4595386"/>
              <a:gd name="connsiteY0" fmla="*/ 3838891 h 4003460"/>
              <a:gd name="connsiteX1" fmla="*/ 3364445 w 4595386"/>
              <a:gd name="connsiteY1" fmla="*/ 3803411 h 4003460"/>
              <a:gd name="connsiteX2" fmla="*/ 3510182 w 4595386"/>
              <a:gd name="connsiteY2" fmla="*/ 3799449 h 4003460"/>
              <a:gd name="connsiteX3" fmla="*/ 3747544 w 4595386"/>
              <a:gd name="connsiteY3" fmla="*/ 3852631 h 4003460"/>
              <a:gd name="connsiteX4" fmla="*/ 3871335 w 4595386"/>
              <a:gd name="connsiteY4" fmla="*/ 3867075 h 4003460"/>
              <a:gd name="connsiteX5" fmla="*/ 3844280 w 4595386"/>
              <a:gd name="connsiteY5" fmla="*/ 3726283 h 4003460"/>
              <a:gd name="connsiteX6" fmla="*/ 3862797 w 4595386"/>
              <a:gd name="connsiteY6" fmla="*/ 3689655 h 4003460"/>
              <a:gd name="connsiteX7" fmla="*/ 3807966 w 4595386"/>
              <a:gd name="connsiteY7" fmla="*/ 3653729 h 4003460"/>
              <a:gd name="connsiteX8" fmla="*/ 3803336 w 4595386"/>
              <a:gd name="connsiteY8" fmla="*/ 3466976 h 4003460"/>
              <a:gd name="connsiteX9" fmla="*/ 3862437 w 4595386"/>
              <a:gd name="connsiteY9" fmla="*/ 3294572 h 4003460"/>
              <a:gd name="connsiteX10" fmla="*/ 3925925 w 4595386"/>
              <a:gd name="connsiteY10" fmla="*/ 3172799 h 4003460"/>
              <a:gd name="connsiteX11" fmla="*/ 4048756 w 4595386"/>
              <a:gd name="connsiteY11" fmla="*/ 3068283 h 4003460"/>
              <a:gd name="connsiteX12" fmla="*/ 4190222 w 4595386"/>
              <a:gd name="connsiteY12" fmla="*/ 2953731 h 4003460"/>
              <a:gd name="connsiteX13" fmla="*/ 4267840 w 4595386"/>
              <a:gd name="connsiteY13" fmla="*/ 2808272 h 4003460"/>
              <a:gd name="connsiteX14" fmla="*/ 4281488 w 4595386"/>
              <a:gd name="connsiteY14" fmla="*/ 2685442 h 4003460"/>
              <a:gd name="connsiteX15" fmla="*/ 4172306 w 4595386"/>
              <a:gd name="connsiteY15" fmla="*/ 2562612 h 4003460"/>
              <a:gd name="connsiteX16" fmla="*/ 4063124 w 4595386"/>
              <a:gd name="connsiteY16" fmla="*/ 2412487 h 4003460"/>
              <a:gd name="connsiteX17" fmla="*/ 4063004 w 4595386"/>
              <a:gd name="connsiteY17" fmla="*/ 2103607 h 4003460"/>
              <a:gd name="connsiteX18" fmla="*/ 4145010 w 4595386"/>
              <a:gd name="connsiteY18" fmla="*/ 1907520 h 4003460"/>
              <a:gd name="connsiteX19" fmla="*/ 4277219 w 4595386"/>
              <a:gd name="connsiteY19" fmla="*/ 1924777 h 4003460"/>
              <a:gd name="connsiteX20" fmla="*/ 4449770 w 4595386"/>
              <a:gd name="connsiteY20" fmla="*/ 1778615 h 4003460"/>
              <a:gd name="connsiteX21" fmla="*/ 4581980 w 4595386"/>
              <a:gd name="connsiteY21" fmla="*/ 1665471 h 4003460"/>
              <a:gd name="connsiteX22" fmla="*/ 4595386 w 4595386"/>
              <a:gd name="connsiteY22" fmla="*/ 1402552 h 4003460"/>
              <a:gd name="connsiteX23" fmla="*/ 4445261 w 4595386"/>
              <a:gd name="connsiteY23" fmla="*/ 924881 h 4003460"/>
              <a:gd name="connsiteX24" fmla="*/ 4336079 w 4595386"/>
              <a:gd name="connsiteY24" fmla="*/ 802051 h 4003460"/>
              <a:gd name="connsiteX25" fmla="*/ 4090419 w 4595386"/>
              <a:gd name="connsiteY25" fmla="*/ 542743 h 4003460"/>
              <a:gd name="connsiteX26" fmla="*/ 3844760 w 4595386"/>
              <a:gd name="connsiteY26" fmla="*/ 433561 h 4003460"/>
              <a:gd name="connsiteX27" fmla="*/ 3571804 w 4595386"/>
              <a:gd name="connsiteY27" fmla="*/ 297084 h 4003460"/>
              <a:gd name="connsiteX28" fmla="*/ 3285201 w 4595386"/>
              <a:gd name="connsiteY28" fmla="*/ 133311 h 4003460"/>
              <a:gd name="connsiteX29" fmla="*/ 2930360 w 4595386"/>
              <a:gd name="connsiteY29" fmla="*/ 92367 h 4003460"/>
              <a:gd name="connsiteX30" fmla="*/ 2602813 w 4595386"/>
              <a:gd name="connsiteY30" fmla="*/ 92367 h 4003460"/>
              <a:gd name="connsiteX31" fmla="*/ 2207149 w 4595386"/>
              <a:gd name="connsiteY31" fmla="*/ 0 h 4003460"/>
              <a:gd name="connsiteX32" fmla="*/ 1988544 w 4595386"/>
              <a:gd name="connsiteY32" fmla="*/ 27647 h 4003460"/>
              <a:gd name="connsiteX33" fmla="*/ 1788313 w 4595386"/>
              <a:gd name="connsiteY33" fmla="*/ 86440 h 4003460"/>
              <a:gd name="connsiteX34" fmla="*/ 1665027 w 4595386"/>
              <a:gd name="connsiteY34" fmla="*/ 106276 h 4003460"/>
              <a:gd name="connsiteX35" fmla="*/ 1442033 w 4595386"/>
              <a:gd name="connsiteY35" fmla="*/ 197495 h 4003460"/>
              <a:gd name="connsiteX36" fmla="*/ 1378545 w 4595386"/>
              <a:gd name="connsiteY36" fmla="*/ 288363 h 4003460"/>
              <a:gd name="connsiteX37" fmla="*/ 1265093 w 4595386"/>
              <a:gd name="connsiteY37" fmla="*/ 406524 h 4003460"/>
              <a:gd name="connsiteX38" fmla="*/ 1045888 w 4595386"/>
              <a:gd name="connsiteY38" fmla="*/ 556300 h 4003460"/>
              <a:gd name="connsiteX39" fmla="*/ 918789 w 4595386"/>
              <a:gd name="connsiteY39" fmla="*/ 625594 h 4003460"/>
              <a:gd name="connsiteX40" fmla="*/ 704933 w 4595386"/>
              <a:gd name="connsiteY40" fmla="*/ 735831 h 4003460"/>
              <a:gd name="connsiteX41" fmla="*/ 463423 w 4595386"/>
              <a:gd name="connsiteY41" fmla="*/ 1056951 h 4003460"/>
              <a:gd name="connsiteX42" fmla="*/ 258226 w 4595386"/>
              <a:gd name="connsiteY42" fmla="*/ 1180132 h 4003460"/>
              <a:gd name="connsiteX43" fmla="*/ 158302 w 4595386"/>
              <a:gd name="connsiteY43" fmla="*/ 1578826 h 4003460"/>
              <a:gd name="connsiteX44" fmla="*/ 104193 w 4595386"/>
              <a:gd name="connsiteY44" fmla="*/ 1931204 h 4003460"/>
              <a:gd name="connsiteX45" fmla="*/ 36194 w 4595386"/>
              <a:gd name="connsiteY45" fmla="*/ 2140236 h 4003460"/>
              <a:gd name="connsiteX46" fmla="*/ 0 w 4595386"/>
              <a:gd name="connsiteY46" fmla="*/ 2276361 h 4003460"/>
              <a:gd name="connsiteX47" fmla="*/ 73228 w 4595386"/>
              <a:gd name="connsiteY47" fmla="*/ 2521669 h 4003460"/>
              <a:gd name="connsiteX48" fmla="*/ 200807 w 4595386"/>
              <a:gd name="connsiteY48" fmla="*/ 2685442 h 4003460"/>
              <a:gd name="connsiteX49" fmla="*/ 337285 w 4595386"/>
              <a:gd name="connsiteY49" fmla="*/ 2944749 h 4003460"/>
              <a:gd name="connsiteX50" fmla="*/ 295622 w 4595386"/>
              <a:gd name="connsiteY50" fmla="*/ 3013341 h 4003460"/>
              <a:gd name="connsiteX51" fmla="*/ 254438 w 4595386"/>
              <a:gd name="connsiteY51" fmla="*/ 3046007 h 4003460"/>
              <a:gd name="connsiteX52" fmla="*/ 259068 w 4595386"/>
              <a:gd name="connsiteY52" fmla="*/ 3313239 h 4003460"/>
              <a:gd name="connsiteX53" fmla="*/ 323038 w 4595386"/>
              <a:gd name="connsiteY53" fmla="*/ 3494622 h 4003460"/>
              <a:gd name="connsiteX54" fmla="*/ 514706 w 4595386"/>
              <a:gd name="connsiteY54" fmla="*/ 3599842 h 4003460"/>
              <a:gd name="connsiteX55" fmla="*/ 719182 w 4595386"/>
              <a:gd name="connsiteY55" fmla="*/ 3600546 h 4003460"/>
              <a:gd name="connsiteX56" fmla="*/ 823376 w 4595386"/>
              <a:gd name="connsiteY56" fmla="*/ 3542345 h 4003460"/>
              <a:gd name="connsiteX57" fmla="*/ 954863 w 4595386"/>
              <a:gd name="connsiteY57" fmla="*/ 3437477 h 4003460"/>
              <a:gd name="connsiteX58" fmla="*/ 1191863 w 4595386"/>
              <a:gd name="connsiteY58" fmla="*/ 3337275 h 4003460"/>
              <a:gd name="connsiteX59" fmla="*/ 1369526 w 4595386"/>
              <a:gd name="connsiteY59" fmla="*/ 3233464 h 4003460"/>
              <a:gd name="connsiteX60" fmla="*/ 1487967 w 4595386"/>
              <a:gd name="connsiteY60" fmla="*/ 3214798 h 4003460"/>
              <a:gd name="connsiteX61" fmla="*/ 1628712 w 4595386"/>
              <a:gd name="connsiteY61" fmla="*/ 3218761 h 4003460"/>
              <a:gd name="connsiteX62" fmla="*/ 1819900 w 4595386"/>
              <a:gd name="connsiteY62" fmla="*/ 3431754 h 4003460"/>
              <a:gd name="connsiteX63" fmla="*/ 1728515 w 4595386"/>
              <a:gd name="connsiteY63" fmla="*/ 3616748 h 4003460"/>
              <a:gd name="connsiteX64" fmla="*/ 1879483 w 4595386"/>
              <a:gd name="connsiteY64" fmla="*/ 3636118 h 4003460"/>
              <a:gd name="connsiteX65" fmla="*/ 2044456 w 4595386"/>
              <a:gd name="connsiteY65" fmla="*/ 3764319 h 4003460"/>
              <a:gd name="connsiteX66" fmla="*/ 2279776 w 4595386"/>
              <a:gd name="connsiteY66" fmla="*/ 3848317 h 4003460"/>
              <a:gd name="connsiteX67" fmla="*/ 2443669 w 4595386"/>
              <a:gd name="connsiteY67" fmla="*/ 3902908 h 4003460"/>
              <a:gd name="connsiteX68" fmla="*/ 2644117 w 4595386"/>
              <a:gd name="connsiteY68" fmla="*/ 3859760 h 4003460"/>
              <a:gd name="connsiteX69" fmla="*/ 2871980 w 4595386"/>
              <a:gd name="connsiteY69" fmla="*/ 4003108 h 4003460"/>
              <a:gd name="connsiteX70" fmla="*/ 2967156 w 4595386"/>
              <a:gd name="connsiteY70" fmla="*/ 4003460 h 4003460"/>
              <a:gd name="connsiteX71" fmla="*/ 3070385 w 4595386"/>
              <a:gd name="connsiteY71" fmla="*/ 3933019 h 4003460"/>
              <a:gd name="connsiteX72" fmla="*/ 3197604 w 4595386"/>
              <a:gd name="connsiteY72" fmla="*/ 3838891 h 4003460"/>
              <a:gd name="connsiteX0" fmla="*/ 3197604 w 4595386"/>
              <a:gd name="connsiteY0" fmla="*/ 3838891 h 4003460"/>
              <a:gd name="connsiteX1" fmla="*/ 3364445 w 4595386"/>
              <a:gd name="connsiteY1" fmla="*/ 3803411 h 4003460"/>
              <a:gd name="connsiteX2" fmla="*/ 3510182 w 4595386"/>
              <a:gd name="connsiteY2" fmla="*/ 3799449 h 4003460"/>
              <a:gd name="connsiteX3" fmla="*/ 3747544 w 4595386"/>
              <a:gd name="connsiteY3" fmla="*/ 3852631 h 4003460"/>
              <a:gd name="connsiteX4" fmla="*/ 3871335 w 4595386"/>
              <a:gd name="connsiteY4" fmla="*/ 3867075 h 4003460"/>
              <a:gd name="connsiteX5" fmla="*/ 3844280 w 4595386"/>
              <a:gd name="connsiteY5" fmla="*/ 3726283 h 4003460"/>
              <a:gd name="connsiteX6" fmla="*/ 3862797 w 4595386"/>
              <a:gd name="connsiteY6" fmla="*/ 3689655 h 4003460"/>
              <a:gd name="connsiteX7" fmla="*/ 3807966 w 4595386"/>
              <a:gd name="connsiteY7" fmla="*/ 3653729 h 4003460"/>
              <a:gd name="connsiteX8" fmla="*/ 3803336 w 4595386"/>
              <a:gd name="connsiteY8" fmla="*/ 3466976 h 4003460"/>
              <a:gd name="connsiteX9" fmla="*/ 3862437 w 4595386"/>
              <a:gd name="connsiteY9" fmla="*/ 3294572 h 4003460"/>
              <a:gd name="connsiteX10" fmla="*/ 3925925 w 4595386"/>
              <a:gd name="connsiteY10" fmla="*/ 3172799 h 4003460"/>
              <a:gd name="connsiteX11" fmla="*/ 4048756 w 4595386"/>
              <a:gd name="connsiteY11" fmla="*/ 3068283 h 4003460"/>
              <a:gd name="connsiteX12" fmla="*/ 4190222 w 4595386"/>
              <a:gd name="connsiteY12" fmla="*/ 2953731 h 4003460"/>
              <a:gd name="connsiteX13" fmla="*/ 4267840 w 4595386"/>
              <a:gd name="connsiteY13" fmla="*/ 2808272 h 4003460"/>
              <a:gd name="connsiteX14" fmla="*/ 4281488 w 4595386"/>
              <a:gd name="connsiteY14" fmla="*/ 2685442 h 4003460"/>
              <a:gd name="connsiteX15" fmla="*/ 4172306 w 4595386"/>
              <a:gd name="connsiteY15" fmla="*/ 2562612 h 4003460"/>
              <a:gd name="connsiteX16" fmla="*/ 4063124 w 4595386"/>
              <a:gd name="connsiteY16" fmla="*/ 2412487 h 4003460"/>
              <a:gd name="connsiteX17" fmla="*/ 4063004 w 4595386"/>
              <a:gd name="connsiteY17" fmla="*/ 2103607 h 4003460"/>
              <a:gd name="connsiteX18" fmla="*/ 4145010 w 4595386"/>
              <a:gd name="connsiteY18" fmla="*/ 1907520 h 4003460"/>
              <a:gd name="connsiteX19" fmla="*/ 4277219 w 4595386"/>
              <a:gd name="connsiteY19" fmla="*/ 1924777 h 4003460"/>
              <a:gd name="connsiteX20" fmla="*/ 4449770 w 4595386"/>
              <a:gd name="connsiteY20" fmla="*/ 1778615 h 4003460"/>
              <a:gd name="connsiteX21" fmla="*/ 4581980 w 4595386"/>
              <a:gd name="connsiteY21" fmla="*/ 1665471 h 4003460"/>
              <a:gd name="connsiteX22" fmla="*/ 4595386 w 4595386"/>
              <a:gd name="connsiteY22" fmla="*/ 1402552 h 4003460"/>
              <a:gd name="connsiteX23" fmla="*/ 4445261 w 4595386"/>
              <a:gd name="connsiteY23" fmla="*/ 924881 h 4003460"/>
              <a:gd name="connsiteX24" fmla="*/ 4336079 w 4595386"/>
              <a:gd name="connsiteY24" fmla="*/ 802051 h 4003460"/>
              <a:gd name="connsiteX25" fmla="*/ 4090419 w 4595386"/>
              <a:gd name="connsiteY25" fmla="*/ 542743 h 4003460"/>
              <a:gd name="connsiteX26" fmla="*/ 3844760 w 4595386"/>
              <a:gd name="connsiteY26" fmla="*/ 433561 h 4003460"/>
              <a:gd name="connsiteX27" fmla="*/ 3571804 w 4595386"/>
              <a:gd name="connsiteY27" fmla="*/ 297084 h 4003460"/>
              <a:gd name="connsiteX28" fmla="*/ 3285201 w 4595386"/>
              <a:gd name="connsiteY28" fmla="*/ 133311 h 4003460"/>
              <a:gd name="connsiteX29" fmla="*/ 2930360 w 4595386"/>
              <a:gd name="connsiteY29" fmla="*/ 92367 h 4003460"/>
              <a:gd name="connsiteX30" fmla="*/ 2621090 w 4595386"/>
              <a:gd name="connsiteY30" fmla="*/ 2555 h 4003460"/>
              <a:gd name="connsiteX31" fmla="*/ 2207149 w 4595386"/>
              <a:gd name="connsiteY31" fmla="*/ 0 h 4003460"/>
              <a:gd name="connsiteX32" fmla="*/ 1988544 w 4595386"/>
              <a:gd name="connsiteY32" fmla="*/ 27647 h 4003460"/>
              <a:gd name="connsiteX33" fmla="*/ 1788313 w 4595386"/>
              <a:gd name="connsiteY33" fmla="*/ 86440 h 4003460"/>
              <a:gd name="connsiteX34" fmla="*/ 1665027 w 4595386"/>
              <a:gd name="connsiteY34" fmla="*/ 106276 h 4003460"/>
              <a:gd name="connsiteX35" fmla="*/ 1442033 w 4595386"/>
              <a:gd name="connsiteY35" fmla="*/ 197495 h 4003460"/>
              <a:gd name="connsiteX36" fmla="*/ 1378545 w 4595386"/>
              <a:gd name="connsiteY36" fmla="*/ 288363 h 4003460"/>
              <a:gd name="connsiteX37" fmla="*/ 1265093 w 4595386"/>
              <a:gd name="connsiteY37" fmla="*/ 406524 h 4003460"/>
              <a:gd name="connsiteX38" fmla="*/ 1045888 w 4595386"/>
              <a:gd name="connsiteY38" fmla="*/ 556300 h 4003460"/>
              <a:gd name="connsiteX39" fmla="*/ 918789 w 4595386"/>
              <a:gd name="connsiteY39" fmla="*/ 625594 h 4003460"/>
              <a:gd name="connsiteX40" fmla="*/ 704933 w 4595386"/>
              <a:gd name="connsiteY40" fmla="*/ 735831 h 4003460"/>
              <a:gd name="connsiteX41" fmla="*/ 463423 w 4595386"/>
              <a:gd name="connsiteY41" fmla="*/ 1056951 h 4003460"/>
              <a:gd name="connsiteX42" fmla="*/ 258226 w 4595386"/>
              <a:gd name="connsiteY42" fmla="*/ 1180132 h 4003460"/>
              <a:gd name="connsiteX43" fmla="*/ 158302 w 4595386"/>
              <a:gd name="connsiteY43" fmla="*/ 1578826 h 4003460"/>
              <a:gd name="connsiteX44" fmla="*/ 104193 w 4595386"/>
              <a:gd name="connsiteY44" fmla="*/ 1931204 h 4003460"/>
              <a:gd name="connsiteX45" fmla="*/ 36194 w 4595386"/>
              <a:gd name="connsiteY45" fmla="*/ 2140236 h 4003460"/>
              <a:gd name="connsiteX46" fmla="*/ 0 w 4595386"/>
              <a:gd name="connsiteY46" fmla="*/ 2276361 h 4003460"/>
              <a:gd name="connsiteX47" fmla="*/ 73228 w 4595386"/>
              <a:gd name="connsiteY47" fmla="*/ 2521669 h 4003460"/>
              <a:gd name="connsiteX48" fmla="*/ 200807 w 4595386"/>
              <a:gd name="connsiteY48" fmla="*/ 2685442 h 4003460"/>
              <a:gd name="connsiteX49" fmla="*/ 337285 w 4595386"/>
              <a:gd name="connsiteY49" fmla="*/ 2944749 h 4003460"/>
              <a:gd name="connsiteX50" fmla="*/ 295622 w 4595386"/>
              <a:gd name="connsiteY50" fmla="*/ 3013341 h 4003460"/>
              <a:gd name="connsiteX51" fmla="*/ 254438 w 4595386"/>
              <a:gd name="connsiteY51" fmla="*/ 3046007 h 4003460"/>
              <a:gd name="connsiteX52" fmla="*/ 259068 w 4595386"/>
              <a:gd name="connsiteY52" fmla="*/ 3313239 h 4003460"/>
              <a:gd name="connsiteX53" fmla="*/ 323038 w 4595386"/>
              <a:gd name="connsiteY53" fmla="*/ 3494622 h 4003460"/>
              <a:gd name="connsiteX54" fmla="*/ 514706 w 4595386"/>
              <a:gd name="connsiteY54" fmla="*/ 3599842 h 4003460"/>
              <a:gd name="connsiteX55" fmla="*/ 719182 w 4595386"/>
              <a:gd name="connsiteY55" fmla="*/ 3600546 h 4003460"/>
              <a:gd name="connsiteX56" fmla="*/ 823376 w 4595386"/>
              <a:gd name="connsiteY56" fmla="*/ 3542345 h 4003460"/>
              <a:gd name="connsiteX57" fmla="*/ 954863 w 4595386"/>
              <a:gd name="connsiteY57" fmla="*/ 3437477 h 4003460"/>
              <a:gd name="connsiteX58" fmla="*/ 1191863 w 4595386"/>
              <a:gd name="connsiteY58" fmla="*/ 3337275 h 4003460"/>
              <a:gd name="connsiteX59" fmla="*/ 1369526 w 4595386"/>
              <a:gd name="connsiteY59" fmla="*/ 3233464 h 4003460"/>
              <a:gd name="connsiteX60" fmla="*/ 1487967 w 4595386"/>
              <a:gd name="connsiteY60" fmla="*/ 3214798 h 4003460"/>
              <a:gd name="connsiteX61" fmla="*/ 1628712 w 4595386"/>
              <a:gd name="connsiteY61" fmla="*/ 3218761 h 4003460"/>
              <a:gd name="connsiteX62" fmla="*/ 1819900 w 4595386"/>
              <a:gd name="connsiteY62" fmla="*/ 3431754 h 4003460"/>
              <a:gd name="connsiteX63" fmla="*/ 1728515 w 4595386"/>
              <a:gd name="connsiteY63" fmla="*/ 3616748 h 4003460"/>
              <a:gd name="connsiteX64" fmla="*/ 1879483 w 4595386"/>
              <a:gd name="connsiteY64" fmla="*/ 3636118 h 4003460"/>
              <a:gd name="connsiteX65" fmla="*/ 2044456 w 4595386"/>
              <a:gd name="connsiteY65" fmla="*/ 3764319 h 4003460"/>
              <a:gd name="connsiteX66" fmla="*/ 2279776 w 4595386"/>
              <a:gd name="connsiteY66" fmla="*/ 3848317 h 4003460"/>
              <a:gd name="connsiteX67" fmla="*/ 2443669 w 4595386"/>
              <a:gd name="connsiteY67" fmla="*/ 3902908 h 4003460"/>
              <a:gd name="connsiteX68" fmla="*/ 2644117 w 4595386"/>
              <a:gd name="connsiteY68" fmla="*/ 3859760 h 4003460"/>
              <a:gd name="connsiteX69" fmla="*/ 2871980 w 4595386"/>
              <a:gd name="connsiteY69" fmla="*/ 4003108 h 4003460"/>
              <a:gd name="connsiteX70" fmla="*/ 2967156 w 4595386"/>
              <a:gd name="connsiteY70" fmla="*/ 4003460 h 4003460"/>
              <a:gd name="connsiteX71" fmla="*/ 3070385 w 4595386"/>
              <a:gd name="connsiteY71" fmla="*/ 3933019 h 4003460"/>
              <a:gd name="connsiteX72" fmla="*/ 3197604 w 4595386"/>
              <a:gd name="connsiteY72" fmla="*/ 3838891 h 4003460"/>
              <a:gd name="connsiteX0" fmla="*/ 3197604 w 4595386"/>
              <a:gd name="connsiteY0" fmla="*/ 3838891 h 4003460"/>
              <a:gd name="connsiteX1" fmla="*/ 3364445 w 4595386"/>
              <a:gd name="connsiteY1" fmla="*/ 3803411 h 4003460"/>
              <a:gd name="connsiteX2" fmla="*/ 3510182 w 4595386"/>
              <a:gd name="connsiteY2" fmla="*/ 3799449 h 4003460"/>
              <a:gd name="connsiteX3" fmla="*/ 3747544 w 4595386"/>
              <a:gd name="connsiteY3" fmla="*/ 3852631 h 4003460"/>
              <a:gd name="connsiteX4" fmla="*/ 3871335 w 4595386"/>
              <a:gd name="connsiteY4" fmla="*/ 3867075 h 4003460"/>
              <a:gd name="connsiteX5" fmla="*/ 3844280 w 4595386"/>
              <a:gd name="connsiteY5" fmla="*/ 3726283 h 4003460"/>
              <a:gd name="connsiteX6" fmla="*/ 3862797 w 4595386"/>
              <a:gd name="connsiteY6" fmla="*/ 3689655 h 4003460"/>
              <a:gd name="connsiteX7" fmla="*/ 3807966 w 4595386"/>
              <a:gd name="connsiteY7" fmla="*/ 3653729 h 4003460"/>
              <a:gd name="connsiteX8" fmla="*/ 3803336 w 4595386"/>
              <a:gd name="connsiteY8" fmla="*/ 3466976 h 4003460"/>
              <a:gd name="connsiteX9" fmla="*/ 3862437 w 4595386"/>
              <a:gd name="connsiteY9" fmla="*/ 3294572 h 4003460"/>
              <a:gd name="connsiteX10" fmla="*/ 3925925 w 4595386"/>
              <a:gd name="connsiteY10" fmla="*/ 3172799 h 4003460"/>
              <a:gd name="connsiteX11" fmla="*/ 4048756 w 4595386"/>
              <a:gd name="connsiteY11" fmla="*/ 3068283 h 4003460"/>
              <a:gd name="connsiteX12" fmla="*/ 4190222 w 4595386"/>
              <a:gd name="connsiteY12" fmla="*/ 2953731 h 4003460"/>
              <a:gd name="connsiteX13" fmla="*/ 4267840 w 4595386"/>
              <a:gd name="connsiteY13" fmla="*/ 2808272 h 4003460"/>
              <a:gd name="connsiteX14" fmla="*/ 4281488 w 4595386"/>
              <a:gd name="connsiteY14" fmla="*/ 2685442 h 4003460"/>
              <a:gd name="connsiteX15" fmla="*/ 4172306 w 4595386"/>
              <a:gd name="connsiteY15" fmla="*/ 2562612 h 4003460"/>
              <a:gd name="connsiteX16" fmla="*/ 4063124 w 4595386"/>
              <a:gd name="connsiteY16" fmla="*/ 2412487 h 4003460"/>
              <a:gd name="connsiteX17" fmla="*/ 4063004 w 4595386"/>
              <a:gd name="connsiteY17" fmla="*/ 2103607 h 4003460"/>
              <a:gd name="connsiteX18" fmla="*/ 4145010 w 4595386"/>
              <a:gd name="connsiteY18" fmla="*/ 1907520 h 4003460"/>
              <a:gd name="connsiteX19" fmla="*/ 4277219 w 4595386"/>
              <a:gd name="connsiteY19" fmla="*/ 1924777 h 4003460"/>
              <a:gd name="connsiteX20" fmla="*/ 4449770 w 4595386"/>
              <a:gd name="connsiteY20" fmla="*/ 1778615 h 4003460"/>
              <a:gd name="connsiteX21" fmla="*/ 4581980 w 4595386"/>
              <a:gd name="connsiteY21" fmla="*/ 1665471 h 4003460"/>
              <a:gd name="connsiteX22" fmla="*/ 4595386 w 4595386"/>
              <a:gd name="connsiteY22" fmla="*/ 1402552 h 4003460"/>
              <a:gd name="connsiteX23" fmla="*/ 4445261 w 4595386"/>
              <a:gd name="connsiteY23" fmla="*/ 924881 h 4003460"/>
              <a:gd name="connsiteX24" fmla="*/ 4336079 w 4595386"/>
              <a:gd name="connsiteY24" fmla="*/ 802051 h 4003460"/>
              <a:gd name="connsiteX25" fmla="*/ 4090419 w 4595386"/>
              <a:gd name="connsiteY25" fmla="*/ 542743 h 4003460"/>
              <a:gd name="connsiteX26" fmla="*/ 3844760 w 4595386"/>
              <a:gd name="connsiteY26" fmla="*/ 433561 h 4003460"/>
              <a:gd name="connsiteX27" fmla="*/ 3571804 w 4595386"/>
              <a:gd name="connsiteY27" fmla="*/ 297084 h 4003460"/>
              <a:gd name="connsiteX28" fmla="*/ 3285201 w 4595386"/>
              <a:gd name="connsiteY28" fmla="*/ 133311 h 4003460"/>
              <a:gd name="connsiteX29" fmla="*/ 2985192 w 4595386"/>
              <a:gd name="connsiteY29" fmla="*/ 29499 h 4003460"/>
              <a:gd name="connsiteX30" fmla="*/ 2621090 w 4595386"/>
              <a:gd name="connsiteY30" fmla="*/ 2555 h 4003460"/>
              <a:gd name="connsiteX31" fmla="*/ 2207149 w 4595386"/>
              <a:gd name="connsiteY31" fmla="*/ 0 h 4003460"/>
              <a:gd name="connsiteX32" fmla="*/ 1988544 w 4595386"/>
              <a:gd name="connsiteY32" fmla="*/ 27647 h 4003460"/>
              <a:gd name="connsiteX33" fmla="*/ 1788313 w 4595386"/>
              <a:gd name="connsiteY33" fmla="*/ 86440 h 4003460"/>
              <a:gd name="connsiteX34" fmla="*/ 1665027 w 4595386"/>
              <a:gd name="connsiteY34" fmla="*/ 106276 h 4003460"/>
              <a:gd name="connsiteX35" fmla="*/ 1442033 w 4595386"/>
              <a:gd name="connsiteY35" fmla="*/ 197495 h 4003460"/>
              <a:gd name="connsiteX36" fmla="*/ 1378545 w 4595386"/>
              <a:gd name="connsiteY36" fmla="*/ 288363 h 4003460"/>
              <a:gd name="connsiteX37" fmla="*/ 1265093 w 4595386"/>
              <a:gd name="connsiteY37" fmla="*/ 406524 h 4003460"/>
              <a:gd name="connsiteX38" fmla="*/ 1045888 w 4595386"/>
              <a:gd name="connsiteY38" fmla="*/ 556300 h 4003460"/>
              <a:gd name="connsiteX39" fmla="*/ 918789 w 4595386"/>
              <a:gd name="connsiteY39" fmla="*/ 625594 h 4003460"/>
              <a:gd name="connsiteX40" fmla="*/ 704933 w 4595386"/>
              <a:gd name="connsiteY40" fmla="*/ 735831 h 4003460"/>
              <a:gd name="connsiteX41" fmla="*/ 463423 w 4595386"/>
              <a:gd name="connsiteY41" fmla="*/ 1056951 h 4003460"/>
              <a:gd name="connsiteX42" fmla="*/ 258226 w 4595386"/>
              <a:gd name="connsiteY42" fmla="*/ 1180132 h 4003460"/>
              <a:gd name="connsiteX43" fmla="*/ 158302 w 4595386"/>
              <a:gd name="connsiteY43" fmla="*/ 1578826 h 4003460"/>
              <a:gd name="connsiteX44" fmla="*/ 104193 w 4595386"/>
              <a:gd name="connsiteY44" fmla="*/ 1931204 h 4003460"/>
              <a:gd name="connsiteX45" fmla="*/ 36194 w 4595386"/>
              <a:gd name="connsiteY45" fmla="*/ 2140236 h 4003460"/>
              <a:gd name="connsiteX46" fmla="*/ 0 w 4595386"/>
              <a:gd name="connsiteY46" fmla="*/ 2276361 h 4003460"/>
              <a:gd name="connsiteX47" fmla="*/ 73228 w 4595386"/>
              <a:gd name="connsiteY47" fmla="*/ 2521669 h 4003460"/>
              <a:gd name="connsiteX48" fmla="*/ 200807 w 4595386"/>
              <a:gd name="connsiteY48" fmla="*/ 2685442 h 4003460"/>
              <a:gd name="connsiteX49" fmla="*/ 337285 w 4595386"/>
              <a:gd name="connsiteY49" fmla="*/ 2944749 h 4003460"/>
              <a:gd name="connsiteX50" fmla="*/ 295622 w 4595386"/>
              <a:gd name="connsiteY50" fmla="*/ 3013341 h 4003460"/>
              <a:gd name="connsiteX51" fmla="*/ 254438 w 4595386"/>
              <a:gd name="connsiteY51" fmla="*/ 3046007 h 4003460"/>
              <a:gd name="connsiteX52" fmla="*/ 259068 w 4595386"/>
              <a:gd name="connsiteY52" fmla="*/ 3313239 h 4003460"/>
              <a:gd name="connsiteX53" fmla="*/ 323038 w 4595386"/>
              <a:gd name="connsiteY53" fmla="*/ 3494622 h 4003460"/>
              <a:gd name="connsiteX54" fmla="*/ 514706 w 4595386"/>
              <a:gd name="connsiteY54" fmla="*/ 3599842 h 4003460"/>
              <a:gd name="connsiteX55" fmla="*/ 719182 w 4595386"/>
              <a:gd name="connsiteY55" fmla="*/ 3600546 h 4003460"/>
              <a:gd name="connsiteX56" fmla="*/ 823376 w 4595386"/>
              <a:gd name="connsiteY56" fmla="*/ 3542345 h 4003460"/>
              <a:gd name="connsiteX57" fmla="*/ 954863 w 4595386"/>
              <a:gd name="connsiteY57" fmla="*/ 3437477 h 4003460"/>
              <a:gd name="connsiteX58" fmla="*/ 1191863 w 4595386"/>
              <a:gd name="connsiteY58" fmla="*/ 3337275 h 4003460"/>
              <a:gd name="connsiteX59" fmla="*/ 1369526 w 4595386"/>
              <a:gd name="connsiteY59" fmla="*/ 3233464 h 4003460"/>
              <a:gd name="connsiteX60" fmla="*/ 1487967 w 4595386"/>
              <a:gd name="connsiteY60" fmla="*/ 3214798 h 4003460"/>
              <a:gd name="connsiteX61" fmla="*/ 1628712 w 4595386"/>
              <a:gd name="connsiteY61" fmla="*/ 3218761 h 4003460"/>
              <a:gd name="connsiteX62" fmla="*/ 1819900 w 4595386"/>
              <a:gd name="connsiteY62" fmla="*/ 3431754 h 4003460"/>
              <a:gd name="connsiteX63" fmla="*/ 1728515 w 4595386"/>
              <a:gd name="connsiteY63" fmla="*/ 3616748 h 4003460"/>
              <a:gd name="connsiteX64" fmla="*/ 1879483 w 4595386"/>
              <a:gd name="connsiteY64" fmla="*/ 3636118 h 4003460"/>
              <a:gd name="connsiteX65" fmla="*/ 2044456 w 4595386"/>
              <a:gd name="connsiteY65" fmla="*/ 3764319 h 4003460"/>
              <a:gd name="connsiteX66" fmla="*/ 2279776 w 4595386"/>
              <a:gd name="connsiteY66" fmla="*/ 3848317 h 4003460"/>
              <a:gd name="connsiteX67" fmla="*/ 2443669 w 4595386"/>
              <a:gd name="connsiteY67" fmla="*/ 3902908 h 4003460"/>
              <a:gd name="connsiteX68" fmla="*/ 2644117 w 4595386"/>
              <a:gd name="connsiteY68" fmla="*/ 3859760 h 4003460"/>
              <a:gd name="connsiteX69" fmla="*/ 2871980 w 4595386"/>
              <a:gd name="connsiteY69" fmla="*/ 4003108 h 4003460"/>
              <a:gd name="connsiteX70" fmla="*/ 2967156 w 4595386"/>
              <a:gd name="connsiteY70" fmla="*/ 4003460 h 4003460"/>
              <a:gd name="connsiteX71" fmla="*/ 3070385 w 4595386"/>
              <a:gd name="connsiteY71" fmla="*/ 3933019 h 4003460"/>
              <a:gd name="connsiteX72" fmla="*/ 3197604 w 4595386"/>
              <a:gd name="connsiteY72" fmla="*/ 3838891 h 4003460"/>
              <a:gd name="connsiteX0" fmla="*/ 3136623 w 4595386"/>
              <a:gd name="connsiteY0" fmla="*/ 3739006 h 4003460"/>
              <a:gd name="connsiteX1" fmla="*/ 3364445 w 4595386"/>
              <a:gd name="connsiteY1" fmla="*/ 3803411 h 4003460"/>
              <a:gd name="connsiteX2" fmla="*/ 3510182 w 4595386"/>
              <a:gd name="connsiteY2" fmla="*/ 3799449 h 4003460"/>
              <a:gd name="connsiteX3" fmla="*/ 3747544 w 4595386"/>
              <a:gd name="connsiteY3" fmla="*/ 3852631 h 4003460"/>
              <a:gd name="connsiteX4" fmla="*/ 3871335 w 4595386"/>
              <a:gd name="connsiteY4" fmla="*/ 3867075 h 4003460"/>
              <a:gd name="connsiteX5" fmla="*/ 3844280 w 4595386"/>
              <a:gd name="connsiteY5" fmla="*/ 3726283 h 4003460"/>
              <a:gd name="connsiteX6" fmla="*/ 3862797 w 4595386"/>
              <a:gd name="connsiteY6" fmla="*/ 3689655 h 4003460"/>
              <a:gd name="connsiteX7" fmla="*/ 3807966 w 4595386"/>
              <a:gd name="connsiteY7" fmla="*/ 3653729 h 4003460"/>
              <a:gd name="connsiteX8" fmla="*/ 3803336 w 4595386"/>
              <a:gd name="connsiteY8" fmla="*/ 3466976 h 4003460"/>
              <a:gd name="connsiteX9" fmla="*/ 3862437 w 4595386"/>
              <a:gd name="connsiteY9" fmla="*/ 3294572 h 4003460"/>
              <a:gd name="connsiteX10" fmla="*/ 3925925 w 4595386"/>
              <a:gd name="connsiteY10" fmla="*/ 3172799 h 4003460"/>
              <a:gd name="connsiteX11" fmla="*/ 4048756 w 4595386"/>
              <a:gd name="connsiteY11" fmla="*/ 3068283 h 4003460"/>
              <a:gd name="connsiteX12" fmla="*/ 4190222 w 4595386"/>
              <a:gd name="connsiteY12" fmla="*/ 2953731 h 4003460"/>
              <a:gd name="connsiteX13" fmla="*/ 4267840 w 4595386"/>
              <a:gd name="connsiteY13" fmla="*/ 2808272 h 4003460"/>
              <a:gd name="connsiteX14" fmla="*/ 4281488 w 4595386"/>
              <a:gd name="connsiteY14" fmla="*/ 2685442 h 4003460"/>
              <a:gd name="connsiteX15" fmla="*/ 4172306 w 4595386"/>
              <a:gd name="connsiteY15" fmla="*/ 2562612 h 4003460"/>
              <a:gd name="connsiteX16" fmla="*/ 4063124 w 4595386"/>
              <a:gd name="connsiteY16" fmla="*/ 2412487 h 4003460"/>
              <a:gd name="connsiteX17" fmla="*/ 4063004 w 4595386"/>
              <a:gd name="connsiteY17" fmla="*/ 2103607 h 4003460"/>
              <a:gd name="connsiteX18" fmla="*/ 4145010 w 4595386"/>
              <a:gd name="connsiteY18" fmla="*/ 1907520 h 4003460"/>
              <a:gd name="connsiteX19" fmla="*/ 4277219 w 4595386"/>
              <a:gd name="connsiteY19" fmla="*/ 1924777 h 4003460"/>
              <a:gd name="connsiteX20" fmla="*/ 4449770 w 4595386"/>
              <a:gd name="connsiteY20" fmla="*/ 1778615 h 4003460"/>
              <a:gd name="connsiteX21" fmla="*/ 4581980 w 4595386"/>
              <a:gd name="connsiteY21" fmla="*/ 1665471 h 4003460"/>
              <a:gd name="connsiteX22" fmla="*/ 4595386 w 4595386"/>
              <a:gd name="connsiteY22" fmla="*/ 1402552 h 4003460"/>
              <a:gd name="connsiteX23" fmla="*/ 4445261 w 4595386"/>
              <a:gd name="connsiteY23" fmla="*/ 924881 h 4003460"/>
              <a:gd name="connsiteX24" fmla="*/ 4336079 w 4595386"/>
              <a:gd name="connsiteY24" fmla="*/ 802051 h 4003460"/>
              <a:gd name="connsiteX25" fmla="*/ 4090419 w 4595386"/>
              <a:gd name="connsiteY25" fmla="*/ 542743 h 4003460"/>
              <a:gd name="connsiteX26" fmla="*/ 3844760 w 4595386"/>
              <a:gd name="connsiteY26" fmla="*/ 433561 h 4003460"/>
              <a:gd name="connsiteX27" fmla="*/ 3571804 w 4595386"/>
              <a:gd name="connsiteY27" fmla="*/ 297084 h 4003460"/>
              <a:gd name="connsiteX28" fmla="*/ 3285201 w 4595386"/>
              <a:gd name="connsiteY28" fmla="*/ 133311 h 4003460"/>
              <a:gd name="connsiteX29" fmla="*/ 2985192 w 4595386"/>
              <a:gd name="connsiteY29" fmla="*/ 29499 h 4003460"/>
              <a:gd name="connsiteX30" fmla="*/ 2621090 w 4595386"/>
              <a:gd name="connsiteY30" fmla="*/ 2555 h 4003460"/>
              <a:gd name="connsiteX31" fmla="*/ 2207149 w 4595386"/>
              <a:gd name="connsiteY31" fmla="*/ 0 h 4003460"/>
              <a:gd name="connsiteX32" fmla="*/ 1988544 w 4595386"/>
              <a:gd name="connsiteY32" fmla="*/ 27647 h 4003460"/>
              <a:gd name="connsiteX33" fmla="*/ 1788313 w 4595386"/>
              <a:gd name="connsiteY33" fmla="*/ 86440 h 4003460"/>
              <a:gd name="connsiteX34" fmla="*/ 1665027 w 4595386"/>
              <a:gd name="connsiteY34" fmla="*/ 106276 h 4003460"/>
              <a:gd name="connsiteX35" fmla="*/ 1442033 w 4595386"/>
              <a:gd name="connsiteY35" fmla="*/ 197495 h 4003460"/>
              <a:gd name="connsiteX36" fmla="*/ 1378545 w 4595386"/>
              <a:gd name="connsiteY36" fmla="*/ 288363 h 4003460"/>
              <a:gd name="connsiteX37" fmla="*/ 1265093 w 4595386"/>
              <a:gd name="connsiteY37" fmla="*/ 406524 h 4003460"/>
              <a:gd name="connsiteX38" fmla="*/ 1045888 w 4595386"/>
              <a:gd name="connsiteY38" fmla="*/ 556300 h 4003460"/>
              <a:gd name="connsiteX39" fmla="*/ 918789 w 4595386"/>
              <a:gd name="connsiteY39" fmla="*/ 625594 h 4003460"/>
              <a:gd name="connsiteX40" fmla="*/ 704933 w 4595386"/>
              <a:gd name="connsiteY40" fmla="*/ 735831 h 4003460"/>
              <a:gd name="connsiteX41" fmla="*/ 463423 w 4595386"/>
              <a:gd name="connsiteY41" fmla="*/ 1056951 h 4003460"/>
              <a:gd name="connsiteX42" fmla="*/ 258226 w 4595386"/>
              <a:gd name="connsiteY42" fmla="*/ 1180132 h 4003460"/>
              <a:gd name="connsiteX43" fmla="*/ 158302 w 4595386"/>
              <a:gd name="connsiteY43" fmla="*/ 1578826 h 4003460"/>
              <a:gd name="connsiteX44" fmla="*/ 104193 w 4595386"/>
              <a:gd name="connsiteY44" fmla="*/ 1931204 h 4003460"/>
              <a:gd name="connsiteX45" fmla="*/ 36194 w 4595386"/>
              <a:gd name="connsiteY45" fmla="*/ 2140236 h 4003460"/>
              <a:gd name="connsiteX46" fmla="*/ 0 w 4595386"/>
              <a:gd name="connsiteY46" fmla="*/ 2276361 h 4003460"/>
              <a:gd name="connsiteX47" fmla="*/ 73228 w 4595386"/>
              <a:gd name="connsiteY47" fmla="*/ 2521669 h 4003460"/>
              <a:gd name="connsiteX48" fmla="*/ 200807 w 4595386"/>
              <a:gd name="connsiteY48" fmla="*/ 2685442 h 4003460"/>
              <a:gd name="connsiteX49" fmla="*/ 337285 w 4595386"/>
              <a:gd name="connsiteY49" fmla="*/ 2944749 h 4003460"/>
              <a:gd name="connsiteX50" fmla="*/ 295622 w 4595386"/>
              <a:gd name="connsiteY50" fmla="*/ 3013341 h 4003460"/>
              <a:gd name="connsiteX51" fmla="*/ 254438 w 4595386"/>
              <a:gd name="connsiteY51" fmla="*/ 3046007 h 4003460"/>
              <a:gd name="connsiteX52" fmla="*/ 259068 w 4595386"/>
              <a:gd name="connsiteY52" fmla="*/ 3313239 h 4003460"/>
              <a:gd name="connsiteX53" fmla="*/ 323038 w 4595386"/>
              <a:gd name="connsiteY53" fmla="*/ 3494622 h 4003460"/>
              <a:gd name="connsiteX54" fmla="*/ 514706 w 4595386"/>
              <a:gd name="connsiteY54" fmla="*/ 3599842 h 4003460"/>
              <a:gd name="connsiteX55" fmla="*/ 719182 w 4595386"/>
              <a:gd name="connsiteY55" fmla="*/ 3600546 h 4003460"/>
              <a:gd name="connsiteX56" fmla="*/ 823376 w 4595386"/>
              <a:gd name="connsiteY56" fmla="*/ 3542345 h 4003460"/>
              <a:gd name="connsiteX57" fmla="*/ 954863 w 4595386"/>
              <a:gd name="connsiteY57" fmla="*/ 3437477 h 4003460"/>
              <a:gd name="connsiteX58" fmla="*/ 1191863 w 4595386"/>
              <a:gd name="connsiteY58" fmla="*/ 3337275 h 4003460"/>
              <a:gd name="connsiteX59" fmla="*/ 1369526 w 4595386"/>
              <a:gd name="connsiteY59" fmla="*/ 3233464 h 4003460"/>
              <a:gd name="connsiteX60" fmla="*/ 1487967 w 4595386"/>
              <a:gd name="connsiteY60" fmla="*/ 3214798 h 4003460"/>
              <a:gd name="connsiteX61" fmla="*/ 1628712 w 4595386"/>
              <a:gd name="connsiteY61" fmla="*/ 3218761 h 4003460"/>
              <a:gd name="connsiteX62" fmla="*/ 1819900 w 4595386"/>
              <a:gd name="connsiteY62" fmla="*/ 3431754 h 4003460"/>
              <a:gd name="connsiteX63" fmla="*/ 1728515 w 4595386"/>
              <a:gd name="connsiteY63" fmla="*/ 3616748 h 4003460"/>
              <a:gd name="connsiteX64" fmla="*/ 1879483 w 4595386"/>
              <a:gd name="connsiteY64" fmla="*/ 3636118 h 4003460"/>
              <a:gd name="connsiteX65" fmla="*/ 2044456 w 4595386"/>
              <a:gd name="connsiteY65" fmla="*/ 3764319 h 4003460"/>
              <a:gd name="connsiteX66" fmla="*/ 2279776 w 4595386"/>
              <a:gd name="connsiteY66" fmla="*/ 3848317 h 4003460"/>
              <a:gd name="connsiteX67" fmla="*/ 2443669 w 4595386"/>
              <a:gd name="connsiteY67" fmla="*/ 3902908 h 4003460"/>
              <a:gd name="connsiteX68" fmla="*/ 2644117 w 4595386"/>
              <a:gd name="connsiteY68" fmla="*/ 3859760 h 4003460"/>
              <a:gd name="connsiteX69" fmla="*/ 2871980 w 4595386"/>
              <a:gd name="connsiteY69" fmla="*/ 4003108 h 4003460"/>
              <a:gd name="connsiteX70" fmla="*/ 2967156 w 4595386"/>
              <a:gd name="connsiteY70" fmla="*/ 4003460 h 4003460"/>
              <a:gd name="connsiteX71" fmla="*/ 3070385 w 4595386"/>
              <a:gd name="connsiteY71" fmla="*/ 3933019 h 4003460"/>
              <a:gd name="connsiteX72" fmla="*/ 3136623 w 4595386"/>
              <a:gd name="connsiteY72" fmla="*/ 3739006 h 4003460"/>
              <a:gd name="connsiteX0" fmla="*/ 3136623 w 4595386"/>
              <a:gd name="connsiteY0" fmla="*/ 3739006 h 4003460"/>
              <a:gd name="connsiteX1" fmla="*/ 3364445 w 4595386"/>
              <a:gd name="connsiteY1" fmla="*/ 3803411 h 4003460"/>
              <a:gd name="connsiteX2" fmla="*/ 3510182 w 4595386"/>
              <a:gd name="connsiteY2" fmla="*/ 3799449 h 4003460"/>
              <a:gd name="connsiteX3" fmla="*/ 3747544 w 4595386"/>
              <a:gd name="connsiteY3" fmla="*/ 3852631 h 4003460"/>
              <a:gd name="connsiteX4" fmla="*/ 3871335 w 4595386"/>
              <a:gd name="connsiteY4" fmla="*/ 3867075 h 4003460"/>
              <a:gd name="connsiteX5" fmla="*/ 3844280 w 4595386"/>
              <a:gd name="connsiteY5" fmla="*/ 3726283 h 4003460"/>
              <a:gd name="connsiteX6" fmla="*/ 3862797 w 4595386"/>
              <a:gd name="connsiteY6" fmla="*/ 3689655 h 4003460"/>
              <a:gd name="connsiteX7" fmla="*/ 3807966 w 4595386"/>
              <a:gd name="connsiteY7" fmla="*/ 3653729 h 4003460"/>
              <a:gd name="connsiteX8" fmla="*/ 3803336 w 4595386"/>
              <a:gd name="connsiteY8" fmla="*/ 3466976 h 4003460"/>
              <a:gd name="connsiteX9" fmla="*/ 3862437 w 4595386"/>
              <a:gd name="connsiteY9" fmla="*/ 3294572 h 4003460"/>
              <a:gd name="connsiteX10" fmla="*/ 3925925 w 4595386"/>
              <a:gd name="connsiteY10" fmla="*/ 3172799 h 4003460"/>
              <a:gd name="connsiteX11" fmla="*/ 4048756 w 4595386"/>
              <a:gd name="connsiteY11" fmla="*/ 3068283 h 4003460"/>
              <a:gd name="connsiteX12" fmla="*/ 4190222 w 4595386"/>
              <a:gd name="connsiteY12" fmla="*/ 2953731 h 4003460"/>
              <a:gd name="connsiteX13" fmla="*/ 4267840 w 4595386"/>
              <a:gd name="connsiteY13" fmla="*/ 2808272 h 4003460"/>
              <a:gd name="connsiteX14" fmla="*/ 4281488 w 4595386"/>
              <a:gd name="connsiteY14" fmla="*/ 2685442 h 4003460"/>
              <a:gd name="connsiteX15" fmla="*/ 4172306 w 4595386"/>
              <a:gd name="connsiteY15" fmla="*/ 2562612 h 4003460"/>
              <a:gd name="connsiteX16" fmla="*/ 4063124 w 4595386"/>
              <a:gd name="connsiteY16" fmla="*/ 2412487 h 4003460"/>
              <a:gd name="connsiteX17" fmla="*/ 4063004 w 4595386"/>
              <a:gd name="connsiteY17" fmla="*/ 2103607 h 4003460"/>
              <a:gd name="connsiteX18" fmla="*/ 4145010 w 4595386"/>
              <a:gd name="connsiteY18" fmla="*/ 1907520 h 4003460"/>
              <a:gd name="connsiteX19" fmla="*/ 4277219 w 4595386"/>
              <a:gd name="connsiteY19" fmla="*/ 1924777 h 4003460"/>
              <a:gd name="connsiteX20" fmla="*/ 4449770 w 4595386"/>
              <a:gd name="connsiteY20" fmla="*/ 1778615 h 4003460"/>
              <a:gd name="connsiteX21" fmla="*/ 4581980 w 4595386"/>
              <a:gd name="connsiteY21" fmla="*/ 1665471 h 4003460"/>
              <a:gd name="connsiteX22" fmla="*/ 4595386 w 4595386"/>
              <a:gd name="connsiteY22" fmla="*/ 1402552 h 4003460"/>
              <a:gd name="connsiteX23" fmla="*/ 4445261 w 4595386"/>
              <a:gd name="connsiteY23" fmla="*/ 924881 h 4003460"/>
              <a:gd name="connsiteX24" fmla="*/ 4336079 w 4595386"/>
              <a:gd name="connsiteY24" fmla="*/ 802051 h 4003460"/>
              <a:gd name="connsiteX25" fmla="*/ 4090419 w 4595386"/>
              <a:gd name="connsiteY25" fmla="*/ 542743 h 4003460"/>
              <a:gd name="connsiteX26" fmla="*/ 3844760 w 4595386"/>
              <a:gd name="connsiteY26" fmla="*/ 433561 h 4003460"/>
              <a:gd name="connsiteX27" fmla="*/ 3571804 w 4595386"/>
              <a:gd name="connsiteY27" fmla="*/ 297084 h 4003460"/>
              <a:gd name="connsiteX28" fmla="*/ 3285201 w 4595386"/>
              <a:gd name="connsiteY28" fmla="*/ 133311 h 4003460"/>
              <a:gd name="connsiteX29" fmla="*/ 2985192 w 4595386"/>
              <a:gd name="connsiteY29" fmla="*/ 29499 h 4003460"/>
              <a:gd name="connsiteX30" fmla="*/ 2621090 w 4595386"/>
              <a:gd name="connsiteY30" fmla="*/ 2555 h 4003460"/>
              <a:gd name="connsiteX31" fmla="*/ 2207149 w 4595386"/>
              <a:gd name="connsiteY31" fmla="*/ 0 h 4003460"/>
              <a:gd name="connsiteX32" fmla="*/ 1988544 w 4595386"/>
              <a:gd name="connsiteY32" fmla="*/ 27647 h 4003460"/>
              <a:gd name="connsiteX33" fmla="*/ 1788313 w 4595386"/>
              <a:gd name="connsiteY33" fmla="*/ 86440 h 4003460"/>
              <a:gd name="connsiteX34" fmla="*/ 1665027 w 4595386"/>
              <a:gd name="connsiteY34" fmla="*/ 106276 h 4003460"/>
              <a:gd name="connsiteX35" fmla="*/ 1442033 w 4595386"/>
              <a:gd name="connsiteY35" fmla="*/ 197495 h 4003460"/>
              <a:gd name="connsiteX36" fmla="*/ 1378545 w 4595386"/>
              <a:gd name="connsiteY36" fmla="*/ 288363 h 4003460"/>
              <a:gd name="connsiteX37" fmla="*/ 1265093 w 4595386"/>
              <a:gd name="connsiteY37" fmla="*/ 406524 h 4003460"/>
              <a:gd name="connsiteX38" fmla="*/ 1045888 w 4595386"/>
              <a:gd name="connsiteY38" fmla="*/ 556300 h 4003460"/>
              <a:gd name="connsiteX39" fmla="*/ 918789 w 4595386"/>
              <a:gd name="connsiteY39" fmla="*/ 625594 h 4003460"/>
              <a:gd name="connsiteX40" fmla="*/ 704933 w 4595386"/>
              <a:gd name="connsiteY40" fmla="*/ 735831 h 4003460"/>
              <a:gd name="connsiteX41" fmla="*/ 463423 w 4595386"/>
              <a:gd name="connsiteY41" fmla="*/ 1056951 h 4003460"/>
              <a:gd name="connsiteX42" fmla="*/ 258226 w 4595386"/>
              <a:gd name="connsiteY42" fmla="*/ 1180132 h 4003460"/>
              <a:gd name="connsiteX43" fmla="*/ 158302 w 4595386"/>
              <a:gd name="connsiteY43" fmla="*/ 1578826 h 4003460"/>
              <a:gd name="connsiteX44" fmla="*/ 104193 w 4595386"/>
              <a:gd name="connsiteY44" fmla="*/ 1931204 h 4003460"/>
              <a:gd name="connsiteX45" fmla="*/ 36194 w 4595386"/>
              <a:gd name="connsiteY45" fmla="*/ 2140236 h 4003460"/>
              <a:gd name="connsiteX46" fmla="*/ 0 w 4595386"/>
              <a:gd name="connsiteY46" fmla="*/ 2276361 h 4003460"/>
              <a:gd name="connsiteX47" fmla="*/ 73228 w 4595386"/>
              <a:gd name="connsiteY47" fmla="*/ 2521669 h 4003460"/>
              <a:gd name="connsiteX48" fmla="*/ 200807 w 4595386"/>
              <a:gd name="connsiteY48" fmla="*/ 2685442 h 4003460"/>
              <a:gd name="connsiteX49" fmla="*/ 337285 w 4595386"/>
              <a:gd name="connsiteY49" fmla="*/ 2944749 h 4003460"/>
              <a:gd name="connsiteX50" fmla="*/ 295622 w 4595386"/>
              <a:gd name="connsiteY50" fmla="*/ 3013341 h 4003460"/>
              <a:gd name="connsiteX51" fmla="*/ 254438 w 4595386"/>
              <a:gd name="connsiteY51" fmla="*/ 3046007 h 4003460"/>
              <a:gd name="connsiteX52" fmla="*/ 259068 w 4595386"/>
              <a:gd name="connsiteY52" fmla="*/ 3313239 h 4003460"/>
              <a:gd name="connsiteX53" fmla="*/ 323038 w 4595386"/>
              <a:gd name="connsiteY53" fmla="*/ 3494622 h 4003460"/>
              <a:gd name="connsiteX54" fmla="*/ 514706 w 4595386"/>
              <a:gd name="connsiteY54" fmla="*/ 3599842 h 4003460"/>
              <a:gd name="connsiteX55" fmla="*/ 719182 w 4595386"/>
              <a:gd name="connsiteY55" fmla="*/ 3600546 h 4003460"/>
              <a:gd name="connsiteX56" fmla="*/ 823376 w 4595386"/>
              <a:gd name="connsiteY56" fmla="*/ 3542345 h 4003460"/>
              <a:gd name="connsiteX57" fmla="*/ 954863 w 4595386"/>
              <a:gd name="connsiteY57" fmla="*/ 3437477 h 4003460"/>
              <a:gd name="connsiteX58" fmla="*/ 1191863 w 4595386"/>
              <a:gd name="connsiteY58" fmla="*/ 3337275 h 4003460"/>
              <a:gd name="connsiteX59" fmla="*/ 1369526 w 4595386"/>
              <a:gd name="connsiteY59" fmla="*/ 3233464 h 4003460"/>
              <a:gd name="connsiteX60" fmla="*/ 1487967 w 4595386"/>
              <a:gd name="connsiteY60" fmla="*/ 3214798 h 4003460"/>
              <a:gd name="connsiteX61" fmla="*/ 1628712 w 4595386"/>
              <a:gd name="connsiteY61" fmla="*/ 3218761 h 4003460"/>
              <a:gd name="connsiteX62" fmla="*/ 1819900 w 4595386"/>
              <a:gd name="connsiteY62" fmla="*/ 3431754 h 4003460"/>
              <a:gd name="connsiteX63" fmla="*/ 1728515 w 4595386"/>
              <a:gd name="connsiteY63" fmla="*/ 3616748 h 4003460"/>
              <a:gd name="connsiteX64" fmla="*/ 1879483 w 4595386"/>
              <a:gd name="connsiteY64" fmla="*/ 3636118 h 4003460"/>
              <a:gd name="connsiteX65" fmla="*/ 2044456 w 4595386"/>
              <a:gd name="connsiteY65" fmla="*/ 3764319 h 4003460"/>
              <a:gd name="connsiteX66" fmla="*/ 2279776 w 4595386"/>
              <a:gd name="connsiteY66" fmla="*/ 3848317 h 4003460"/>
              <a:gd name="connsiteX67" fmla="*/ 2443669 w 4595386"/>
              <a:gd name="connsiteY67" fmla="*/ 3902908 h 4003460"/>
              <a:gd name="connsiteX68" fmla="*/ 2644117 w 4595386"/>
              <a:gd name="connsiteY68" fmla="*/ 3859760 h 4003460"/>
              <a:gd name="connsiteX69" fmla="*/ 2871980 w 4595386"/>
              <a:gd name="connsiteY69" fmla="*/ 4003108 h 4003460"/>
              <a:gd name="connsiteX70" fmla="*/ 2967156 w 4595386"/>
              <a:gd name="connsiteY70" fmla="*/ 4003460 h 4003460"/>
              <a:gd name="connsiteX71" fmla="*/ 3039895 w 4595386"/>
              <a:gd name="connsiteY71" fmla="*/ 3683308 h 4003460"/>
              <a:gd name="connsiteX72" fmla="*/ 3136623 w 4595386"/>
              <a:gd name="connsiteY72" fmla="*/ 3739006 h 4003460"/>
              <a:gd name="connsiteX0" fmla="*/ 3136623 w 4595386"/>
              <a:gd name="connsiteY0" fmla="*/ 3739006 h 4003108"/>
              <a:gd name="connsiteX1" fmla="*/ 3364445 w 4595386"/>
              <a:gd name="connsiteY1" fmla="*/ 3803411 h 4003108"/>
              <a:gd name="connsiteX2" fmla="*/ 3510182 w 4595386"/>
              <a:gd name="connsiteY2" fmla="*/ 3799449 h 4003108"/>
              <a:gd name="connsiteX3" fmla="*/ 3747544 w 4595386"/>
              <a:gd name="connsiteY3" fmla="*/ 3852631 h 4003108"/>
              <a:gd name="connsiteX4" fmla="*/ 3871335 w 4595386"/>
              <a:gd name="connsiteY4" fmla="*/ 3867075 h 4003108"/>
              <a:gd name="connsiteX5" fmla="*/ 3844280 w 4595386"/>
              <a:gd name="connsiteY5" fmla="*/ 3726283 h 4003108"/>
              <a:gd name="connsiteX6" fmla="*/ 3862797 w 4595386"/>
              <a:gd name="connsiteY6" fmla="*/ 3689655 h 4003108"/>
              <a:gd name="connsiteX7" fmla="*/ 3807966 w 4595386"/>
              <a:gd name="connsiteY7" fmla="*/ 3653729 h 4003108"/>
              <a:gd name="connsiteX8" fmla="*/ 3803336 w 4595386"/>
              <a:gd name="connsiteY8" fmla="*/ 3466976 h 4003108"/>
              <a:gd name="connsiteX9" fmla="*/ 3862437 w 4595386"/>
              <a:gd name="connsiteY9" fmla="*/ 3294572 h 4003108"/>
              <a:gd name="connsiteX10" fmla="*/ 3925925 w 4595386"/>
              <a:gd name="connsiteY10" fmla="*/ 3172799 h 4003108"/>
              <a:gd name="connsiteX11" fmla="*/ 4048756 w 4595386"/>
              <a:gd name="connsiteY11" fmla="*/ 3068283 h 4003108"/>
              <a:gd name="connsiteX12" fmla="*/ 4190222 w 4595386"/>
              <a:gd name="connsiteY12" fmla="*/ 2953731 h 4003108"/>
              <a:gd name="connsiteX13" fmla="*/ 4267840 w 4595386"/>
              <a:gd name="connsiteY13" fmla="*/ 2808272 h 4003108"/>
              <a:gd name="connsiteX14" fmla="*/ 4281488 w 4595386"/>
              <a:gd name="connsiteY14" fmla="*/ 2685442 h 4003108"/>
              <a:gd name="connsiteX15" fmla="*/ 4172306 w 4595386"/>
              <a:gd name="connsiteY15" fmla="*/ 2562612 h 4003108"/>
              <a:gd name="connsiteX16" fmla="*/ 4063124 w 4595386"/>
              <a:gd name="connsiteY16" fmla="*/ 2412487 h 4003108"/>
              <a:gd name="connsiteX17" fmla="*/ 4063004 w 4595386"/>
              <a:gd name="connsiteY17" fmla="*/ 2103607 h 4003108"/>
              <a:gd name="connsiteX18" fmla="*/ 4145010 w 4595386"/>
              <a:gd name="connsiteY18" fmla="*/ 1907520 h 4003108"/>
              <a:gd name="connsiteX19" fmla="*/ 4277219 w 4595386"/>
              <a:gd name="connsiteY19" fmla="*/ 1924777 h 4003108"/>
              <a:gd name="connsiteX20" fmla="*/ 4449770 w 4595386"/>
              <a:gd name="connsiteY20" fmla="*/ 1778615 h 4003108"/>
              <a:gd name="connsiteX21" fmla="*/ 4581980 w 4595386"/>
              <a:gd name="connsiteY21" fmla="*/ 1665471 h 4003108"/>
              <a:gd name="connsiteX22" fmla="*/ 4595386 w 4595386"/>
              <a:gd name="connsiteY22" fmla="*/ 1402552 h 4003108"/>
              <a:gd name="connsiteX23" fmla="*/ 4445261 w 4595386"/>
              <a:gd name="connsiteY23" fmla="*/ 924881 h 4003108"/>
              <a:gd name="connsiteX24" fmla="*/ 4336079 w 4595386"/>
              <a:gd name="connsiteY24" fmla="*/ 802051 h 4003108"/>
              <a:gd name="connsiteX25" fmla="*/ 4090419 w 4595386"/>
              <a:gd name="connsiteY25" fmla="*/ 542743 h 4003108"/>
              <a:gd name="connsiteX26" fmla="*/ 3844760 w 4595386"/>
              <a:gd name="connsiteY26" fmla="*/ 433561 h 4003108"/>
              <a:gd name="connsiteX27" fmla="*/ 3571804 w 4595386"/>
              <a:gd name="connsiteY27" fmla="*/ 297084 h 4003108"/>
              <a:gd name="connsiteX28" fmla="*/ 3285201 w 4595386"/>
              <a:gd name="connsiteY28" fmla="*/ 133311 h 4003108"/>
              <a:gd name="connsiteX29" fmla="*/ 2985192 w 4595386"/>
              <a:gd name="connsiteY29" fmla="*/ 29499 h 4003108"/>
              <a:gd name="connsiteX30" fmla="*/ 2621090 w 4595386"/>
              <a:gd name="connsiteY30" fmla="*/ 2555 h 4003108"/>
              <a:gd name="connsiteX31" fmla="*/ 2207149 w 4595386"/>
              <a:gd name="connsiteY31" fmla="*/ 0 h 4003108"/>
              <a:gd name="connsiteX32" fmla="*/ 1988544 w 4595386"/>
              <a:gd name="connsiteY32" fmla="*/ 27647 h 4003108"/>
              <a:gd name="connsiteX33" fmla="*/ 1788313 w 4595386"/>
              <a:gd name="connsiteY33" fmla="*/ 86440 h 4003108"/>
              <a:gd name="connsiteX34" fmla="*/ 1665027 w 4595386"/>
              <a:gd name="connsiteY34" fmla="*/ 106276 h 4003108"/>
              <a:gd name="connsiteX35" fmla="*/ 1442033 w 4595386"/>
              <a:gd name="connsiteY35" fmla="*/ 197495 h 4003108"/>
              <a:gd name="connsiteX36" fmla="*/ 1378545 w 4595386"/>
              <a:gd name="connsiteY36" fmla="*/ 288363 h 4003108"/>
              <a:gd name="connsiteX37" fmla="*/ 1265093 w 4595386"/>
              <a:gd name="connsiteY37" fmla="*/ 406524 h 4003108"/>
              <a:gd name="connsiteX38" fmla="*/ 1045888 w 4595386"/>
              <a:gd name="connsiteY38" fmla="*/ 556300 h 4003108"/>
              <a:gd name="connsiteX39" fmla="*/ 918789 w 4595386"/>
              <a:gd name="connsiteY39" fmla="*/ 625594 h 4003108"/>
              <a:gd name="connsiteX40" fmla="*/ 704933 w 4595386"/>
              <a:gd name="connsiteY40" fmla="*/ 735831 h 4003108"/>
              <a:gd name="connsiteX41" fmla="*/ 463423 w 4595386"/>
              <a:gd name="connsiteY41" fmla="*/ 1056951 h 4003108"/>
              <a:gd name="connsiteX42" fmla="*/ 258226 w 4595386"/>
              <a:gd name="connsiteY42" fmla="*/ 1180132 h 4003108"/>
              <a:gd name="connsiteX43" fmla="*/ 158302 w 4595386"/>
              <a:gd name="connsiteY43" fmla="*/ 1578826 h 4003108"/>
              <a:gd name="connsiteX44" fmla="*/ 104193 w 4595386"/>
              <a:gd name="connsiteY44" fmla="*/ 1931204 h 4003108"/>
              <a:gd name="connsiteX45" fmla="*/ 36194 w 4595386"/>
              <a:gd name="connsiteY45" fmla="*/ 2140236 h 4003108"/>
              <a:gd name="connsiteX46" fmla="*/ 0 w 4595386"/>
              <a:gd name="connsiteY46" fmla="*/ 2276361 h 4003108"/>
              <a:gd name="connsiteX47" fmla="*/ 73228 w 4595386"/>
              <a:gd name="connsiteY47" fmla="*/ 2521669 h 4003108"/>
              <a:gd name="connsiteX48" fmla="*/ 200807 w 4595386"/>
              <a:gd name="connsiteY48" fmla="*/ 2685442 h 4003108"/>
              <a:gd name="connsiteX49" fmla="*/ 337285 w 4595386"/>
              <a:gd name="connsiteY49" fmla="*/ 2944749 h 4003108"/>
              <a:gd name="connsiteX50" fmla="*/ 295622 w 4595386"/>
              <a:gd name="connsiteY50" fmla="*/ 3013341 h 4003108"/>
              <a:gd name="connsiteX51" fmla="*/ 254438 w 4595386"/>
              <a:gd name="connsiteY51" fmla="*/ 3046007 h 4003108"/>
              <a:gd name="connsiteX52" fmla="*/ 259068 w 4595386"/>
              <a:gd name="connsiteY52" fmla="*/ 3313239 h 4003108"/>
              <a:gd name="connsiteX53" fmla="*/ 323038 w 4595386"/>
              <a:gd name="connsiteY53" fmla="*/ 3494622 h 4003108"/>
              <a:gd name="connsiteX54" fmla="*/ 514706 w 4595386"/>
              <a:gd name="connsiteY54" fmla="*/ 3599842 h 4003108"/>
              <a:gd name="connsiteX55" fmla="*/ 719182 w 4595386"/>
              <a:gd name="connsiteY55" fmla="*/ 3600546 h 4003108"/>
              <a:gd name="connsiteX56" fmla="*/ 823376 w 4595386"/>
              <a:gd name="connsiteY56" fmla="*/ 3542345 h 4003108"/>
              <a:gd name="connsiteX57" fmla="*/ 954863 w 4595386"/>
              <a:gd name="connsiteY57" fmla="*/ 3437477 h 4003108"/>
              <a:gd name="connsiteX58" fmla="*/ 1191863 w 4595386"/>
              <a:gd name="connsiteY58" fmla="*/ 3337275 h 4003108"/>
              <a:gd name="connsiteX59" fmla="*/ 1369526 w 4595386"/>
              <a:gd name="connsiteY59" fmla="*/ 3233464 h 4003108"/>
              <a:gd name="connsiteX60" fmla="*/ 1487967 w 4595386"/>
              <a:gd name="connsiteY60" fmla="*/ 3214798 h 4003108"/>
              <a:gd name="connsiteX61" fmla="*/ 1628712 w 4595386"/>
              <a:gd name="connsiteY61" fmla="*/ 3218761 h 4003108"/>
              <a:gd name="connsiteX62" fmla="*/ 1819900 w 4595386"/>
              <a:gd name="connsiteY62" fmla="*/ 3431754 h 4003108"/>
              <a:gd name="connsiteX63" fmla="*/ 1728515 w 4595386"/>
              <a:gd name="connsiteY63" fmla="*/ 3616748 h 4003108"/>
              <a:gd name="connsiteX64" fmla="*/ 1879483 w 4595386"/>
              <a:gd name="connsiteY64" fmla="*/ 3636118 h 4003108"/>
              <a:gd name="connsiteX65" fmla="*/ 2044456 w 4595386"/>
              <a:gd name="connsiteY65" fmla="*/ 3764319 h 4003108"/>
              <a:gd name="connsiteX66" fmla="*/ 2279776 w 4595386"/>
              <a:gd name="connsiteY66" fmla="*/ 3848317 h 4003108"/>
              <a:gd name="connsiteX67" fmla="*/ 2443669 w 4595386"/>
              <a:gd name="connsiteY67" fmla="*/ 3902908 h 4003108"/>
              <a:gd name="connsiteX68" fmla="*/ 2644117 w 4595386"/>
              <a:gd name="connsiteY68" fmla="*/ 3859760 h 4003108"/>
              <a:gd name="connsiteX69" fmla="*/ 2871980 w 4595386"/>
              <a:gd name="connsiteY69" fmla="*/ 4003108 h 4003108"/>
              <a:gd name="connsiteX70" fmla="*/ 2885848 w 4595386"/>
              <a:gd name="connsiteY70" fmla="*/ 3593933 h 4003108"/>
              <a:gd name="connsiteX71" fmla="*/ 3039895 w 4595386"/>
              <a:gd name="connsiteY71" fmla="*/ 3683308 h 4003108"/>
              <a:gd name="connsiteX72" fmla="*/ 3136623 w 4595386"/>
              <a:gd name="connsiteY72" fmla="*/ 3739006 h 4003108"/>
              <a:gd name="connsiteX0" fmla="*/ 3136623 w 4595386"/>
              <a:gd name="connsiteY0" fmla="*/ 3739006 h 3902908"/>
              <a:gd name="connsiteX1" fmla="*/ 3364445 w 4595386"/>
              <a:gd name="connsiteY1" fmla="*/ 3803411 h 3902908"/>
              <a:gd name="connsiteX2" fmla="*/ 3510182 w 4595386"/>
              <a:gd name="connsiteY2" fmla="*/ 3799449 h 3902908"/>
              <a:gd name="connsiteX3" fmla="*/ 3747544 w 4595386"/>
              <a:gd name="connsiteY3" fmla="*/ 3852631 h 3902908"/>
              <a:gd name="connsiteX4" fmla="*/ 3871335 w 4595386"/>
              <a:gd name="connsiteY4" fmla="*/ 3867075 h 3902908"/>
              <a:gd name="connsiteX5" fmla="*/ 3844280 w 4595386"/>
              <a:gd name="connsiteY5" fmla="*/ 3726283 h 3902908"/>
              <a:gd name="connsiteX6" fmla="*/ 3862797 w 4595386"/>
              <a:gd name="connsiteY6" fmla="*/ 3689655 h 3902908"/>
              <a:gd name="connsiteX7" fmla="*/ 3807966 w 4595386"/>
              <a:gd name="connsiteY7" fmla="*/ 3653729 h 3902908"/>
              <a:gd name="connsiteX8" fmla="*/ 3803336 w 4595386"/>
              <a:gd name="connsiteY8" fmla="*/ 3466976 h 3902908"/>
              <a:gd name="connsiteX9" fmla="*/ 3862437 w 4595386"/>
              <a:gd name="connsiteY9" fmla="*/ 3294572 h 3902908"/>
              <a:gd name="connsiteX10" fmla="*/ 3925925 w 4595386"/>
              <a:gd name="connsiteY10" fmla="*/ 3172799 h 3902908"/>
              <a:gd name="connsiteX11" fmla="*/ 4048756 w 4595386"/>
              <a:gd name="connsiteY11" fmla="*/ 3068283 h 3902908"/>
              <a:gd name="connsiteX12" fmla="*/ 4190222 w 4595386"/>
              <a:gd name="connsiteY12" fmla="*/ 2953731 h 3902908"/>
              <a:gd name="connsiteX13" fmla="*/ 4267840 w 4595386"/>
              <a:gd name="connsiteY13" fmla="*/ 2808272 h 3902908"/>
              <a:gd name="connsiteX14" fmla="*/ 4281488 w 4595386"/>
              <a:gd name="connsiteY14" fmla="*/ 2685442 h 3902908"/>
              <a:gd name="connsiteX15" fmla="*/ 4172306 w 4595386"/>
              <a:gd name="connsiteY15" fmla="*/ 2562612 h 3902908"/>
              <a:gd name="connsiteX16" fmla="*/ 4063124 w 4595386"/>
              <a:gd name="connsiteY16" fmla="*/ 2412487 h 3902908"/>
              <a:gd name="connsiteX17" fmla="*/ 4063004 w 4595386"/>
              <a:gd name="connsiteY17" fmla="*/ 2103607 h 3902908"/>
              <a:gd name="connsiteX18" fmla="*/ 4145010 w 4595386"/>
              <a:gd name="connsiteY18" fmla="*/ 1907520 h 3902908"/>
              <a:gd name="connsiteX19" fmla="*/ 4277219 w 4595386"/>
              <a:gd name="connsiteY19" fmla="*/ 1924777 h 3902908"/>
              <a:gd name="connsiteX20" fmla="*/ 4449770 w 4595386"/>
              <a:gd name="connsiteY20" fmla="*/ 1778615 h 3902908"/>
              <a:gd name="connsiteX21" fmla="*/ 4581980 w 4595386"/>
              <a:gd name="connsiteY21" fmla="*/ 1665471 h 3902908"/>
              <a:gd name="connsiteX22" fmla="*/ 4595386 w 4595386"/>
              <a:gd name="connsiteY22" fmla="*/ 1402552 h 3902908"/>
              <a:gd name="connsiteX23" fmla="*/ 4445261 w 4595386"/>
              <a:gd name="connsiteY23" fmla="*/ 924881 h 3902908"/>
              <a:gd name="connsiteX24" fmla="*/ 4336079 w 4595386"/>
              <a:gd name="connsiteY24" fmla="*/ 802051 h 3902908"/>
              <a:gd name="connsiteX25" fmla="*/ 4090419 w 4595386"/>
              <a:gd name="connsiteY25" fmla="*/ 542743 h 3902908"/>
              <a:gd name="connsiteX26" fmla="*/ 3844760 w 4595386"/>
              <a:gd name="connsiteY26" fmla="*/ 433561 h 3902908"/>
              <a:gd name="connsiteX27" fmla="*/ 3571804 w 4595386"/>
              <a:gd name="connsiteY27" fmla="*/ 297084 h 3902908"/>
              <a:gd name="connsiteX28" fmla="*/ 3285201 w 4595386"/>
              <a:gd name="connsiteY28" fmla="*/ 133311 h 3902908"/>
              <a:gd name="connsiteX29" fmla="*/ 2985192 w 4595386"/>
              <a:gd name="connsiteY29" fmla="*/ 29499 h 3902908"/>
              <a:gd name="connsiteX30" fmla="*/ 2621090 w 4595386"/>
              <a:gd name="connsiteY30" fmla="*/ 2555 h 3902908"/>
              <a:gd name="connsiteX31" fmla="*/ 2207149 w 4595386"/>
              <a:gd name="connsiteY31" fmla="*/ 0 h 3902908"/>
              <a:gd name="connsiteX32" fmla="*/ 1988544 w 4595386"/>
              <a:gd name="connsiteY32" fmla="*/ 27647 h 3902908"/>
              <a:gd name="connsiteX33" fmla="*/ 1788313 w 4595386"/>
              <a:gd name="connsiteY33" fmla="*/ 86440 h 3902908"/>
              <a:gd name="connsiteX34" fmla="*/ 1665027 w 4595386"/>
              <a:gd name="connsiteY34" fmla="*/ 106276 h 3902908"/>
              <a:gd name="connsiteX35" fmla="*/ 1442033 w 4595386"/>
              <a:gd name="connsiteY35" fmla="*/ 197495 h 3902908"/>
              <a:gd name="connsiteX36" fmla="*/ 1378545 w 4595386"/>
              <a:gd name="connsiteY36" fmla="*/ 288363 h 3902908"/>
              <a:gd name="connsiteX37" fmla="*/ 1265093 w 4595386"/>
              <a:gd name="connsiteY37" fmla="*/ 406524 h 3902908"/>
              <a:gd name="connsiteX38" fmla="*/ 1045888 w 4595386"/>
              <a:gd name="connsiteY38" fmla="*/ 556300 h 3902908"/>
              <a:gd name="connsiteX39" fmla="*/ 918789 w 4595386"/>
              <a:gd name="connsiteY39" fmla="*/ 625594 h 3902908"/>
              <a:gd name="connsiteX40" fmla="*/ 704933 w 4595386"/>
              <a:gd name="connsiteY40" fmla="*/ 735831 h 3902908"/>
              <a:gd name="connsiteX41" fmla="*/ 463423 w 4595386"/>
              <a:gd name="connsiteY41" fmla="*/ 1056951 h 3902908"/>
              <a:gd name="connsiteX42" fmla="*/ 258226 w 4595386"/>
              <a:gd name="connsiteY42" fmla="*/ 1180132 h 3902908"/>
              <a:gd name="connsiteX43" fmla="*/ 158302 w 4595386"/>
              <a:gd name="connsiteY43" fmla="*/ 1578826 h 3902908"/>
              <a:gd name="connsiteX44" fmla="*/ 104193 w 4595386"/>
              <a:gd name="connsiteY44" fmla="*/ 1931204 h 3902908"/>
              <a:gd name="connsiteX45" fmla="*/ 36194 w 4595386"/>
              <a:gd name="connsiteY45" fmla="*/ 2140236 h 3902908"/>
              <a:gd name="connsiteX46" fmla="*/ 0 w 4595386"/>
              <a:gd name="connsiteY46" fmla="*/ 2276361 h 3902908"/>
              <a:gd name="connsiteX47" fmla="*/ 73228 w 4595386"/>
              <a:gd name="connsiteY47" fmla="*/ 2521669 h 3902908"/>
              <a:gd name="connsiteX48" fmla="*/ 200807 w 4595386"/>
              <a:gd name="connsiteY48" fmla="*/ 2685442 h 3902908"/>
              <a:gd name="connsiteX49" fmla="*/ 337285 w 4595386"/>
              <a:gd name="connsiteY49" fmla="*/ 2944749 h 3902908"/>
              <a:gd name="connsiteX50" fmla="*/ 295622 w 4595386"/>
              <a:gd name="connsiteY50" fmla="*/ 3013341 h 3902908"/>
              <a:gd name="connsiteX51" fmla="*/ 254438 w 4595386"/>
              <a:gd name="connsiteY51" fmla="*/ 3046007 h 3902908"/>
              <a:gd name="connsiteX52" fmla="*/ 259068 w 4595386"/>
              <a:gd name="connsiteY52" fmla="*/ 3313239 h 3902908"/>
              <a:gd name="connsiteX53" fmla="*/ 323038 w 4595386"/>
              <a:gd name="connsiteY53" fmla="*/ 3494622 h 3902908"/>
              <a:gd name="connsiteX54" fmla="*/ 514706 w 4595386"/>
              <a:gd name="connsiteY54" fmla="*/ 3599842 h 3902908"/>
              <a:gd name="connsiteX55" fmla="*/ 719182 w 4595386"/>
              <a:gd name="connsiteY55" fmla="*/ 3600546 h 3902908"/>
              <a:gd name="connsiteX56" fmla="*/ 823376 w 4595386"/>
              <a:gd name="connsiteY56" fmla="*/ 3542345 h 3902908"/>
              <a:gd name="connsiteX57" fmla="*/ 954863 w 4595386"/>
              <a:gd name="connsiteY57" fmla="*/ 3437477 h 3902908"/>
              <a:gd name="connsiteX58" fmla="*/ 1191863 w 4595386"/>
              <a:gd name="connsiteY58" fmla="*/ 3337275 h 3902908"/>
              <a:gd name="connsiteX59" fmla="*/ 1369526 w 4595386"/>
              <a:gd name="connsiteY59" fmla="*/ 3233464 h 3902908"/>
              <a:gd name="connsiteX60" fmla="*/ 1487967 w 4595386"/>
              <a:gd name="connsiteY60" fmla="*/ 3214798 h 3902908"/>
              <a:gd name="connsiteX61" fmla="*/ 1628712 w 4595386"/>
              <a:gd name="connsiteY61" fmla="*/ 3218761 h 3902908"/>
              <a:gd name="connsiteX62" fmla="*/ 1819900 w 4595386"/>
              <a:gd name="connsiteY62" fmla="*/ 3431754 h 3902908"/>
              <a:gd name="connsiteX63" fmla="*/ 1728515 w 4595386"/>
              <a:gd name="connsiteY63" fmla="*/ 3616748 h 3902908"/>
              <a:gd name="connsiteX64" fmla="*/ 1879483 w 4595386"/>
              <a:gd name="connsiteY64" fmla="*/ 3636118 h 3902908"/>
              <a:gd name="connsiteX65" fmla="*/ 2044456 w 4595386"/>
              <a:gd name="connsiteY65" fmla="*/ 3764319 h 3902908"/>
              <a:gd name="connsiteX66" fmla="*/ 2279776 w 4595386"/>
              <a:gd name="connsiteY66" fmla="*/ 3848317 h 3902908"/>
              <a:gd name="connsiteX67" fmla="*/ 2443669 w 4595386"/>
              <a:gd name="connsiteY67" fmla="*/ 3902908 h 3902908"/>
              <a:gd name="connsiteX68" fmla="*/ 2644117 w 4595386"/>
              <a:gd name="connsiteY68" fmla="*/ 3859760 h 3902908"/>
              <a:gd name="connsiteX69" fmla="*/ 2760182 w 4595386"/>
              <a:gd name="connsiteY69" fmla="*/ 3543639 h 3902908"/>
              <a:gd name="connsiteX70" fmla="*/ 2885848 w 4595386"/>
              <a:gd name="connsiteY70" fmla="*/ 3593933 h 3902908"/>
              <a:gd name="connsiteX71" fmla="*/ 3039895 w 4595386"/>
              <a:gd name="connsiteY71" fmla="*/ 3683308 h 3902908"/>
              <a:gd name="connsiteX72" fmla="*/ 3136623 w 4595386"/>
              <a:gd name="connsiteY72" fmla="*/ 3739006 h 3902908"/>
              <a:gd name="connsiteX0" fmla="*/ 3136623 w 4595386"/>
              <a:gd name="connsiteY0" fmla="*/ 3739006 h 3902908"/>
              <a:gd name="connsiteX1" fmla="*/ 3364445 w 4595386"/>
              <a:gd name="connsiteY1" fmla="*/ 3803411 h 3902908"/>
              <a:gd name="connsiteX2" fmla="*/ 3510182 w 4595386"/>
              <a:gd name="connsiteY2" fmla="*/ 3799449 h 3902908"/>
              <a:gd name="connsiteX3" fmla="*/ 3747544 w 4595386"/>
              <a:gd name="connsiteY3" fmla="*/ 3852631 h 3902908"/>
              <a:gd name="connsiteX4" fmla="*/ 3871335 w 4595386"/>
              <a:gd name="connsiteY4" fmla="*/ 3867075 h 3902908"/>
              <a:gd name="connsiteX5" fmla="*/ 3844280 w 4595386"/>
              <a:gd name="connsiteY5" fmla="*/ 3726283 h 3902908"/>
              <a:gd name="connsiteX6" fmla="*/ 3862797 w 4595386"/>
              <a:gd name="connsiteY6" fmla="*/ 3689655 h 3902908"/>
              <a:gd name="connsiteX7" fmla="*/ 3807966 w 4595386"/>
              <a:gd name="connsiteY7" fmla="*/ 3653729 h 3902908"/>
              <a:gd name="connsiteX8" fmla="*/ 3803336 w 4595386"/>
              <a:gd name="connsiteY8" fmla="*/ 3466976 h 3902908"/>
              <a:gd name="connsiteX9" fmla="*/ 3862437 w 4595386"/>
              <a:gd name="connsiteY9" fmla="*/ 3294572 h 3902908"/>
              <a:gd name="connsiteX10" fmla="*/ 3925925 w 4595386"/>
              <a:gd name="connsiteY10" fmla="*/ 3172799 h 3902908"/>
              <a:gd name="connsiteX11" fmla="*/ 4048756 w 4595386"/>
              <a:gd name="connsiteY11" fmla="*/ 3068283 h 3902908"/>
              <a:gd name="connsiteX12" fmla="*/ 4190222 w 4595386"/>
              <a:gd name="connsiteY12" fmla="*/ 2953731 h 3902908"/>
              <a:gd name="connsiteX13" fmla="*/ 4267840 w 4595386"/>
              <a:gd name="connsiteY13" fmla="*/ 2808272 h 3902908"/>
              <a:gd name="connsiteX14" fmla="*/ 4281488 w 4595386"/>
              <a:gd name="connsiteY14" fmla="*/ 2685442 h 3902908"/>
              <a:gd name="connsiteX15" fmla="*/ 4172306 w 4595386"/>
              <a:gd name="connsiteY15" fmla="*/ 2562612 h 3902908"/>
              <a:gd name="connsiteX16" fmla="*/ 4063124 w 4595386"/>
              <a:gd name="connsiteY16" fmla="*/ 2412487 h 3902908"/>
              <a:gd name="connsiteX17" fmla="*/ 4063004 w 4595386"/>
              <a:gd name="connsiteY17" fmla="*/ 2103607 h 3902908"/>
              <a:gd name="connsiteX18" fmla="*/ 4145010 w 4595386"/>
              <a:gd name="connsiteY18" fmla="*/ 1907520 h 3902908"/>
              <a:gd name="connsiteX19" fmla="*/ 4277219 w 4595386"/>
              <a:gd name="connsiteY19" fmla="*/ 1924777 h 3902908"/>
              <a:gd name="connsiteX20" fmla="*/ 4449770 w 4595386"/>
              <a:gd name="connsiteY20" fmla="*/ 1778615 h 3902908"/>
              <a:gd name="connsiteX21" fmla="*/ 4581980 w 4595386"/>
              <a:gd name="connsiteY21" fmla="*/ 1665471 h 3902908"/>
              <a:gd name="connsiteX22" fmla="*/ 4595386 w 4595386"/>
              <a:gd name="connsiteY22" fmla="*/ 1402552 h 3902908"/>
              <a:gd name="connsiteX23" fmla="*/ 4445261 w 4595386"/>
              <a:gd name="connsiteY23" fmla="*/ 924881 h 3902908"/>
              <a:gd name="connsiteX24" fmla="*/ 4336079 w 4595386"/>
              <a:gd name="connsiteY24" fmla="*/ 802051 h 3902908"/>
              <a:gd name="connsiteX25" fmla="*/ 4090419 w 4595386"/>
              <a:gd name="connsiteY25" fmla="*/ 542743 h 3902908"/>
              <a:gd name="connsiteX26" fmla="*/ 3844760 w 4595386"/>
              <a:gd name="connsiteY26" fmla="*/ 433561 h 3902908"/>
              <a:gd name="connsiteX27" fmla="*/ 3571804 w 4595386"/>
              <a:gd name="connsiteY27" fmla="*/ 297084 h 3902908"/>
              <a:gd name="connsiteX28" fmla="*/ 3285201 w 4595386"/>
              <a:gd name="connsiteY28" fmla="*/ 133311 h 3902908"/>
              <a:gd name="connsiteX29" fmla="*/ 2985192 w 4595386"/>
              <a:gd name="connsiteY29" fmla="*/ 29499 h 3902908"/>
              <a:gd name="connsiteX30" fmla="*/ 2621090 w 4595386"/>
              <a:gd name="connsiteY30" fmla="*/ 2555 h 3902908"/>
              <a:gd name="connsiteX31" fmla="*/ 2207149 w 4595386"/>
              <a:gd name="connsiteY31" fmla="*/ 0 h 3902908"/>
              <a:gd name="connsiteX32" fmla="*/ 1988544 w 4595386"/>
              <a:gd name="connsiteY32" fmla="*/ 27647 h 3902908"/>
              <a:gd name="connsiteX33" fmla="*/ 1788313 w 4595386"/>
              <a:gd name="connsiteY33" fmla="*/ 86440 h 3902908"/>
              <a:gd name="connsiteX34" fmla="*/ 1665027 w 4595386"/>
              <a:gd name="connsiteY34" fmla="*/ 106276 h 3902908"/>
              <a:gd name="connsiteX35" fmla="*/ 1442033 w 4595386"/>
              <a:gd name="connsiteY35" fmla="*/ 197495 h 3902908"/>
              <a:gd name="connsiteX36" fmla="*/ 1378545 w 4595386"/>
              <a:gd name="connsiteY36" fmla="*/ 288363 h 3902908"/>
              <a:gd name="connsiteX37" fmla="*/ 1265093 w 4595386"/>
              <a:gd name="connsiteY37" fmla="*/ 406524 h 3902908"/>
              <a:gd name="connsiteX38" fmla="*/ 1045888 w 4595386"/>
              <a:gd name="connsiteY38" fmla="*/ 556300 h 3902908"/>
              <a:gd name="connsiteX39" fmla="*/ 918789 w 4595386"/>
              <a:gd name="connsiteY39" fmla="*/ 625594 h 3902908"/>
              <a:gd name="connsiteX40" fmla="*/ 704933 w 4595386"/>
              <a:gd name="connsiteY40" fmla="*/ 735831 h 3902908"/>
              <a:gd name="connsiteX41" fmla="*/ 463423 w 4595386"/>
              <a:gd name="connsiteY41" fmla="*/ 1056951 h 3902908"/>
              <a:gd name="connsiteX42" fmla="*/ 258226 w 4595386"/>
              <a:gd name="connsiteY42" fmla="*/ 1180132 h 3902908"/>
              <a:gd name="connsiteX43" fmla="*/ 158302 w 4595386"/>
              <a:gd name="connsiteY43" fmla="*/ 1578826 h 3902908"/>
              <a:gd name="connsiteX44" fmla="*/ 104193 w 4595386"/>
              <a:gd name="connsiteY44" fmla="*/ 1931204 h 3902908"/>
              <a:gd name="connsiteX45" fmla="*/ 36194 w 4595386"/>
              <a:gd name="connsiteY45" fmla="*/ 2140236 h 3902908"/>
              <a:gd name="connsiteX46" fmla="*/ 0 w 4595386"/>
              <a:gd name="connsiteY46" fmla="*/ 2276361 h 3902908"/>
              <a:gd name="connsiteX47" fmla="*/ 73228 w 4595386"/>
              <a:gd name="connsiteY47" fmla="*/ 2521669 h 3902908"/>
              <a:gd name="connsiteX48" fmla="*/ 200807 w 4595386"/>
              <a:gd name="connsiteY48" fmla="*/ 2685442 h 3902908"/>
              <a:gd name="connsiteX49" fmla="*/ 337285 w 4595386"/>
              <a:gd name="connsiteY49" fmla="*/ 2944749 h 3902908"/>
              <a:gd name="connsiteX50" fmla="*/ 295622 w 4595386"/>
              <a:gd name="connsiteY50" fmla="*/ 3013341 h 3902908"/>
              <a:gd name="connsiteX51" fmla="*/ 254438 w 4595386"/>
              <a:gd name="connsiteY51" fmla="*/ 3046007 h 3902908"/>
              <a:gd name="connsiteX52" fmla="*/ 259068 w 4595386"/>
              <a:gd name="connsiteY52" fmla="*/ 3313239 h 3902908"/>
              <a:gd name="connsiteX53" fmla="*/ 323038 w 4595386"/>
              <a:gd name="connsiteY53" fmla="*/ 3494622 h 3902908"/>
              <a:gd name="connsiteX54" fmla="*/ 514706 w 4595386"/>
              <a:gd name="connsiteY54" fmla="*/ 3599842 h 3902908"/>
              <a:gd name="connsiteX55" fmla="*/ 719182 w 4595386"/>
              <a:gd name="connsiteY55" fmla="*/ 3600546 h 3902908"/>
              <a:gd name="connsiteX56" fmla="*/ 823376 w 4595386"/>
              <a:gd name="connsiteY56" fmla="*/ 3542345 h 3902908"/>
              <a:gd name="connsiteX57" fmla="*/ 954863 w 4595386"/>
              <a:gd name="connsiteY57" fmla="*/ 3437477 h 3902908"/>
              <a:gd name="connsiteX58" fmla="*/ 1191863 w 4595386"/>
              <a:gd name="connsiteY58" fmla="*/ 3337275 h 3902908"/>
              <a:gd name="connsiteX59" fmla="*/ 1369526 w 4595386"/>
              <a:gd name="connsiteY59" fmla="*/ 3233464 h 3902908"/>
              <a:gd name="connsiteX60" fmla="*/ 1487967 w 4595386"/>
              <a:gd name="connsiteY60" fmla="*/ 3214798 h 3902908"/>
              <a:gd name="connsiteX61" fmla="*/ 1628712 w 4595386"/>
              <a:gd name="connsiteY61" fmla="*/ 3218761 h 3902908"/>
              <a:gd name="connsiteX62" fmla="*/ 1819900 w 4595386"/>
              <a:gd name="connsiteY62" fmla="*/ 3431754 h 3902908"/>
              <a:gd name="connsiteX63" fmla="*/ 1728515 w 4595386"/>
              <a:gd name="connsiteY63" fmla="*/ 3616748 h 3902908"/>
              <a:gd name="connsiteX64" fmla="*/ 1879483 w 4595386"/>
              <a:gd name="connsiteY64" fmla="*/ 3636118 h 3902908"/>
              <a:gd name="connsiteX65" fmla="*/ 2044456 w 4595386"/>
              <a:gd name="connsiteY65" fmla="*/ 3764319 h 3902908"/>
              <a:gd name="connsiteX66" fmla="*/ 2279776 w 4595386"/>
              <a:gd name="connsiteY66" fmla="*/ 3848317 h 3902908"/>
              <a:gd name="connsiteX67" fmla="*/ 2443669 w 4595386"/>
              <a:gd name="connsiteY67" fmla="*/ 3902908 h 3902908"/>
              <a:gd name="connsiteX68" fmla="*/ 2583136 w 4595386"/>
              <a:gd name="connsiteY68" fmla="*/ 3350349 h 3902908"/>
              <a:gd name="connsiteX69" fmla="*/ 2760182 w 4595386"/>
              <a:gd name="connsiteY69" fmla="*/ 3543639 h 3902908"/>
              <a:gd name="connsiteX70" fmla="*/ 2885848 w 4595386"/>
              <a:gd name="connsiteY70" fmla="*/ 3593933 h 3902908"/>
              <a:gd name="connsiteX71" fmla="*/ 3039895 w 4595386"/>
              <a:gd name="connsiteY71" fmla="*/ 3683308 h 3902908"/>
              <a:gd name="connsiteX72" fmla="*/ 3136623 w 4595386"/>
              <a:gd name="connsiteY72" fmla="*/ 3739006 h 3902908"/>
              <a:gd name="connsiteX0" fmla="*/ 3136623 w 4595386"/>
              <a:gd name="connsiteY0" fmla="*/ 3739006 h 3867074"/>
              <a:gd name="connsiteX1" fmla="*/ 3364445 w 4595386"/>
              <a:gd name="connsiteY1" fmla="*/ 3803411 h 3867074"/>
              <a:gd name="connsiteX2" fmla="*/ 3510182 w 4595386"/>
              <a:gd name="connsiteY2" fmla="*/ 3799449 h 3867074"/>
              <a:gd name="connsiteX3" fmla="*/ 3747544 w 4595386"/>
              <a:gd name="connsiteY3" fmla="*/ 3852631 h 3867074"/>
              <a:gd name="connsiteX4" fmla="*/ 3871335 w 4595386"/>
              <a:gd name="connsiteY4" fmla="*/ 3867075 h 3867074"/>
              <a:gd name="connsiteX5" fmla="*/ 3844280 w 4595386"/>
              <a:gd name="connsiteY5" fmla="*/ 3726283 h 3867074"/>
              <a:gd name="connsiteX6" fmla="*/ 3862797 w 4595386"/>
              <a:gd name="connsiteY6" fmla="*/ 3689655 h 3867074"/>
              <a:gd name="connsiteX7" fmla="*/ 3807966 w 4595386"/>
              <a:gd name="connsiteY7" fmla="*/ 3653729 h 3867074"/>
              <a:gd name="connsiteX8" fmla="*/ 3803336 w 4595386"/>
              <a:gd name="connsiteY8" fmla="*/ 3466976 h 3867074"/>
              <a:gd name="connsiteX9" fmla="*/ 3862437 w 4595386"/>
              <a:gd name="connsiteY9" fmla="*/ 3294572 h 3867074"/>
              <a:gd name="connsiteX10" fmla="*/ 3925925 w 4595386"/>
              <a:gd name="connsiteY10" fmla="*/ 3172799 h 3867074"/>
              <a:gd name="connsiteX11" fmla="*/ 4048756 w 4595386"/>
              <a:gd name="connsiteY11" fmla="*/ 3068283 h 3867074"/>
              <a:gd name="connsiteX12" fmla="*/ 4190222 w 4595386"/>
              <a:gd name="connsiteY12" fmla="*/ 2953731 h 3867074"/>
              <a:gd name="connsiteX13" fmla="*/ 4267840 w 4595386"/>
              <a:gd name="connsiteY13" fmla="*/ 2808272 h 3867074"/>
              <a:gd name="connsiteX14" fmla="*/ 4281488 w 4595386"/>
              <a:gd name="connsiteY14" fmla="*/ 2685442 h 3867074"/>
              <a:gd name="connsiteX15" fmla="*/ 4172306 w 4595386"/>
              <a:gd name="connsiteY15" fmla="*/ 2562612 h 3867074"/>
              <a:gd name="connsiteX16" fmla="*/ 4063124 w 4595386"/>
              <a:gd name="connsiteY16" fmla="*/ 2412487 h 3867074"/>
              <a:gd name="connsiteX17" fmla="*/ 4063004 w 4595386"/>
              <a:gd name="connsiteY17" fmla="*/ 2103607 h 3867074"/>
              <a:gd name="connsiteX18" fmla="*/ 4145010 w 4595386"/>
              <a:gd name="connsiteY18" fmla="*/ 1907520 h 3867074"/>
              <a:gd name="connsiteX19" fmla="*/ 4277219 w 4595386"/>
              <a:gd name="connsiteY19" fmla="*/ 1924777 h 3867074"/>
              <a:gd name="connsiteX20" fmla="*/ 4449770 w 4595386"/>
              <a:gd name="connsiteY20" fmla="*/ 1778615 h 3867074"/>
              <a:gd name="connsiteX21" fmla="*/ 4581980 w 4595386"/>
              <a:gd name="connsiteY21" fmla="*/ 1665471 h 3867074"/>
              <a:gd name="connsiteX22" fmla="*/ 4595386 w 4595386"/>
              <a:gd name="connsiteY22" fmla="*/ 1402552 h 3867074"/>
              <a:gd name="connsiteX23" fmla="*/ 4445261 w 4595386"/>
              <a:gd name="connsiteY23" fmla="*/ 924881 h 3867074"/>
              <a:gd name="connsiteX24" fmla="*/ 4336079 w 4595386"/>
              <a:gd name="connsiteY24" fmla="*/ 802051 h 3867074"/>
              <a:gd name="connsiteX25" fmla="*/ 4090419 w 4595386"/>
              <a:gd name="connsiteY25" fmla="*/ 542743 h 3867074"/>
              <a:gd name="connsiteX26" fmla="*/ 3844760 w 4595386"/>
              <a:gd name="connsiteY26" fmla="*/ 433561 h 3867074"/>
              <a:gd name="connsiteX27" fmla="*/ 3571804 w 4595386"/>
              <a:gd name="connsiteY27" fmla="*/ 297084 h 3867074"/>
              <a:gd name="connsiteX28" fmla="*/ 3285201 w 4595386"/>
              <a:gd name="connsiteY28" fmla="*/ 133311 h 3867074"/>
              <a:gd name="connsiteX29" fmla="*/ 2985192 w 4595386"/>
              <a:gd name="connsiteY29" fmla="*/ 29499 h 3867074"/>
              <a:gd name="connsiteX30" fmla="*/ 2621090 w 4595386"/>
              <a:gd name="connsiteY30" fmla="*/ 2555 h 3867074"/>
              <a:gd name="connsiteX31" fmla="*/ 2207149 w 4595386"/>
              <a:gd name="connsiteY31" fmla="*/ 0 h 3867074"/>
              <a:gd name="connsiteX32" fmla="*/ 1988544 w 4595386"/>
              <a:gd name="connsiteY32" fmla="*/ 27647 h 3867074"/>
              <a:gd name="connsiteX33" fmla="*/ 1788313 w 4595386"/>
              <a:gd name="connsiteY33" fmla="*/ 86440 h 3867074"/>
              <a:gd name="connsiteX34" fmla="*/ 1665027 w 4595386"/>
              <a:gd name="connsiteY34" fmla="*/ 106276 h 3867074"/>
              <a:gd name="connsiteX35" fmla="*/ 1442033 w 4595386"/>
              <a:gd name="connsiteY35" fmla="*/ 197495 h 3867074"/>
              <a:gd name="connsiteX36" fmla="*/ 1378545 w 4595386"/>
              <a:gd name="connsiteY36" fmla="*/ 288363 h 3867074"/>
              <a:gd name="connsiteX37" fmla="*/ 1265093 w 4595386"/>
              <a:gd name="connsiteY37" fmla="*/ 406524 h 3867074"/>
              <a:gd name="connsiteX38" fmla="*/ 1045888 w 4595386"/>
              <a:gd name="connsiteY38" fmla="*/ 556300 h 3867074"/>
              <a:gd name="connsiteX39" fmla="*/ 918789 w 4595386"/>
              <a:gd name="connsiteY39" fmla="*/ 625594 h 3867074"/>
              <a:gd name="connsiteX40" fmla="*/ 704933 w 4595386"/>
              <a:gd name="connsiteY40" fmla="*/ 735831 h 3867074"/>
              <a:gd name="connsiteX41" fmla="*/ 463423 w 4595386"/>
              <a:gd name="connsiteY41" fmla="*/ 1056951 h 3867074"/>
              <a:gd name="connsiteX42" fmla="*/ 258226 w 4595386"/>
              <a:gd name="connsiteY42" fmla="*/ 1180132 h 3867074"/>
              <a:gd name="connsiteX43" fmla="*/ 158302 w 4595386"/>
              <a:gd name="connsiteY43" fmla="*/ 1578826 h 3867074"/>
              <a:gd name="connsiteX44" fmla="*/ 104193 w 4595386"/>
              <a:gd name="connsiteY44" fmla="*/ 1931204 h 3867074"/>
              <a:gd name="connsiteX45" fmla="*/ 36194 w 4595386"/>
              <a:gd name="connsiteY45" fmla="*/ 2140236 h 3867074"/>
              <a:gd name="connsiteX46" fmla="*/ 0 w 4595386"/>
              <a:gd name="connsiteY46" fmla="*/ 2276361 h 3867074"/>
              <a:gd name="connsiteX47" fmla="*/ 73228 w 4595386"/>
              <a:gd name="connsiteY47" fmla="*/ 2521669 h 3867074"/>
              <a:gd name="connsiteX48" fmla="*/ 200807 w 4595386"/>
              <a:gd name="connsiteY48" fmla="*/ 2685442 h 3867074"/>
              <a:gd name="connsiteX49" fmla="*/ 337285 w 4595386"/>
              <a:gd name="connsiteY49" fmla="*/ 2944749 h 3867074"/>
              <a:gd name="connsiteX50" fmla="*/ 295622 w 4595386"/>
              <a:gd name="connsiteY50" fmla="*/ 3013341 h 3867074"/>
              <a:gd name="connsiteX51" fmla="*/ 254438 w 4595386"/>
              <a:gd name="connsiteY51" fmla="*/ 3046007 h 3867074"/>
              <a:gd name="connsiteX52" fmla="*/ 259068 w 4595386"/>
              <a:gd name="connsiteY52" fmla="*/ 3313239 h 3867074"/>
              <a:gd name="connsiteX53" fmla="*/ 323038 w 4595386"/>
              <a:gd name="connsiteY53" fmla="*/ 3494622 h 3867074"/>
              <a:gd name="connsiteX54" fmla="*/ 514706 w 4595386"/>
              <a:gd name="connsiteY54" fmla="*/ 3599842 h 3867074"/>
              <a:gd name="connsiteX55" fmla="*/ 719182 w 4595386"/>
              <a:gd name="connsiteY55" fmla="*/ 3600546 h 3867074"/>
              <a:gd name="connsiteX56" fmla="*/ 823376 w 4595386"/>
              <a:gd name="connsiteY56" fmla="*/ 3542345 h 3867074"/>
              <a:gd name="connsiteX57" fmla="*/ 954863 w 4595386"/>
              <a:gd name="connsiteY57" fmla="*/ 3437477 h 3867074"/>
              <a:gd name="connsiteX58" fmla="*/ 1191863 w 4595386"/>
              <a:gd name="connsiteY58" fmla="*/ 3337275 h 3867074"/>
              <a:gd name="connsiteX59" fmla="*/ 1369526 w 4595386"/>
              <a:gd name="connsiteY59" fmla="*/ 3233464 h 3867074"/>
              <a:gd name="connsiteX60" fmla="*/ 1487967 w 4595386"/>
              <a:gd name="connsiteY60" fmla="*/ 3214798 h 3867074"/>
              <a:gd name="connsiteX61" fmla="*/ 1628712 w 4595386"/>
              <a:gd name="connsiteY61" fmla="*/ 3218761 h 3867074"/>
              <a:gd name="connsiteX62" fmla="*/ 1819900 w 4595386"/>
              <a:gd name="connsiteY62" fmla="*/ 3431754 h 3867074"/>
              <a:gd name="connsiteX63" fmla="*/ 1728515 w 4595386"/>
              <a:gd name="connsiteY63" fmla="*/ 3616748 h 3867074"/>
              <a:gd name="connsiteX64" fmla="*/ 1879483 w 4595386"/>
              <a:gd name="connsiteY64" fmla="*/ 3636118 h 3867074"/>
              <a:gd name="connsiteX65" fmla="*/ 2044456 w 4595386"/>
              <a:gd name="connsiteY65" fmla="*/ 3764319 h 3867074"/>
              <a:gd name="connsiteX66" fmla="*/ 2279776 w 4595386"/>
              <a:gd name="connsiteY66" fmla="*/ 3848317 h 3867074"/>
              <a:gd name="connsiteX67" fmla="*/ 2453833 w 4595386"/>
              <a:gd name="connsiteY67" fmla="*/ 3263647 h 3867074"/>
              <a:gd name="connsiteX68" fmla="*/ 2583136 w 4595386"/>
              <a:gd name="connsiteY68" fmla="*/ 3350349 h 3867074"/>
              <a:gd name="connsiteX69" fmla="*/ 2760182 w 4595386"/>
              <a:gd name="connsiteY69" fmla="*/ 3543639 h 3867074"/>
              <a:gd name="connsiteX70" fmla="*/ 2885848 w 4595386"/>
              <a:gd name="connsiteY70" fmla="*/ 3593933 h 3867074"/>
              <a:gd name="connsiteX71" fmla="*/ 3039895 w 4595386"/>
              <a:gd name="connsiteY71" fmla="*/ 3683308 h 3867074"/>
              <a:gd name="connsiteX72" fmla="*/ 3136623 w 4595386"/>
              <a:gd name="connsiteY72" fmla="*/ 3739006 h 3867074"/>
              <a:gd name="connsiteX0" fmla="*/ 3136623 w 4595386"/>
              <a:gd name="connsiteY0" fmla="*/ 3739006 h 3867075"/>
              <a:gd name="connsiteX1" fmla="*/ 3364445 w 4595386"/>
              <a:gd name="connsiteY1" fmla="*/ 3803411 h 3867075"/>
              <a:gd name="connsiteX2" fmla="*/ 3510182 w 4595386"/>
              <a:gd name="connsiteY2" fmla="*/ 3799449 h 3867075"/>
              <a:gd name="connsiteX3" fmla="*/ 3747544 w 4595386"/>
              <a:gd name="connsiteY3" fmla="*/ 3852631 h 3867075"/>
              <a:gd name="connsiteX4" fmla="*/ 3871335 w 4595386"/>
              <a:gd name="connsiteY4" fmla="*/ 3867075 h 3867075"/>
              <a:gd name="connsiteX5" fmla="*/ 3844280 w 4595386"/>
              <a:gd name="connsiteY5" fmla="*/ 3726283 h 3867075"/>
              <a:gd name="connsiteX6" fmla="*/ 3862797 w 4595386"/>
              <a:gd name="connsiteY6" fmla="*/ 3689655 h 3867075"/>
              <a:gd name="connsiteX7" fmla="*/ 3807966 w 4595386"/>
              <a:gd name="connsiteY7" fmla="*/ 3653729 h 3867075"/>
              <a:gd name="connsiteX8" fmla="*/ 3803336 w 4595386"/>
              <a:gd name="connsiteY8" fmla="*/ 3466976 h 3867075"/>
              <a:gd name="connsiteX9" fmla="*/ 3862437 w 4595386"/>
              <a:gd name="connsiteY9" fmla="*/ 3294572 h 3867075"/>
              <a:gd name="connsiteX10" fmla="*/ 3925925 w 4595386"/>
              <a:gd name="connsiteY10" fmla="*/ 3172799 h 3867075"/>
              <a:gd name="connsiteX11" fmla="*/ 4048756 w 4595386"/>
              <a:gd name="connsiteY11" fmla="*/ 3068283 h 3867075"/>
              <a:gd name="connsiteX12" fmla="*/ 4190222 w 4595386"/>
              <a:gd name="connsiteY12" fmla="*/ 2953731 h 3867075"/>
              <a:gd name="connsiteX13" fmla="*/ 4267840 w 4595386"/>
              <a:gd name="connsiteY13" fmla="*/ 2808272 h 3867075"/>
              <a:gd name="connsiteX14" fmla="*/ 4281488 w 4595386"/>
              <a:gd name="connsiteY14" fmla="*/ 2685442 h 3867075"/>
              <a:gd name="connsiteX15" fmla="*/ 4172306 w 4595386"/>
              <a:gd name="connsiteY15" fmla="*/ 2562612 h 3867075"/>
              <a:gd name="connsiteX16" fmla="*/ 4063124 w 4595386"/>
              <a:gd name="connsiteY16" fmla="*/ 2412487 h 3867075"/>
              <a:gd name="connsiteX17" fmla="*/ 4063004 w 4595386"/>
              <a:gd name="connsiteY17" fmla="*/ 2103607 h 3867075"/>
              <a:gd name="connsiteX18" fmla="*/ 4145010 w 4595386"/>
              <a:gd name="connsiteY18" fmla="*/ 1907520 h 3867075"/>
              <a:gd name="connsiteX19" fmla="*/ 4277219 w 4595386"/>
              <a:gd name="connsiteY19" fmla="*/ 1924777 h 3867075"/>
              <a:gd name="connsiteX20" fmla="*/ 4449770 w 4595386"/>
              <a:gd name="connsiteY20" fmla="*/ 1778615 h 3867075"/>
              <a:gd name="connsiteX21" fmla="*/ 4581980 w 4595386"/>
              <a:gd name="connsiteY21" fmla="*/ 1665471 h 3867075"/>
              <a:gd name="connsiteX22" fmla="*/ 4595386 w 4595386"/>
              <a:gd name="connsiteY22" fmla="*/ 1402552 h 3867075"/>
              <a:gd name="connsiteX23" fmla="*/ 4445261 w 4595386"/>
              <a:gd name="connsiteY23" fmla="*/ 924881 h 3867075"/>
              <a:gd name="connsiteX24" fmla="*/ 4336079 w 4595386"/>
              <a:gd name="connsiteY24" fmla="*/ 802051 h 3867075"/>
              <a:gd name="connsiteX25" fmla="*/ 4090419 w 4595386"/>
              <a:gd name="connsiteY25" fmla="*/ 542743 h 3867075"/>
              <a:gd name="connsiteX26" fmla="*/ 3844760 w 4595386"/>
              <a:gd name="connsiteY26" fmla="*/ 433561 h 3867075"/>
              <a:gd name="connsiteX27" fmla="*/ 3571804 w 4595386"/>
              <a:gd name="connsiteY27" fmla="*/ 297084 h 3867075"/>
              <a:gd name="connsiteX28" fmla="*/ 3285201 w 4595386"/>
              <a:gd name="connsiteY28" fmla="*/ 133311 h 3867075"/>
              <a:gd name="connsiteX29" fmla="*/ 2985192 w 4595386"/>
              <a:gd name="connsiteY29" fmla="*/ 29499 h 3867075"/>
              <a:gd name="connsiteX30" fmla="*/ 2621090 w 4595386"/>
              <a:gd name="connsiteY30" fmla="*/ 2555 h 3867075"/>
              <a:gd name="connsiteX31" fmla="*/ 2207149 w 4595386"/>
              <a:gd name="connsiteY31" fmla="*/ 0 h 3867075"/>
              <a:gd name="connsiteX32" fmla="*/ 1988544 w 4595386"/>
              <a:gd name="connsiteY32" fmla="*/ 27647 h 3867075"/>
              <a:gd name="connsiteX33" fmla="*/ 1788313 w 4595386"/>
              <a:gd name="connsiteY33" fmla="*/ 86440 h 3867075"/>
              <a:gd name="connsiteX34" fmla="*/ 1665027 w 4595386"/>
              <a:gd name="connsiteY34" fmla="*/ 106276 h 3867075"/>
              <a:gd name="connsiteX35" fmla="*/ 1442033 w 4595386"/>
              <a:gd name="connsiteY35" fmla="*/ 197495 h 3867075"/>
              <a:gd name="connsiteX36" fmla="*/ 1378545 w 4595386"/>
              <a:gd name="connsiteY36" fmla="*/ 288363 h 3867075"/>
              <a:gd name="connsiteX37" fmla="*/ 1265093 w 4595386"/>
              <a:gd name="connsiteY37" fmla="*/ 406524 h 3867075"/>
              <a:gd name="connsiteX38" fmla="*/ 1045888 w 4595386"/>
              <a:gd name="connsiteY38" fmla="*/ 556300 h 3867075"/>
              <a:gd name="connsiteX39" fmla="*/ 918789 w 4595386"/>
              <a:gd name="connsiteY39" fmla="*/ 625594 h 3867075"/>
              <a:gd name="connsiteX40" fmla="*/ 704933 w 4595386"/>
              <a:gd name="connsiteY40" fmla="*/ 735831 h 3867075"/>
              <a:gd name="connsiteX41" fmla="*/ 463423 w 4595386"/>
              <a:gd name="connsiteY41" fmla="*/ 1056951 h 3867075"/>
              <a:gd name="connsiteX42" fmla="*/ 258226 w 4595386"/>
              <a:gd name="connsiteY42" fmla="*/ 1180132 h 3867075"/>
              <a:gd name="connsiteX43" fmla="*/ 158302 w 4595386"/>
              <a:gd name="connsiteY43" fmla="*/ 1578826 h 3867075"/>
              <a:gd name="connsiteX44" fmla="*/ 104193 w 4595386"/>
              <a:gd name="connsiteY44" fmla="*/ 1931204 h 3867075"/>
              <a:gd name="connsiteX45" fmla="*/ 36194 w 4595386"/>
              <a:gd name="connsiteY45" fmla="*/ 2140236 h 3867075"/>
              <a:gd name="connsiteX46" fmla="*/ 0 w 4595386"/>
              <a:gd name="connsiteY46" fmla="*/ 2276361 h 3867075"/>
              <a:gd name="connsiteX47" fmla="*/ 73228 w 4595386"/>
              <a:gd name="connsiteY47" fmla="*/ 2521669 h 3867075"/>
              <a:gd name="connsiteX48" fmla="*/ 200807 w 4595386"/>
              <a:gd name="connsiteY48" fmla="*/ 2685442 h 3867075"/>
              <a:gd name="connsiteX49" fmla="*/ 337285 w 4595386"/>
              <a:gd name="connsiteY49" fmla="*/ 2944749 h 3867075"/>
              <a:gd name="connsiteX50" fmla="*/ 295622 w 4595386"/>
              <a:gd name="connsiteY50" fmla="*/ 3013341 h 3867075"/>
              <a:gd name="connsiteX51" fmla="*/ 254438 w 4595386"/>
              <a:gd name="connsiteY51" fmla="*/ 3046007 h 3867075"/>
              <a:gd name="connsiteX52" fmla="*/ 259068 w 4595386"/>
              <a:gd name="connsiteY52" fmla="*/ 3313239 h 3867075"/>
              <a:gd name="connsiteX53" fmla="*/ 323038 w 4595386"/>
              <a:gd name="connsiteY53" fmla="*/ 3494622 h 3867075"/>
              <a:gd name="connsiteX54" fmla="*/ 514706 w 4595386"/>
              <a:gd name="connsiteY54" fmla="*/ 3599842 h 3867075"/>
              <a:gd name="connsiteX55" fmla="*/ 719182 w 4595386"/>
              <a:gd name="connsiteY55" fmla="*/ 3600546 h 3867075"/>
              <a:gd name="connsiteX56" fmla="*/ 823376 w 4595386"/>
              <a:gd name="connsiteY56" fmla="*/ 3542345 h 3867075"/>
              <a:gd name="connsiteX57" fmla="*/ 954863 w 4595386"/>
              <a:gd name="connsiteY57" fmla="*/ 3437477 h 3867075"/>
              <a:gd name="connsiteX58" fmla="*/ 1191863 w 4595386"/>
              <a:gd name="connsiteY58" fmla="*/ 3337275 h 3867075"/>
              <a:gd name="connsiteX59" fmla="*/ 1369526 w 4595386"/>
              <a:gd name="connsiteY59" fmla="*/ 3233464 h 3867075"/>
              <a:gd name="connsiteX60" fmla="*/ 1487967 w 4595386"/>
              <a:gd name="connsiteY60" fmla="*/ 3214798 h 3867075"/>
              <a:gd name="connsiteX61" fmla="*/ 1628712 w 4595386"/>
              <a:gd name="connsiteY61" fmla="*/ 3218761 h 3867075"/>
              <a:gd name="connsiteX62" fmla="*/ 1819900 w 4595386"/>
              <a:gd name="connsiteY62" fmla="*/ 3431754 h 3867075"/>
              <a:gd name="connsiteX63" fmla="*/ 1728515 w 4595386"/>
              <a:gd name="connsiteY63" fmla="*/ 3616748 h 3867075"/>
              <a:gd name="connsiteX64" fmla="*/ 1879483 w 4595386"/>
              <a:gd name="connsiteY64" fmla="*/ 3636118 h 3867075"/>
              <a:gd name="connsiteX65" fmla="*/ 2044456 w 4595386"/>
              <a:gd name="connsiteY65" fmla="*/ 3764319 h 3867075"/>
              <a:gd name="connsiteX66" fmla="*/ 2228959 w 4595386"/>
              <a:gd name="connsiteY66" fmla="*/ 3209056 h 3867075"/>
              <a:gd name="connsiteX67" fmla="*/ 2453833 w 4595386"/>
              <a:gd name="connsiteY67" fmla="*/ 3263647 h 3867075"/>
              <a:gd name="connsiteX68" fmla="*/ 2583136 w 4595386"/>
              <a:gd name="connsiteY68" fmla="*/ 3350349 h 3867075"/>
              <a:gd name="connsiteX69" fmla="*/ 2760182 w 4595386"/>
              <a:gd name="connsiteY69" fmla="*/ 3543639 h 3867075"/>
              <a:gd name="connsiteX70" fmla="*/ 2885848 w 4595386"/>
              <a:gd name="connsiteY70" fmla="*/ 3593933 h 3867075"/>
              <a:gd name="connsiteX71" fmla="*/ 3039895 w 4595386"/>
              <a:gd name="connsiteY71" fmla="*/ 3683308 h 3867075"/>
              <a:gd name="connsiteX72" fmla="*/ 3136623 w 4595386"/>
              <a:gd name="connsiteY72" fmla="*/ 3739006 h 3867075"/>
              <a:gd name="connsiteX0" fmla="*/ 3136623 w 4595386"/>
              <a:gd name="connsiteY0" fmla="*/ 3739006 h 3867075"/>
              <a:gd name="connsiteX1" fmla="*/ 3364445 w 4595386"/>
              <a:gd name="connsiteY1" fmla="*/ 3803411 h 3867075"/>
              <a:gd name="connsiteX2" fmla="*/ 3510182 w 4595386"/>
              <a:gd name="connsiteY2" fmla="*/ 3799449 h 3867075"/>
              <a:gd name="connsiteX3" fmla="*/ 3747544 w 4595386"/>
              <a:gd name="connsiteY3" fmla="*/ 3852631 h 3867075"/>
              <a:gd name="connsiteX4" fmla="*/ 3871335 w 4595386"/>
              <a:gd name="connsiteY4" fmla="*/ 3867075 h 3867075"/>
              <a:gd name="connsiteX5" fmla="*/ 3844280 w 4595386"/>
              <a:gd name="connsiteY5" fmla="*/ 3726283 h 3867075"/>
              <a:gd name="connsiteX6" fmla="*/ 3862797 w 4595386"/>
              <a:gd name="connsiteY6" fmla="*/ 3689655 h 3867075"/>
              <a:gd name="connsiteX7" fmla="*/ 3807966 w 4595386"/>
              <a:gd name="connsiteY7" fmla="*/ 3653729 h 3867075"/>
              <a:gd name="connsiteX8" fmla="*/ 3803336 w 4595386"/>
              <a:gd name="connsiteY8" fmla="*/ 3466976 h 3867075"/>
              <a:gd name="connsiteX9" fmla="*/ 3862437 w 4595386"/>
              <a:gd name="connsiteY9" fmla="*/ 3294572 h 3867075"/>
              <a:gd name="connsiteX10" fmla="*/ 3925925 w 4595386"/>
              <a:gd name="connsiteY10" fmla="*/ 3172799 h 3867075"/>
              <a:gd name="connsiteX11" fmla="*/ 4048756 w 4595386"/>
              <a:gd name="connsiteY11" fmla="*/ 3068283 h 3867075"/>
              <a:gd name="connsiteX12" fmla="*/ 4190222 w 4595386"/>
              <a:gd name="connsiteY12" fmla="*/ 2953731 h 3867075"/>
              <a:gd name="connsiteX13" fmla="*/ 4267840 w 4595386"/>
              <a:gd name="connsiteY13" fmla="*/ 2808272 h 3867075"/>
              <a:gd name="connsiteX14" fmla="*/ 4281488 w 4595386"/>
              <a:gd name="connsiteY14" fmla="*/ 2685442 h 3867075"/>
              <a:gd name="connsiteX15" fmla="*/ 4172306 w 4595386"/>
              <a:gd name="connsiteY15" fmla="*/ 2562612 h 3867075"/>
              <a:gd name="connsiteX16" fmla="*/ 4063124 w 4595386"/>
              <a:gd name="connsiteY16" fmla="*/ 2412487 h 3867075"/>
              <a:gd name="connsiteX17" fmla="*/ 4063004 w 4595386"/>
              <a:gd name="connsiteY17" fmla="*/ 2103607 h 3867075"/>
              <a:gd name="connsiteX18" fmla="*/ 4145010 w 4595386"/>
              <a:gd name="connsiteY18" fmla="*/ 1907520 h 3867075"/>
              <a:gd name="connsiteX19" fmla="*/ 4277219 w 4595386"/>
              <a:gd name="connsiteY19" fmla="*/ 1924777 h 3867075"/>
              <a:gd name="connsiteX20" fmla="*/ 4449770 w 4595386"/>
              <a:gd name="connsiteY20" fmla="*/ 1778615 h 3867075"/>
              <a:gd name="connsiteX21" fmla="*/ 4581980 w 4595386"/>
              <a:gd name="connsiteY21" fmla="*/ 1665471 h 3867075"/>
              <a:gd name="connsiteX22" fmla="*/ 4595386 w 4595386"/>
              <a:gd name="connsiteY22" fmla="*/ 1402552 h 3867075"/>
              <a:gd name="connsiteX23" fmla="*/ 4445261 w 4595386"/>
              <a:gd name="connsiteY23" fmla="*/ 924881 h 3867075"/>
              <a:gd name="connsiteX24" fmla="*/ 4336079 w 4595386"/>
              <a:gd name="connsiteY24" fmla="*/ 802051 h 3867075"/>
              <a:gd name="connsiteX25" fmla="*/ 4090419 w 4595386"/>
              <a:gd name="connsiteY25" fmla="*/ 542743 h 3867075"/>
              <a:gd name="connsiteX26" fmla="*/ 3844760 w 4595386"/>
              <a:gd name="connsiteY26" fmla="*/ 433561 h 3867075"/>
              <a:gd name="connsiteX27" fmla="*/ 3571804 w 4595386"/>
              <a:gd name="connsiteY27" fmla="*/ 297084 h 3867075"/>
              <a:gd name="connsiteX28" fmla="*/ 3285201 w 4595386"/>
              <a:gd name="connsiteY28" fmla="*/ 133311 h 3867075"/>
              <a:gd name="connsiteX29" fmla="*/ 2985192 w 4595386"/>
              <a:gd name="connsiteY29" fmla="*/ 29499 h 3867075"/>
              <a:gd name="connsiteX30" fmla="*/ 2621090 w 4595386"/>
              <a:gd name="connsiteY30" fmla="*/ 2555 h 3867075"/>
              <a:gd name="connsiteX31" fmla="*/ 2207149 w 4595386"/>
              <a:gd name="connsiteY31" fmla="*/ 0 h 3867075"/>
              <a:gd name="connsiteX32" fmla="*/ 1988544 w 4595386"/>
              <a:gd name="connsiteY32" fmla="*/ 27647 h 3867075"/>
              <a:gd name="connsiteX33" fmla="*/ 1788313 w 4595386"/>
              <a:gd name="connsiteY33" fmla="*/ 86440 h 3867075"/>
              <a:gd name="connsiteX34" fmla="*/ 1665027 w 4595386"/>
              <a:gd name="connsiteY34" fmla="*/ 106276 h 3867075"/>
              <a:gd name="connsiteX35" fmla="*/ 1442033 w 4595386"/>
              <a:gd name="connsiteY35" fmla="*/ 197495 h 3867075"/>
              <a:gd name="connsiteX36" fmla="*/ 1378545 w 4595386"/>
              <a:gd name="connsiteY36" fmla="*/ 288363 h 3867075"/>
              <a:gd name="connsiteX37" fmla="*/ 1265093 w 4595386"/>
              <a:gd name="connsiteY37" fmla="*/ 406524 h 3867075"/>
              <a:gd name="connsiteX38" fmla="*/ 1045888 w 4595386"/>
              <a:gd name="connsiteY38" fmla="*/ 556300 h 3867075"/>
              <a:gd name="connsiteX39" fmla="*/ 918789 w 4595386"/>
              <a:gd name="connsiteY39" fmla="*/ 625594 h 3867075"/>
              <a:gd name="connsiteX40" fmla="*/ 704933 w 4595386"/>
              <a:gd name="connsiteY40" fmla="*/ 735831 h 3867075"/>
              <a:gd name="connsiteX41" fmla="*/ 463423 w 4595386"/>
              <a:gd name="connsiteY41" fmla="*/ 1056951 h 3867075"/>
              <a:gd name="connsiteX42" fmla="*/ 258226 w 4595386"/>
              <a:gd name="connsiteY42" fmla="*/ 1180132 h 3867075"/>
              <a:gd name="connsiteX43" fmla="*/ 158302 w 4595386"/>
              <a:gd name="connsiteY43" fmla="*/ 1578826 h 3867075"/>
              <a:gd name="connsiteX44" fmla="*/ 104193 w 4595386"/>
              <a:gd name="connsiteY44" fmla="*/ 1931204 h 3867075"/>
              <a:gd name="connsiteX45" fmla="*/ 36194 w 4595386"/>
              <a:gd name="connsiteY45" fmla="*/ 2140236 h 3867075"/>
              <a:gd name="connsiteX46" fmla="*/ 0 w 4595386"/>
              <a:gd name="connsiteY46" fmla="*/ 2276361 h 3867075"/>
              <a:gd name="connsiteX47" fmla="*/ 73228 w 4595386"/>
              <a:gd name="connsiteY47" fmla="*/ 2521669 h 3867075"/>
              <a:gd name="connsiteX48" fmla="*/ 200807 w 4595386"/>
              <a:gd name="connsiteY48" fmla="*/ 2685442 h 3867075"/>
              <a:gd name="connsiteX49" fmla="*/ 337285 w 4595386"/>
              <a:gd name="connsiteY49" fmla="*/ 2944749 h 3867075"/>
              <a:gd name="connsiteX50" fmla="*/ 295622 w 4595386"/>
              <a:gd name="connsiteY50" fmla="*/ 3013341 h 3867075"/>
              <a:gd name="connsiteX51" fmla="*/ 254438 w 4595386"/>
              <a:gd name="connsiteY51" fmla="*/ 3046007 h 3867075"/>
              <a:gd name="connsiteX52" fmla="*/ 259068 w 4595386"/>
              <a:gd name="connsiteY52" fmla="*/ 3313239 h 3867075"/>
              <a:gd name="connsiteX53" fmla="*/ 323038 w 4595386"/>
              <a:gd name="connsiteY53" fmla="*/ 3494622 h 3867075"/>
              <a:gd name="connsiteX54" fmla="*/ 514706 w 4595386"/>
              <a:gd name="connsiteY54" fmla="*/ 3599842 h 3867075"/>
              <a:gd name="connsiteX55" fmla="*/ 719182 w 4595386"/>
              <a:gd name="connsiteY55" fmla="*/ 3600546 h 3867075"/>
              <a:gd name="connsiteX56" fmla="*/ 823376 w 4595386"/>
              <a:gd name="connsiteY56" fmla="*/ 3542345 h 3867075"/>
              <a:gd name="connsiteX57" fmla="*/ 954863 w 4595386"/>
              <a:gd name="connsiteY57" fmla="*/ 3437477 h 3867075"/>
              <a:gd name="connsiteX58" fmla="*/ 1191863 w 4595386"/>
              <a:gd name="connsiteY58" fmla="*/ 3337275 h 3867075"/>
              <a:gd name="connsiteX59" fmla="*/ 1369526 w 4595386"/>
              <a:gd name="connsiteY59" fmla="*/ 3233464 h 3867075"/>
              <a:gd name="connsiteX60" fmla="*/ 1487967 w 4595386"/>
              <a:gd name="connsiteY60" fmla="*/ 3214798 h 3867075"/>
              <a:gd name="connsiteX61" fmla="*/ 1628712 w 4595386"/>
              <a:gd name="connsiteY61" fmla="*/ 3218761 h 3867075"/>
              <a:gd name="connsiteX62" fmla="*/ 1819900 w 4595386"/>
              <a:gd name="connsiteY62" fmla="*/ 3431754 h 3867075"/>
              <a:gd name="connsiteX63" fmla="*/ 1728515 w 4595386"/>
              <a:gd name="connsiteY63" fmla="*/ 3616748 h 3867075"/>
              <a:gd name="connsiteX64" fmla="*/ 1879483 w 4595386"/>
              <a:gd name="connsiteY64" fmla="*/ 3636118 h 3867075"/>
              <a:gd name="connsiteX65" fmla="*/ 2085110 w 4595386"/>
              <a:gd name="connsiteY65" fmla="*/ 3165013 h 3867075"/>
              <a:gd name="connsiteX66" fmla="*/ 2228959 w 4595386"/>
              <a:gd name="connsiteY66" fmla="*/ 3209056 h 3867075"/>
              <a:gd name="connsiteX67" fmla="*/ 2453833 w 4595386"/>
              <a:gd name="connsiteY67" fmla="*/ 3263647 h 3867075"/>
              <a:gd name="connsiteX68" fmla="*/ 2583136 w 4595386"/>
              <a:gd name="connsiteY68" fmla="*/ 3350349 h 3867075"/>
              <a:gd name="connsiteX69" fmla="*/ 2760182 w 4595386"/>
              <a:gd name="connsiteY69" fmla="*/ 3543639 h 3867075"/>
              <a:gd name="connsiteX70" fmla="*/ 2885848 w 4595386"/>
              <a:gd name="connsiteY70" fmla="*/ 3593933 h 3867075"/>
              <a:gd name="connsiteX71" fmla="*/ 3039895 w 4595386"/>
              <a:gd name="connsiteY71" fmla="*/ 3683308 h 3867075"/>
              <a:gd name="connsiteX72" fmla="*/ 3136623 w 4595386"/>
              <a:gd name="connsiteY72" fmla="*/ 3739006 h 3867075"/>
              <a:gd name="connsiteX0" fmla="*/ 3136623 w 4595386"/>
              <a:gd name="connsiteY0" fmla="*/ 3739006 h 3867075"/>
              <a:gd name="connsiteX1" fmla="*/ 3364445 w 4595386"/>
              <a:gd name="connsiteY1" fmla="*/ 3803411 h 3867075"/>
              <a:gd name="connsiteX2" fmla="*/ 3510182 w 4595386"/>
              <a:gd name="connsiteY2" fmla="*/ 3799449 h 3867075"/>
              <a:gd name="connsiteX3" fmla="*/ 3747544 w 4595386"/>
              <a:gd name="connsiteY3" fmla="*/ 3852631 h 3867075"/>
              <a:gd name="connsiteX4" fmla="*/ 3871335 w 4595386"/>
              <a:gd name="connsiteY4" fmla="*/ 3867075 h 3867075"/>
              <a:gd name="connsiteX5" fmla="*/ 3844280 w 4595386"/>
              <a:gd name="connsiteY5" fmla="*/ 3726283 h 3867075"/>
              <a:gd name="connsiteX6" fmla="*/ 3862797 w 4595386"/>
              <a:gd name="connsiteY6" fmla="*/ 3689655 h 3867075"/>
              <a:gd name="connsiteX7" fmla="*/ 3807966 w 4595386"/>
              <a:gd name="connsiteY7" fmla="*/ 3653729 h 3867075"/>
              <a:gd name="connsiteX8" fmla="*/ 3803336 w 4595386"/>
              <a:gd name="connsiteY8" fmla="*/ 3466976 h 3867075"/>
              <a:gd name="connsiteX9" fmla="*/ 3862437 w 4595386"/>
              <a:gd name="connsiteY9" fmla="*/ 3294572 h 3867075"/>
              <a:gd name="connsiteX10" fmla="*/ 3925925 w 4595386"/>
              <a:gd name="connsiteY10" fmla="*/ 3172799 h 3867075"/>
              <a:gd name="connsiteX11" fmla="*/ 4048756 w 4595386"/>
              <a:gd name="connsiteY11" fmla="*/ 3068283 h 3867075"/>
              <a:gd name="connsiteX12" fmla="*/ 4190222 w 4595386"/>
              <a:gd name="connsiteY12" fmla="*/ 2953731 h 3867075"/>
              <a:gd name="connsiteX13" fmla="*/ 4267840 w 4595386"/>
              <a:gd name="connsiteY13" fmla="*/ 2808272 h 3867075"/>
              <a:gd name="connsiteX14" fmla="*/ 4281488 w 4595386"/>
              <a:gd name="connsiteY14" fmla="*/ 2685442 h 3867075"/>
              <a:gd name="connsiteX15" fmla="*/ 4172306 w 4595386"/>
              <a:gd name="connsiteY15" fmla="*/ 2562612 h 3867075"/>
              <a:gd name="connsiteX16" fmla="*/ 4063124 w 4595386"/>
              <a:gd name="connsiteY16" fmla="*/ 2412487 h 3867075"/>
              <a:gd name="connsiteX17" fmla="*/ 4063004 w 4595386"/>
              <a:gd name="connsiteY17" fmla="*/ 2103607 h 3867075"/>
              <a:gd name="connsiteX18" fmla="*/ 4145010 w 4595386"/>
              <a:gd name="connsiteY18" fmla="*/ 1907520 h 3867075"/>
              <a:gd name="connsiteX19" fmla="*/ 4277219 w 4595386"/>
              <a:gd name="connsiteY19" fmla="*/ 1924777 h 3867075"/>
              <a:gd name="connsiteX20" fmla="*/ 4449770 w 4595386"/>
              <a:gd name="connsiteY20" fmla="*/ 1778615 h 3867075"/>
              <a:gd name="connsiteX21" fmla="*/ 4581980 w 4595386"/>
              <a:gd name="connsiteY21" fmla="*/ 1665471 h 3867075"/>
              <a:gd name="connsiteX22" fmla="*/ 4595386 w 4595386"/>
              <a:gd name="connsiteY22" fmla="*/ 1402552 h 3867075"/>
              <a:gd name="connsiteX23" fmla="*/ 4445261 w 4595386"/>
              <a:gd name="connsiteY23" fmla="*/ 924881 h 3867075"/>
              <a:gd name="connsiteX24" fmla="*/ 4336079 w 4595386"/>
              <a:gd name="connsiteY24" fmla="*/ 802051 h 3867075"/>
              <a:gd name="connsiteX25" fmla="*/ 4090419 w 4595386"/>
              <a:gd name="connsiteY25" fmla="*/ 542743 h 3867075"/>
              <a:gd name="connsiteX26" fmla="*/ 3844760 w 4595386"/>
              <a:gd name="connsiteY26" fmla="*/ 433561 h 3867075"/>
              <a:gd name="connsiteX27" fmla="*/ 3571804 w 4595386"/>
              <a:gd name="connsiteY27" fmla="*/ 297084 h 3867075"/>
              <a:gd name="connsiteX28" fmla="*/ 3285201 w 4595386"/>
              <a:gd name="connsiteY28" fmla="*/ 133311 h 3867075"/>
              <a:gd name="connsiteX29" fmla="*/ 2985192 w 4595386"/>
              <a:gd name="connsiteY29" fmla="*/ 29499 h 3867075"/>
              <a:gd name="connsiteX30" fmla="*/ 2621090 w 4595386"/>
              <a:gd name="connsiteY30" fmla="*/ 2555 h 3867075"/>
              <a:gd name="connsiteX31" fmla="*/ 2207149 w 4595386"/>
              <a:gd name="connsiteY31" fmla="*/ 0 h 3867075"/>
              <a:gd name="connsiteX32" fmla="*/ 1988544 w 4595386"/>
              <a:gd name="connsiteY32" fmla="*/ 27647 h 3867075"/>
              <a:gd name="connsiteX33" fmla="*/ 1788313 w 4595386"/>
              <a:gd name="connsiteY33" fmla="*/ 86440 h 3867075"/>
              <a:gd name="connsiteX34" fmla="*/ 1665027 w 4595386"/>
              <a:gd name="connsiteY34" fmla="*/ 106276 h 3867075"/>
              <a:gd name="connsiteX35" fmla="*/ 1442033 w 4595386"/>
              <a:gd name="connsiteY35" fmla="*/ 197495 h 3867075"/>
              <a:gd name="connsiteX36" fmla="*/ 1378545 w 4595386"/>
              <a:gd name="connsiteY36" fmla="*/ 288363 h 3867075"/>
              <a:gd name="connsiteX37" fmla="*/ 1265093 w 4595386"/>
              <a:gd name="connsiteY37" fmla="*/ 406524 h 3867075"/>
              <a:gd name="connsiteX38" fmla="*/ 1045888 w 4595386"/>
              <a:gd name="connsiteY38" fmla="*/ 556300 h 3867075"/>
              <a:gd name="connsiteX39" fmla="*/ 918789 w 4595386"/>
              <a:gd name="connsiteY39" fmla="*/ 625594 h 3867075"/>
              <a:gd name="connsiteX40" fmla="*/ 704933 w 4595386"/>
              <a:gd name="connsiteY40" fmla="*/ 735831 h 3867075"/>
              <a:gd name="connsiteX41" fmla="*/ 463423 w 4595386"/>
              <a:gd name="connsiteY41" fmla="*/ 1056951 h 3867075"/>
              <a:gd name="connsiteX42" fmla="*/ 258226 w 4595386"/>
              <a:gd name="connsiteY42" fmla="*/ 1180132 h 3867075"/>
              <a:gd name="connsiteX43" fmla="*/ 158302 w 4595386"/>
              <a:gd name="connsiteY43" fmla="*/ 1578826 h 3867075"/>
              <a:gd name="connsiteX44" fmla="*/ 104193 w 4595386"/>
              <a:gd name="connsiteY44" fmla="*/ 1931204 h 3867075"/>
              <a:gd name="connsiteX45" fmla="*/ 36194 w 4595386"/>
              <a:gd name="connsiteY45" fmla="*/ 2140236 h 3867075"/>
              <a:gd name="connsiteX46" fmla="*/ 0 w 4595386"/>
              <a:gd name="connsiteY46" fmla="*/ 2276361 h 3867075"/>
              <a:gd name="connsiteX47" fmla="*/ 73228 w 4595386"/>
              <a:gd name="connsiteY47" fmla="*/ 2521669 h 3867075"/>
              <a:gd name="connsiteX48" fmla="*/ 200807 w 4595386"/>
              <a:gd name="connsiteY48" fmla="*/ 2685442 h 3867075"/>
              <a:gd name="connsiteX49" fmla="*/ 337285 w 4595386"/>
              <a:gd name="connsiteY49" fmla="*/ 2944749 h 3867075"/>
              <a:gd name="connsiteX50" fmla="*/ 295622 w 4595386"/>
              <a:gd name="connsiteY50" fmla="*/ 3013341 h 3867075"/>
              <a:gd name="connsiteX51" fmla="*/ 254438 w 4595386"/>
              <a:gd name="connsiteY51" fmla="*/ 3046007 h 3867075"/>
              <a:gd name="connsiteX52" fmla="*/ 259068 w 4595386"/>
              <a:gd name="connsiteY52" fmla="*/ 3313239 h 3867075"/>
              <a:gd name="connsiteX53" fmla="*/ 323038 w 4595386"/>
              <a:gd name="connsiteY53" fmla="*/ 3494622 h 3867075"/>
              <a:gd name="connsiteX54" fmla="*/ 514706 w 4595386"/>
              <a:gd name="connsiteY54" fmla="*/ 3599842 h 3867075"/>
              <a:gd name="connsiteX55" fmla="*/ 719182 w 4595386"/>
              <a:gd name="connsiteY55" fmla="*/ 3600546 h 3867075"/>
              <a:gd name="connsiteX56" fmla="*/ 823376 w 4595386"/>
              <a:gd name="connsiteY56" fmla="*/ 3542345 h 3867075"/>
              <a:gd name="connsiteX57" fmla="*/ 954863 w 4595386"/>
              <a:gd name="connsiteY57" fmla="*/ 3437477 h 3867075"/>
              <a:gd name="connsiteX58" fmla="*/ 1191863 w 4595386"/>
              <a:gd name="connsiteY58" fmla="*/ 3337275 h 3867075"/>
              <a:gd name="connsiteX59" fmla="*/ 1369526 w 4595386"/>
              <a:gd name="connsiteY59" fmla="*/ 3233464 h 3867075"/>
              <a:gd name="connsiteX60" fmla="*/ 1487967 w 4595386"/>
              <a:gd name="connsiteY60" fmla="*/ 3214798 h 3867075"/>
              <a:gd name="connsiteX61" fmla="*/ 1628712 w 4595386"/>
              <a:gd name="connsiteY61" fmla="*/ 3218761 h 3867075"/>
              <a:gd name="connsiteX62" fmla="*/ 1819900 w 4595386"/>
              <a:gd name="connsiteY62" fmla="*/ 3431754 h 3867075"/>
              <a:gd name="connsiteX63" fmla="*/ 1728515 w 4595386"/>
              <a:gd name="connsiteY63" fmla="*/ 3616748 h 3867075"/>
              <a:gd name="connsiteX64" fmla="*/ 2001443 w 4595386"/>
              <a:gd name="connsiteY64" fmla="*/ 3126707 h 3867075"/>
              <a:gd name="connsiteX65" fmla="*/ 2085110 w 4595386"/>
              <a:gd name="connsiteY65" fmla="*/ 3165013 h 3867075"/>
              <a:gd name="connsiteX66" fmla="*/ 2228959 w 4595386"/>
              <a:gd name="connsiteY66" fmla="*/ 3209056 h 3867075"/>
              <a:gd name="connsiteX67" fmla="*/ 2453833 w 4595386"/>
              <a:gd name="connsiteY67" fmla="*/ 3263647 h 3867075"/>
              <a:gd name="connsiteX68" fmla="*/ 2583136 w 4595386"/>
              <a:gd name="connsiteY68" fmla="*/ 3350349 h 3867075"/>
              <a:gd name="connsiteX69" fmla="*/ 2760182 w 4595386"/>
              <a:gd name="connsiteY69" fmla="*/ 3543639 h 3867075"/>
              <a:gd name="connsiteX70" fmla="*/ 2885848 w 4595386"/>
              <a:gd name="connsiteY70" fmla="*/ 3593933 h 3867075"/>
              <a:gd name="connsiteX71" fmla="*/ 3039895 w 4595386"/>
              <a:gd name="connsiteY71" fmla="*/ 3683308 h 3867075"/>
              <a:gd name="connsiteX72" fmla="*/ 3136623 w 4595386"/>
              <a:gd name="connsiteY72" fmla="*/ 3739006 h 3867075"/>
              <a:gd name="connsiteX0" fmla="*/ 3136623 w 4595386"/>
              <a:gd name="connsiteY0" fmla="*/ 3739006 h 3867075"/>
              <a:gd name="connsiteX1" fmla="*/ 3364445 w 4595386"/>
              <a:gd name="connsiteY1" fmla="*/ 3803411 h 3867075"/>
              <a:gd name="connsiteX2" fmla="*/ 3510182 w 4595386"/>
              <a:gd name="connsiteY2" fmla="*/ 3799449 h 3867075"/>
              <a:gd name="connsiteX3" fmla="*/ 3747544 w 4595386"/>
              <a:gd name="connsiteY3" fmla="*/ 3852631 h 3867075"/>
              <a:gd name="connsiteX4" fmla="*/ 3871335 w 4595386"/>
              <a:gd name="connsiteY4" fmla="*/ 3867075 h 3867075"/>
              <a:gd name="connsiteX5" fmla="*/ 3844280 w 4595386"/>
              <a:gd name="connsiteY5" fmla="*/ 3726283 h 3867075"/>
              <a:gd name="connsiteX6" fmla="*/ 3862797 w 4595386"/>
              <a:gd name="connsiteY6" fmla="*/ 3689655 h 3867075"/>
              <a:gd name="connsiteX7" fmla="*/ 3807966 w 4595386"/>
              <a:gd name="connsiteY7" fmla="*/ 3653729 h 3867075"/>
              <a:gd name="connsiteX8" fmla="*/ 3803336 w 4595386"/>
              <a:gd name="connsiteY8" fmla="*/ 3466976 h 3867075"/>
              <a:gd name="connsiteX9" fmla="*/ 3862437 w 4595386"/>
              <a:gd name="connsiteY9" fmla="*/ 3294572 h 3867075"/>
              <a:gd name="connsiteX10" fmla="*/ 3925925 w 4595386"/>
              <a:gd name="connsiteY10" fmla="*/ 3172799 h 3867075"/>
              <a:gd name="connsiteX11" fmla="*/ 4048756 w 4595386"/>
              <a:gd name="connsiteY11" fmla="*/ 3068283 h 3867075"/>
              <a:gd name="connsiteX12" fmla="*/ 4190222 w 4595386"/>
              <a:gd name="connsiteY12" fmla="*/ 2953731 h 3867075"/>
              <a:gd name="connsiteX13" fmla="*/ 4267840 w 4595386"/>
              <a:gd name="connsiteY13" fmla="*/ 2808272 h 3867075"/>
              <a:gd name="connsiteX14" fmla="*/ 4281488 w 4595386"/>
              <a:gd name="connsiteY14" fmla="*/ 2685442 h 3867075"/>
              <a:gd name="connsiteX15" fmla="*/ 4172306 w 4595386"/>
              <a:gd name="connsiteY15" fmla="*/ 2562612 h 3867075"/>
              <a:gd name="connsiteX16" fmla="*/ 4063124 w 4595386"/>
              <a:gd name="connsiteY16" fmla="*/ 2412487 h 3867075"/>
              <a:gd name="connsiteX17" fmla="*/ 4063004 w 4595386"/>
              <a:gd name="connsiteY17" fmla="*/ 2103607 h 3867075"/>
              <a:gd name="connsiteX18" fmla="*/ 4145010 w 4595386"/>
              <a:gd name="connsiteY18" fmla="*/ 1907520 h 3867075"/>
              <a:gd name="connsiteX19" fmla="*/ 4277219 w 4595386"/>
              <a:gd name="connsiteY19" fmla="*/ 1924777 h 3867075"/>
              <a:gd name="connsiteX20" fmla="*/ 4449770 w 4595386"/>
              <a:gd name="connsiteY20" fmla="*/ 1778615 h 3867075"/>
              <a:gd name="connsiteX21" fmla="*/ 4581980 w 4595386"/>
              <a:gd name="connsiteY21" fmla="*/ 1665471 h 3867075"/>
              <a:gd name="connsiteX22" fmla="*/ 4595386 w 4595386"/>
              <a:gd name="connsiteY22" fmla="*/ 1402552 h 3867075"/>
              <a:gd name="connsiteX23" fmla="*/ 4445261 w 4595386"/>
              <a:gd name="connsiteY23" fmla="*/ 924881 h 3867075"/>
              <a:gd name="connsiteX24" fmla="*/ 4336079 w 4595386"/>
              <a:gd name="connsiteY24" fmla="*/ 802051 h 3867075"/>
              <a:gd name="connsiteX25" fmla="*/ 4090419 w 4595386"/>
              <a:gd name="connsiteY25" fmla="*/ 542743 h 3867075"/>
              <a:gd name="connsiteX26" fmla="*/ 3844760 w 4595386"/>
              <a:gd name="connsiteY26" fmla="*/ 433561 h 3867075"/>
              <a:gd name="connsiteX27" fmla="*/ 3571804 w 4595386"/>
              <a:gd name="connsiteY27" fmla="*/ 297084 h 3867075"/>
              <a:gd name="connsiteX28" fmla="*/ 3285201 w 4595386"/>
              <a:gd name="connsiteY28" fmla="*/ 133311 h 3867075"/>
              <a:gd name="connsiteX29" fmla="*/ 2985192 w 4595386"/>
              <a:gd name="connsiteY29" fmla="*/ 29499 h 3867075"/>
              <a:gd name="connsiteX30" fmla="*/ 2621090 w 4595386"/>
              <a:gd name="connsiteY30" fmla="*/ 2555 h 3867075"/>
              <a:gd name="connsiteX31" fmla="*/ 2207149 w 4595386"/>
              <a:gd name="connsiteY31" fmla="*/ 0 h 3867075"/>
              <a:gd name="connsiteX32" fmla="*/ 1988544 w 4595386"/>
              <a:gd name="connsiteY32" fmla="*/ 27647 h 3867075"/>
              <a:gd name="connsiteX33" fmla="*/ 1788313 w 4595386"/>
              <a:gd name="connsiteY33" fmla="*/ 86440 h 3867075"/>
              <a:gd name="connsiteX34" fmla="*/ 1665027 w 4595386"/>
              <a:gd name="connsiteY34" fmla="*/ 106276 h 3867075"/>
              <a:gd name="connsiteX35" fmla="*/ 1442033 w 4595386"/>
              <a:gd name="connsiteY35" fmla="*/ 197495 h 3867075"/>
              <a:gd name="connsiteX36" fmla="*/ 1378545 w 4595386"/>
              <a:gd name="connsiteY36" fmla="*/ 288363 h 3867075"/>
              <a:gd name="connsiteX37" fmla="*/ 1265093 w 4595386"/>
              <a:gd name="connsiteY37" fmla="*/ 406524 h 3867075"/>
              <a:gd name="connsiteX38" fmla="*/ 1045888 w 4595386"/>
              <a:gd name="connsiteY38" fmla="*/ 556300 h 3867075"/>
              <a:gd name="connsiteX39" fmla="*/ 918789 w 4595386"/>
              <a:gd name="connsiteY39" fmla="*/ 625594 h 3867075"/>
              <a:gd name="connsiteX40" fmla="*/ 704933 w 4595386"/>
              <a:gd name="connsiteY40" fmla="*/ 735831 h 3867075"/>
              <a:gd name="connsiteX41" fmla="*/ 463423 w 4595386"/>
              <a:gd name="connsiteY41" fmla="*/ 1056951 h 3867075"/>
              <a:gd name="connsiteX42" fmla="*/ 258226 w 4595386"/>
              <a:gd name="connsiteY42" fmla="*/ 1180132 h 3867075"/>
              <a:gd name="connsiteX43" fmla="*/ 158302 w 4595386"/>
              <a:gd name="connsiteY43" fmla="*/ 1578826 h 3867075"/>
              <a:gd name="connsiteX44" fmla="*/ 104193 w 4595386"/>
              <a:gd name="connsiteY44" fmla="*/ 1931204 h 3867075"/>
              <a:gd name="connsiteX45" fmla="*/ 36194 w 4595386"/>
              <a:gd name="connsiteY45" fmla="*/ 2140236 h 3867075"/>
              <a:gd name="connsiteX46" fmla="*/ 0 w 4595386"/>
              <a:gd name="connsiteY46" fmla="*/ 2276361 h 3867075"/>
              <a:gd name="connsiteX47" fmla="*/ 73228 w 4595386"/>
              <a:gd name="connsiteY47" fmla="*/ 2521669 h 3867075"/>
              <a:gd name="connsiteX48" fmla="*/ 200807 w 4595386"/>
              <a:gd name="connsiteY48" fmla="*/ 2685442 h 3867075"/>
              <a:gd name="connsiteX49" fmla="*/ 337285 w 4595386"/>
              <a:gd name="connsiteY49" fmla="*/ 2944749 h 3867075"/>
              <a:gd name="connsiteX50" fmla="*/ 295622 w 4595386"/>
              <a:gd name="connsiteY50" fmla="*/ 3013341 h 3867075"/>
              <a:gd name="connsiteX51" fmla="*/ 254438 w 4595386"/>
              <a:gd name="connsiteY51" fmla="*/ 3046007 h 3867075"/>
              <a:gd name="connsiteX52" fmla="*/ 259068 w 4595386"/>
              <a:gd name="connsiteY52" fmla="*/ 3313239 h 3867075"/>
              <a:gd name="connsiteX53" fmla="*/ 323038 w 4595386"/>
              <a:gd name="connsiteY53" fmla="*/ 3494622 h 3867075"/>
              <a:gd name="connsiteX54" fmla="*/ 514706 w 4595386"/>
              <a:gd name="connsiteY54" fmla="*/ 3599842 h 3867075"/>
              <a:gd name="connsiteX55" fmla="*/ 719182 w 4595386"/>
              <a:gd name="connsiteY55" fmla="*/ 3600546 h 3867075"/>
              <a:gd name="connsiteX56" fmla="*/ 823376 w 4595386"/>
              <a:gd name="connsiteY56" fmla="*/ 3542345 h 3867075"/>
              <a:gd name="connsiteX57" fmla="*/ 954863 w 4595386"/>
              <a:gd name="connsiteY57" fmla="*/ 3437477 h 3867075"/>
              <a:gd name="connsiteX58" fmla="*/ 1191863 w 4595386"/>
              <a:gd name="connsiteY58" fmla="*/ 3337275 h 3867075"/>
              <a:gd name="connsiteX59" fmla="*/ 1369526 w 4595386"/>
              <a:gd name="connsiteY59" fmla="*/ 3233464 h 3867075"/>
              <a:gd name="connsiteX60" fmla="*/ 1487967 w 4595386"/>
              <a:gd name="connsiteY60" fmla="*/ 3214798 h 3867075"/>
              <a:gd name="connsiteX61" fmla="*/ 1628712 w 4595386"/>
              <a:gd name="connsiteY61" fmla="*/ 3218761 h 3867075"/>
              <a:gd name="connsiteX62" fmla="*/ 1911371 w 4595386"/>
              <a:gd name="connsiteY62" fmla="*/ 3182042 h 3867075"/>
              <a:gd name="connsiteX63" fmla="*/ 1728515 w 4595386"/>
              <a:gd name="connsiteY63" fmla="*/ 3616748 h 3867075"/>
              <a:gd name="connsiteX64" fmla="*/ 2001443 w 4595386"/>
              <a:gd name="connsiteY64" fmla="*/ 3126707 h 3867075"/>
              <a:gd name="connsiteX65" fmla="*/ 2085110 w 4595386"/>
              <a:gd name="connsiteY65" fmla="*/ 3165013 h 3867075"/>
              <a:gd name="connsiteX66" fmla="*/ 2228959 w 4595386"/>
              <a:gd name="connsiteY66" fmla="*/ 3209056 h 3867075"/>
              <a:gd name="connsiteX67" fmla="*/ 2453833 w 4595386"/>
              <a:gd name="connsiteY67" fmla="*/ 3263647 h 3867075"/>
              <a:gd name="connsiteX68" fmla="*/ 2583136 w 4595386"/>
              <a:gd name="connsiteY68" fmla="*/ 3350349 h 3867075"/>
              <a:gd name="connsiteX69" fmla="*/ 2760182 w 4595386"/>
              <a:gd name="connsiteY69" fmla="*/ 3543639 h 3867075"/>
              <a:gd name="connsiteX70" fmla="*/ 2885848 w 4595386"/>
              <a:gd name="connsiteY70" fmla="*/ 3593933 h 3867075"/>
              <a:gd name="connsiteX71" fmla="*/ 3039895 w 4595386"/>
              <a:gd name="connsiteY71" fmla="*/ 3683308 h 3867075"/>
              <a:gd name="connsiteX72" fmla="*/ 3136623 w 4595386"/>
              <a:gd name="connsiteY72" fmla="*/ 3739006 h 3867075"/>
              <a:gd name="connsiteX0" fmla="*/ 3136623 w 4595386"/>
              <a:gd name="connsiteY0" fmla="*/ 3739006 h 3867075"/>
              <a:gd name="connsiteX1" fmla="*/ 3364445 w 4595386"/>
              <a:gd name="connsiteY1" fmla="*/ 3803411 h 3867075"/>
              <a:gd name="connsiteX2" fmla="*/ 3510182 w 4595386"/>
              <a:gd name="connsiteY2" fmla="*/ 3799449 h 3867075"/>
              <a:gd name="connsiteX3" fmla="*/ 3747544 w 4595386"/>
              <a:gd name="connsiteY3" fmla="*/ 3852631 h 3867075"/>
              <a:gd name="connsiteX4" fmla="*/ 3871335 w 4595386"/>
              <a:gd name="connsiteY4" fmla="*/ 3867075 h 3867075"/>
              <a:gd name="connsiteX5" fmla="*/ 3844280 w 4595386"/>
              <a:gd name="connsiteY5" fmla="*/ 3726283 h 3867075"/>
              <a:gd name="connsiteX6" fmla="*/ 3862797 w 4595386"/>
              <a:gd name="connsiteY6" fmla="*/ 3689655 h 3867075"/>
              <a:gd name="connsiteX7" fmla="*/ 3807966 w 4595386"/>
              <a:gd name="connsiteY7" fmla="*/ 3653729 h 3867075"/>
              <a:gd name="connsiteX8" fmla="*/ 3803336 w 4595386"/>
              <a:gd name="connsiteY8" fmla="*/ 3466976 h 3867075"/>
              <a:gd name="connsiteX9" fmla="*/ 3862437 w 4595386"/>
              <a:gd name="connsiteY9" fmla="*/ 3294572 h 3867075"/>
              <a:gd name="connsiteX10" fmla="*/ 3925925 w 4595386"/>
              <a:gd name="connsiteY10" fmla="*/ 3172799 h 3867075"/>
              <a:gd name="connsiteX11" fmla="*/ 4048756 w 4595386"/>
              <a:gd name="connsiteY11" fmla="*/ 3068283 h 3867075"/>
              <a:gd name="connsiteX12" fmla="*/ 4190222 w 4595386"/>
              <a:gd name="connsiteY12" fmla="*/ 2953731 h 3867075"/>
              <a:gd name="connsiteX13" fmla="*/ 4267840 w 4595386"/>
              <a:gd name="connsiteY13" fmla="*/ 2808272 h 3867075"/>
              <a:gd name="connsiteX14" fmla="*/ 4281488 w 4595386"/>
              <a:gd name="connsiteY14" fmla="*/ 2685442 h 3867075"/>
              <a:gd name="connsiteX15" fmla="*/ 4172306 w 4595386"/>
              <a:gd name="connsiteY15" fmla="*/ 2562612 h 3867075"/>
              <a:gd name="connsiteX16" fmla="*/ 4063124 w 4595386"/>
              <a:gd name="connsiteY16" fmla="*/ 2412487 h 3867075"/>
              <a:gd name="connsiteX17" fmla="*/ 4063004 w 4595386"/>
              <a:gd name="connsiteY17" fmla="*/ 2103607 h 3867075"/>
              <a:gd name="connsiteX18" fmla="*/ 4145010 w 4595386"/>
              <a:gd name="connsiteY18" fmla="*/ 1907520 h 3867075"/>
              <a:gd name="connsiteX19" fmla="*/ 4277219 w 4595386"/>
              <a:gd name="connsiteY19" fmla="*/ 1924777 h 3867075"/>
              <a:gd name="connsiteX20" fmla="*/ 4449770 w 4595386"/>
              <a:gd name="connsiteY20" fmla="*/ 1778615 h 3867075"/>
              <a:gd name="connsiteX21" fmla="*/ 4581980 w 4595386"/>
              <a:gd name="connsiteY21" fmla="*/ 1665471 h 3867075"/>
              <a:gd name="connsiteX22" fmla="*/ 4595386 w 4595386"/>
              <a:gd name="connsiteY22" fmla="*/ 1402552 h 3867075"/>
              <a:gd name="connsiteX23" fmla="*/ 4445261 w 4595386"/>
              <a:gd name="connsiteY23" fmla="*/ 924881 h 3867075"/>
              <a:gd name="connsiteX24" fmla="*/ 4336079 w 4595386"/>
              <a:gd name="connsiteY24" fmla="*/ 802051 h 3867075"/>
              <a:gd name="connsiteX25" fmla="*/ 4090419 w 4595386"/>
              <a:gd name="connsiteY25" fmla="*/ 542743 h 3867075"/>
              <a:gd name="connsiteX26" fmla="*/ 3844760 w 4595386"/>
              <a:gd name="connsiteY26" fmla="*/ 433561 h 3867075"/>
              <a:gd name="connsiteX27" fmla="*/ 3571804 w 4595386"/>
              <a:gd name="connsiteY27" fmla="*/ 297084 h 3867075"/>
              <a:gd name="connsiteX28" fmla="*/ 3285201 w 4595386"/>
              <a:gd name="connsiteY28" fmla="*/ 133311 h 3867075"/>
              <a:gd name="connsiteX29" fmla="*/ 2985192 w 4595386"/>
              <a:gd name="connsiteY29" fmla="*/ 29499 h 3867075"/>
              <a:gd name="connsiteX30" fmla="*/ 2621090 w 4595386"/>
              <a:gd name="connsiteY30" fmla="*/ 2555 h 3867075"/>
              <a:gd name="connsiteX31" fmla="*/ 2207149 w 4595386"/>
              <a:gd name="connsiteY31" fmla="*/ 0 h 3867075"/>
              <a:gd name="connsiteX32" fmla="*/ 1988544 w 4595386"/>
              <a:gd name="connsiteY32" fmla="*/ 27647 h 3867075"/>
              <a:gd name="connsiteX33" fmla="*/ 1788313 w 4595386"/>
              <a:gd name="connsiteY33" fmla="*/ 86440 h 3867075"/>
              <a:gd name="connsiteX34" fmla="*/ 1665027 w 4595386"/>
              <a:gd name="connsiteY34" fmla="*/ 106276 h 3867075"/>
              <a:gd name="connsiteX35" fmla="*/ 1442033 w 4595386"/>
              <a:gd name="connsiteY35" fmla="*/ 197495 h 3867075"/>
              <a:gd name="connsiteX36" fmla="*/ 1378545 w 4595386"/>
              <a:gd name="connsiteY36" fmla="*/ 288363 h 3867075"/>
              <a:gd name="connsiteX37" fmla="*/ 1265093 w 4595386"/>
              <a:gd name="connsiteY37" fmla="*/ 406524 h 3867075"/>
              <a:gd name="connsiteX38" fmla="*/ 1045888 w 4595386"/>
              <a:gd name="connsiteY38" fmla="*/ 556300 h 3867075"/>
              <a:gd name="connsiteX39" fmla="*/ 918789 w 4595386"/>
              <a:gd name="connsiteY39" fmla="*/ 625594 h 3867075"/>
              <a:gd name="connsiteX40" fmla="*/ 704933 w 4595386"/>
              <a:gd name="connsiteY40" fmla="*/ 735831 h 3867075"/>
              <a:gd name="connsiteX41" fmla="*/ 463423 w 4595386"/>
              <a:gd name="connsiteY41" fmla="*/ 1056951 h 3867075"/>
              <a:gd name="connsiteX42" fmla="*/ 258226 w 4595386"/>
              <a:gd name="connsiteY42" fmla="*/ 1180132 h 3867075"/>
              <a:gd name="connsiteX43" fmla="*/ 158302 w 4595386"/>
              <a:gd name="connsiteY43" fmla="*/ 1578826 h 3867075"/>
              <a:gd name="connsiteX44" fmla="*/ 104193 w 4595386"/>
              <a:gd name="connsiteY44" fmla="*/ 1931204 h 3867075"/>
              <a:gd name="connsiteX45" fmla="*/ 36194 w 4595386"/>
              <a:gd name="connsiteY45" fmla="*/ 2140236 h 3867075"/>
              <a:gd name="connsiteX46" fmla="*/ 0 w 4595386"/>
              <a:gd name="connsiteY46" fmla="*/ 2276361 h 3867075"/>
              <a:gd name="connsiteX47" fmla="*/ 73228 w 4595386"/>
              <a:gd name="connsiteY47" fmla="*/ 2521669 h 3867075"/>
              <a:gd name="connsiteX48" fmla="*/ 200807 w 4595386"/>
              <a:gd name="connsiteY48" fmla="*/ 2685442 h 3867075"/>
              <a:gd name="connsiteX49" fmla="*/ 337285 w 4595386"/>
              <a:gd name="connsiteY49" fmla="*/ 2944749 h 3867075"/>
              <a:gd name="connsiteX50" fmla="*/ 295622 w 4595386"/>
              <a:gd name="connsiteY50" fmla="*/ 3013341 h 3867075"/>
              <a:gd name="connsiteX51" fmla="*/ 254438 w 4595386"/>
              <a:gd name="connsiteY51" fmla="*/ 3046007 h 3867075"/>
              <a:gd name="connsiteX52" fmla="*/ 259068 w 4595386"/>
              <a:gd name="connsiteY52" fmla="*/ 3313239 h 3867075"/>
              <a:gd name="connsiteX53" fmla="*/ 323038 w 4595386"/>
              <a:gd name="connsiteY53" fmla="*/ 3494622 h 3867075"/>
              <a:gd name="connsiteX54" fmla="*/ 514706 w 4595386"/>
              <a:gd name="connsiteY54" fmla="*/ 3599842 h 3867075"/>
              <a:gd name="connsiteX55" fmla="*/ 719182 w 4595386"/>
              <a:gd name="connsiteY55" fmla="*/ 3600546 h 3867075"/>
              <a:gd name="connsiteX56" fmla="*/ 823376 w 4595386"/>
              <a:gd name="connsiteY56" fmla="*/ 3542345 h 3867075"/>
              <a:gd name="connsiteX57" fmla="*/ 954863 w 4595386"/>
              <a:gd name="connsiteY57" fmla="*/ 3437477 h 3867075"/>
              <a:gd name="connsiteX58" fmla="*/ 1191863 w 4595386"/>
              <a:gd name="connsiteY58" fmla="*/ 3337275 h 3867075"/>
              <a:gd name="connsiteX59" fmla="*/ 1369526 w 4595386"/>
              <a:gd name="connsiteY59" fmla="*/ 3233464 h 3867075"/>
              <a:gd name="connsiteX60" fmla="*/ 1487967 w 4595386"/>
              <a:gd name="connsiteY60" fmla="*/ 3214798 h 3867075"/>
              <a:gd name="connsiteX61" fmla="*/ 1628712 w 4595386"/>
              <a:gd name="connsiteY61" fmla="*/ 3218761 h 3867075"/>
              <a:gd name="connsiteX62" fmla="*/ 1911371 w 4595386"/>
              <a:gd name="connsiteY62" fmla="*/ 3182042 h 3867075"/>
              <a:gd name="connsiteX63" fmla="*/ 1779332 w 4595386"/>
              <a:gd name="connsiteY63" fmla="*/ 3237187 h 3867075"/>
              <a:gd name="connsiteX64" fmla="*/ 2001443 w 4595386"/>
              <a:gd name="connsiteY64" fmla="*/ 3126707 h 3867075"/>
              <a:gd name="connsiteX65" fmla="*/ 2085110 w 4595386"/>
              <a:gd name="connsiteY65" fmla="*/ 3165013 h 3867075"/>
              <a:gd name="connsiteX66" fmla="*/ 2228959 w 4595386"/>
              <a:gd name="connsiteY66" fmla="*/ 3209056 h 3867075"/>
              <a:gd name="connsiteX67" fmla="*/ 2453833 w 4595386"/>
              <a:gd name="connsiteY67" fmla="*/ 3263647 h 3867075"/>
              <a:gd name="connsiteX68" fmla="*/ 2583136 w 4595386"/>
              <a:gd name="connsiteY68" fmla="*/ 3350349 h 3867075"/>
              <a:gd name="connsiteX69" fmla="*/ 2760182 w 4595386"/>
              <a:gd name="connsiteY69" fmla="*/ 3543639 h 3867075"/>
              <a:gd name="connsiteX70" fmla="*/ 2885848 w 4595386"/>
              <a:gd name="connsiteY70" fmla="*/ 3593933 h 3867075"/>
              <a:gd name="connsiteX71" fmla="*/ 3039895 w 4595386"/>
              <a:gd name="connsiteY71" fmla="*/ 3683308 h 3867075"/>
              <a:gd name="connsiteX72" fmla="*/ 3136623 w 4595386"/>
              <a:gd name="connsiteY72" fmla="*/ 3739006 h 3867075"/>
              <a:gd name="connsiteX0" fmla="*/ 3136623 w 4595386"/>
              <a:gd name="connsiteY0" fmla="*/ 3739006 h 3867075"/>
              <a:gd name="connsiteX1" fmla="*/ 3364445 w 4595386"/>
              <a:gd name="connsiteY1" fmla="*/ 3803411 h 3867075"/>
              <a:gd name="connsiteX2" fmla="*/ 3510182 w 4595386"/>
              <a:gd name="connsiteY2" fmla="*/ 3799449 h 3867075"/>
              <a:gd name="connsiteX3" fmla="*/ 3747544 w 4595386"/>
              <a:gd name="connsiteY3" fmla="*/ 3852631 h 3867075"/>
              <a:gd name="connsiteX4" fmla="*/ 3871335 w 4595386"/>
              <a:gd name="connsiteY4" fmla="*/ 3867075 h 3867075"/>
              <a:gd name="connsiteX5" fmla="*/ 3844280 w 4595386"/>
              <a:gd name="connsiteY5" fmla="*/ 3726283 h 3867075"/>
              <a:gd name="connsiteX6" fmla="*/ 3862797 w 4595386"/>
              <a:gd name="connsiteY6" fmla="*/ 3689655 h 3867075"/>
              <a:gd name="connsiteX7" fmla="*/ 3807966 w 4595386"/>
              <a:gd name="connsiteY7" fmla="*/ 3653729 h 3867075"/>
              <a:gd name="connsiteX8" fmla="*/ 3803336 w 4595386"/>
              <a:gd name="connsiteY8" fmla="*/ 3466976 h 3867075"/>
              <a:gd name="connsiteX9" fmla="*/ 3862437 w 4595386"/>
              <a:gd name="connsiteY9" fmla="*/ 3294572 h 3867075"/>
              <a:gd name="connsiteX10" fmla="*/ 3925925 w 4595386"/>
              <a:gd name="connsiteY10" fmla="*/ 3172799 h 3867075"/>
              <a:gd name="connsiteX11" fmla="*/ 4048756 w 4595386"/>
              <a:gd name="connsiteY11" fmla="*/ 3068283 h 3867075"/>
              <a:gd name="connsiteX12" fmla="*/ 4190222 w 4595386"/>
              <a:gd name="connsiteY12" fmla="*/ 2953731 h 3867075"/>
              <a:gd name="connsiteX13" fmla="*/ 4267840 w 4595386"/>
              <a:gd name="connsiteY13" fmla="*/ 2808272 h 3867075"/>
              <a:gd name="connsiteX14" fmla="*/ 4281488 w 4595386"/>
              <a:gd name="connsiteY14" fmla="*/ 2685442 h 3867075"/>
              <a:gd name="connsiteX15" fmla="*/ 4172306 w 4595386"/>
              <a:gd name="connsiteY15" fmla="*/ 2562612 h 3867075"/>
              <a:gd name="connsiteX16" fmla="*/ 4063124 w 4595386"/>
              <a:gd name="connsiteY16" fmla="*/ 2412487 h 3867075"/>
              <a:gd name="connsiteX17" fmla="*/ 4063004 w 4595386"/>
              <a:gd name="connsiteY17" fmla="*/ 2103607 h 3867075"/>
              <a:gd name="connsiteX18" fmla="*/ 4145010 w 4595386"/>
              <a:gd name="connsiteY18" fmla="*/ 1907520 h 3867075"/>
              <a:gd name="connsiteX19" fmla="*/ 4277219 w 4595386"/>
              <a:gd name="connsiteY19" fmla="*/ 1924777 h 3867075"/>
              <a:gd name="connsiteX20" fmla="*/ 4449770 w 4595386"/>
              <a:gd name="connsiteY20" fmla="*/ 1778615 h 3867075"/>
              <a:gd name="connsiteX21" fmla="*/ 4581980 w 4595386"/>
              <a:gd name="connsiteY21" fmla="*/ 1665471 h 3867075"/>
              <a:gd name="connsiteX22" fmla="*/ 4595386 w 4595386"/>
              <a:gd name="connsiteY22" fmla="*/ 1402552 h 3867075"/>
              <a:gd name="connsiteX23" fmla="*/ 4445261 w 4595386"/>
              <a:gd name="connsiteY23" fmla="*/ 924881 h 3867075"/>
              <a:gd name="connsiteX24" fmla="*/ 4336079 w 4595386"/>
              <a:gd name="connsiteY24" fmla="*/ 802051 h 3867075"/>
              <a:gd name="connsiteX25" fmla="*/ 4090419 w 4595386"/>
              <a:gd name="connsiteY25" fmla="*/ 542743 h 3867075"/>
              <a:gd name="connsiteX26" fmla="*/ 3844760 w 4595386"/>
              <a:gd name="connsiteY26" fmla="*/ 433561 h 3867075"/>
              <a:gd name="connsiteX27" fmla="*/ 3571804 w 4595386"/>
              <a:gd name="connsiteY27" fmla="*/ 297084 h 3867075"/>
              <a:gd name="connsiteX28" fmla="*/ 3285201 w 4595386"/>
              <a:gd name="connsiteY28" fmla="*/ 133311 h 3867075"/>
              <a:gd name="connsiteX29" fmla="*/ 2985192 w 4595386"/>
              <a:gd name="connsiteY29" fmla="*/ 29499 h 3867075"/>
              <a:gd name="connsiteX30" fmla="*/ 2621090 w 4595386"/>
              <a:gd name="connsiteY30" fmla="*/ 2555 h 3867075"/>
              <a:gd name="connsiteX31" fmla="*/ 2207149 w 4595386"/>
              <a:gd name="connsiteY31" fmla="*/ 0 h 3867075"/>
              <a:gd name="connsiteX32" fmla="*/ 1988544 w 4595386"/>
              <a:gd name="connsiteY32" fmla="*/ 27647 h 3867075"/>
              <a:gd name="connsiteX33" fmla="*/ 1788313 w 4595386"/>
              <a:gd name="connsiteY33" fmla="*/ 86440 h 3867075"/>
              <a:gd name="connsiteX34" fmla="*/ 1665027 w 4595386"/>
              <a:gd name="connsiteY34" fmla="*/ 106276 h 3867075"/>
              <a:gd name="connsiteX35" fmla="*/ 1442033 w 4595386"/>
              <a:gd name="connsiteY35" fmla="*/ 197495 h 3867075"/>
              <a:gd name="connsiteX36" fmla="*/ 1378545 w 4595386"/>
              <a:gd name="connsiteY36" fmla="*/ 288363 h 3867075"/>
              <a:gd name="connsiteX37" fmla="*/ 1265093 w 4595386"/>
              <a:gd name="connsiteY37" fmla="*/ 406524 h 3867075"/>
              <a:gd name="connsiteX38" fmla="*/ 1045888 w 4595386"/>
              <a:gd name="connsiteY38" fmla="*/ 556300 h 3867075"/>
              <a:gd name="connsiteX39" fmla="*/ 918789 w 4595386"/>
              <a:gd name="connsiteY39" fmla="*/ 625594 h 3867075"/>
              <a:gd name="connsiteX40" fmla="*/ 704933 w 4595386"/>
              <a:gd name="connsiteY40" fmla="*/ 735831 h 3867075"/>
              <a:gd name="connsiteX41" fmla="*/ 463423 w 4595386"/>
              <a:gd name="connsiteY41" fmla="*/ 1056951 h 3867075"/>
              <a:gd name="connsiteX42" fmla="*/ 258226 w 4595386"/>
              <a:gd name="connsiteY42" fmla="*/ 1180132 h 3867075"/>
              <a:gd name="connsiteX43" fmla="*/ 158302 w 4595386"/>
              <a:gd name="connsiteY43" fmla="*/ 1578826 h 3867075"/>
              <a:gd name="connsiteX44" fmla="*/ 104193 w 4595386"/>
              <a:gd name="connsiteY44" fmla="*/ 1931204 h 3867075"/>
              <a:gd name="connsiteX45" fmla="*/ 36194 w 4595386"/>
              <a:gd name="connsiteY45" fmla="*/ 2140236 h 3867075"/>
              <a:gd name="connsiteX46" fmla="*/ 0 w 4595386"/>
              <a:gd name="connsiteY46" fmla="*/ 2276361 h 3867075"/>
              <a:gd name="connsiteX47" fmla="*/ 73228 w 4595386"/>
              <a:gd name="connsiteY47" fmla="*/ 2521669 h 3867075"/>
              <a:gd name="connsiteX48" fmla="*/ 200807 w 4595386"/>
              <a:gd name="connsiteY48" fmla="*/ 2685442 h 3867075"/>
              <a:gd name="connsiteX49" fmla="*/ 337285 w 4595386"/>
              <a:gd name="connsiteY49" fmla="*/ 2944749 h 3867075"/>
              <a:gd name="connsiteX50" fmla="*/ 295622 w 4595386"/>
              <a:gd name="connsiteY50" fmla="*/ 3013341 h 3867075"/>
              <a:gd name="connsiteX51" fmla="*/ 254438 w 4595386"/>
              <a:gd name="connsiteY51" fmla="*/ 3046007 h 3867075"/>
              <a:gd name="connsiteX52" fmla="*/ 259068 w 4595386"/>
              <a:gd name="connsiteY52" fmla="*/ 3313239 h 3867075"/>
              <a:gd name="connsiteX53" fmla="*/ 323038 w 4595386"/>
              <a:gd name="connsiteY53" fmla="*/ 3494622 h 3867075"/>
              <a:gd name="connsiteX54" fmla="*/ 514706 w 4595386"/>
              <a:gd name="connsiteY54" fmla="*/ 3599842 h 3867075"/>
              <a:gd name="connsiteX55" fmla="*/ 719182 w 4595386"/>
              <a:gd name="connsiteY55" fmla="*/ 3600546 h 3867075"/>
              <a:gd name="connsiteX56" fmla="*/ 823376 w 4595386"/>
              <a:gd name="connsiteY56" fmla="*/ 3542345 h 3867075"/>
              <a:gd name="connsiteX57" fmla="*/ 954863 w 4595386"/>
              <a:gd name="connsiteY57" fmla="*/ 3437477 h 3867075"/>
              <a:gd name="connsiteX58" fmla="*/ 1191863 w 4595386"/>
              <a:gd name="connsiteY58" fmla="*/ 3337275 h 3867075"/>
              <a:gd name="connsiteX59" fmla="*/ 1369526 w 4595386"/>
              <a:gd name="connsiteY59" fmla="*/ 3233464 h 3867075"/>
              <a:gd name="connsiteX60" fmla="*/ 1487967 w 4595386"/>
              <a:gd name="connsiteY60" fmla="*/ 3214798 h 3867075"/>
              <a:gd name="connsiteX61" fmla="*/ 1628712 w 4595386"/>
              <a:gd name="connsiteY61" fmla="*/ 3218761 h 3867075"/>
              <a:gd name="connsiteX62" fmla="*/ 1911371 w 4595386"/>
              <a:gd name="connsiteY62" fmla="*/ 3182042 h 3867075"/>
              <a:gd name="connsiteX63" fmla="*/ 1708188 w 4595386"/>
              <a:gd name="connsiteY63" fmla="*/ 3157280 h 3867075"/>
              <a:gd name="connsiteX64" fmla="*/ 2001443 w 4595386"/>
              <a:gd name="connsiteY64" fmla="*/ 3126707 h 3867075"/>
              <a:gd name="connsiteX65" fmla="*/ 2085110 w 4595386"/>
              <a:gd name="connsiteY65" fmla="*/ 3165013 h 3867075"/>
              <a:gd name="connsiteX66" fmla="*/ 2228959 w 4595386"/>
              <a:gd name="connsiteY66" fmla="*/ 3209056 h 3867075"/>
              <a:gd name="connsiteX67" fmla="*/ 2453833 w 4595386"/>
              <a:gd name="connsiteY67" fmla="*/ 3263647 h 3867075"/>
              <a:gd name="connsiteX68" fmla="*/ 2583136 w 4595386"/>
              <a:gd name="connsiteY68" fmla="*/ 3350349 h 3867075"/>
              <a:gd name="connsiteX69" fmla="*/ 2760182 w 4595386"/>
              <a:gd name="connsiteY69" fmla="*/ 3543639 h 3867075"/>
              <a:gd name="connsiteX70" fmla="*/ 2885848 w 4595386"/>
              <a:gd name="connsiteY70" fmla="*/ 3593933 h 3867075"/>
              <a:gd name="connsiteX71" fmla="*/ 3039895 w 4595386"/>
              <a:gd name="connsiteY71" fmla="*/ 3683308 h 3867075"/>
              <a:gd name="connsiteX72" fmla="*/ 3136623 w 4595386"/>
              <a:gd name="connsiteY72" fmla="*/ 3739006 h 386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95386" h="3867075">
                <a:moveTo>
                  <a:pt x="3136623" y="3739006"/>
                </a:moveTo>
                <a:lnTo>
                  <a:pt x="3364445" y="3803411"/>
                </a:lnTo>
                <a:lnTo>
                  <a:pt x="3510182" y="3799449"/>
                </a:lnTo>
                <a:lnTo>
                  <a:pt x="3747544" y="3852631"/>
                </a:lnTo>
                <a:lnTo>
                  <a:pt x="3871335" y="3867075"/>
                </a:lnTo>
                <a:lnTo>
                  <a:pt x="3844280" y="3726283"/>
                </a:lnTo>
                <a:cubicBezTo>
                  <a:pt x="3826083" y="3708086"/>
                  <a:pt x="3868849" y="3701747"/>
                  <a:pt x="3862797" y="3689655"/>
                </a:cubicBezTo>
                <a:cubicBezTo>
                  <a:pt x="3856745" y="3677563"/>
                  <a:pt x="3817876" y="3690842"/>
                  <a:pt x="3807966" y="3653729"/>
                </a:cubicBezTo>
                <a:cubicBezTo>
                  <a:pt x="3798056" y="3616616"/>
                  <a:pt x="3804879" y="3529227"/>
                  <a:pt x="3803336" y="3466976"/>
                </a:cubicBezTo>
                <a:lnTo>
                  <a:pt x="3862437" y="3294572"/>
                </a:lnTo>
                <a:lnTo>
                  <a:pt x="3925925" y="3172799"/>
                </a:lnTo>
                <a:lnTo>
                  <a:pt x="4048756" y="3068283"/>
                </a:lnTo>
                <a:lnTo>
                  <a:pt x="4190222" y="2953731"/>
                </a:lnTo>
                <a:lnTo>
                  <a:pt x="4267840" y="2808272"/>
                </a:lnTo>
                <a:lnTo>
                  <a:pt x="4281488" y="2685442"/>
                </a:lnTo>
                <a:lnTo>
                  <a:pt x="4172306" y="2562612"/>
                </a:lnTo>
                <a:lnTo>
                  <a:pt x="4063124" y="2412487"/>
                </a:lnTo>
                <a:lnTo>
                  <a:pt x="4063004" y="2103607"/>
                </a:lnTo>
                <a:lnTo>
                  <a:pt x="4145010" y="1907520"/>
                </a:lnTo>
                <a:cubicBezTo>
                  <a:pt x="4167756" y="1889323"/>
                  <a:pt x="4226426" y="1946261"/>
                  <a:pt x="4277219" y="1924777"/>
                </a:cubicBezTo>
                <a:cubicBezTo>
                  <a:pt x="4328012" y="1903293"/>
                  <a:pt x="4370930" y="1803386"/>
                  <a:pt x="4449770" y="1778615"/>
                </a:cubicBezTo>
                <a:lnTo>
                  <a:pt x="4581980" y="1665471"/>
                </a:lnTo>
                <a:lnTo>
                  <a:pt x="4595386" y="1402552"/>
                </a:lnTo>
                <a:lnTo>
                  <a:pt x="4445261" y="924881"/>
                </a:lnTo>
                <a:lnTo>
                  <a:pt x="4336079" y="802051"/>
                </a:lnTo>
                <a:lnTo>
                  <a:pt x="4090419" y="542743"/>
                </a:lnTo>
                <a:lnTo>
                  <a:pt x="3844760" y="433561"/>
                </a:lnTo>
                <a:lnTo>
                  <a:pt x="3571804" y="297084"/>
                </a:lnTo>
                <a:lnTo>
                  <a:pt x="3285201" y="133311"/>
                </a:lnTo>
                <a:lnTo>
                  <a:pt x="2985192" y="29499"/>
                </a:lnTo>
                <a:lnTo>
                  <a:pt x="2621090" y="2555"/>
                </a:lnTo>
                <a:lnTo>
                  <a:pt x="2207149" y="0"/>
                </a:lnTo>
                <a:cubicBezTo>
                  <a:pt x="2152558" y="18197"/>
                  <a:pt x="2058350" y="13240"/>
                  <a:pt x="1988544" y="27647"/>
                </a:cubicBezTo>
                <a:cubicBezTo>
                  <a:pt x="1918738" y="42054"/>
                  <a:pt x="1842232" y="73335"/>
                  <a:pt x="1788313" y="86440"/>
                </a:cubicBezTo>
                <a:cubicBezTo>
                  <a:pt x="1734394" y="99545"/>
                  <a:pt x="1722740" y="93754"/>
                  <a:pt x="1665027" y="106276"/>
                </a:cubicBezTo>
                <a:lnTo>
                  <a:pt x="1442033" y="197495"/>
                </a:lnTo>
                <a:lnTo>
                  <a:pt x="1378545" y="288363"/>
                </a:lnTo>
                <a:lnTo>
                  <a:pt x="1265093" y="406524"/>
                </a:lnTo>
                <a:lnTo>
                  <a:pt x="1045888" y="556300"/>
                </a:lnTo>
                <a:lnTo>
                  <a:pt x="918789" y="625594"/>
                </a:lnTo>
                <a:lnTo>
                  <a:pt x="704933" y="735831"/>
                </a:lnTo>
                <a:lnTo>
                  <a:pt x="463423" y="1056951"/>
                </a:lnTo>
                <a:lnTo>
                  <a:pt x="258226" y="1180132"/>
                </a:lnTo>
                <a:lnTo>
                  <a:pt x="158302" y="1578826"/>
                </a:lnTo>
                <a:lnTo>
                  <a:pt x="104193" y="1931204"/>
                </a:lnTo>
                <a:lnTo>
                  <a:pt x="36194" y="2140236"/>
                </a:lnTo>
                <a:lnTo>
                  <a:pt x="0" y="2276361"/>
                </a:lnTo>
                <a:lnTo>
                  <a:pt x="73228" y="2521669"/>
                </a:lnTo>
                <a:lnTo>
                  <a:pt x="200807" y="2685442"/>
                </a:lnTo>
                <a:lnTo>
                  <a:pt x="337285" y="2944749"/>
                </a:lnTo>
                <a:lnTo>
                  <a:pt x="295622" y="3013341"/>
                </a:lnTo>
                <a:lnTo>
                  <a:pt x="254438" y="3046007"/>
                </a:lnTo>
                <a:cubicBezTo>
                  <a:pt x="255981" y="3135084"/>
                  <a:pt x="257525" y="3224162"/>
                  <a:pt x="259068" y="3313239"/>
                </a:cubicBezTo>
                <a:lnTo>
                  <a:pt x="323038" y="3494622"/>
                </a:lnTo>
                <a:lnTo>
                  <a:pt x="514706" y="3599842"/>
                </a:lnTo>
                <a:lnTo>
                  <a:pt x="719182" y="3600546"/>
                </a:lnTo>
                <a:lnTo>
                  <a:pt x="823376" y="3542345"/>
                </a:lnTo>
                <a:lnTo>
                  <a:pt x="954863" y="3437477"/>
                </a:lnTo>
                <a:lnTo>
                  <a:pt x="1191863" y="3337275"/>
                </a:lnTo>
                <a:lnTo>
                  <a:pt x="1369526" y="3233464"/>
                </a:lnTo>
                <a:lnTo>
                  <a:pt x="1487967" y="3214798"/>
                </a:lnTo>
                <a:lnTo>
                  <a:pt x="1628712" y="3218761"/>
                </a:lnTo>
                <a:lnTo>
                  <a:pt x="1911371" y="3182042"/>
                </a:lnTo>
                <a:lnTo>
                  <a:pt x="1708188" y="3157280"/>
                </a:lnTo>
                <a:lnTo>
                  <a:pt x="2001443" y="3126707"/>
                </a:lnTo>
                <a:lnTo>
                  <a:pt x="2085110" y="3165013"/>
                </a:lnTo>
                <a:lnTo>
                  <a:pt x="2228959" y="3209056"/>
                </a:lnTo>
                <a:lnTo>
                  <a:pt x="2453833" y="3263647"/>
                </a:lnTo>
                <a:lnTo>
                  <a:pt x="2583136" y="3350349"/>
                </a:lnTo>
                <a:cubicBezTo>
                  <a:pt x="2622536" y="3443039"/>
                  <a:pt x="2684228" y="3495856"/>
                  <a:pt x="2760182" y="3543639"/>
                </a:cubicBezTo>
                <a:lnTo>
                  <a:pt x="2885848" y="3593933"/>
                </a:lnTo>
                <a:lnTo>
                  <a:pt x="3039895" y="3683308"/>
                </a:lnTo>
                <a:lnTo>
                  <a:pt x="3136623" y="3739006"/>
                </a:lnTo>
                <a:close/>
              </a:path>
            </a:pathLst>
          </a:custGeom>
          <a:solidFill>
            <a:srgbClr val="37F937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libre 2"/>
          <p:cNvSpPr/>
          <p:nvPr/>
        </p:nvSpPr>
        <p:spPr>
          <a:xfrm>
            <a:off x="9305365" y="3239247"/>
            <a:ext cx="1619623" cy="830729"/>
          </a:xfrm>
          <a:custGeom>
            <a:avLst/>
            <a:gdLst>
              <a:gd name="connsiteX0" fmla="*/ 0 w 1619623"/>
              <a:gd name="connsiteY0" fmla="*/ 579718 h 830729"/>
              <a:gd name="connsiteX1" fmla="*/ 239059 w 1619623"/>
              <a:gd name="connsiteY1" fmla="*/ 388471 h 830729"/>
              <a:gd name="connsiteX2" fmla="*/ 597647 w 1619623"/>
              <a:gd name="connsiteY2" fmla="*/ 215153 h 830729"/>
              <a:gd name="connsiteX3" fmla="*/ 962211 w 1619623"/>
              <a:gd name="connsiteY3" fmla="*/ 71718 h 830729"/>
              <a:gd name="connsiteX4" fmla="*/ 1350682 w 1619623"/>
              <a:gd name="connsiteY4" fmla="*/ 0 h 830729"/>
              <a:gd name="connsiteX5" fmla="*/ 1619623 w 1619623"/>
              <a:gd name="connsiteY5" fmla="*/ 107577 h 830729"/>
              <a:gd name="connsiteX6" fmla="*/ 1613647 w 1619623"/>
              <a:gd name="connsiteY6" fmla="*/ 143435 h 830729"/>
              <a:gd name="connsiteX7" fmla="*/ 1529976 w 1619623"/>
              <a:gd name="connsiteY7" fmla="*/ 161365 h 830729"/>
              <a:gd name="connsiteX8" fmla="*/ 1446306 w 1619623"/>
              <a:gd name="connsiteY8" fmla="*/ 215153 h 830729"/>
              <a:gd name="connsiteX9" fmla="*/ 1416423 w 1619623"/>
              <a:gd name="connsiteY9" fmla="*/ 256988 h 830729"/>
              <a:gd name="connsiteX10" fmla="*/ 1362635 w 1619623"/>
              <a:gd name="connsiteY10" fmla="*/ 376518 h 830729"/>
              <a:gd name="connsiteX11" fmla="*/ 1374588 w 1619623"/>
              <a:gd name="connsiteY11" fmla="*/ 454212 h 830729"/>
              <a:gd name="connsiteX12" fmla="*/ 1374588 w 1619623"/>
              <a:gd name="connsiteY12" fmla="*/ 454212 h 830729"/>
              <a:gd name="connsiteX13" fmla="*/ 1261035 w 1619623"/>
              <a:gd name="connsiteY13" fmla="*/ 508000 h 830729"/>
              <a:gd name="connsiteX14" fmla="*/ 1159435 w 1619623"/>
              <a:gd name="connsiteY14" fmla="*/ 549835 h 830729"/>
              <a:gd name="connsiteX15" fmla="*/ 1063811 w 1619623"/>
              <a:gd name="connsiteY15" fmla="*/ 627529 h 830729"/>
              <a:gd name="connsiteX16" fmla="*/ 992094 w 1619623"/>
              <a:gd name="connsiteY16" fmla="*/ 651435 h 830729"/>
              <a:gd name="connsiteX17" fmla="*/ 890494 w 1619623"/>
              <a:gd name="connsiteY17" fmla="*/ 663388 h 830729"/>
              <a:gd name="connsiteX18" fmla="*/ 812800 w 1619623"/>
              <a:gd name="connsiteY18" fmla="*/ 687294 h 830729"/>
              <a:gd name="connsiteX19" fmla="*/ 747059 w 1619623"/>
              <a:gd name="connsiteY19" fmla="*/ 699247 h 830729"/>
              <a:gd name="connsiteX20" fmla="*/ 705223 w 1619623"/>
              <a:gd name="connsiteY20" fmla="*/ 717177 h 830729"/>
              <a:gd name="connsiteX21" fmla="*/ 633506 w 1619623"/>
              <a:gd name="connsiteY21" fmla="*/ 764988 h 830729"/>
              <a:gd name="connsiteX22" fmla="*/ 508000 w 1619623"/>
              <a:gd name="connsiteY22" fmla="*/ 812800 h 830729"/>
              <a:gd name="connsiteX23" fmla="*/ 418353 w 1619623"/>
              <a:gd name="connsiteY23" fmla="*/ 830729 h 830729"/>
              <a:gd name="connsiteX24" fmla="*/ 346635 w 1619623"/>
              <a:gd name="connsiteY24" fmla="*/ 782918 h 830729"/>
              <a:gd name="connsiteX25" fmla="*/ 233082 w 1619623"/>
              <a:gd name="connsiteY25" fmla="*/ 687294 h 830729"/>
              <a:gd name="connsiteX26" fmla="*/ 101600 w 1619623"/>
              <a:gd name="connsiteY26" fmla="*/ 633506 h 830729"/>
              <a:gd name="connsiteX27" fmla="*/ 0 w 1619623"/>
              <a:gd name="connsiteY27" fmla="*/ 579718 h 8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19623" h="830729">
                <a:moveTo>
                  <a:pt x="0" y="579718"/>
                </a:moveTo>
                <a:lnTo>
                  <a:pt x="239059" y="388471"/>
                </a:lnTo>
                <a:lnTo>
                  <a:pt x="597647" y="215153"/>
                </a:lnTo>
                <a:lnTo>
                  <a:pt x="962211" y="71718"/>
                </a:lnTo>
                <a:lnTo>
                  <a:pt x="1350682" y="0"/>
                </a:lnTo>
                <a:lnTo>
                  <a:pt x="1619623" y="107577"/>
                </a:lnTo>
                <a:lnTo>
                  <a:pt x="1613647" y="143435"/>
                </a:lnTo>
                <a:lnTo>
                  <a:pt x="1529976" y="161365"/>
                </a:lnTo>
                <a:lnTo>
                  <a:pt x="1446306" y="215153"/>
                </a:lnTo>
                <a:lnTo>
                  <a:pt x="1416423" y="256988"/>
                </a:lnTo>
                <a:lnTo>
                  <a:pt x="1362635" y="376518"/>
                </a:lnTo>
                <a:lnTo>
                  <a:pt x="1374588" y="454212"/>
                </a:lnTo>
                <a:lnTo>
                  <a:pt x="1374588" y="454212"/>
                </a:lnTo>
                <a:lnTo>
                  <a:pt x="1261035" y="508000"/>
                </a:lnTo>
                <a:lnTo>
                  <a:pt x="1159435" y="549835"/>
                </a:lnTo>
                <a:lnTo>
                  <a:pt x="1063811" y="627529"/>
                </a:lnTo>
                <a:lnTo>
                  <a:pt x="992094" y="651435"/>
                </a:lnTo>
                <a:cubicBezTo>
                  <a:pt x="922748" y="666845"/>
                  <a:pt x="956673" y="663388"/>
                  <a:pt x="890494" y="663388"/>
                </a:cubicBezTo>
                <a:lnTo>
                  <a:pt x="812800" y="687294"/>
                </a:lnTo>
                <a:lnTo>
                  <a:pt x="747059" y="699247"/>
                </a:lnTo>
                <a:lnTo>
                  <a:pt x="705223" y="717177"/>
                </a:lnTo>
                <a:lnTo>
                  <a:pt x="633506" y="764988"/>
                </a:lnTo>
                <a:lnTo>
                  <a:pt x="508000" y="812800"/>
                </a:lnTo>
                <a:lnTo>
                  <a:pt x="418353" y="830729"/>
                </a:lnTo>
                <a:lnTo>
                  <a:pt x="346635" y="782918"/>
                </a:lnTo>
                <a:lnTo>
                  <a:pt x="233082" y="687294"/>
                </a:lnTo>
                <a:lnTo>
                  <a:pt x="101600" y="633506"/>
                </a:lnTo>
                <a:lnTo>
                  <a:pt x="0" y="579718"/>
                </a:lnTo>
                <a:close/>
              </a:path>
            </a:pathLst>
          </a:custGeom>
          <a:solidFill>
            <a:schemeClr val="tx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1540701" y="1766170"/>
            <a:ext cx="8697367" cy="18365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 flipV="1">
            <a:off x="1041991" y="2264984"/>
            <a:ext cx="8520020" cy="7546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0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-1657287" y="93186"/>
            <a:ext cx="7429500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s-AR" sz="36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HUESO COXAL</a:t>
            </a:r>
          </a:p>
          <a:p>
            <a:pPr algn="ctr">
              <a:lnSpc>
                <a:spcPts val="3000"/>
              </a:lnSpc>
              <a:defRPr/>
            </a:pPr>
            <a:r>
              <a:rPr lang="es-AR" sz="3600" b="1" dirty="0" err="1">
                <a:solidFill>
                  <a:srgbClr val="000099"/>
                </a:solidFill>
                <a:latin typeface="Berlin Sans FB Demi" pitchFamily="34" charset="0"/>
                <a:ea typeface="+mj-ea"/>
              </a:rPr>
              <a:t>iLíON</a:t>
            </a:r>
            <a:endParaRPr lang="es-AR" sz="2400" b="1" dirty="0">
              <a:solidFill>
                <a:srgbClr val="000099"/>
              </a:solidFill>
              <a:latin typeface="Berlin Sans FB Demi" pitchFamily="34" charset="0"/>
              <a:ea typeface="+mj-ea"/>
            </a:endParaRPr>
          </a:p>
        </p:txBody>
      </p:sp>
      <p:sp>
        <p:nvSpPr>
          <p:cNvPr id="15" name="11 CuadroTexto"/>
          <p:cNvSpPr txBox="1">
            <a:spLocks noChangeArrowheads="1"/>
          </p:cNvSpPr>
          <p:nvPr/>
        </p:nvSpPr>
        <p:spPr bwMode="auto">
          <a:xfrm>
            <a:off x="146727" y="2046345"/>
            <a:ext cx="3884842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Tx/>
              <a:buNone/>
            </a:pPr>
            <a:endParaRPr lang="es-AR" altLang="es-EC" sz="16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q"/>
            </a:pPr>
            <a:r>
              <a:rPr lang="es-AR" altLang="es-EC" sz="1800" b="1" dirty="0">
                <a:solidFill>
                  <a:srgbClr val="1105FB"/>
                </a:solidFill>
              </a:rPr>
              <a:t>3 Bordes del Ala: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>
              <a:solidFill>
                <a:srgbClr val="1105FB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>
                <a:solidFill>
                  <a:srgbClr val="FF0000"/>
                </a:solidFill>
              </a:rPr>
              <a:t>Anterior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-Espina ilíaca </a:t>
            </a:r>
            <a:r>
              <a:rPr lang="es-AR" altLang="es-EC" sz="1600" b="1" dirty="0" err="1"/>
              <a:t>Anteroinferior</a:t>
            </a: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-Eminencia </a:t>
            </a:r>
            <a:r>
              <a:rPr lang="es-AR" altLang="es-EC" sz="1600" b="1" dirty="0" err="1"/>
              <a:t>iliopectínea</a:t>
            </a: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>
                <a:solidFill>
                  <a:srgbClr val="FF0000"/>
                </a:solidFill>
              </a:rPr>
              <a:t>Posterior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-Espina ilíaca </a:t>
            </a:r>
            <a:r>
              <a:rPr lang="es-AR" altLang="es-EC" sz="1600" b="1" dirty="0" err="1"/>
              <a:t>Posteroinferior</a:t>
            </a: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-Escotadura Ciática Mayor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>
                <a:solidFill>
                  <a:srgbClr val="FF0000"/>
                </a:solidFill>
              </a:rPr>
              <a:t>Medial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-Línea Innominada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>
              <a:solidFill>
                <a:srgbClr val="1105FB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297" y="710754"/>
            <a:ext cx="4027162" cy="579876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459" y="601573"/>
            <a:ext cx="3975617" cy="5818858"/>
          </a:xfrm>
          <a:prstGeom prst="rect">
            <a:avLst/>
          </a:prstGeom>
        </p:spPr>
      </p:pic>
      <p:sp>
        <p:nvSpPr>
          <p:cNvPr id="2" name="Forma libre 1"/>
          <p:cNvSpPr/>
          <p:nvPr/>
        </p:nvSpPr>
        <p:spPr>
          <a:xfrm>
            <a:off x="7400563" y="1866378"/>
            <a:ext cx="578516" cy="2229633"/>
          </a:xfrm>
          <a:custGeom>
            <a:avLst/>
            <a:gdLst>
              <a:gd name="connsiteX0" fmla="*/ 578516 w 578516"/>
              <a:gd name="connsiteY0" fmla="*/ 0 h 2229633"/>
              <a:gd name="connsiteX1" fmla="*/ 503360 w 578516"/>
              <a:gd name="connsiteY1" fmla="*/ 212943 h 2229633"/>
              <a:gd name="connsiteX2" fmla="*/ 390626 w 578516"/>
              <a:gd name="connsiteY2" fmla="*/ 263047 h 2229633"/>
              <a:gd name="connsiteX3" fmla="*/ 240314 w 578516"/>
              <a:gd name="connsiteY3" fmla="*/ 363255 h 2229633"/>
              <a:gd name="connsiteX4" fmla="*/ 177684 w 578516"/>
              <a:gd name="connsiteY4" fmla="*/ 488515 h 2229633"/>
              <a:gd name="connsiteX5" fmla="*/ 140105 w 578516"/>
              <a:gd name="connsiteY5" fmla="*/ 751562 h 2229633"/>
              <a:gd name="connsiteX6" fmla="*/ 140105 w 578516"/>
              <a:gd name="connsiteY6" fmla="*/ 901874 h 2229633"/>
              <a:gd name="connsiteX7" fmla="*/ 240314 w 578516"/>
              <a:gd name="connsiteY7" fmla="*/ 1002082 h 2229633"/>
              <a:gd name="connsiteX8" fmla="*/ 302944 w 578516"/>
              <a:gd name="connsiteY8" fmla="*/ 1052186 h 2229633"/>
              <a:gd name="connsiteX9" fmla="*/ 353048 w 578516"/>
              <a:gd name="connsiteY9" fmla="*/ 1164921 h 2229633"/>
              <a:gd name="connsiteX10" fmla="*/ 302944 w 578516"/>
              <a:gd name="connsiteY10" fmla="*/ 1252603 h 2229633"/>
              <a:gd name="connsiteX11" fmla="*/ 302944 w 578516"/>
              <a:gd name="connsiteY11" fmla="*/ 1365337 h 2229633"/>
              <a:gd name="connsiteX12" fmla="*/ 215262 w 578516"/>
              <a:gd name="connsiteY12" fmla="*/ 1478071 h 2229633"/>
              <a:gd name="connsiteX13" fmla="*/ 90001 w 578516"/>
              <a:gd name="connsiteY13" fmla="*/ 1603332 h 2229633"/>
              <a:gd name="connsiteX14" fmla="*/ 39897 w 578516"/>
              <a:gd name="connsiteY14" fmla="*/ 1640910 h 2229633"/>
              <a:gd name="connsiteX15" fmla="*/ 2319 w 578516"/>
              <a:gd name="connsiteY15" fmla="*/ 1728592 h 2229633"/>
              <a:gd name="connsiteX16" fmla="*/ 14845 w 578516"/>
              <a:gd name="connsiteY16" fmla="*/ 1841326 h 2229633"/>
              <a:gd name="connsiteX17" fmla="*/ 102527 w 578516"/>
              <a:gd name="connsiteY17" fmla="*/ 1954060 h 2229633"/>
              <a:gd name="connsiteX18" fmla="*/ 140105 w 578516"/>
              <a:gd name="connsiteY18" fmla="*/ 2104373 h 2229633"/>
              <a:gd name="connsiteX19" fmla="*/ 190210 w 578516"/>
              <a:gd name="connsiteY19" fmla="*/ 2179529 h 2229633"/>
              <a:gd name="connsiteX20" fmla="*/ 190210 w 578516"/>
              <a:gd name="connsiteY20" fmla="*/ 2229633 h 22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8516" h="2229633">
                <a:moveTo>
                  <a:pt x="578516" y="0"/>
                </a:moveTo>
                <a:cubicBezTo>
                  <a:pt x="556595" y="84551"/>
                  <a:pt x="534675" y="169102"/>
                  <a:pt x="503360" y="212943"/>
                </a:cubicBezTo>
                <a:cubicBezTo>
                  <a:pt x="472045" y="256784"/>
                  <a:pt x="434467" y="237995"/>
                  <a:pt x="390626" y="263047"/>
                </a:cubicBezTo>
                <a:cubicBezTo>
                  <a:pt x="346785" y="288099"/>
                  <a:pt x="275804" y="325677"/>
                  <a:pt x="240314" y="363255"/>
                </a:cubicBezTo>
                <a:cubicBezTo>
                  <a:pt x="204824" y="400833"/>
                  <a:pt x="194385" y="423797"/>
                  <a:pt x="177684" y="488515"/>
                </a:cubicBezTo>
                <a:cubicBezTo>
                  <a:pt x="160983" y="553233"/>
                  <a:pt x="146368" y="682669"/>
                  <a:pt x="140105" y="751562"/>
                </a:cubicBezTo>
                <a:cubicBezTo>
                  <a:pt x="133842" y="820455"/>
                  <a:pt x="123404" y="860121"/>
                  <a:pt x="140105" y="901874"/>
                </a:cubicBezTo>
                <a:cubicBezTo>
                  <a:pt x="156806" y="943627"/>
                  <a:pt x="213174" y="977030"/>
                  <a:pt x="240314" y="1002082"/>
                </a:cubicBezTo>
                <a:cubicBezTo>
                  <a:pt x="267454" y="1027134"/>
                  <a:pt x="284155" y="1025046"/>
                  <a:pt x="302944" y="1052186"/>
                </a:cubicBezTo>
                <a:cubicBezTo>
                  <a:pt x="321733" y="1079326"/>
                  <a:pt x="353048" y="1131518"/>
                  <a:pt x="353048" y="1164921"/>
                </a:cubicBezTo>
                <a:cubicBezTo>
                  <a:pt x="353048" y="1198324"/>
                  <a:pt x="311295" y="1219200"/>
                  <a:pt x="302944" y="1252603"/>
                </a:cubicBezTo>
                <a:cubicBezTo>
                  <a:pt x="294593" y="1286006"/>
                  <a:pt x="317558" y="1327759"/>
                  <a:pt x="302944" y="1365337"/>
                </a:cubicBezTo>
                <a:cubicBezTo>
                  <a:pt x="288330" y="1402915"/>
                  <a:pt x="250752" y="1438405"/>
                  <a:pt x="215262" y="1478071"/>
                </a:cubicBezTo>
                <a:cubicBezTo>
                  <a:pt x="179772" y="1517737"/>
                  <a:pt x="119228" y="1576192"/>
                  <a:pt x="90001" y="1603332"/>
                </a:cubicBezTo>
                <a:cubicBezTo>
                  <a:pt x="60774" y="1630472"/>
                  <a:pt x="54511" y="1620033"/>
                  <a:pt x="39897" y="1640910"/>
                </a:cubicBezTo>
                <a:cubicBezTo>
                  <a:pt x="25283" y="1661787"/>
                  <a:pt x="6494" y="1695189"/>
                  <a:pt x="2319" y="1728592"/>
                </a:cubicBezTo>
                <a:cubicBezTo>
                  <a:pt x="-1856" y="1761995"/>
                  <a:pt x="-1856" y="1803748"/>
                  <a:pt x="14845" y="1841326"/>
                </a:cubicBezTo>
                <a:cubicBezTo>
                  <a:pt x="31546" y="1878904"/>
                  <a:pt x="81650" y="1910219"/>
                  <a:pt x="102527" y="1954060"/>
                </a:cubicBezTo>
                <a:cubicBezTo>
                  <a:pt x="123404" y="1997901"/>
                  <a:pt x="125491" y="2066795"/>
                  <a:pt x="140105" y="2104373"/>
                </a:cubicBezTo>
                <a:cubicBezTo>
                  <a:pt x="154719" y="2141951"/>
                  <a:pt x="190210" y="2179529"/>
                  <a:pt x="190210" y="2179529"/>
                </a:cubicBezTo>
                <a:cubicBezTo>
                  <a:pt x="198561" y="2200406"/>
                  <a:pt x="194385" y="2215019"/>
                  <a:pt x="190210" y="222963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4191674" y="2451887"/>
            <a:ext cx="1521303" cy="1448474"/>
          </a:xfrm>
          <a:custGeom>
            <a:avLst/>
            <a:gdLst>
              <a:gd name="connsiteX0" fmla="*/ 137565 w 1521303"/>
              <a:gd name="connsiteY0" fmla="*/ 0 h 1448474"/>
              <a:gd name="connsiteX1" fmla="*/ 64737 w 1521303"/>
              <a:gd name="connsiteY1" fmla="*/ 24276 h 1448474"/>
              <a:gd name="connsiteX2" fmla="*/ 0 w 1521303"/>
              <a:gd name="connsiteY2" fmla="*/ 186117 h 1448474"/>
              <a:gd name="connsiteX3" fmla="*/ 8092 w 1521303"/>
              <a:gd name="connsiteY3" fmla="*/ 299405 h 1448474"/>
              <a:gd name="connsiteX4" fmla="*/ 16184 w 1521303"/>
              <a:gd name="connsiteY4" fmla="*/ 388417 h 1448474"/>
              <a:gd name="connsiteX5" fmla="*/ 56645 w 1521303"/>
              <a:gd name="connsiteY5" fmla="*/ 477430 h 1448474"/>
              <a:gd name="connsiteX6" fmla="*/ 97105 w 1521303"/>
              <a:gd name="connsiteY6" fmla="*/ 598810 h 1448474"/>
              <a:gd name="connsiteX7" fmla="*/ 97105 w 1521303"/>
              <a:gd name="connsiteY7" fmla="*/ 598810 h 1448474"/>
              <a:gd name="connsiteX8" fmla="*/ 210393 w 1521303"/>
              <a:gd name="connsiteY8" fmla="*/ 704007 h 1448474"/>
              <a:gd name="connsiteX9" fmla="*/ 283222 w 1521303"/>
              <a:gd name="connsiteY9" fmla="*/ 760651 h 1448474"/>
              <a:gd name="connsiteX10" fmla="*/ 291314 w 1521303"/>
              <a:gd name="connsiteY10" fmla="*/ 857755 h 1448474"/>
              <a:gd name="connsiteX11" fmla="*/ 299406 w 1521303"/>
              <a:gd name="connsiteY11" fmla="*/ 906308 h 1448474"/>
              <a:gd name="connsiteX12" fmla="*/ 283222 w 1521303"/>
              <a:gd name="connsiteY12" fmla="*/ 1019596 h 1448474"/>
              <a:gd name="connsiteX13" fmla="*/ 275130 w 1521303"/>
              <a:gd name="connsiteY13" fmla="*/ 1108609 h 1448474"/>
              <a:gd name="connsiteX14" fmla="*/ 315590 w 1521303"/>
              <a:gd name="connsiteY14" fmla="*/ 1189529 h 1448474"/>
              <a:gd name="connsiteX15" fmla="*/ 347958 w 1521303"/>
              <a:gd name="connsiteY15" fmla="*/ 1238081 h 1448474"/>
              <a:gd name="connsiteX16" fmla="*/ 396510 w 1521303"/>
              <a:gd name="connsiteY16" fmla="*/ 1294725 h 1448474"/>
              <a:gd name="connsiteX17" fmla="*/ 590719 w 1521303"/>
              <a:gd name="connsiteY17" fmla="*/ 1327094 h 1448474"/>
              <a:gd name="connsiteX18" fmla="*/ 590719 w 1521303"/>
              <a:gd name="connsiteY18" fmla="*/ 1327094 h 1448474"/>
              <a:gd name="connsiteX19" fmla="*/ 736376 w 1521303"/>
              <a:gd name="connsiteY19" fmla="*/ 1319001 h 1448474"/>
              <a:gd name="connsiteX20" fmla="*/ 833480 w 1521303"/>
              <a:gd name="connsiteY20" fmla="*/ 1278541 h 1448474"/>
              <a:gd name="connsiteX21" fmla="*/ 930584 w 1521303"/>
              <a:gd name="connsiteY21" fmla="*/ 1205713 h 1448474"/>
              <a:gd name="connsiteX22" fmla="*/ 1043873 w 1521303"/>
              <a:gd name="connsiteY22" fmla="*/ 1132885 h 1448474"/>
              <a:gd name="connsiteX23" fmla="*/ 1181438 w 1521303"/>
              <a:gd name="connsiteY23" fmla="*/ 1060056 h 1448474"/>
              <a:gd name="connsiteX24" fmla="*/ 1254266 w 1521303"/>
              <a:gd name="connsiteY24" fmla="*/ 1003412 h 1448474"/>
              <a:gd name="connsiteX25" fmla="*/ 1367554 w 1521303"/>
              <a:gd name="connsiteY25" fmla="*/ 1035780 h 1448474"/>
              <a:gd name="connsiteX26" fmla="*/ 1480843 w 1521303"/>
              <a:gd name="connsiteY26" fmla="*/ 1068148 h 1448474"/>
              <a:gd name="connsiteX27" fmla="*/ 1480843 w 1521303"/>
              <a:gd name="connsiteY27" fmla="*/ 1068148 h 1448474"/>
              <a:gd name="connsiteX28" fmla="*/ 1521303 w 1521303"/>
              <a:gd name="connsiteY28" fmla="*/ 1173345 h 1448474"/>
              <a:gd name="connsiteX29" fmla="*/ 1488935 w 1521303"/>
              <a:gd name="connsiteY29" fmla="*/ 1302817 h 1448474"/>
              <a:gd name="connsiteX30" fmla="*/ 1440383 w 1521303"/>
              <a:gd name="connsiteY30" fmla="*/ 1359462 h 1448474"/>
              <a:gd name="connsiteX31" fmla="*/ 1408014 w 1521303"/>
              <a:gd name="connsiteY31" fmla="*/ 1424198 h 1448474"/>
              <a:gd name="connsiteX32" fmla="*/ 1399922 w 1521303"/>
              <a:gd name="connsiteY32" fmla="*/ 1448474 h 1448474"/>
              <a:gd name="connsiteX33" fmla="*/ 1399922 w 1521303"/>
              <a:gd name="connsiteY33" fmla="*/ 1448474 h 1448474"/>
              <a:gd name="connsiteX34" fmla="*/ 1399922 w 1521303"/>
              <a:gd name="connsiteY34" fmla="*/ 1448474 h 1448474"/>
              <a:gd name="connsiteX0" fmla="*/ 137565 w 1521303"/>
              <a:gd name="connsiteY0" fmla="*/ 0 h 1448474"/>
              <a:gd name="connsiteX1" fmla="*/ 80921 w 1521303"/>
              <a:gd name="connsiteY1" fmla="*/ 64736 h 1448474"/>
              <a:gd name="connsiteX2" fmla="*/ 0 w 1521303"/>
              <a:gd name="connsiteY2" fmla="*/ 186117 h 1448474"/>
              <a:gd name="connsiteX3" fmla="*/ 8092 w 1521303"/>
              <a:gd name="connsiteY3" fmla="*/ 299405 h 1448474"/>
              <a:gd name="connsiteX4" fmla="*/ 16184 w 1521303"/>
              <a:gd name="connsiteY4" fmla="*/ 388417 h 1448474"/>
              <a:gd name="connsiteX5" fmla="*/ 56645 w 1521303"/>
              <a:gd name="connsiteY5" fmla="*/ 477430 h 1448474"/>
              <a:gd name="connsiteX6" fmla="*/ 97105 w 1521303"/>
              <a:gd name="connsiteY6" fmla="*/ 598810 h 1448474"/>
              <a:gd name="connsiteX7" fmla="*/ 97105 w 1521303"/>
              <a:gd name="connsiteY7" fmla="*/ 598810 h 1448474"/>
              <a:gd name="connsiteX8" fmla="*/ 210393 w 1521303"/>
              <a:gd name="connsiteY8" fmla="*/ 704007 h 1448474"/>
              <a:gd name="connsiteX9" fmla="*/ 283222 w 1521303"/>
              <a:gd name="connsiteY9" fmla="*/ 760651 h 1448474"/>
              <a:gd name="connsiteX10" fmla="*/ 291314 w 1521303"/>
              <a:gd name="connsiteY10" fmla="*/ 857755 h 1448474"/>
              <a:gd name="connsiteX11" fmla="*/ 299406 w 1521303"/>
              <a:gd name="connsiteY11" fmla="*/ 906308 h 1448474"/>
              <a:gd name="connsiteX12" fmla="*/ 283222 w 1521303"/>
              <a:gd name="connsiteY12" fmla="*/ 1019596 h 1448474"/>
              <a:gd name="connsiteX13" fmla="*/ 275130 w 1521303"/>
              <a:gd name="connsiteY13" fmla="*/ 1108609 h 1448474"/>
              <a:gd name="connsiteX14" fmla="*/ 315590 w 1521303"/>
              <a:gd name="connsiteY14" fmla="*/ 1189529 h 1448474"/>
              <a:gd name="connsiteX15" fmla="*/ 347958 w 1521303"/>
              <a:gd name="connsiteY15" fmla="*/ 1238081 h 1448474"/>
              <a:gd name="connsiteX16" fmla="*/ 396510 w 1521303"/>
              <a:gd name="connsiteY16" fmla="*/ 1294725 h 1448474"/>
              <a:gd name="connsiteX17" fmla="*/ 590719 w 1521303"/>
              <a:gd name="connsiteY17" fmla="*/ 1327094 h 1448474"/>
              <a:gd name="connsiteX18" fmla="*/ 590719 w 1521303"/>
              <a:gd name="connsiteY18" fmla="*/ 1327094 h 1448474"/>
              <a:gd name="connsiteX19" fmla="*/ 736376 w 1521303"/>
              <a:gd name="connsiteY19" fmla="*/ 1319001 h 1448474"/>
              <a:gd name="connsiteX20" fmla="*/ 833480 w 1521303"/>
              <a:gd name="connsiteY20" fmla="*/ 1278541 h 1448474"/>
              <a:gd name="connsiteX21" fmla="*/ 930584 w 1521303"/>
              <a:gd name="connsiteY21" fmla="*/ 1205713 h 1448474"/>
              <a:gd name="connsiteX22" fmla="*/ 1043873 w 1521303"/>
              <a:gd name="connsiteY22" fmla="*/ 1132885 h 1448474"/>
              <a:gd name="connsiteX23" fmla="*/ 1181438 w 1521303"/>
              <a:gd name="connsiteY23" fmla="*/ 1060056 h 1448474"/>
              <a:gd name="connsiteX24" fmla="*/ 1254266 w 1521303"/>
              <a:gd name="connsiteY24" fmla="*/ 1003412 h 1448474"/>
              <a:gd name="connsiteX25" fmla="*/ 1367554 w 1521303"/>
              <a:gd name="connsiteY25" fmla="*/ 1035780 h 1448474"/>
              <a:gd name="connsiteX26" fmla="*/ 1480843 w 1521303"/>
              <a:gd name="connsiteY26" fmla="*/ 1068148 h 1448474"/>
              <a:gd name="connsiteX27" fmla="*/ 1480843 w 1521303"/>
              <a:gd name="connsiteY27" fmla="*/ 1068148 h 1448474"/>
              <a:gd name="connsiteX28" fmla="*/ 1521303 w 1521303"/>
              <a:gd name="connsiteY28" fmla="*/ 1173345 h 1448474"/>
              <a:gd name="connsiteX29" fmla="*/ 1488935 w 1521303"/>
              <a:gd name="connsiteY29" fmla="*/ 1302817 h 1448474"/>
              <a:gd name="connsiteX30" fmla="*/ 1440383 w 1521303"/>
              <a:gd name="connsiteY30" fmla="*/ 1359462 h 1448474"/>
              <a:gd name="connsiteX31" fmla="*/ 1408014 w 1521303"/>
              <a:gd name="connsiteY31" fmla="*/ 1424198 h 1448474"/>
              <a:gd name="connsiteX32" fmla="*/ 1399922 w 1521303"/>
              <a:gd name="connsiteY32" fmla="*/ 1448474 h 1448474"/>
              <a:gd name="connsiteX33" fmla="*/ 1399922 w 1521303"/>
              <a:gd name="connsiteY33" fmla="*/ 1448474 h 1448474"/>
              <a:gd name="connsiteX34" fmla="*/ 1399922 w 1521303"/>
              <a:gd name="connsiteY34" fmla="*/ 1448474 h 144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21303" h="1448474">
                <a:moveTo>
                  <a:pt x="137565" y="0"/>
                </a:moveTo>
                <a:lnTo>
                  <a:pt x="80921" y="64736"/>
                </a:lnTo>
                <a:lnTo>
                  <a:pt x="0" y="186117"/>
                </a:lnTo>
                <a:lnTo>
                  <a:pt x="8092" y="299405"/>
                </a:lnTo>
                <a:lnTo>
                  <a:pt x="16184" y="388417"/>
                </a:lnTo>
                <a:lnTo>
                  <a:pt x="56645" y="477430"/>
                </a:lnTo>
                <a:lnTo>
                  <a:pt x="97105" y="598810"/>
                </a:lnTo>
                <a:lnTo>
                  <a:pt x="97105" y="598810"/>
                </a:lnTo>
                <a:lnTo>
                  <a:pt x="210393" y="704007"/>
                </a:lnTo>
                <a:lnTo>
                  <a:pt x="283222" y="760651"/>
                </a:lnTo>
                <a:lnTo>
                  <a:pt x="291314" y="857755"/>
                </a:lnTo>
                <a:lnTo>
                  <a:pt x="299406" y="906308"/>
                </a:lnTo>
                <a:lnTo>
                  <a:pt x="283222" y="1019596"/>
                </a:lnTo>
                <a:lnTo>
                  <a:pt x="275130" y="1108609"/>
                </a:lnTo>
                <a:lnTo>
                  <a:pt x="315590" y="1189529"/>
                </a:lnTo>
                <a:lnTo>
                  <a:pt x="347958" y="1238081"/>
                </a:lnTo>
                <a:lnTo>
                  <a:pt x="396510" y="1294725"/>
                </a:lnTo>
                <a:lnTo>
                  <a:pt x="590719" y="1327094"/>
                </a:lnTo>
                <a:lnTo>
                  <a:pt x="590719" y="1327094"/>
                </a:lnTo>
                <a:lnTo>
                  <a:pt x="736376" y="1319001"/>
                </a:lnTo>
                <a:lnTo>
                  <a:pt x="833480" y="1278541"/>
                </a:lnTo>
                <a:lnTo>
                  <a:pt x="930584" y="1205713"/>
                </a:lnTo>
                <a:lnTo>
                  <a:pt x="1043873" y="1132885"/>
                </a:lnTo>
                <a:lnTo>
                  <a:pt x="1181438" y="1060056"/>
                </a:lnTo>
                <a:lnTo>
                  <a:pt x="1254266" y="1003412"/>
                </a:lnTo>
                <a:lnTo>
                  <a:pt x="1367554" y="1035780"/>
                </a:lnTo>
                <a:lnTo>
                  <a:pt x="1480843" y="1068148"/>
                </a:lnTo>
                <a:lnTo>
                  <a:pt x="1480843" y="1068148"/>
                </a:lnTo>
                <a:lnTo>
                  <a:pt x="1521303" y="1173345"/>
                </a:lnTo>
                <a:lnTo>
                  <a:pt x="1488935" y="1302817"/>
                </a:lnTo>
                <a:lnTo>
                  <a:pt x="1440383" y="1359462"/>
                </a:lnTo>
                <a:lnTo>
                  <a:pt x="1408014" y="1424198"/>
                </a:lnTo>
                <a:lnTo>
                  <a:pt x="1399922" y="1448474"/>
                </a:lnTo>
                <a:lnTo>
                  <a:pt x="1399922" y="1448474"/>
                </a:lnTo>
                <a:lnTo>
                  <a:pt x="1399922" y="1448474"/>
                </a:lnTo>
              </a:path>
            </a:pathLst>
          </a:custGeom>
          <a:ln w="57150">
            <a:solidFill>
              <a:srgbClr val="110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8318612" y="1755972"/>
            <a:ext cx="671639" cy="2192941"/>
          </a:xfrm>
          <a:custGeom>
            <a:avLst/>
            <a:gdLst>
              <a:gd name="connsiteX0" fmla="*/ 56645 w 671639"/>
              <a:gd name="connsiteY0" fmla="*/ 0 h 2192941"/>
              <a:gd name="connsiteX1" fmla="*/ 0 w 671639"/>
              <a:gd name="connsiteY1" fmla="*/ 137564 h 2192941"/>
              <a:gd name="connsiteX2" fmla="*/ 0 w 671639"/>
              <a:gd name="connsiteY2" fmla="*/ 226577 h 2192941"/>
              <a:gd name="connsiteX3" fmla="*/ 48553 w 671639"/>
              <a:gd name="connsiteY3" fmla="*/ 283221 h 2192941"/>
              <a:gd name="connsiteX4" fmla="*/ 121381 w 671639"/>
              <a:gd name="connsiteY4" fmla="*/ 339865 h 2192941"/>
              <a:gd name="connsiteX5" fmla="*/ 186117 w 671639"/>
              <a:gd name="connsiteY5" fmla="*/ 445062 h 2192941"/>
              <a:gd name="connsiteX6" fmla="*/ 267038 w 671639"/>
              <a:gd name="connsiteY6" fmla="*/ 493614 h 2192941"/>
              <a:gd name="connsiteX7" fmla="*/ 315590 w 671639"/>
              <a:gd name="connsiteY7" fmla="*/ 509798 h 2192941"/>
              <a:gd name="connsiteX8" fmla="*/ 436970 w 671639"/>
              <a:gd name="connsiteY8" fmla="*/ 574534 h 2192941"/>
              <a:gd name="connsiteX9" fmla="*/ 453154 w 671639"/>
              <a:gd name="connsiteY9" fmla="*/ 671639 h 2192941"/>
              <a:gd name="connsiteX10" fmla="*/ 445062 w 671639"/>
              <a:gd name="connsiteY10" fmla="*/ 801111 h 2192941"/>
              <a:gd name="connsiteX11" fmla="*/ 445062 w 671639"/>
              <a:gd name="connsiteY11" fmla="*/ 873940 h 2192941"/>
              <a:gd name="connsiteX12" fmla="*/ 420786 w 671639"/>
              <a:gd name="connsiteY12" fmla="*/ 995320 h 2192941"/>
              <a:gd name="connsiteX13" fmla="*/ 356050 w 671639"/>
              <a:gd name="connsiteY13" fmla="*/ 1092424 h 2192941"/>
              <a:gd name="connsiteX14" fmla="*/ 299406 w 671639"/>
              <a:gd name="connsiteY14" fmla="*/ 1181437 h 2192941"/>
              <a:gd name="connsiteX15" fmla="*/ 315590 w 671639"/>
              <a:gd name="connsiteY15" fmla="*/ 1246173 h 2192941"/>
              <a:gd name="connsiteX16" fmla="*/ 339866 w 671639"/>
              <a:gd name="connsiteY16" fmla="*/ 1343278 h 2192941"/>
              <a:gd name="connsiteX17" fmla="*/ 364142 w 671639"/>
              <a:gd name="connsiteY17" fmla="*/ 1440382 h 2192941"/>
              <a:gd name="connsiteX18" fmla="*/ 485523 w 671639"/>
              <a:gd name="connsiteY18" fmla="*/ 1497026 h 2192941"/>
              <a:gd name="connsiteX19" fmla="*/ 558351 w 671639"/>
              <a:gd name="connsiteY19" fmla="*/ 1586039 h 2192941"/>
              <a:gd name="connsiteX20" fmla="*/ 623087 w 671639"/>
              <a:gd name="connsiteY20" fmla="*/ 1634591 h 2192941"/>
              <a:gd name="connsiteX21" fmla="*/ 647363 w 671639"/>
              <a:gd name="connsiteY21" fmla="*/ 1723603 h 2192941"/>
              <a:gd name="connsiteX22" fmla="*/ 671639 w 671639"/>
              <a:gd name="connsiteY22" fmla="*/ 1828800 h 2192941"/>
              <a:gd name="connsiteX23" fmla="*/ 671639 w 671639"/>
              <a:gd name="connsiteY23" fmla="*/ 1909720 h 2192941"/>
              <a:gd name="connsiteX24" fmla="*/ 671639 w 671639"/>
              <a:gd name="connsiteY24" fmla="*/ 1974456 h 2192941"/>
              <a:gd name="connsiteX25" fmla="*/ 639271 w 671639"/>
              <a:gd name="connsiteY25" fmla="*/ 2063469 h 2192941"/>
              <a:gd name="connsiteX26" fmla="*/ 590719 w 671639"/>
              <a:gd name="connsiteY26" fmla="*/ 2103929 h 2192941"/>
              <a:gd name="connsiteX27" fmla="*/ 590719 w 671639"/>
              <a:gd name="connsiteY27" fmla="*/ 2103929 h 2192941"/>
              <a:gd name="connsiteX28" fmla="*/ 558351 w 671639"/>
              <a:gd name="connsiteY28" fmla="*/ 2192941 h 219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1639" h="2192941">
                <a:moveTo>
                  <a:pt x="56645" y="0"/>
                </a:moveTo>
                <a:lnTo>
                  <a:pt x="0" y="137564"/>
                </a:lnTo>
                <a:lnTo>
                  <a:pt x="0" y="226577"/>
                </a:lnTo>
                <a:lnTo>
                  <a:pt x="48553" y="283221"/>
                </a:lnTo>
                <a:lnTo>
                  <a:pt x="121381" y="339865"/>
                </a:lnTo>
                <a:lnTo>
                  <a:pt x="186117" y="445062"/>
                </a:lnTo>
                <a:lnTo>
                  <a:pt x="267038" y="493614"/>
                </a:lnTo>
                <a:lnTo>
                  <a:pt x="315590" y="509798"/>
                </a:lnTo>
                <a:lnTo>
                  <a:pt x="436970" y="574534"/>
                </a:lnTo>
                <a:lnTo>
                  <a:pt x="453154" y="671639"/>
                </a:lnTo>
                <a:lnTo>
                  <a:pt x="445062" y="801111"/>
                </a:lnTo>
                <a:lnTo>
                  <a:pt x="445062" y="873940"/>
                </a:lnTo>
                <a:lnTo>
                  <a:pt x="420786" y="995320"/>
                </a:lnTo>
                <a:lnTo>
                  <a:pt x="356050" y="1092424"/>
                </a:lnTo>
                <a:lnTo>
                  <a:pt x="299406" y="1181437"/>
                </a:lnTo>
                <a:lnTo>
                  <a:pt x="315590" y="1246173"/>
                </a:lnTo>
                <a:lnTo>
                  <a:pt x="339866" y="1343278"/>
                </a:lnTo>
                <a:lnTo>
                  <a:pt x="364142" y="1440382"/>
                </a:lnTo>
                <a:lnTo>
                  <a:pt x="485523" y="1497026"/>
                </a:lnTo>
                <a:lnTo>
                  <a:pt x="558351" y="1586039"/>
                </a:lnTo>
                <a:lnTo>
                  <a:pt x="623087" y="1634591"/>
                </a:lnTo>
                <a:lnTo>
                  <a:pt x="647363" y="1723603"/>
                </a:lnTo>
                <a:lnTo>
                  <a:pt x="671639" y="1828800"/>
                </a:lnTo>
                <a:lnTo>
                  <a:pt x="671639" y="1909720"/>
                </a:lnTo>
                <a:lnTo>
                  <a:pt x="671639" y="1974456"/>
                </a:lnTo>
                <a:lnTo>
                  <a:pt x="639271" y="2063469"/>
                </a:lnTo>
                <a:lnTo>
                  <a:pt x="590719" y="2103929"/>
                </a:lnTo>
                <a:lnTo>
                  <a:pt x="590719" y="2103929"/>
                </a:lnTo>
                <a:lnTo>
                  <a:pt x="558351" y="2192941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6" name="Forma libre 5"/>
          <p:cNvSpPr/>
          <p:nvPr/>
        </p:nvSpPr>
        <p:spPr>
          <a:xfrm>
            <a:off x="8909331" y="1157161"/>
            <a:ext cx="2516623" cy="2751292"/>
          </a:xfrm>
          <a:custGeom>
            <a:avLst/>
            <a:gdLst>
              <a:gd name="connsiteX0" fmla="*/ 2379058 w 2516623"/>
              <a:gd name="connsiteY0" fmla="*/ 0 h 2751292"/>
              <a:gd name="connsiteX1" fmla="*/ 2492347 w 2516623"/>
              <a:gd name="connsiteY1" fmla="*/ 145657 h 2751292"/>
              <a:gd name="connsiteX2" fmla="*/ 2516623 w 2516623"/>
              <a:gd name="connsiteY2" fmla="*/ 380326 h 2751292"/>
              <a:gd name="connsiteX3" fmla="*/ 2500439 w 2516623"/>
              <a:gd name="connsiteY3" fmla="*/ 501706 h 2751292"/>
              <a:gd name="connsiteX4" fmla="*/ 2443795 w 2516623"/>
              <a:gd name="connsiteY4" fmla="*/ 550258 h 2751292"/>
              <a:gd name="connsiteX5" fmla="*/ 2443795 w 2516623"/>
              <a:gd name="connsiteY5" fmla="*/ 631179 h 2751292"/>
              <a:gd name="connsiteX6" fmla="*/ 2370966 w 2516623"/>
              <a:gd name="connsiteY6" fmla="*/ 752559 h 2751292"/>
              <a:gd name="connsiteX7" fmla="*/ 2330506 w 2516623"/>
              <a:gd name="connsiteY7" fmla="*/ 825388 h 2751292"/>
              <a:gd name="connsiteX8" fmla="*/ 2233402 w 2516623"/>
              <a:gd name="connsiteY8" fmla="*/ 922492 h 2751292"/>
              <a:gd name="connsiteX9" fmla="*/ 2160573 w 2516623"/>
              <a:gd name="connsiteY9" fmla="*/ 987228 h 2751292"/>
              <a:gd name="connsiteX10" fmla="*/ 2128205 w 2516623"/>
              <a:gd name="connsiteY10" fmla="*/ 1027689 h 2751292"/>
              <a:gd name="connsiteX11" fmla="*/ 2079653 w 2516623"/>
              <a:gd name="connsiteY11" fmla="*/ 1124793 h 2751292"/>
              <a:gd name="connsiteX12" fmla="*/ 2120113 w 2516623"/>
              <a:gd name="connsiteY12" fmla="*/ 1221897 h 2751292"/>
              <a:gd name="connsiteX13" fmla="*/ 2031101 w 2516623"/>
              <a:gd name="connsiteY13" fmla="*/ 1294726 h 2751292"/>
              <a:gd name="connsiteX14" fmla="*/ 1885444 w 2516623"/>
              <a:gd name="connsiteY14" fmla="*/ 1302818 h 2751292"/>
              <a:gd name="connsiteX15" fmla="*/ 1764064 w 2516623"/>
              <a:gd name="connsiteY15" fmla="*/ 1432290 h 2751292"/>
              <a:gd name="connsiteX16" fmla="*/ 1755972 w 2516623"/>
              <a:gd name="connsiteY16" fmla="*/ 1683143 h 2751292"/>
              <a:gd name="connsiteX17" fmla="*/ 1723604 w 2516623"/>
              <a:gd name="connsiteY17" fmla="*/ 1869260 h 2751292"/>
              <a:gd name="connsiteX18" fmla="*/ 1594131 w 2516623"/>
              <a:gd name="connsiteY18" fmla="*/ 2055377 h 2751292"/>
              <a:gd name="connsiteX19" fmla="*/ 1448474 w 2516623"/>
              <a:gd name="connsiteY19" fmla="*/ 2120113 h 2751292"/>
              <a:gd name="connsiteX20" fmla="*/ 1367554 w 2516623"/>
              <a:gd name="connsiteY20" fmla="*/ 2144389 h 2751292"/>
              <a:gd name="connsiteX21" fmla="*/ 1327094 w 2516623"/>
              <a:gd name="connsiteY21" fmla="*/ 2152481 h 2751292"/>
              <a:gd name="connsiteX22" fmla="*/ 1205713 w 2516623"/>
              <a:gd name="connsiteY22" fmla="*/ 2176758 h 2751292"/>
              <a:gd name="connsiteX23" fmla="*/ 882032 w 2516623"/>
              <a:gd name="connsiteY23" fmla="*/ 2354782 h 2751292"/>
              <a:gd name="connsiteX24" fmla="*/ 639271 w 2516623"/>
              <a:gd name="connsiteY24" fmla="*/ 2459979 h 2751292"/>
              <a:gd name="connsiteX25" fmla="*/ 477430 w 2516623"/>
              <a:gd name="connsiteY25" fmla="*/ 2548991 h 2751292"/>
              <a:gd name="connsiteX26" fmla="*/ 396510 w 2516623"/>
              <a:gd name="connsiteY26" fmla="*/ 2629912 h 2751292"/>
              <a:gd name="connsiteX27" fmla="*/ 234669 w 2516623"/>
              <a:gd name="connsiteY27" fmla="*/ 2678464 h 2751292"/>
              <a:gd name="connsiteX28" fmla="*/ 56644 w 2516623"/>
              <a:gd name="connsiteY28" fmla="*/ 2743200 h 2751292"/>
              <a:gd name="connsiteX29" fmla="*/ 0 w 2516623"/>
              <a:gd name="connsiteY29" fmla="*/ 2751292 h 2751292"/>
              <a:gd name="connsiteX0" fmla="*/ 2379058 w 2516623"/>
              <a:gd name="connsiteY0" fmla="*/ 0 h 2751292"/>
              <a:gd name="connsiteX1" fmla="*/ 2492347 w 2516623"/>
              <a:gd name="connsiteY1" fmla="*/ 145657 h 2751292"/>
              <a:gd name="connsiteX2" fmla="*/ 2516623 w 2516623"/>
              <a:gd name="connsiteY2" fmla="*/ 380326 h 2751292"/>
              <a:gd name="connsiteX3" fmla="*/ 2500439 w 2516623"/>
              <a:gd name="connsiteY3" fmla="*/ 501706 h 2751292"/>
              <a:gd name="connsiteX4" fmla="*/ 2443795 w 2516623"/>
              <a:gd name="connsiteY4" fmla="*/ 550258 h 2751292"/>
              <a:gd name="connsiteX5" fmla="*/ 2443795 w 2516623"/>
              <a:gd name="connsiteY5" fmla="*/ 631179 h 2751292"/>
              <a:gd name="connsiteX6" fmla="*/ 2370966 w 2516623"/>
              <a:gd name="connsiteY6" fmla="*/ 752559 h 2751292"/>
              <a:gd name="connsiteX7" fmla="*/ 2330506 w 2516623"/>
              <a:gd name="connsiteY7" fmla="*/ 825388 h 2751292"/>
              <a:gd name="connsiteX8" fmla="*/ 2233402 w 2516623"/>
              <a:gd name="connsiteY8" fmla="*/ 922492 h 2751292"/>
              <a:gd name="connsiteX9" fmla="*/ 2160573 w 2516623"/>
              <a:gd name="connsiteY9" fmla="*/ 987228 h 2751292"/>
              <a:gd name="connsiteX10" fmla="*/ 2128205 w 2516623"/>
              <a:gd name="connsiteY10" fmla="*/ 1027689 h 2751292"/>
              <a:gd name="connsiteX11" fmla="*/ 2079653 w 2516623"/>
              <a:gd name="connsiteY11" fmla="*/ 1124793 h 2751292"/>
              <a:gd name="connsiteX12" fmla="*/ 2120113 w 2516623"/>
              <a:gd name="connsiteY12" fmla="*/ 1221897 h 2751292"/>
              <a:gd name="connsiteX13" fmla="*/ 2031101 w 2516623"/>
              <a:gd name="connsiteY13" fmla="*/ 1294726 h 2751292"/>
              <a:gd name="connsiteX14" fmla="*/ 1885444 w 2516623"/>
              <a:gd name="connsiteY14" fmla="*/ 1302818 h 2751292"/>
              <a:gd name="connsiteX15" fmla="*/ 1764064 w 2516623"/>
              <a:gd name="connsiteY15" fmla="*/ 1432290 h 2751292"/>
              <a:gd name="connsiteX16" fmla="*/ 1755972 w 2516623"/>
              <a:gd name="connsiteY16" fmla="*/ 1683143 h 2751292"/>
              <a:gd name="connsiteX17" fmla="*/ 1723604 w 2516623"/>
              <a:gd name="connsiteY17" fmla="*/ 1869260 h 2751292"/>
              <a:gd name="connsiteX18" fmla="*/ 1844984 w 2516623"/>
              <a:gd name="connsiteY18" fmla="*/ 2112021 h 2751292"/>
              <a:gd name="connsiteX19" fmla="*/ 1448474 w 2516623"/>
              <a:gd name="connsiteY19" fmla="*/ 2120113 h 2751292"/>
              <a:gd name="connsiteX20" fmla="*/ 1367554 w 2516623"/>
              <a:gd name="connsiteY20" fmla="*/ 2144389 h 2751292"/>
              <a:gd name="connsiteX21" fmla="*/ 1327094 w 2516623"/>
              <a:gd name="connsiteY21" fmla="*/ 2152481 h 2751292"/>
              <a:gd name="connsiteX22" fmla="*/ 1205713 w 2516623"/>
              <a:gd name="connsiteY22" fmla="*/ 2176758 h 2751292"/>
              <a:gd name="connsiteX23" fmla="*/ 882032 w 2516623"/>
              <a:gd name="connsiteY23" fmla="*/ 2354782 h 2751292"/>
              <a:gd name="connsiteX24" fmla="*/ 639271 w 2516623"/>
              <a:gd name="connsiteY24" fmla="*/ 2459979 h 2751292"/>
              <a:gd name="connsiteX25" fmla="*/ 477430 w 2516623"/>
              <a:gd name="connsiteY25" fmla="*/ 2548991 h 2751292"/>
              <a:gd name="connsiteX26" fmla="*/ 396510 w 2516623"/>
              <a:gd name="connsiteY26" fmla="*/ 2629912 h 2751292"/>
              <a:gd name="connsiteX27" fmla="*/ 234669 w 2516623"/>
              <a:gd name="connsiteY27" fmla="*/ 2678464 h 2751292"/>
              <a:gd name="connsiteX28" fmla="*/ 56644 w 2516623"/>
              <a:gd name="connsiteY28" fmla="*/ 2743200 h 2751292"/>
              <a:gd name="connsiteX29" fmla="*/ 0 w 2516623"/>
              <a:gd name="connsiteY29" fmla="*/ 2751292 h 275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16623" h="2751292">
                <a:moveTo>
                  <a:pt x="2379058" y="0"/>
                </a:moveTo>
                <a:lnTo>
                  <a:pt x="2492347" y="145657"/>
                </a:lnTo>
                <a:lnTo>
                  <a:pt x="2516623" y="380326"/>
                </a:lnTo>
                <a:lnTo>
                  <a:pt x="2500439" y="501706"/>
                </a:lnTo>
                <a:lnTo>
                  <a:pt x="2443795" y="550258"/>
                </a:lnTo>
                <a:lnTo>
                  <a:pt x="2443795" y="631179"/>
                </a:lnTo>
                <a:lnTo>
                  <a:pt x="2370966" y="752559"/>
                </a:lnTo>
                <a:cubicBezTo>
                  <a:pt x="2336892" y="820708"/>
                  <a:pt x="2355658" y="800236"/>
                  <a:pt x="2330506" y="825388"/>
                </a:cubicBezTo>
                <a:lnTo>
                  <a:pt x="2233402" y="922492"/>
                </a:lnTo>
                <a:lnTo>
                  <a:pt x="2160573" y="987228"/>
                </a:lnTo>
                <a:lnTo>
                  <a:pt x="2128205" y="1027689"/>
                </a:lnTo>
                <a:lnTo>
                  <a:pt x="2079653" y="1124793"/>
                </a:lnTo>
                <a:lnTo>
                  <a:pt x="2120113" y="1221897"/>
                </a:lnTo>
                <a:lnTo>
                  <a:pt x="2031101" y="1294726"/>
                </a:lnTo>
                <a:lnTo>
                  <a:pt x="1885444" y="1302818"/>
                </a:lnTo>
                <a:lnTo>
                  <a:pt x="1764064" y="1432290"/>
                </a:lnTo>
                <a:lnTo>
                  <a:pt x="1755972" y="1683143"/>
                </a:lnTo>
                <a:lnTo>
                  <a:pt x="1723604" y="1869260"/>
                </a:lnTo>
                <a:lnTo>
                  <a:pt x="1844984" y="2112021"/>
                </a:lnTo>
                <a:lnTo>
                  <a:pt x="1448474" y="2120113"/>
                </a:lnTo>
                <a:cubicBezTo>
                  <a:pt x="1421501" y="2128205"/>
                  <a:pt x="1394764" y="2137133"/>
                  <a:pt x="1367554" y="2144389"/>
                </a:cubicBezTo>
                <a:cubicBezTo>
                  <a:pt x="1354265" y="2147933"/>
                  <a:pt x="1327094" y="2152481"/>
                  <a:pt x="1327094" y="2152481"/>
                </a:cubicBezTo>
                <a:lnTo>
                  <a:pt x="1205713" y="2176758"/>
                </a:lnTo>
                <a:lnTo>
                  <a:pt x="882032" y="2354782"/>
                </a:lnTo>
                <a:lnTo>
                  <a:pt x="639271" y="2459979"/>
                </a:lnTo>
                <a:lnTo>
                  <a:pt x="477430" y="2548991"/>
                </a:lnTo>
                <a:lnTo>
                  <a:pt x="396510" y="2629912"/>
                </a:lnTo>
                <a:lnTo>
                  <a:pt x="234669" y="2678464"/>
                </a:lnTo>
                <a:lnTo>
                  <a:pt x="56644" y="2743200"/>
                </a:lnTo>
                <a:lnTo>
                  <a:pt x="0" y="2751292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10673395" y="2322414"/>
            <a:ext cx="1497026" cy="1391830"/>
          </a:xfrm>
          <a:custGeom>
            <a:avLst/>
            <a:gdLst>
              <a:gd name="connsiteX0" fmla="*/ 1448474 w 1497026"/>
              <a:gd name="connsiteY0" fmla="*/ 0 h 1391830"/>
              <a:gd name="connsiteX1" fmla="*/ 1472750 w 1497026"/>
              <a:gd name="connsiteY1" fmla="*/ 178025 h 1391830"/>
              <a:gd name="connsiteX2" fmla="*/ 1497026 w 1497026"/>
              <a:gd name="connsiteY2" fmla="*/ 267037 h 1391830"/>
              <a:gd name="connsiteX3" fmla="*/ 1464658 w 1497026"/>
              <a:gd name="connsiteY3" fmla="*/ 380326 h 1391830"/>
              <a:gd name="connsiteX4" fmla="*/ 1424198 w 1497026"/>
              <a:gd name="connsiteY4" fmla="*/ 469338 h 1391830"/>
              <a:gd name="connsiteX5" fmla="*/ 1319001 w 1497026"/>
              <a:gd name="connsiteY5" fmla="*/ 598811 h 1391830"/>
              <a:gd name="connsiteX6" fmla="*/ 1270449 w 1497026"/>
              <a:gd name="connsiteY6" fmla="*/ 704007 h 1391830"/>
              <a:gd name="connsiteX7" fmla="*/ 1262357 w 1497026"/>
              <a:gd name="connsiteY7" fmla="*/ 849664 h 1391830"/>
              <a:gd name="connsiteX8" fmla="*/ 1310909 w 1497026"/>
              <a:gd name="connsiteY8" fmla="*/ 930584 h 1391830"/>
              <a:gd name="connsiteX9" fmla="*/ 1310909 w 1497026"/>
              <a:gd name="connsiteY9" fmla="*/ 995321 h 1391830"/>
              <a:gd name="connsiteX10" fmla="*/ 1246173 w 1497026"/>
              <a:gd name="connsiteY10" fmla="*/ 1100517 h 1391830"/>
              <a:gd name="connsiteX11" fmla="*/ 1278541 w 1497026"/>
              <a:gd name="connsiteY11" fmla="*/ 1173345 h 1391830"/>
              <a:gd name="connsiteX12" fmla="*/ 1213805 w 1497026"/>
              <a:gd name="connsiteY12" fmla="*/ 1302818 h 1391830"/>
              <a:gd name="connsiteX13" fmla="*/ 1068148 w 1497026"/>
              <a:gd name="connsiteY13" fmla="*/ 1375646 h 1391830"/>
              <a:gd name="connsiteX14" fmla="*/ 995320 w 1497026"/>
              <a:gd name="connsiteY14" fmla="*/ 1391830 h 1391830"/>
              <a:gd name="connsiteX15" fmla="*/ 938676 w 1497026"/>
              <a:gd name="connsiteY15" fmla="*/ 1391830 h 1391830"/>
              <a:gd name="connsiteX16" fmla="*/ 882032 w 1497026"/>
              <a:gd name="connsiteY16" fmla="*/ 1367554 h 1391830"/>
              <a:gd name="connsiteX17" fmla="*/ 736375 w 1497026"/>
              <a:gd name="connsiteY17" fmla="*/ 1254266 h 1391830"/>
              <a:gd name="connsiteX18" fmla="*/ 582626 w 1497026"/>
              <a:gd name="connsiteY18" fmla="*/ 1189529 h 1391830"/>
              <a:gd name="connsiteX19" fmla="*/ 412693 w 1497026"/>
              <a:gd name="connsiteY19" fmla="*/ 1051965 h 1391830"/>
              <a:gd name="connsiteX20" fmla="*/ 267037 w 1497026"/>
              <a:gd name="connsiteY20" fmla="*/ 1003413 h 1391830"/>
              <a:gd name="connsiteX21" fmla="*/ 105196 w 1497026"/>
              <a:gd name="connsiteY21" fmla="*/ 1100517 h 1391830"/>
              <a:gd name="connsiteX22" fmla="*/ 24276 w 1497026"/>
              <a:gd name="connsiteY22" fmla="*/ 1197621 h 1391830"/>
              <a:gd name="connsiteX23" fmla="*/ 0 w 1497026"/>
              <a:gd name="connsiteY23" fmla="*/ 1278542 h 1391830"/>
              <a:gd name="connsiteX24" fmla="*/ 0 w 1497026"/>
              <a:gd name="connsiteY24" fmla="*/ 1383738 h 139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97026" h="1391830">
                <a:moveTo>
                  <a:pt x="1448474" y="0"/>
                </a:moveTo>
                <a:lnTo>
                  <a:pt x="1472750" y="178025"/>
                </a:lnTo>
                <a:lnTo>
                  <a:pt x="1497026" y="267037"/>
                </a:lnTo>
                <a:lnTo>
                  <a:pt x="1464658" y="380326"/>
                </a:lnTo>
                <a:lnTo>
                  <a:pt x="1424198" y="469338"/>
                </a:lnTo>
                <a:lnTo>
                  <a:pt x="1319001" y="598811"/>
                </a:lnTo>
                <a:lnTo>
                  <a:pt x="1270449" y="704007"/>
                </a:lnTo>
                <a:lnTo>
                  <a:pt x="1262357" y="849664"/>
                </a:lnTo>
                <a:lnTo>
                  <a:pt x="1310909" y="930584"/>
                </a:lnTo>
                <a:lnTo>
                  <a:pt x="1310909" y="995321"/>
                </a:lnTo>
                <a:lnTo>
                  <a:pt x="1246173" y="1100517"/>
                </a:lnTo>
                <a:lnTo>
                  <a:pt x="1278541" y="1173345"/>
                </a:lnTo>
                <a:lnTo>
                  <a:pt x="1213805" y="1302818"/>
                </a:lnTo>
                <a:lnTo>
                  <a:pt x="1068148" y="1375646"/>
                </a:lnTo>
                <a:lnTo>
                  <a:pt x="995320" y="1391830"/>
                </a:lnTo>
                <a:lnTo>
                  <a:pt x="938676" y="1391830"/>
                </a:lnTo>
                <a:lnTo>
                  <a:pt x="882032" y="1367554"/>
                </a:lnTo>
                <a:lnTo>
                  <a:pt x="736375" y="1254266"/>
                </a:lnTo>
                <a:lnTo>
                  <a:pt x="582626" y="1189529"/>
                </a:lnTo>
                <a:lnTo>
                  <a:pt x="412693" y="1051965"/>
                </a:lnTo>
                <a:lnTo>
                  <a:pt x="267037" y="1003413"/>
                </a:lnTo>
                <a:lnTo>
                  <a:pt x="105196" y="1100517"/>
                </a:lnTo>
                <a:lnTo>
                  <a:pt x="24276" y="1197621"/>
                </a:lnTo>
                <a:lnTo>
                  <a:pt x="0" y="1278542"/>
                </a:lnTo>
                <a:lnTo>
                  <a:pt x="0" y="1383738"/>
                </a:lnTo>
              </a:path>
            </a:pathLst>
          </a:custGeom>
          <a:ln w="57150">
            <a:solidFill>
              <a:srgbClr val="110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2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A0789FB-2205-4452-A741-40B97E458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405" y="1770761"/>
            <a:ext cx="3244357" cy="43513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CCB7F7-33AE-43BC-A7D6-4921C0D6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288" y="786383"/>
            <a:ext cx="3968939" cy="60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6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-1821879" y="113928"/>
            <a:ext cx="7429500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s-AR" sz="36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HUESO COXAL</a:t>
            </a:r>
          </a:p>
          <a:p>
            <a:pPr algn="ctr">
              <a:lnSpc>
                <a:spcPts val="3000"/>
              </a:lnSpc>
              <a:defRPr/>
            </a:pPr>
            <a:r>
              <a:rPr lang="es-AR" sz="3600" b="1" dirty="0" err="1">
                <a:solidFill>
                  <a:srgbClr val="000099"/>
                </a:solidFill>
                <a:latin typeface="Berlin Sans FB Demi" pitchFamily="34" charset="0"/>
                <a:ea typeface="+mj-ea"/>
              </a:rPr>
              <a:t>iLíON</a:t>
            </a:r>
            <a:endParaRPr lang="es-AR" sz="2400" b="1" dirty="0">
              <a:solidFill>
                <a:srgbClr val="000099"/>
              </a:solidFill>
              <a:latin typeface="Berlin Sans FB Demi" pitchFamily="34" charset="0"/>
              <a:ea typeface="+mj-ea"/>
            </a:endParaRPr>
          </a:p>
        </p:txBody>
      </p:sp>
      <p:sp>
        <p:nvSpPr>
          <p:cNvPr id="15" name="11 CuadroTexto"/>
          <p:cNvSpPr txBox="1">
            <a:spLocks noChangeArrowheads="1"/>
          </p:cNvSpPr>
          <p:nvPr/>
        </p:nvSpPr>
        <p:spPr bwMode="auto">
          <a:xfrm>
            <a:off x="113153" y="1215075"/>
            <a:ext cx="3884842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Tx/>
              <a:buNone/>
            </a:pPr>
            <a:endParaRPr lang="es-AR" altLang="es-EC" sz="16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q"/>
            </a:pPr>
            <a:r>
              <a:rPr lang="es-AR" altLang="es-EC" sz="1800" b="1" dirty="0">
                <a:solidFill>
                  <a:srgbClr val="1105FB"/>
                </a:solidFill>
              </a:rPr>
              <a:t>3 Caras del Ala: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>
              <a:solidFill>
                <a:srgbClr val="1105FB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>
                <a:solidFill>
                  <a:srgbClr val="FF0000"/>
                </a:solidFill>
              </a:rPr>
              <a:t>Fosa ilíaca Externa (Glútea)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-Línea Glútea Posterior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-Línea Glútea Anterior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-Línea Glútea Inferior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>
                <a:solidFill>
                  <a:srgbClr val="FF0000"/>
                </a:solidFill>
              </a:rPr>
              <a:t>Fosa ilíaca Interna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 err="1">
                <a:solidFill>
                  <a:srgbClr val="FF0000"/>
                </a:solidFill>
              </a:rPr>
              <a:t>Sacropélvica</a:t>
            </a:r>
            <a:endParaRPr lang="es-AR" altLang="es-EC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-Superficie Auricular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-Tuberosidad ilíaca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-Surco </a:t>
            </a:r>
            <a:r>
              <a:rPr lang="es-AR" altLang="es-EC" sz="1600" b="1" dirty="0" err="1"/>
              <a:t>Preauricular</a:t>
            </a:r>
            <a:r>
              <a:rPr lang="es-AR" altLang="es-EC" sz="1600" b="1" dirty="0">
                <a:solidFill>
                  <a:srgbClr val="FF0000"/>
                </a:solidFill>
              </a:rPr>
              <a:t>*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>
              <a:solidFill>
                <a:srgbClr val="1105FB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320" y="113928"/>
            <a:ext cx="4552728" cy="655553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373" y="218416"/>
            <a:ext cx="3957442" cy="5989642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 flipV="1">
            <a:off x="3199195" y="759708"/>
            <a:ext cx="2951895" cy="1741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5020601" y="4167633"/>
            <a:ext cx="5477933" cy="16255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8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-1821879" y="113928"/>
            <a:ext cx="7429500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s-AR" sz="3600" b="1" dirty="0">
                <a:solidFill>
                  <a:srgbClr val="000099"/>
                </a:solidFill>
                <a:latin typeface="Berlin Sans FB Demi" pitchFamily="34" charset="0"/>
                <a:ea typeface="+mj-ea"/>
              </a:rPr>
              <a:t>HUESO COXAL</a:t>
            </a:r>
          </a:p>
          <a:p>
            <a:pPr algn="ctr">
              <a:lnSpc>
                <a:spcPts val="3000"/>
              </a:lnSpc>
              <a:defRPr/>
            </a:pPr>
            <a:r>
              <a:rPr lang="es-AR" sz="3600" b="1" dirty="0" err="1">
                <a:solidFill>
                  <a:srgbClr val="000099"/>
                </a:solidFill>
                <a:latin typeface="Berlin Sans FB Demi" pitchFamily="34" charset="0"/>
                <a:ea typeface="+mj-ea"/>
              </a:rPr>
              <a:t>iLíON</a:t>
            </a:r>
            <a:endParaRPr lang="es-AR" sz="2400" b="1" dirty="0">
              <a:solidFill>
                <a:srgbClr val="000099"/>
              </a:solidFill>
              <a:latin typeface="Berlin Sans FB Demi" pitchFamily="34" charset="0"/>
              <a:ea typeface="+mj-ea"/>
            </a:endParaRPr>
          </a:p>
        </p:txBody>
      </p:sp>
      <p:sp>
        <p:nvSpPr>
          <p:cNvPr id="15" name="11 CuadroTexto"/>
          <p:cNvSpPr txBox="1">
            <a:spLocks noChangeArrowheads="1"/>
          </p:cNvSpPr>
          <p:nvPr/>
        </p:nvSpPr>
        <p:spPr bwMode="auto">
          <a:xfrm>
            <a:off x="113153" y="1215075"/>
            <a:ext cx="3884842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Tx/>
              <a:buNone/>
            </a:pPr>
            <a:endParaRPr lang="es-AR" altLang="es-EC" sz="16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q"/>
            </a:pPr>
            <a:r>
              <a:rPr lang="es-AR" altLang="es-EC" sz="1800" b="1" dirty="0">
                <a:solidFill>
                  <a:srgbClr val="1105FB"/>
                </a:solidFill>
              </a:rPr>
              <a:t>3 Caras del Ala: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>
              <a:solidFill>
                <a:srgbClr val="1105FB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>
                <a:solidFill>
                  <a:srgbClr val="FF0000"/>
                </a:solidFill>
              </a:rPr>
              <a:t>Fosa ilíaca Externa (Glútea)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-Línea Glútea Posterior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-Línea Glútea Anterior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-Línea Glútea Inferior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>
                <a:solidFill>
                  <a:srgbClr val="FF0000"/>
                </a:solidFill>
              </a:rPr>
              <a:t>Fosa ilíaca Interna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6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600" b="1" dirty="0" err="1">
                <a:solidFill>
                  <a:srgbClr val="FF0000"/>
                </a:solidFill>
              </a:rPr>
              <a:t>Sacropélvica</a:t>
            </a:r>
            <a:endParaRPr lang="es-AR" altLang="es-EC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-Superficie Auricular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-Tuberosidad ilíaca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600" b="1" dirty="0"/>
              <a:t>-Surco </a:t>
            </a:r>
            <a:r>
              <a:rPr lang="es-AR" altLang="es-EC" sz="1600" b="1" dirty="0" err="1"/>
              <a:t>Preauricular</a:t>
            </a:r>
            <a:r>
              <a:rPr lang="es-AR" altLang="es-EC" sz="1600" b="1" dirty="0">
                <a:solidFill>
                  <a:srgbClr val="FF0000"/>
                </a:solidFill>
              </a:rPr>
              <a:t>*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>
              <a:solidFill>
                <a:srgbClr val="1105FB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320" y="13344"/>
            <a:ext cx="4552728" cy="655553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048" y="568163"/>
            <a:ext cx="3957442" cy="5989642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 flipV="1">
            <a:off x="3199195" y="759708"/>
            <a:ext cx="2951895" cy="1741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cxnSpLocks/>
          </p:cNvCxnSpPr>
          <p:nvPr/>
        </p:nvCxnSpPr>
        <p:spPr>
          <a:xfrm>
            <a:off x="1728316" y="4167633"/>
            <a:ext cx="8770218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3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179C037-7C65-4896-8253-F6488F042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60" y="546661"/>
            <a:ext cx="4213900" cy="6167617"/>
          </a:xfrm>
          <a:prstGeom prst="rect">
            <a:avLst/>
          </a:prstGeom>
        </p:spPr>
      </p:pic>
      <p:sp>
        <p:nvSpPr>
          <p:cNvPr id="6" name="Forma libre 2">
            <a:extLst>
              <a:ext uri="{FF2B5EF4-FFF2-40B4-BE49-F238E27FC236}">
                <a16:creationId xmlns:a16="http://schemas.microsoft.com/office/drawing/2014/main" id="{A53DDC6D-CBBC-4999-8D50-154C7766C611}"/>
              </a:ext>
            </a:extLst>
          </p:cNvPr>
          <p:cNvSpPr/>
          <p:nvPr/>
        </p:nvSpPr>
        <p:spPr>
          <a:xfrm>
            <a:off x="4517135" y="832104"/>
            <a:ext cx="3095519" cy="3012783"/>
          </a:xfrm>
          <a:custGeom>
            <a:avLst/>
            <a:gdLst>
              <a:gd name="connsiteX0" fmla="*/ 517793 w 3437262"/>
              <a:gd name="connsiteY0" fmla="*/ 3613533 h 3613533"/>
              <a:gd name="connsiteX1" fmla="*/ 594911 w 3437262"/>
              <a:gd name="connsiteY1" fmla="*/ 3459297 h 3613533"/>
              <a:gd name="connsiteX2" fmla="*/ 627961 w 3437262"/>
              <a:gd name="connsiteY2" fmla="*/ 3283027 h 3613533"/>
              <a:gd name="connsiteX3" fmla="*/ 594911 w 3437262"/>
              <a:gd name="connsiteY3" fmla="*/ 3007605 h 3613533"/>
              <a:gd name="connsiteX4" fmla="*/ 517793 w 3437262"/>
              <a:gd name="connsiteY4" fmla="*/ 2886419 h 3613533"/>
              <a:gd name="connsiteX5" fmla="*/ 385590 w 3437262"/>
              <a:gd name="connsiteY5" fmla="*/ 2831335 h 3613533"/>
              <a:gd name="connsiteX6" fmla="*/ 319489 w 3437262"/>
              <a:gd name="connsiteY6" fmla="*/ 2710150 h 3613533"/>
              <a:gd name="connsiteX7" fmla="*/ 275421 w 3437262"/>
              <a:gd name="connsiteY7" fmla="*/ 2610998 h 3613533"/>
              <a:gd name="connsiteX8" fmla="*/ 242371 w 3437262"/>
              <a:gd name="connsiteY8" fmla="*/ 2500829 h 3613533"/>
              <a:gd name="connsiteX9" fmla="*/ 231354 w 3437262"/>
              <a:gd name="connsiteY9" fmla="*/ 2423711 h 3613533"/>
              <a:gd name="connsiteX10" fmla="*/ 286438 w 3437262"/>
              <a:gd name="connsiteY10" fmla="*/ 2313542 h 3613533"/>
              <a:gd name="connsiteX11" fmla="*/ 396607 w 3437262"/>
              <a:gd name="connsiteY11" fmla="*/ 2148289 h 3613533"/>
              <a:gd name="connsiteX12" fmla="*/ 385590 w 3437262"/>
              <a:gd name="connsiteY12" fmla="*/ 1994053 h 3613533"/>
              <a:gd name="connsiteX13" fmla="*/ 385590 w 3437262"/>
              <a:gd name="connsiteY13" fmla="*/ 1795750 h 3613533"/>
              <a:gd name="connsiteX14" fmla="*/ 209320 w 3437262"/>
              <a:gd name="connsiteY14" fmla="*/ 1696598 h 3613533"/>
              <a:gd name="connsiteX15" fmla="*/ 88135 w 3437262"/>
              <a:gd name="connsiteY15" fmla="*/ 1586429 h 3613533"/>
              <a:gd name="connsiteX16" fmla="*/ 44067 w 3437262"/>
              <a:gd name="connsiteY16" fmla="*/ 1498294 h 3613533"/>
              <a:gd name="connsiteX17" fmla="*/ 0 w 3437262"/>
              <a:gd name="connsiteY17" fmla="*/ 1366092 h 3613533"/>
              <a:gd name="connsiteX18" fmla="*/ 176270 w 3437262"/>
              <a:gd name="connsiteY18" fmla="*/ 991518 h 3613533"/>
              <a:gd name="connsiteX19" fmla="*/ 374573 w 3437262"/>
              <a:gd name="connsiteY19" fmla="*/ 782198 h 3613533"/>
              <a:gd name="connsiteX20" fmla="*/ 528809 w 3437262"/>
              <a:gd name="connsiteY20" fmla="*/ 594911 h 3613533"/>
              <a:gd name="connsiteX21" fmla="*/ 760164 w 3437262"/>
              <a:gd name="connsiteY21" fmla="*/ 451692 h 3613533"/>
              <a:gd name="connsiteX22" fmla="*/ 947450 w 3437262"/>
              <a:gd name="connsiteY22" fmla="*/ 330506 h 3613533"/>
              <a:gd name="connsiteX23" fmla="*/ 1167788 w 3437262"/>
              <a:gd name="connsiteY23" fmla="*/ 187287 h 3613533"/>
              <a:gd name="connsiteX24" fmla="*/ 1388125 w 3437262"/>
              <a:gd name="connsiteY24" fmla="*/ 55085 h 3613533"/>
              <a:gd name="connsiteX25" fmla="*/ 1916935 w 3437262"/>
              <a:gd name="connsiteY25" fmla="*/ 0 h 3613533"/>
              <a:gd name="connsiteX26" fmla="*/ 2291508 w 3437262"/>
              <a:gd name="connsiteY26" fmla="*/ 22034 h 3613533"/>
              <a:gd name="connsiteX27" fmla="*/ 2522862 w 3437262"/>
              <a:gd name="connsiteY27" fmla="*/ 55085 h 3613533"/>
              <a:gd name="connsiteX28" fmla="*/ 2666082 w 3437262"/>
              <a:gd name="connsiteY28" fmla="*/ 55085 h 3613533"/>
              <a:gd name="connsiteX29" fmla="*/ 2798284 w 3437262"/>
              <a:gd name="connsiteY29" fmla="*/ 165253 h 3613533"/>
              <a:gd name="connsiteX30" fmla="*/ 3040655 w 3437262"/>
              <a:gd name="connsiteY30" fmla="*/ 264405 h 3613533"/>
              <a:gd name="connsiteX31" fmla="*/ 3172858 w 3437262"/>
              <a:gd name="connsiteY31" fmla="*/ 374574 h 3613533"/>
              <a:gd name="connsiteX32" fmla="*/ 3316077 w 3437262"/>
              <a:gd name="connsiteY32" fmla="*/ 572877 h 3613533"/>
              <a:gd name="connsiteX33" fmla="*/ 3404212 w 3437262"/>
              <a:gd name="connsiteY33" fmla="*/ 705080 h 3613533"/>
              <a:gd name="connsiteX34" fmla="*/ 3437262 w 3437262"/>
              <a:gd name="connsiteY34" fmla="*/ 837282 h 3613533"/>
              <a:gd name="connsiteX35" fmla="*/ 3349127 w 3437262"/>
              <a:gd name="connsiteY35" fmla="*/ 1090670 h 3613533"/>
              <a:gd name="connsiteX36" fmla="*/ 3172858 w 3437262"/>
              <a:gd name="connsiteY36" fmla="*/ 1355075 h 3613533"/>
              <a:gd name="connsiteX37" fmla="*/ 3018621 w 3437262"/>
              <a:gd name="connsiteY37" fmla="*/ 1608463 h 3613533"/>
              <a:gd name="connsiteX38" fmla="*/ 2941503 w 3437262"/>
              <a:gd name="connsiteY38" fmla="*/ 1762699 h 3613533"/>
              <a:gd name="connsiteX39" fmla="*/ 2919470 w 3437262"/>
              <a:gd name="connsiteY39" fmla="*/ 1905918 h 3613533"/>
              <a:gd name="connsiteX40" fmla="*/ 2809301 w 3437262"/>
              <a:gd name="connsiteY40" fmla="*/ 1949986 h 3613533"/>
              <a:gd name="connsiteX41" fmla="*/ 2599980 w 3437262"/>
              <a:gd name="connsiteY41" fmla="*/ 2115239 h 3613533"/>
              <a:gd name="connsiteX42" fmla="*/ 2500829 w 3437262"/>
              <a:gd name="connsiteY42" fmla="*/ 2423711 h 3613533"/>
              <a:gd name="connsiteX43" fmla="*/ 2544896 w 3437262"/>
              <a:gd name="connsiteY43" fmla="*/ 2688116 h 3613533"/>
              <a:gd name="connsiteX44" fmla="*/ 2577947 w 3437262"/>
              <a:gd name="connsiteY44" fmla="*/ 2820318 h 3613533"/>
              <a:gd name="connsiteX45" fmla="*/ 1983036 w 3437262"/>
              <a:gd name="connsiteY45" fmla="*/ 3029639 h 3613533"/>
              <a:gd name="connsiteX46" fmla="*/ 1509311 w 3437262"/>
              <a:gd name="connsiteY46" fmla="*/ 3305060 h 3613533"/>
              <a:gd name="connsiteX47" fmla="*/ 1233889 w 3437262"/>
              <a:gd name="connsiteY47" fmla="*/ 3525398 h 3613533"/>
              <a:gd name="connsiteX48" fmla="*/ 1002535 w 3437262"/>
              <a:gd name="connsiteY48" fmla="*/ 3525398 h 3613533"/>
              <a:gd name="connsiteX49" fmla="*/ 815248 w 3437262"/>
              <a:gd name="connsiteY49" fmla="*/ 3547432 h 3613533"/>
              <a:gd name="connsiteX50" fmla="*/ 517793 w 3437262"/>
              <a:gd name="connsiteY50" fmla="*/ 3613533 h 361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37262" h="3613533">
                <a:moveTo>
                  <a:pt x="517793" y="3613533"/>
                </a:moveTo>
                <a:lnTo>
                  <a:pt x="594911" y="3459297"/>
                </a:lnTo>
                <a:lnTo>
                  <a:pt x="627961" y="3283027"/>
                </a:lnTo>
                <a:lnTo>
                  <a:pt x="594911" y="3007605"/>
                </a:lnTo>
                <a:lnTo>
                  <a:pt x="517793" y="2886419"/>
                </a:lnTo>
                <a:lnTo>
                  <a:pt x="385590" y="2831335"/>
                </a:lnTo>
                <a:lnTo>
                  <a:pt x="319489" y="2710150"/>
                </a:lnTo>
                <a:lnTo>
                  <a:pt x="275421" y="2610998"/>
                </a:lnTo>
                <a:lnTo>
                  <a:pt x="242371" y="2500829"/>
                </a:lnTo>
                <a:lnTo>
                  <a:pt x="231354" y="2423711"/>
                </a:lnTo>
                <a:lnTo>
                  <a:pt x="286438" y="2313542"/>
                </a:lnTo>
                <a:lnTo>
                  <a:pt x="396607" y="2148289"/>
                </a:lnTo>
                <a:lnTo>
                  <a:pt x="385590" y="1994053"/>
                </a:lnTo>
                <a:lnTo>
                  <a:pt x="385590" y="1795750"/>
                </a:lnTo>
                <a:lnTo>
                  <a:pt x="209320" y="1696598"/>
                </a:lnTo>
                <a:lnTo>
                  <a:pt x="88135" y="1586429"/>
                </a:lnTo>
                <a:lnTo>
                  <a:pt x="44067" y="1498294"/>
                </a:lnTo>
                <a:lnTo>
                  <a:pt x="0" y="1366092"/>
                </a:lnTo>
                <a:lnTo>
                  <a:pt x="176270" y="991518"/>
                </a:lnTo>
                <a:lnTo>
                  <a:pt x="374573" y="782198"/>
                </a:lnTo>
                <a:lnTo>
                  <a:pt x="528809" y="594911"/>
                </a:lnTo>
                <a:lnTo>
                  <a:pt x="760164" y="451692"/>
                </a:lnTo>
                <a:lnTo>
                  <a:pt x="947450" y="330506"/>
                </a:lnTo>
                <a:lnTo>
                  <a:pt x="1167788" y="187287"/>
                </a:lnTo>
                <a:lnTo>
                  <a:pt x="1388125" y="55085"/>
                </a:lnTo>
                <a:lnTo>
                  <a:pt x="1916935" y="0"/>
                </a:lnTo>
                <a:lnTo>
                  <a:pt x="2291508" y="22034"/>
                </a:lnTo>
                <a:lnTo>
                  <a:pt x="2522862" y="55085"/>
                </a:lnTo>
                <a:lnTo>
                  <a:pt x="2666082" y="55085"/>
                </a:lnTo>
                <a:lnTo>
                  <a:pt x="2798284" y="165253"/>
                </a:lnTo>
                <a:lnTo>
                  <a:pt x="3040655" y="264405"/>
                </a:lnTo>
                <a:lnTo>
                  <a:pt x="3172858" y="374574"/>
                </a:lnTo>
                <a:lnTo>
                  <a:pt x="3316077" y="572877"/>
                </a:lnTo>
                <a:lnTo>
                  <a:pt x="3404212" y="705080"/>
                </a:lnTo>
                <a:lnTo>
                  <a:pt x="3437262" y="837282"/>
                </a:lnTo>
                <a:lnTo>
                  <a:pt x="3349127" y="1090670"/>
                </a:lnTo>
                <a:lnTo>
                  <a:pt x="3172858" y="1355075"/>
                </a:lnTo>
                <a:lnTo>
                  <a:pt x="3018621" y="1608463"/>
                </a:lnTo>
                <a:lnTo>
                  <a:pt x="2941503" y="1762699"/>
                </a:lnTo>
                <a:lnTo>
                  <a:pt x="2919470" y="1905918"/>
                </a:lnTo>
                <a:lnTo>
                  <a:pt x="2809301" y="1949986"/>
                </a:lnTo>
                <a:lnTo>
                  <a:pt x="2599980" y="2115239"/>
                </a:lnTo>
                <a:lnTo>
                  <a:pt x="2500829" y="2423711"/>
                </a:lnTo>
                <a:lnTo>
                  <a:pt x="2544896" y="2688116"/>
                </a:lnTo>
                <a:lnTo>
                  <a:pt x="2577947" y="2820318"/>
                </a:lnTo>
                <a:lnTo>
                  <a:pt x="1983036" y="3029639"/>
                </a:lnTo>
                <a:lnTo>
                  <a:pt x="1509311" y="3305060"/>
                </a:lnTo>
                <a:lnTo>
                  <a:pt x="1233889" y="3525398"/>
                </a:lnTo>
                <a:lnTo>
                  <a:pt x="1002535" y="3525398"/>
                </a:lnTo>
                <a:lnTo>
                  <a:pt x="815248" y="3547432"/>
                </a:lnTo>
                <a:lnTo>
                  <a:pt x="517793" y="3613533"/>
                </a:lnTo>
                <a:close/>
              </a:path>
            </a:pathLst>
          </a:custGeom>
          <a:solidFill>
            <a:srgbClr val="37F937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orma libre 8">
            <a:extLst>
              <a:ext uri="{FF2B5EF4-FFF2-40B4-BE49-F238E27FC236}">
                <a16:creationId xmlns:a16="http://schemas.microsoft.com/office/drawing/2014/main" id="{642336C8-D53C-4D80-8794-EB48CE059846}"/>
              </a:ext>
            </a:extLst>
          </p:cNvPr>
          <p:cNvSpPr/>
          <p:nvPr/>
        </p:nvSpPr>
        <p:spPr>
          <a:xfrm>
            <a:off x="6885432" y="1243584"/>
            <a:ext cx="1560068" cy="2505456"/>
          </a:xfrm>
          <a:custGeom>
            <a:avLst/>
            <a:gdLst>
              <a:gd name="connsiteX0" fmla="*/ 63500 w 1701800"/>
              <a:gd name="connsiteY0" fmla="*/ 2374900 h 2959100"/>
              <a:gd name="connsiteX1" fmla="*/ 25400 w 1701800"/>
              <a:gd name="connsiteY1" fmla="*/ 2273300 h 2959100"/>
              <a:gd name="connsiteX2" fmla="*/ 12700 w 1701800"/>
              <a:gd name="connsiteY2" fmla="*/ 2057400 h 2959100"/>
              <a:gd name="connsiteX3" fmla="*/ 0 w 1701800"/>
              <a:gd name="connsiteY3" fmla="*/ 1943100 h 2959100"/>
              <a:gd name="connsiteX4" fmla="*/ 38100 w 1701800"/>
              <a:gd name="connsiteY4" fmla="*/ 1714500 h 2959100"/>
              <a:gd name="connsiteX5" fmla="*/ 165100 w 1701800"/>
              <a:gd name="connsiteY5" fmla="*/ 1574800 h 2959100"/>
              <a:gd name="connsiteX6" fmla="*/ 304800 w 1701800"/>
              <a:gd name="connsiteY6" fmla="*/ 1473200 h 2959100"/>
              <a:gd name="connsiteX7" fmla="*/ 431800 w 1701800"/>
              <a:gd name="connsiteY7" fmla="*/ 1308100 h 2959100"/>
              <a:gd name="connsiteX8" fmla="*/ 406400 w 1701800"/>
              <a:gd name="connsiteY8" fmla="*/ 1231900 h 2959100"/>
              <a:gd name="connsiteX9" fmla="*/ 635000 w 1701800"/>
              <a:gd name="connsiteY9" fmla="*/ 927100 h 2959100"/>
              <a:gd name="connsiteX10" fmla="*/ 774700 w 1701800"/>
              <a:gd name="connsiteY10" fmla="*/ 698500 h 2959100"/>
              <a:gd name="connsiteX11" fmla="*/ 876300 w 1701800"/>
              <a:gd name="connsiteY11" fmla="*/ 533400 h 2959100"/>
              <a:gd name="connsiteX12" fmla="*/ 876300 w 1701800"/>
              <a:gd name="connsiteY12" fmla="*/ 368300 h 2959100"/>
              <a:gd name="connsiteX13" fmla="*/ 876300 w 1701800"/>
              <a:gd name="connsiteY13" fmla="*/ 228600 h 2959100"/>
              <a:gd name="connsiteX14" fmla="*/ 787400 w 1701800"/>
              <a:gd name="connsiteY14" fmla="*/ 127000 h 2959100"/>
              <a:gd name="connsiteX15" fmla="*/ 698500 w 1701800"/>
              <a:gd name="connsiteY15" fmla="*/ 0 h 2959100"/>
              <a:gd name="connsiteX16" fmla="*/ 1130300 w 1701800"/>
              <a:gd name="connsiteY16" fmla="*/ 190500 h 2959100"/>
              <a:gd name="connsiteX17" fmla="*/ 1397000 w 1701800"/>
              <a:gd name="connsiteY17" fmla="*/ 495300 h 2959100"/>
              <a:gd name="connsiteX18" fmla="*/ 1524000 w 1701800"/>
              <a:gd name="connsiteY18" fmla="*/ 673100 h 2959100"/>
              <a:gd name="connsiteX19" fmla="*/ 1574800 w 1701800"/>
              <a:gd name="connsiteY19" fmla="*/ 889000 h 2959100"/>
              <a:gd name="connsiteX20" fmla="*/ 1625600 w 1701800"/>
              <a:gd name="connsiteY20" fmla="*/ 1143000 h 2959100"/>
              <a:gd name="connsiteX21" fmla="*/ 1612900 w 1701800"/>
              <a:gd name="connsiteY21" fmla="*/ 1295400 h 2959100"/>
              <a:gd name="connsiteX22" fmla="*/ 1701800 w 1701800"/>
              <a:gd name="connsiteY22" fmla="*/ 1409700 h 2959100"/>
              <a:gd name="connsiteX23" fmla="*/ 1689100 w 1701800"/>
              <a:gd name="connsiteY23" fmla="*/ 1587500 h 2959100"/>
              <a:gd name="connsiteX24" fmla="*/ 1689100 w 1701800"/>
              <a:gd name="connsiteY24" fmla="*/ 1676400 h 2959100"/>
              <a:gd name="connsiteX25" fmla="*/ 1638300 w 1701800"/>
              <a:gd name="connsiteY25" fmla="*/ 1828800 h 2959100"/>
              <a:gd name="connsiteX26" fmla="*/ 1587500 w 1701800"/>
              <a:gd name="connsiteY26" fmla="*/ 1981200 h 2959100"/>
              <a:gd name="connsiteX27" fmla="*/ 1473200 w 1701800"/>
              <a:gd name="connsiteY27" fmla="*/ 2159000 h 2959100"/>
              <a:gd name="connsiteX28" fmla="*/ 1435100 w 1701800"/>
              <a:gd name="connsiteY28" fmla="*/ 2197100 h 2959100"/>
              <a:gd name="connsiteX29" fmla="*/ 1447800 w 1701800"/>
              <a:gd name="connsiteY29" fmla="*/ 2349500 h 2959100"/>
              <a:gd name="connsiteX30" fmla="*/ 1473200 w 1701800"/>
              <a:gd name="connsiteY30" fmla="*/ 2413000 h 2959100"/>
              <a:gd name="connsiteX31" fmla="*/ 1498600 w 1701800"/>
              <a:gd name="connsiteY31" fmla="*/ 2463800 h 2959100"/>
              <a:gd name="connsiteX32" fmla="*/ 1485900 w 1701800"/>
              <a:gd name="connsiteY32" fmla="*/ 2578100 h 2959100"/>
              <a:gd name="connsiteX33" fmla="*/ 1460500 w 1701800"/>
              <a:gd name="connsiteY33" fmla="*/ 2705100 h 2959100"/>
              <a:gd name="connsiteX34" fmla="*/ 1397000 w 1701800"/>
              <a:gd name="connsiteY34" fmla="*/ 2844800 h 2959100"/>
              <a:gd name="connsiteX35" fmla="*/ 1295400 w 1701800"/>
              <a:gd name="connsiteY35" fmla="*/ 2895600 h 2959100"/>
              <a:gd name="connsiteX36" fmla="*/ 1181100 w 1701800"/>
              <a:gd name="connsiteY36" fmla="*/ 2959100 h 2959100"/>
              <a:gd name="connsiteX37" fmla="*/ 1092200 w 1701800"/>
              <a:gd name="connsiteY37" fmla="*/ 2946400 h 2959100"/>
              <a:gd name="connsiteX38" fmla="*/ 889000 w 1701800"/>
              <a:gd name="connsiteY38" fmla="*/ 2857500 h 2959100"/>
              <a:gd name="connsiteX39" fmla="*/ 736600 w 1701800"/>
              <a:gd name="connsiteY39" fmla="*/ 2755900 h 2959100"/>
              <a:gd name="connsiteX40" fmla="*/ 609600 w 1701800"/>
              <a:gd name="connsiteY40" fmla="*/ 2654300 h 2959100"/>
              <a:gd name="connsiteX41" fmla="*/ 355600 w 1701800"/>
              <a:gd name="connsiteY41" fmla="*/ 2565400 h 2959100"/>
              <a:gd name="connsiteX42" fmla="*/ 203200 w 1701800"/>
              <a:gd name="connsiteY42" fmla="*/ 2476500 h 2959100"/>
              <a:gd name="connsiteX43" fmla="*/ 63500 w 1701800"/>
              <a:gd name="connsiteY43" fmla="*/ 23749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01800" h="2959100">
                <a:moveTo>
                  <a:pt x="63500" y="2374900"/>
                </a:moveTo>
                <a:lnTo>
                  <a:pt x="25400" y="2273300"/>
                </a:lnTo>
                <a:lnTo>
                  <a:pt x="12700" y="2057400"/>
                </a:lnTo>
                <a:lnTo>
                  <a:pt x="0" y="1943100"/>
                </a:lnTo>
                <a:lnTo>
                  <a:pt x="38100" y="1714500"/>
                </a:lnTo>
                <a:lnTo>
                  <a:pt x="165100" y="1574800"/>
                </a:lnTo>
                <a:lnTo>
                  <a:pt x="304800" y="1473200"/>
                </a:lnTo>
                <a:lnTo>
                  <a:pt x="431800" y="1308100"/>
                </a:lnTo>
                <a:lnTo>
                  <a:pt x="406400" y="1231900"/>
                </a:lnTo>
                <a:lnTo>
                  <a:pt x="635000" y="927100"/>
                </a:lnTo>
                <a:lnTo>
                  <a:pt x="774700" y="698500"/>
                </a:lnTo>
                <a:lnTo>
                  <a:pt x="876300" y="533400"/>
                </a:lnTo>
                <a:lnTo>
                  <a:pt x="876300" y="368300"/>
                </a:lnTo>
                <a:lnTo>
                  <a:pt x="876300" y="228600"/>
                </a:lnTo>
                <a:lnTo>
                  <a:pt x="787400" y="127000"/>
                </a:lnTo>
                <a:lnTo>
                  <a:pt x="698500" y="0"/>
                </a:lnTo>
                <a:lnTo>
                  <a:pt x="1130300" y="190500"/>
                </a:lnTo>
                <a:lnTo>
                  <a:pt x="1397000" y="495300"/>
                </a:lnTo>
                <a:lnTo>
                  <a:pt x="1524000" y="673100"/>
                </a:lnTo>
                <a:lnTo>
                  <a:pt x="1574800" y="889000"/>
                </a:lnTo>
                <a:lnTo>
                  <a:pt x="1625600" y="1143000"/>
                </a:lnTo>
                <a:lnTo>
                  <a:pt x="1612900" y="1295400"/>
                </a:lnTo>
                <a:lnTo>
                  <a:pt x="1701800" y="1409700"/>
                </a:lnTo>
                <a:lnTo>
                  <a:pt x="1689100" y="1587500"/>
                </a:lnTo>
                <a:lnTo>
                  <a:pt x="1689100" y="1676400"/>
                </a:lnTo>
                <a:lnTo>
                  <a:pt x="1638300" y="1828800"/>
                </a:lnTo>
                <a:lnTo>
                  <a:pt x="1587500" y="1981200"/>
                </a:lnTo>
                <a:lnTo>
                  <a:pt x="1473200" y="2159000"/>
                </a:lnTo>
                <a:lnTo>
                  <a:pt x="1435100" y="2197100"/>
                </a:lnTo>
                <a:lnTo>
                  <a:pt x="1447800" y="2349500"/>
                </a:lnTo>
                <a:lnTo>
                  <a:pt x="1473200" y="2413000"/>
                </a:lnTo>
                <a:lnTo>
                  <a:pt x="1498600" y="2463800"/>
                </a:lnTo>
                <a:lnTo>
                  <a:pt x="1485900" y="2578100"/>
                </a:lnTo>
                <a:lnTo>
                  <a:pt x="1460500" y="2705100"/>
                </a:lnTo>
                <a:lnTo>
                  <a:pt x="1397000" y="2844800"/>
                </a:lnTo>
                <a:lnTo>
                  <a:pt x="1295400" y="2895600"/>
                </a:lnTo>
                <a:lnTo>
                  <a:pt x="1181100" y="2959100"/>
                </a:lnTo>
                <a:lnTo>
                  <a:pt x="1092200" y="2946400"/>
                </a:lnTo>
                <a:lnTo>
                  <a:pt x="889000" y="2857500"/>
                </a:lnTo>
                <a:lnTo>
                  <a:pt x="736600" y="2755900"/>
                </a:lnTo>
                <a:lnTo>
                  <a:pt x="609600" y="2654300"/>
                </a:lnTo>
                <a:lnTo>
                  <a:pt x="355600" y="2565400"/>
                </a:lnTo>
                <a:lnTo>
                  <a:pt x="203200" y="2476500"/>
                </a:lnTo>
                <a:lnTo>
                  <a:pt x="63500" y="2374900"/>
                </a:lnTo>
                <a:close/>
              </a:path>
            </a:pathLst>
          </a:custGeom>
          <a:solidFill>
            <a:srgbClr val="00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6AAEE5-B3AC-4ED9-A9C0-863269AB0ED0}"/>
              </a:ext>
            </a:extLst>
          </p:cNvPr>
          <p:cNvSpPr txBox="1"/>
          <p:nvPr/>
        </p:nvSpPr>
        <p:spPr>
          <a:xfrm>
            <a:off x="630936" y="1645920"/>
            <a:ext cx="85107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800" b="1" dirty="0">
                <a:solidFill>
                  <a:srgbClr val="FF0000"/>
                </a:solidFill>
              </a:rPr>
              <a:t>Fosa ilíaca Interna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endParaRPr lang="es-AR" altLang="es-EC" sz="1800" b="1" dirty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s-AR" altLang="es-EC" sz="1800" b="1" dirty="0" err="1">
                <a:solidFill>
                  <a:srgbClr val="FF0000"/>
                </a:solidFill>
              </a:rPr>
              <a:t>Sacropélvica</a:t>
            </a:r>
            <a:endParaRPr lang="es-AR" altLang="es-EC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-Superficie Auricular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-Tuberosidad ilíaca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60000"/>
              <a:buNone/>
            </a:pPr>
            <a:r>
              <a:rPr lang="es-AR" altLang="es-EC" sz="1800" b="1" dirty="0"/>
              <a:t>-Surco Preauricular</a:t>
            </a:r>
            <a:r>
              <a:rPr lang="es-AR" altLang="es-EC" sz="1800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08154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10047</TotalTime>
  <Words>294</Words>
  <Application>Microsoft Office PowerPoint</Application>
  <PresentationFormat>Panorámica</PresentationFormat>
  <Paragraphs>163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Berlin Sans FB Demi</vt:lpstr>
      <vt:lpstr>Calibri</vt:lpstr>
      <vt:lpstr>Calibri Light</vt:lpstr>
      <vt:lpstr>Georgia</vt:lpstr>
      <vt:lpstr>Wingdings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</dc:creator>
  <cp:lastModifiedBy>LISBETH REALES</cp:lastModifiedBy>
  <cp:revision>466</cp:revision>
  <dcterms:created xsi:type="dcterms:W3CDTF">2018-04-21T02:33:16Z</dcterms:created>
  <dcterms:modified xsi:type="dcterms:W3CDTF">2025-06-02T15:53:32Z</dcterms:modified>
</cp:coreProperties>
</file>