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E6347-0D54-418A-B243-B97560CBC5D5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51FF8-0BB6-45A0-AAAE-5B7E4913B1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064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51FF8-0BB6-45A0-AAAE-5B7E4913B191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09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151FF8-0BB6-45A0-AAAE-5B7E4913B191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119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8B933-E5ED-AD9C-5C82-B1EEA92BD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7915C9-6CCA-40CD-15C7-A1897367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1F8554-7947-25A5-7922-BA3BD3EB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C4860D-C65E-A674-7450-B83F97D3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77E68D-7F1A-F10B-8BB2-2D92DF2D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748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792D64-00F3-EA53-4362-0872313E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501356-264C-29F6-42E0-43312FDF9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13B912-06DC-0C55-1D45-866D758EC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463E1D-BAD4-B83C-0441-48CEA12D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0E1C11-EA22-D8A1-F6C0-7F6BCAF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295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0995E-458C-8012-B6BC-9E95892BD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6EFAC-162A-BB7B-FF6B-647289EBF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864A4-690B-8589-C145-2B4F772D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51A009-08FA-A09B-D14A-2383D339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30961-3308-3E06-4082-8140BB37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9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A3DFF-60B5-3380-C09A-A7428EDF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38F472-F6A9-A058-2AF6-69FB5361C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02E58E-0AD3-D038-2932-A11ADCC61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37605C-C393-415A-2B3B-625B7C6E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0EE23E-69B6-8448-D140-E01D0F6A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292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99021-0A20-84A1-6529-649EA602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8ECA55-26B6-115B-1FB8-19076F0B8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3D9A80-060F-B691-5C16-084E5B33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DCE007-0DDB-F94D-E44C-82EFDD8C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CBF634-40FC-E247-FC9D-6F564E3A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474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8B55F-F517-F974-AF27-FBA0E8E67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FDAAB3-1DD4-A28B-B754-89797C2FC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96AF60-BF38-BD44-AFDA-44093395C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3F593B-4303-ED15-AEE6-FDDB098A2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3FB0F8-7222-DFAF-45FD-284E7E4E4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D85D6D-1897-C15F-A81D-33EB0B59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208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0EFB9-E600-99A1-A709-23DB4F16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860170-7408-6B60-9EB8-6901ED7C9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3C4A4D-ACEA-062F-BA95-ADEF344FE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CA2CEC-6D92-BE1C-637E-78C6B849E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F4ED6E-2C17-14F6-2191-05580A799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A4AC9A-828E-20AC-1706-9D971B82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5E83359-7960-0C31-3810-FC85FC13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BAE130-7F4C-9743-EE3C-4C0417F87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60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00E24-4F68-508E-80B5-2FB66B7C7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47003A-FBE1-B52F-1509-1581DD1D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CECAC5-3CAD-28EE-E6F8-9B2759536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FD5BFED-AD0D-3A39-8B24-CD8E9E09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95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FABE20F-42D3-0E2C-F113-C55653369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5380A0-6019-3AC5-B3D9-27B8337B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E7A4A13-182C-26DF-464C-A37F626C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675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08D8C-EB35-BEAA-280F-42C29599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7B7649-9CDB-75D9-C469-0D219EED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4870CE3-1235-C875-C69F-31BEA42F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F88C8B-0291-DB30-3ED6-B1193B84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38B6DC-D591-97F1-7B02-86B91438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E19CA5-4D12-319F-BA4A-30D1F018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294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7113C-DF68-05CF-499A-043C085E6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DE5540-BAE2-6D46-EFD1-D182F6D55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EECF07-24D5-EC01-7FFD-8EE5DB86F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DE97EA-11B4-9DE9-D174-0BF2A680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F4D06F-9857-B4BD-A5E7-A327AE12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5D1664-57F8-B22B-D9F9-BA0E757A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762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7198AC3-D2F0-FDFB-65A6-DD5AE674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B582B8-42F4-F8C0-A156-A999C22EA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7F6BF4-86A4-DAAE-D370-950FC1A4A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DB291F-6FBA-4DC3-91C8-7A882B947EF1}" type="datetimeFigureOut">
              <a:rPr lang="es-MX" smtClean="0"/>
              <a:t>04/06/2025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CDA48E-8F0C-965E-0466-62F84B348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F2DE87-600C-F91B-1466-45970E653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4B4F92-E776-43A8-BE3D-0DDC0ABFEE5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998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78CFE-81A2-8CAB-0396-4CC33F601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7141" y="-120452"/>
            <a:ext cx="11261497" cy="735467"/>
          </a:xfrm>
        </p:spPr>
        <p:txBody>
          <a:bodyPr>
            <a:noAutofit/>
          </a:bodyPr>
          <a:lstStyle/>
          <a:p>
            <a:r>
              <a:rPr lang="es-MX" sz="3200" dirty="0"/>
              <a:t>UNIDAD 2: MOVIMIENTO DE TIERRAS Y DIAGRAMA DE MASAS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E84D33-2DDC-6B4F-A705-882A93F8C7A9}"/>
              </a:ext>
            </a:extLst>
          </p:cNvPr>
          <p:cNvSpPr txBox="1"/>
          <p:nvPr/>
        </p:nvSpPr>
        <p:spPr>
          <a:xfrm>
            <a:off x="9110662" y="6211669"/>
            <a:ext cx="273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JULIO FIALLOS IGLESIAS</a:t>
            </a:r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C578EB-8E8E-1EF0-A6EC-8A734171F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99654" cy="18106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32D581-BF8C-EDBE-E78D-16A7C4FC1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208" y="615015"/>
            <a:ext cx="8397584" cy="55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9A8823-9235-6F22-A2A6-9AF12465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953" y="0"/>
            <a:ext cx="9106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00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A21CA77-DD12-85E6-40AF-27068F109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42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B52A47-5DE2-7382-DE9C-F21AB6E96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10" y="2606991"/>
            <a:ext cx="4266827" cy="261011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38588CF-94BD-4490-AF9F-520215CB9EAD}"/>
              </a:ext>
            </a:extLst>
          </p:cNvPr>
          <p:cNvSpPr txBox="1"/>
          <p:nvPr/>
        </p:nvSpPr>
        <p:spPr>
          <a:xfrm>
            <a:off x="884740" y="1340921"/>
            <a:ext cx="281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Pavimento Flexible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721AFC-252B-7449-04D3-29A5DB3E4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23" y="2387403"/>
            <a:ext cx="3024581" cy="282969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33D4B0C-B7BA-DA08-DD24-53F9A5A6A198}"/>
              </a:ext>
            </a:extLst>
          </p:cNvPr>
          <p:cNvSpPr txBox="1"/>
          <p:nvPr/>
        </p:nvSpPr>
        <p:spPr>
          <a:xfrm>
            <a:off x="7019349" y="1316002"/>
            <a:ext cx="281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/>
              <a:t>Pavimento Rígido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1F5CE0-989E-4735-152F-383D69286EEF}"/>
              </a:ext>
            </a:extLst>
          </p:cNvPr>
          <p:cNvSpPr txBox="1"/>
          <p:nvPr/>
        </p:nvSpPr>
        <p:spPr>
          <a:xfrm>
            <a:off x="3069125" y="193700"/>
            <a:ext cx="4833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/>
              <a:t>TIPOS PAVIMENTOS (CARRETERAS</a:t>
            </a:r>
            <a:r>
              <a:rPr lang="es-MX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65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1944C6-EF93-0C4F-AFA5-A10F35D1E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3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59AB06-B61F-2BEB-BDB2-8B83CF1DB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55A3CB-B78B-E71C-ED56-4DAE3AAC5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478"/>
            <a:ext cx="12192000" cy="68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2C1BE9B-AFDD-80C4-90A6-44F008693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3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43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1D1CDA-7468-ED55-E73D-B1AB6BFE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1" y="0"/>
            <a:ext cx="12119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76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B6D250-4E79-19C0-95DD-DC57A4AFB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16" y="0"/>
            <a:ext cx="12056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EEE506-4C07-9468-6251-3DC71EA87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9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EE326B-E2CA-5AA9-7037-C8484FC38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" y="0"/>
            <a:ext cx="12023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9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AB77-5A3F-13C3-D72E-48D55D90A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FDB295-B43B-0712-FE6C-62BDCBB7B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01"/>
            <a:ext cx="3248025" cy="4572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535D8F3-9AEA-F163-CF92-4BBE7705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100"/>
            <a:ext cx="12192000" cy="63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70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552275-55AD-98B4-845C-D11B9D77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60" y="0"/>
            <a:ext cx="12051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79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221F51-B0BA-5292-60FF-9C25C4F34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527" y="425513"/>
            <a:ext cx="5207240" cy="60588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87E842-0D81-F8CD-165E-545711FB3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2FCDF8-EBBD-960B-A23A-48A696C0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DEA83D-2046-BAAF-1AD4-436BB1E0F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22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22327-BAA5-82E1-CF17-717ABB269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1285ABB-69F9-C390-9B25-4B2560582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E80E47-0C1C-DDA9-458D-5FCA09A8E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4D6FE0B-8CF9-E9C3-D45F-D239DD34C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8402D28-B171-7741-6F49-B38A2C53A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236" y="420782"/>
            <a:ext cx="5316461" cy="601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2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D2852-648B-FA2F-6FE9-429C1CA2F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5D6D57C-57E9-C0B2-5193-038D02840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BE6D435-D74B-76D7-0379-B3574CC5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39CD38-B4BA-E4CC-4793-346AA3271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1DB2774-F8E9-1123-671C-DD632A749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649" y="439284"/>
            <a:ext cx="5341545" cy="59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4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EE0E4-2B8A-3546-2CCD-2456B93BF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8EE883A-4350-D165-614E-8A4F0A68B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53583F-75F1-128B-B06F-7F1DA4DB2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B936E06-F7C7-4CDA-F017-DC819D876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4BB745-D525-B586-F82A-DA989EC4D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489" y="439399"/>
            <a:ext cx="5341708" cy="604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6D6FA-5AD4-28BE-9BBA-AE53E8238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E8CB89A-A642-8F7A-E109-3FD1C5467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072921-060E-1669-AC50-0CF312D48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A0005AE-A0E6-8714-2D9F-28A6FB68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671E94-591C-78B0-15E8-4851C771F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551" y="441652"/>
            <a:ext cx="5380572" cy="59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74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28EC4-EF22-8272-596A-02C0EAB8B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0C9CEFC-3296-FFE3-0026-13F83AFD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3FAE1BA-6E9B-30B8-F66F-5DEDD5DC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0727C9-EC46-D9AD-09B5-A4E5D3BC6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D7B77E-8C46-6C43-AC77-58B0E7E1B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986" y="501265"/>
            <a:ext cx="5391492" cy="59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73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F4E3-3662-A5A5-3C1E-80568709A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BC8CB56-1D36-A4E5-9AAF-843417C39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4AEDBD-138A-039D-D882-CC67EA172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E8A81C4-1227-E634-4B9D-0A9250B77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DB87769-A58C-A9B6-5564-6E350774D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803" y="391268"/>
            <a:ext cx="5421716" cy="60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12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EA2C-FB8B-8D9D-B4C7-32A104365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1ECBFB4-E308-EB48-F7D6-42C9A695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F098616-7FC8-0C0D-2BD9-B3459F0A6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057D6AF-EE98-E81F-91AD-625BB8B20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4FD969-2E02-9F97-36CF-178BA050F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986" y="469486"/>
            <a:ext cx="5459239" cy="60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87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7C9F-FEED-6539-D3C2-19C08124A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17642AD-790A-703A-C6B4-ECACAF1A3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4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45EF1-C0AB-2E83-78E0-6EF121B60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ECC82D2-066F-8747-0332-A5E59C628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4A43D3D-D1BE-7322-D8BD-68A6164EA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C703A51-F135-D7DE-116E-33544A96E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A4C131-AB23-8442-2A4A-3C614A302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4559" y="537351"/>
            <a:ext cx="5322494" cy="59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29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718F3-DF35-6F1E-D881-3D2715F5A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533AE8A-08BF-7561-8D74-AF16E48C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6C73D8-375D-0142-E565-78B28580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D910416-BF6F-FA15-88F3-CF1D98BAC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D5D01C-8FAD-1F0A-EE06-6AA113DC7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242" y="420986"/>
            <a:ext cx="5431948" cy="60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31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BE1FB-CB05-BA80-BC68-D3A5F4461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4BB0075-6758-D7D0-EDA0-AB407460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5E5910-FC5E-C8C9-0803-47C79880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761E35-813D-135B-436D-4E080849B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08B3FD-C32C-7F5D-AA6F-AFEA47032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451" y="526728"/>
            <a:ext cx="5357742" cy="59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6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927F8-9421-1F24-D457-CED3AF935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E4CBBFD-57E1-2830-EF18-A12CA816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D5A760-8EAA-4856-561A-643A91269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8443309-2CC3-9F90-76DB-3CBFD9D6A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B54C4F-B39C-3701-E701-7B79C872B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575" y="443031"/>
            <a:ext cx="5387798" cy="60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30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45EFB-2F48-C58D-0A31-9DA22D144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8329E51-0546-F725-309C-2FFE594CC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D3695B-AEB7-A890-54E6-50CC1AACC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9ADB133-E70B-61B2-5AD3-89022EEDB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D15B5E-341F-A62B-1B7A-B3E82B05E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024" y="482698"/>
            <a:ext cx="5168358" cy="600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82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CF1D6-5805-6C2D-7ECD-0190B596D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B2BB80C-CD46-00DE-9771-EC36C5C62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DDC03C-4731-1291-355C-F3F08EB4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062C9F9-EB3D-3899-2684-BE01FEA02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DD3E45D-F2A4-A052-DE00-A4F782931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051" y="487687"/>
            <a:ext cx="5353329" cy="599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AF817-B88D-8737-446E-33A310497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F72734-FD64-C5F4-2A77-6BA81FCB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F68514-3569-EBBF-85E9-915E9CA7C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CB3726-368C-868A-65F1-C8057BF10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648201-C00C-ECB3-8EEF-4C243CED4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863" y="480089"/>
            <a:ext cx="5241957" cy="60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09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64200-5B89-114D-68A5-196F818B4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2F07DA3-8775-94B2-B54F-E7BF5B53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6B81F4-127C-24BD-22CC-62F241076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6E99AF-2866-FDC2-2257-C6B51AA3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C4B2E4-884E-395F-80D5-33365541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5421" y="549857"/>
            <a:ext cx="5217185" cy="59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02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F7A44-E59B-CECD-DE80-630F07371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23583AD-0BCB-5D55-7CA6-9821EC78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7FED71D-585F-407B-2584-78BA23DE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2A9E56-45E2-F994-FA49-952022545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E0C1CC4-94B4-3440-8CCB-5EB2ABE9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482" y="358851"/>
            <a:ext cx="5327605" cy="600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10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9A3A0-EA50-E156-1285-4FCD4F91C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AE79AA-F6BB-143F-3BCC-074F8C1B7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D3D3FE-4F29-94AD-EBD2-E6A2224CA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D77CD34-B48D-9D80-1670-9F7E0FDAA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C7C7B3-30D3-5C8F-D279-BFBADBAA5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321" y="394108"/>
            <a:ext cx="5455891" cy="60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5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54062F-1C7C-9F50-7A43-7AFF91769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64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C5E9-2FD4-EF66-B15C-5EEF40787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57467AE-BC2C-EDD9-A8CF-2B907C34C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DF6F6D-C106-812B-E9A2-5DD66119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50BC8DB-9F6B-3555-7AE6-A0BCB519B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2CAD855-C854-D099-B4CB-A0DB38630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574" y="513276"/>
            <a:ext cx="5308782" cy="60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1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9DA26-52FF-113E-C247-7D10D0387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72FC0FC-94B3-3E14-F78C-610FA9D5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545474B-46AB-B014-3A01-A6FA8B22A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84404"/>
            <a:ext cx="12192000" cy="3735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1CEF345-FF00-4382-B20D-3C36EA19F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15" y="986497"/>
            <a:ext cx="3057525" cy="193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56AD46-E649-5293-7DFB-1A5952EE8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01" y="487779"/>
            <a:ext cx="5373467" cy="60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8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D2C10-783C-A18C-01FC-0B9E06164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D79E04-AD4A-EBDF-4FC5-1848E618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" y="11073"/>
            <a:ext cx="12192000" cy="56834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29114F-15B2-E918-544B-573FCB02A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95" y="579422"/>
            <a:ext cx="11956610" cy="62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88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BC3E6E2-14BB-2BCA-BB6B-FFAFEB22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2" y="0"/>
            <a:ext cx="11971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39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E37EC-5D3A-7884-0E84-47BF1FD36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EB8A4A-42F4-A74B-1E86-C9A8B2D1C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78" y="0"/>
            <a:ext cx="11751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46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C35BE3-0654-33C5-2E60-241A7F727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1" y="0"/>
            <a:ext cx="12144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52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5AA42F-3E63-3B7C-CECA-677914148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9" y="0"/>
            <a:ext cx="11886563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5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3EE0A0-D99E-A78A-8B62-D18B78BF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7" y="94268"/>
            <a:ext cx="9692169" cy="66458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ECF2F4-E831-32EF-C962-9D026E50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762"/>
          <a:stretch>
            <a:fillRect/>
          </a:stretch>
        </p:blipFill>
        <p:spPr>
          <a:xfrm>
            <a:off x="9916997" y="1438005"/>
            <a:ext cx="2116161" cy="41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31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FBAE9B3-749F-A79D-0375-594337EDE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0" y="103695"/>
            <a:ext cx="1194376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416F14-3506-BDB1-1011-32B59873793A}"/>
              </a:ext>
            </a:extLst>
          </p:cNvPr>
          <p:cNvSpPr txBox="1"/>
          <p:nvPr/>
        </p:nvSpPr>
        <p:spPr>
          <a:xfrm>
            <a:off x="10520313" y="4760536"/>
            <a:ext cx="194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=rasante</a:t>
            </a:r>
          </a:p>
        </p:txBody>
      </p:sp>
    </p:spTree>
    <p:extLst>
      <p:ext uri="{BB962C8B-B14F-4D97-AF65-F5344CB8AC3E}">
        <p14:creationId xmlns:p14="http://schemas.microsoft.com/office/powerpoint/2010/main" val="3990661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2B594-7938-A216-2A7C-A85D7CE9E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6" y="0"/>
            <a:ext cx="11994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6E3D75-5513-E2DF-0B26-6C39A189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D98E63-CA08-2084-5BAA-BEBE8B40C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59" y="729841"/>
            <a:ext cx="11980941" cy="7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59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9E4C85-AE0C-8B89-62AF-8449160D2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81"/>
            <a:ext cx="11986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37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2CA560-B4EA-97A8-5A4B-B6D772B2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4" y="0"/>
            <a:ext cx="12030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91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716C75-D6F3-B770-A77C-35A1A60F4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95"/>
            <a:ext cx="12077323" cy="66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19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139043-258F-21F8-9876-6761C175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4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1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CB86E5-B682-1E40-6D18-AB32607EF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6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867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79A3E8-72EA-2F27-CCB4-34455E41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3" y="127596"/>
            <a:ext cx="11981790" cy="67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74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29C2E61-8631-55E4-AA19-B4FA8A3E8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" y="123825"/>
            <a:ext cx="11985138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441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7633F9-211B-F129-D43C-8A13659F6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3" y="0"/>
            <a:ext cx="1194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96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17A6761-36CA-3538-EC21-9A8D8AFB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2342" cy="666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46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8A402D-66C9-2163-E083-2E97343CC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2" y="0"/>
            <a:ext cx="12101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0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691726-43CE-61C2-7EE3-58C0B5664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946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950817-7413-18F5-D68F-2723713C0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30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3207329-D9EA-BCBC-2C04-462CC877A306}"/>
              </a:ext>
            </a:extLst>
          </p:cNvPr>
          <p:cNvSpPr txBox="1"/>
          <p:nvPr/>
        </p:nvSpPr>
        <p:spPr>
          <a:xfrm>
            <a:off x="3047246" y="5863049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https://www.youtube.com/watch?v=emTvNwVZY8g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751C3B-63D0-539A-83D8-B9D1C240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3002" cy="31833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A12173-355D-910E-3797-0677E138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24" y="2682480"/>
            <a:ext cx="11585277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887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A73B38-B5F8-8E2C-8E7C-DE6E2348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9216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38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CE796F4-A265-6BD8-A1F1-A81763DB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12086376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855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62B45B-C0F8-205D-1B8C-5FEEBD97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95842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709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C7E9A6-028D-E26D-B8E5-36FEE04A4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5" y="14287"/>
            <a:ext cx="11893614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401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BE48E23-691D-DCF2-E32B-1A9C3DD13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7" y="68890"/>
            <a:ext cx="12002019" cy="67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7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AFB481-86BA-BE0F-EEAB-E71916F1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0" y="95108"/>
            <a:ext cx="12020880" cy="676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777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3038BC3-5133-5CEE-302D-A0D8E98F9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7" y="0"/>
            <a:ext cx="1199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76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22E1639-1E55-38FB-9C3E-371D85F29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88" y="0"/>
            <a:ext cx="11912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3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624117-242A-72A9-2910-12D825ED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2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952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54DA6D6-0D7F-5D51-AA7C-59FE5DB8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0" y="162255"/>
            <a:ext cx="11536473" cy="66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94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35C4887-E900-715C-5891-C7EA2B45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14" y="0"/>
            <a:ext cx="11941286" cy="69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861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C949646-9865-CDE9-C45A-D9554868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4" y="0"/>
            <a:ext cx="11957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67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F44A7B-E683-B3E1-9C7F-751F4969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81" y="180361"/>
            <a:ext cx="11455463" cy="66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668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7B93D0-65D0-2BBE-4605-ADB54469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516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BB1A6E-95E7-6BD6-0975-F82E9474E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841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AF85A37-047E-0741-DB64-CE66EDB8B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156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2CD093-8C1A-01EF-FFAD-0206E39FC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2" y="0"/>
            <a:ext cx="12124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927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14D51E-97FC-0710-71AE-6A071E62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7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008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48932E7-D300-C0C3-1E5C-7A874BE921A1}"/>
              </a:ext>
            </a:extLst>
          </p:cNvPr>
          <p:cNvSpPr txBox="1"/>
          <p:nvPr/>
        </p:nvSpPr>
        <p:spPr>
          <a:xfrm>
            <a:off x="3811509" y="344032"/>
            <a:ext cx="422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Diagrama de Masas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6F665B-E3C3-AE48-29CB-37E748F5F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60" y="1176008"/>
            <a:ext cx="5791200" cy="3238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A11708D-2710-DDCA-A80B-48F67D3C4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30" y="4570716"/>
            <a:ext cx="3286125" cy="2952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21A7AE3-B08B-6335-4366-1FD9E0FF4542}"/>
              </a:ext>
            </a:extLst>
          </p:cNvPr>
          <p:cNvSpPr txBox="1"/>
          <p:nvPr/>
        </p:nvSpPr>
        <p:spPr>
          <a:xfrm>
            <a:off x="4289833" y="5116398"/>
            <a:ext cx="217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Desmonte= Corte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96005CF-CC28-2028-A9A7-773FCADE32AC}"/>
              </a:ext>
            </a:extLst>
          </p:cNvPr>
          <p:cNvSpPr txBox="1"/>
          <p:nvPr/>
        </p:nvSpPr>
        <p:spPr>
          <a:xfrm>
            <a:off x="4289833" y="5681992"/>
            <a:ext cx="2174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Terraplén= Relleno</a:t>
            </a:r>
          </a:p>
        </p:txBody>
      </p:sp>
    </p:spTree>
    <p:extLst>
      <p:ext uri="{BB962C8B-B14F-4D97-AF65-F5344CB8AC3E}">
        <p14:creationId xmlns:p14="http://schemas.microsoft.com/office/powerpoint/2010/main" val="343754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3DE023F-58A4-2B5D-38F5-78812FD16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BAB5144-4C44-7B7F-42CB-BD235C6925F3}"/>
              </a:ext>
            </a:extLst>
          </p:cNvPr>
          <p:cNvSpPr/>
          <p:nvPr/>
        </p:nvSpPr>
        <p:spPr>
          <a:xfrm>
            <a:off x="5622202" y="3268301"/>
            <a:ext cx="1367073" cy="28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109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3B1E67-76C3-5839-977D-C978D075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1" y="1145611"/>
            <a:ext cx="4050671" cy="23146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5F03247-49BC-2379-90D8-BF94C7994432}"/>
              </a:ext>
            </a:extLst>
          </p:cNvPr>
          <p:cNvSpPr txBox="1"/>
          <p:nvPr/>
        </p:nvSpPr>
        <p:spPr>
          <a:xfrm>
            <a:off x="3811509" y="344032"/>
            <a:ext cx="422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Diagrama de Masas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69C00FF-742A-9371-29FE-167C4BEF4D11}"/>
              </a:ext>
            </a:extLst>
          </p:cNvPr>
          <p:cNvSpPr txBox="1"/>
          <p:nvPr/>
        </p:nvSpPr>
        <p:spPr>
          <a:xfrm>
            <a:off x="5124261" y="960945"/>
            <a:ext cx="442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Ojo con el “factor de esponjamiento”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CF8D01-BA5C-8514-B6C2-22BE1947DEDE}"/>
              </a:ext>
            </a:extLst>
          </p:cNvPr>
          <p:cNvSpPr txBox="1"/>
          <p:nvPr/>
        </p:nvSpPr>
        <p:spPr>
          <a:xfrm>
            <a:off x="5228187" y="1423970"/>
            <a:ext cx="4427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Se deben hacer ensayos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8165D9-B079-3788-DA68-1A84420E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674" y="2030996"/>
            <a:ext cx="4538317" cy="4482972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A112776-B237-D932-D668-A6404DB0DBE1}"/>
              </a:ext>
            </a:extLst>
          </p:cNvPr>
          <p:cNvSpPr/>
          <p:nvPr/>
        </p:nvSpPr>
        <p:spPr>
          <a:xfrm>
            <a:off x="5068674" y="3286408"/>
            <a:ext cx="4586657" cy="25349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0172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45911C-962A-EF73-76F1-AFFF1B3F5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72" y="0"/>
            <a:ext cx="1202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865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FF308CF-7D46-856F-A2EB-43C9655E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6" y="0"/>
            <a:ext cx="1175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3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AF9EFC-E678-8C59-F15F-224EA01C1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552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63</Words>
  <Application>Microsoft Office PowerPoint</Application>
  <PresentationFormat>Panorámica</PresentationFormat>
  <Paragraphs>15</Paragraphs>
  <Slides>82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6" baseType="lpstr">
      <vt:lpstr>Aptos</vt:lpstr>
      <vt:lpstr>Aptos Display</vt:lpstr>
      <vt:lpstr>Arial</vt:lpstr>
      <vt:lpstr>Tema de Office</vt:lpstr>
      <vt:lpstr>UNIDAD 2: MOVIMIENTO DE TIERRAS Y DIAGRAMA DE MASAS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Larga Vida</dc:creator>
  <cp:lastModifiedBy>Larga Vida</cp:lastModifiedBy>
  <cp:revision>167</cp:revision>
  <dcterms:created xsi:type="dcterms:W3CDTF">2025-05-19T14:02:50Z</dcterms:created>
  <dcterms:modified xsi:type="dcterms:W3CDTF">2025-06-04T23:09:36Z</dcterms:modified>
</cp:coreProperties>
</file>