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59" r:id="rId5"/>
    <p:sldId id="287" r:id="rId6"/>
    <p:sldId id="288" r:id="rId7"/>
    <p:sldId id="260" r:id="rId8"/>
    <p:sldId id="269" r:id="rId9"/>
    <p:sldId id="273" r:id="rId10"/>
    <p:sldId id="272" r:id="rId11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81B2C42-BA5A-D6DE-8079-2BB8C234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199"/>
            <a:ext cx="5200650" cy="390048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781800"/>
            <a:ext cx="12179299" cy="0"/>
          </a:xfrm>
          <a:custGeom>
            <a:avLst/>
            <a:gdLst/>
            <a:ahLst/>
            <a:cxnLst/>
            <a:rect l="l" t="t" r="r" b="b"/>
            <a:pathLst>
              <a:path w="12179299">
                <a:moveTo>
                  <a:pt x="0" y="0"/>
                </a:moveTo>
                <a:lnTo>
                  <a:pt x="12179299" y="0"/>
                </a:lnTo>
              </a:path>
            </a:pathLst>
          </a:custGeom>
          <a:ln w="76199">
            <a:solidFill>
              <a:srgbClr val="804B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7442" y="1598056"/>
            <a:ext cx="5616330" cy="687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028">
              <a:lnSpc>
                <a:spcPts val="4990"/>
              </a:lnSpc>
              <a:spcBef>
                <a:spcPts val="249"/>
              </a:spcBef>
            </a:pPr>
            <a:r>
              <a:rPr lang="es-EC" sz="7200" b="1" spc="0" baseline="3413" dirty="0">
                <a:solidFill>
                  <a:srgbClr val="7030A0"/>
                </a:solidFill>
                <a:latin typeface="Calibri Light"/>
                <a:cs typeface="Calibri Light"/>
              </a:rPr>
              <a:t>Salud y </a:t>
            </a:r>
            <a:r>
              <a:rPr sz="7200" b="1" spc="0" baseline="3413" dirty="0">
                <a:solidFill>
                  <a:srgbClr val="7030A0"/>
                </a:solidFill>
                <a:latin typeface="Calibri Light"/>
                <a:cs typeface="Calibri Light"/>
              </a:rPr>
              <a:t>Nutrición </a:t>
            </a:r>
            <a:endParaRPr sz="4800" b="1" dirty="0">
              <a:solidFill>
                <a:srgbClr val="7030A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6781800"/>
            <a:ext cx="12179300" cy="0"/>
          </a:xfrm>
          <a:custGeom>
            <a:avLst/>
            <a:gdLst/>
            <a:ahLst/>
            <a:cxnLst/>
            <a:rect l="l" t="t" r="r" b="b"/>
            <a:pathLst>
              <a:path w="12179300">
                <a:moveTo>
                  <a:pt x="0" y="0"/>
                </a:moveTo>
                <a:lnTo>
                  <a:pt x="12179300" y="0"/>
                </a:lnTo>
              </a:path>
            </a:pathLst>
          </a:custGeom>
          <a:ln w="76200">
            <a:solidFill>
              <a:srgbClr val="804B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7257" y="752221"/>
            <a:ext cx="3410361" cy="1388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-79" baseline="3103" dirty="0">
                <a:latin typeface="Calibri Light"/>
                <a:cs typeface="Calibri Light"/>
              </a:rPr>
              <a:t>R</a:t>
            </a:r>
            <a:r>
              <a:rPr sz="6600" spc="0" baseline="3103" dirty="0">
                <a:latin typeface="Calibri Light"/>
                <a:cs typeface="Calibri Light"/>
              </a:rPr>
              <a:t>espondamos:</a:t>
            </a:r>
            <a:endParaRPr sz="4400">
              <a:latin typeface="Calibri Light"/>
              <a:cs typeface="Calibri Light"/>
            </a:endParaRPr>
          </a:p>
          <a:p>
            <a:pPr marL="12700" marR="83820">
              <a:lnSpc>
                <a:spcPct val="95825"/>
              </a:lnSpc>
              <a:spcBef>
                <a:spcPts val="3770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57" y="1876821"/>
            <a:ext cx="7718790" cy="2688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00">
              <a:lnSpc>
                <a:spcPts val="2140"/>
              </a:lnSpc>
              <a:spcBef>
                <a:spcPts val="107"/>
              </a:spcBef>
            </a:pPr>
            <a:r>
              <a:rPr sz="3000" spc="-109" baseline="2730" dirty="0">
                <a:latin typeface="Calibri"/>
                <a:cs typeface="Calibri"/>
              </a:rPr>
              <a:t>¿</a:t>
            </a:r>
            <a:r>
              <a:rPr sz="3000" spc="-175" baseline="2730" dirty="0">
                <a:latin typeface="Calibri"/>
                <a:cs typeface="Calibri"/>
              </a:rPr>
              <a:t>T</a:t>
            </a:r>
            <a:r>
              <a:rPr sz="3000" spc="0" baseline="2730" dirty="0">
                <a:latin typeface="Calibri"/>
                <a:cs typeface="Calibri"/>
              </a:rPr>
              <a:t>o</a:t>
            </a:r>
            <a:r>
              <a:rPr sz="3000" spc="9" baseline="2730" dirty="0">
                <a:latin typeface="Calibri"/>
                <a:cs typeface="Calibri"/>
              </a:rPr>
              <a:t>d</a:t>
            </a:r>
            <a:r>
              <a:rPr sz="3000" spc="0" baseline="2730" dirty="0">
                <a:latin typeface="Calibri"/>
                <a:cs typeface="Calibri"/>
              </a:rPr>
              <a:t>os</a:t>
            </a:r>
            <a:r>
              <a:rPr sz="3000" spc="-29" baseline="2730" dirty="0">
                <a:latin typeface="Calibri"/>
                <a:cs typeface="Calibri"/>
              </a:rPr>
              <a:t> </a:t>
            </a:r>
            <a:r>
              <a:rPr sz="3000" spc="4" baseline="2730" dirty="0">
                <a:latin typeface="Calibri"/>
                <a:cs typeface="Calibri"/>
              </a:rPr>
              <a:t>n</a:t>
            </a:r>
            <a:r>
              <a:rPr sz="3000" spc="0" baseline="2730" dirty="0">
                <a:latin typeface="Calibri"/>
                <a:cs typeface="Calibri"/>
              </a:rPr>
              <a:t>ecesi</a:t>
            </a:r>
            <a:r>
              <a:rPr sz="3000" spc="-14" baseline="2730" dirty="0">
                <a:latin typeface="Calibri"/>
                <a:cs typeface="Calibri"/>
              </a:rPr>
              <a:t>t</a:t>
            </a:r>
            <a:r>
              <a:rPr sz="3000" spc="0" baseline="2730" dirty="0">
                <a:latin typeface="Calibri"/>
                <a:cs typeface="Calibri"/>
              </a:rPr>
              <a:t>amos</a:t>
            </a:r>
            <a:r>
              <a:rPr sz="3000" spc="9" baseline="2730" dirty="0">
                <a:latin typeface="Calibri"/>
                <a:cs typeface="Calibri"/>
              </a:rPr>
              <a:t> </a:t>
            </a:r>
            <a:r>
              <a:rPr sz="3000" spc="-29" baseline="2730" dirty="0">
                <a:latin typeface="Calibri"/>
                <a:cs typeface="Calibri"/>
              </a:rPr>
              <a:t>c</a:t>
            </a:r>
            <a:r>
              <a:rPr sz="3000" spc="0" baseline="2730" dirty="0">
                <a:latin typeface="Calibri"/>
                <a:cs typeface="Calibri"/>
              </a:rPr>
              <a:t>o</a:t>
            </a:r>
            <a:r>
              <a:rPr sz="3000" spc="9" baseline="2730" dirty="0">
                <a:latin typeface="Calibri"/>
                <a:cs typeface="Calibri"/>
              </a:rPr>
              <a:t>n</a:t>
            </a:r>
            <a:r>
              <a:rPr sz="3000" spc="0" baseline="2730" dirty="0">
                <a:latin typeface="Calibri"/>
                <a:cs typeface="Calibri"/>
              </a:rPr>
              <a:t>sumir</a:t>
            </a:r>
            <a:r>
              <a:rPr sz="3000" spc="-4" baseline="2730" dirty="0">
                <a:latin typeface="Calibri"/>
                <a:cs typeface="Calibri"/>
              </a:rPr>
              <a:t> </a:t>
            </a:r>
            <a:r>
              <a:rPr sz="3000" spc="0" baseline="2730" dirty="0">
                <a:latin typeface="Calibri"/>
                <a:cs typeface="Calibri"/>
              </a:rPr>
              <a:t>la</a:t>
            </a:r>
            <a:r>
              <a:rPr sz="3000" spc="9" baseline="2730" dirty="0">
                <a:latin typeface="Calibri"/>
                <a:cs typeface="Calibri"/>
              </a:rPr>
              <a:t> </a:t>
            </a:r>
            <a:r>
              <a:rPr sz="3000" spc="0" baseline="2730" dirty="0">
                <a:latin typeface="Calibri"/>
                <a:cs typeface="Calibri"/>
              </a:rPr>
              <a:t>misma </a:t>
            </a:r>
            <a:r>
              <a:rPr sz="3000" spc="-19" baseline="2730" dirty="0">
                <a:latin typeface="Calibri"/>
                <a:cs typeface="Calibri"/>
              </a:rPr>
              <a:t>c</a:t>
            </a:r>
            <a:r>
              <a:rPr sz="3000" spc="0" baseline="2730" dirty="0">
                <a:latin typeface="Calibri"/>
                <a:cs typeface="Calibri"/>
              </a:rPr>
              <a:t>a</a:t>
            </a:r>
            <a:r>
              <a:rPr sz="3000" spc="-9" baseline="2730" dirty="0">
                <a:latin typeface="Calibri"/>
                <a:cs typeface="Calibri"/>
              </a:rPr>
              <a:t>n</a:t>
            </a:r>
            <a:r>
              <a:rPr sz="3000" spc="9" baseline="2730" dirty="0">
                <a:latin typeface="Calibri"/>
                <a:cs typeface="Calibri"/>
              </a:rPr>
              <a:t>t</a:t>
            </a:r>
            <a:r>
              <a:rPr sz="3000" spc="0" baseline="2730" dirty="0">
                <a:latin typeface="Calibri"/>
                <a:cs typeface="Calibri"/>
              </a:rPr>
              <a:t>i</a:t>
            </a:r>
            <a:r>
              <a:rPr sz="3000" spc="4" baseline="2730" dirty="0">
                <a:latin typeface="Calibri"/>
                <a:cs typeface="Calibri"/>
              </a:rPr>
              <a:t>d</a:t>
            </a:r>
            <a:r>
              <a:rPr sz="3000" spc="0" baseline="2730" dirty="0">
                <a:latin typeface="Calibri"/>
                <a:cs typeface="Calibri"/>
              </a:rPr>
              <a:t>ad </a:t>
            </a:r>
            <a:r>
              <a:rPr sz="3000" spc="4" baseline="2730" dirty="0">
                <a:latin typeface="Calibri"/>
                <a:cs typeface="Calibri"/>
              </a:rPr>
              <a:t>d</a:t>
            </a:r>
            <a:r>
              <a:rPr sz="3000" spc="0" baseline="2730" dirty="0">
                <a:latin typeface="Calibri"/>
                <a:cs typeface="Calibri"/>
              </a:rPr>
              <a:t>e</a:t>
            </a:r>
            <a:r>
              <a:rPr sz="3000" spc="-9" baseline="2730" dirty="0">
                <a:latin typeface="Calibri"/>
                <a:cs typeface="Calibri"/>
              </a:rPr>
              <a:t> </a:t>
            </a:r>
            <a:r>
              <a:rPr sz="3000" spc="0" baseline="2730" dirty="0">
                <a:latin typeface="Calibri"/>
                <a:cs typeface="Calibri"/>
              </a:rPr>
              <a:t>e</a:t>
            </a:r>
            <a:r>
              <a:rPr sz="3000" spc="9" baseline="2730" dirty="0">
                <a:latin typeface="Calibri"/>
                <a:cs typeface="Calibri"/>
              </a:rPr>
              <a:t>n</a:t>
            </a:r>
            <a:r>
              <a:rPr sz="3000" spc="0" baseline="2730" dirty="0">
                <a:latin typeface="Calibri"/>
                <a:cs typeface="Calibri"/>
              </a:rPr>
              <a:t>e</a:t>
            </a:r>
            <a:r>
              <a:rPr sz="3000" spc="-14" baseline="2730" dirty="0">
                <a:latin typeface="Calibri"/>
                <a:cs typeface="Calibri"/>
              </a:rPr>
              <a:t>r</a:t>
            </a:r>
            <a:r>
              <a:rPr sz="3000" spc="0" baseline="2730" dirty="0">
                <a:latin typeface="Calibri"/>
                <a:cs typeface="Calibri"/>
              </a:rPr>
              <a:t>gía?</a:t>
            </a:r>
            <a:endParaRPr sz="2000">
              <a:latin typeface="Calibri"/>
              <a:cs typeface="Calibri"/>
            </a:endParaRPr>
          </a:p>
          <a:p>
            <a:pPr marL="12700" marR="38100">
              <a:lnSpc>
                <a:spcPct val="101725"/>
              </a:lnSpc>
              <a:spcBef>
                <a:spcPts val="613"/>
              </a:spcBef>
            </a:pPr>
            <a:r>
              <a:rPr sz="2000" spc="0" dirty="0">
                <a:latin typeface="Calibri"/>
                <a:cs typeface="Calibri"/>
              </a:rPr>
              <a:t>¿De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qu</a:t>
            </a:r>
            <a:r>
              <a:rPr sz="2000" spc="0" dirty="0">
                <a:latin typeface="Calibri"/>
                <a:cs typeface="Calibri"/>
              </a:rPr>
              <a:t>é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n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44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la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n</a:t>
            </a:r>
            <a:r>
              <a:rPr sz="2000" spc="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9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ad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iaria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gía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q</a:t>
            </a:r>
            <a:r>
              <a:rPr sz="2000" spc="4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9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a?</a:t>
            </a:r>
            <a:endParaRPr sz="2000">
              <a:latin typeface="Calibri"/>
              <a:cs typeface="Calibri"/>
            </a:endParaRPr>
          </a:p>
          <a:p>
            <a:pPr marL="12700" marR="38100">
              <a:lnSpc>
                <a:spcPct val="101725"/>
              </a:lnSpc>
              <a:spcBef>
                <a:spcPts val="719"/>
              </a:spcBef>
            </a:pPr>
            <a:r>
              <a:rPr sz="2000" spc="-9" dirty="0">
                <a:latin typeface="Calibri"/>
                <a:cs typeface="Calibri"/>
              </a:rPr>
              <a:t>¿</a:t>
            </a:r>
            <a:r>
              <a:rPr sz="2000" spc="-3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qu</a:t>
            </a:r>
            <a:r>
              <a:rPr sz="2000" spc="0" dirty="0">
                <a:latin typeface="Calibri"/>
                <a:cs typeface="Calibri"/>
              </a:rPr>
              <a:t>é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algu</a:t>
            </a:r>
            <a:r>
              <a:rPr sz="2000" spc="9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as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so</a:t>
            </a:r>
            <a:r>
              <a:rPr sz="2000" spc="4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as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pu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en</a:t>
            </a:r>
            <a:r>
              <a:rPr sz="2000" spc="-3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14" dirty="0">
                <a:latin typeface="Calibri"/>
                <a:cs typeface="Calibri"/>
              </a:rPr>
              <a:t>r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ar</a:t>
            </a:r>
            <a:r>
              <a:rPr sz="2000" spc="-2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el</a:t>
            </a:r>
            <a:r>
              <a:rPr sz="2000" spc="-39" dirty="0">
                <a:latin typeface="Calibri"/>
                <a:cs typeface="Calibri"/>
              </a:rPr>
              <a:t>g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9" dirty="0">
                <a:latin typeface="Calibri"/>
                <a:cs typeface="Calibri"/>
              </a:rPr>
              <a:t>z</a:t>
            </a:r>
            <a:r>
              <a:rPr sz="2000" spc="0" dirty="0">
                <a:latin typeface="Calibri"/>
                <a:cs typeface="Calibri"/>
              </a:rPr>
              <a:t>ar?</a:t>
            </a:r>
            <a:endParaRPr sz="2000">
              <a:latin typeface="Calibri"/>
              <a:cs typeface="Calibri"/>
            </a:endParaRPr>
          </a:p>
          <a:p>
            <a:pPr marL="12700" marR="38100">
              <a:lnSpc>
                <a:spcPct val="101725"/>
              </a:lnSpc>
              <a:spcBef>
                <a:spcPts val="720"/>
              </a:spcBef>
            </a:pPr>
            <a:r>
              <a:rPr sz="2000" spc="0" dirty="0">
                <a:latin typeface="Calibri"/>
                <a:cs typeface="Calibri"/>
              </a:rPr>
              <a:t>¿</a:t>
            </a:r>
            <a:r>
              <a:rPr sz="2000" spc="-9" dirty="0">
                <a:latin typeface="Calibri"/>
                <a:cs typeface="Calibri"/>
              </a:rPr>
              <a:t>Q</a:t>
            </a:r>
            <a:r>
              <a:rPr sz="2000" spc="4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é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h</a:t>
            </a:r>
            <a:r>
              <a:rPr sz="2000" spc="0" dirty="0">
                <a:latin typeface="Calibri"/>
                <a:cs typeface="Calibri"/>
              </a:rPr>
              <a:t>á</a:t>
            </a:r>
            <a:r>
              <a:rPr sz="2000" spc="9" dirty="0">
                <a:latin typeface="Calibri"/>
                <a:cs typeface="Calibri"/>
              </a:rPr>
              <a:t>b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4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-34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alim</a:t>
            </a:r>
            <a:r>
              <a:rPr sz="2000" spc="9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n</a:t>
            </a:r>
            <a:r>
              <a:rPr sz="2000" spc="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4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s son </a:t>
            </a:r>
            <a:r>
              <a:rPr sz="2000" spc="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j</a:t>
            </a:r>
            <a:r>
              <a:rPr sz="2000" spc="9" dirty="0">
                <a:latin typeface="Calibri"/>
                <a:cs typeface="Calibri"/>
              </a:rPr>
              <a:t>u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ial</a:t>
            </a:r>
            <a:r>
              <a:rPr sz="2000" spc="4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la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sal</a:t>
            </a:r>
            <a:r>
              <a:rPr sz="2000" spc="9" dirty="0">
                <a:latin typeface="Calibri"/>
                <a:cs typeface="Calibri"/>
              </a:rPr>
              <a:t>u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12700" marR="38100">
              <a:lnSpc>
                <a:spcPct val="101725"/>
              </a:lnSpc>
              <a:spcBef>
                <a:spcPts val="718"/>
              </a:spcBef>
            </a:pPr>
            <a:r>
              <a:rPr sz="2000" spc="-9" dirty="0">
                <a:latin typeface="Calibri"/>
                <a:cs typeface="Calibri"/>
              </a:rPr>
              <a:t>¿C</a:t>
            </a:r>
            <a:r>
              <a:rPr sz="2000" spc="0" dirty="0">
                <a:latin typeface="Calibri"/>
                <a:cs typeface="Calibri"/>
              </a:rPr>
              <a:t>ómo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-14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f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4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irías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un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4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q</a:t>
            </a:r>
            <a:r>
              <a:rPr sz="2000" spc="4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ili</a:t>
            </a:r>
            <a:r>
              <a:rPr sz="2000" spc="4" dirty="0">
                <a:latin typeface="Calibri"/>
                <a:cs typeface="Calibri"/>
              </a:rPr>
              <a:t>b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a?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20"/>
              </a:spcBef>
            </a:pPr>
            <a:r>
              <a:rPr sz="2000" spc="0" dirty="0">
                <a:latin typeface="Calibri"/>
                <a:cs typeface="Calibri"/>
              </a:rPr>
              <a:t>¿P</a:t>
            </a:r>
            <a:r>
              <a:rPr sz="2000" spc="4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un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29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so</a:t>
            </a:r>
            <a:r>
              <a:rPr sz="2000" spc="9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eli</a:t>
            </a:r>
            <a:r>
              <a:rPr sz="2000" spc="4" dirty="0">
                <a:latin typeface="Calibri"/>
                <a:cs typeface="Calibri"/>
              </a:rPr>
              <a:t>m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9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ar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4" dirty="0">
                <a:latin typeface="Calibri"/>
                <a:cs typeface="Calibri"/>
              </a:rPr>
              <a:t>o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alm</a:t>
            </a:r>
            <a:r>
              <a:rPr sz="2000" spc="9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nt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44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</a:t>
            </a:r>
            <a:r>
              <a:rPr sz="2000" spc="4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s lí</a:t>
            </a:r>
            <a:r>
              <a:rPr sz="2000" spc="9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9" dirty="0">
                <a:latin typeface="Calibri"/>
                <a:cs typeface="Calibri"/>
              </a:rPr>
              <a:t>d</a:t>
            </a:r>
            <a:r>
              <a:rPr sz="2000" spc="4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s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4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la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4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a? ¿</a:t>
            </a:r>
            <a:r>
              <a:rPr sz="2000" spc="4" dirty="0">
                <a:latin typeface="Calibri"/>
                <a:cs typeface="Calibri"/>
              </a:rPr>
              <a:t>po</a:t>
            </a:r>
            <a:r>
              <a:rPr sz="2000" spc="0" dirty="0">
                <a:latin typeface="Calibri"/>
                <a:cs typeface="Calibri"/>
              </a:rPr>
              <a:t>r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qu</a:t>
            </a:r>
            <a:r>
              <a:rPr sz="2000" spc="0" dirty="0">
                <a:latin typeface="Calibri"/>
                <a:cs typeface="Calibri"/>
              </a:rPr>
              <a:t>é?</a:t>
            </a:r>
            <a:endParaRPr sz="2000">
              <a:latin typeface="Calibri"/>
              <a:cs typeface="Calibri"/>
            </a:endParaRPr>
          </a:p>
          <a:p>
            <a:pPr marL="12700" marR="16832">
              <a:lnSpc>
                <a:spcPct val="101725"/>
              </a:lnSpc>
              <a:spcBef>
                <a:spcPts val="719"/>
              </a:spcBef>
            </a:pPr>
            <a:r>
              <a:rPr sz="2000" spc="-9" dirty="0">
                <a:latin typeface="Calibri"/>
                <a:cs typeface="Calibri"/>
              </a:rPr>
              <a:t>¿</a:t>
            </a:r>
            <a:r>
              <a:rPr sz="2000" spc="0" dirty="0">
                <a:latin typeface="Calibri"/>
                <a:cs typeface="Calibri"/>
              </a:rPr>
              <a:t>P</a:t>
            </a:r>
            <a:r>
              <a:rPr sz="2000" spc="9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9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un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2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so</a:t>
            </a:r>
            <a:r>
              <a:rPr sz="2000" spc="4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elimi</a:t>
            </a:r>
            <a:r>
              <a:rPr sz="2000" spc="9" dirty="0">
                <a:latin typeface="Calibri"/>
                <a:cs typeface="Calibri"/>
              </a:rPr>
              <a:t>n</a:t>
            </a:r>
            <a:r>
              <a:rPr sz="2000" spc="0" dirty="0">
                <a:latin typeface="Calibri"/>
                <a:cs typeface="Calibri"/>
              </a:rPr>
              <a:t>ar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</a:t>
            </a:r>
            <a:r>
              <a:rPr sz="2000" spc="-4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alme</a:t>
            </a:r>
            <a:r>
              <a:rPr sz="2000" spc="-4" dirty="0">
                <a:latin typeface="Calibri"/>
                <a:cs typeface="Calibri"/>
              </a:rPr>
              <a:t>n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los</a:t>
            </a:r>
            <a:r>
              <a:rPr sz="2000" spc="4" dirty="0">
                <a:latin typeface="Calibri"/>
                <a:cs typeface="Calibri"/>
              </a:rPr>
              <a:t> du</a:t>
            </a:r>
            <a:r>
              <a:rPr sz="2000" spc="0" dirty="0">
                <a:latin typeface="Calibri"/>
                <a:cs typeface="Calibri"/>
              </a:rPr>
              <a:t>l</a:t>
            </a:r>
            <a:r>
              <a:rPr sz="2000" spc="-4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es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la</a:t>
            </a:r>
            <a:r>
              <a:rPr sz="2000" spc="9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14" dirty="0">
                <a:latin typeface="Calibri"/>
                <a:cs typeface="Calibri"/>
              </a:rPr>
              <a:t>e</a:t>
            </a:r>
            <a:r>
              <a:rPr sz="2000" spc="-9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a? </a:t>
            </a:r>
            <a:r>
              <a:rPr sz="2000" spc="-9" dirty="0">
                <a:latin typeface="Calibri"/>
                <a:cs typeface="Calibri"/>
              </a:rPr>
              <a:t>¿</a:t>
            </a:r>
            <a:r>
              <a:rPr sz="2000" spc="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qu</a:t>
            </a:r>
            <a:r>
              <a:rPr sz="2000" spc="0" dirty="0">
                <a:latin typeface="Calibri"/>
                <a:cs typeface="Calibri"/>
              </a:rPr>
              <a:t>é?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57" y="2263314"/>
            <a:ext cx="152558" cy="2286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3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862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60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862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61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6781800"/>
            <a:ext cx="12179299" cy="0"/>
          </a:xfrm>
          <a:custGeom>
            <a:avLst/>
            <a:gdLst/>
            <a:ahLst/>
            <a:cxnLst/>
            <a:rect l="l" t="t" r="r" b="b"/>
            <a:pathLst>
              <a:path w="12179299">
                <a:moveTo>
                  <a:pt x="0" y="0"/>
                </a:moveTo>
                <a:lnTo>
                  <a:pt x="12179299" y="0"/>
                </a:lnTo>
              </a:path>
            </a:pathLst>
          </a:custGeom>
          <a:ln w="76199">
            <a:solidFill>
              <a:srgbClr val="804B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381000"/>
            <a:ext cx="5616330" cy="687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028">
              <a:lnSpc>
                <a:spcPts val="4990"/>
              </a:lnSpc>
              <a:spcBef>
                <a:spcPts val="249"/>
              </a:spcBef>
            </a:pPr>
            <a:r>
              <a:rPr lang="es-EC" sz="7200" b="1" spc="0" baseline="3413" dirty="0">
                <a:solidFill>
                  <a:srgbClr val="7030A0"/>
                </a:solidFill>
                <a:latin typeface="Calibri Light"/>
                <a:cs typeface="Calibri Light"/>
              </a:rPr>
              <a:t>Definiciones de Salud </a:t>
            </a:r>
            <a:r>
              <a:rPr sz="7200" b="1" spc="0" baseline="3413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endParaRPr sz="4800" b="1" dirty="0">
              <a:solidFill>
                <a:srgbClr val="7030A0"/>
              </a:solidFill>
              <a:latin typeface="Calibri Light"/>
              <a:cs typeface="Calibri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BAB10B-5041-A2D5-F012-982C0D2CCA54}"/>
              </a:ext>
            </a:extLst>
          </p:cNvPr>
          <p:cNvSpPr txBox="1"/>
          <p:nvPr/>
        </p:nvSpPr>
        <p:spPr>
          <a:xfrm>
            <a:off x="609600" y="2362200"/>
            <a:ext cx="1074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0" dirty="0">
                <a:solidFill>
                  <a:srgbClr val="C00000"/>
                </a:solidFill>
                <a:effectLst/>
                <a:latin typeface="-apple-system"/>
              </a:rPr>
              <a:t>Organización Mundial de la Salud (OMS):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La OMS define la salud como "un estado de completo bienestar físico, mental y social, y no solamente la ausencia de afecciones o enfermedades". </a:t>
            </a:r>
            <a:br>
              <a:rPr lang="es-ES" sz="2000" dirty="0"/>
            </a:br>
            <a:br>
              <a:rPr lang="es-ES" sz="2000" b="1" dirty="0">
                <a:solidFill>
                  <a:srgbClr val="C00000"/>
                </a:solidFill>
              </a:rPr>
            </a:br>
            <a:r>
              <a:rPr lang="es-ES" sz="2000" b="1" i="0" dirty="0">
                <a:solidFill>
                  <a:srgbClr val="C00000"/>
                </a:solidFill>
                <a:effectLst/>
                <a:latin typeface="-apple-system"/>
              </a:rPr>
              <a:t>Organización Panamericana de la Salud (OPS):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La OPS, que es la oficina regional de la OMS, también enfatiza la salud como un derecho humano fundamental y promueve el acceso equitativo a servicios de salud de calidad. </a:t>
            </a:r>
            <a:br>
              <a:rPr lang="es-ES" sz="2000" dirty="0"/>
            </a:br>
            <a:br>
              <a:rPr lang="es-ES" sz="2000" dirty="0"/>
            </a:br>
            <a:r>
              <a:rPr lang="es-ES" sz="2000" b="1" i="0" dirty="0">
                <a:solidFill>
                  <a:srgbClr val="C00000"/>
                </a:solidFill>
                <a:effectLst/>
                <a:latin typeface="-apple-system"/>
              </a:rPr>
              <a:t>Aldo Ferrer: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Este autor argentino define la salud como "la capacidad de un individuo para adaptarse y manejar el estrés y las tensiones de la vida diaria". </a:t>
            </a:r>
          </a:p>
          <a:p>
            <a:br>
              <a:rPr lang="es-ES" sz="2000" dirty="0"/>
            </a:br>
            <a:r>
              <a:rPr lang="es-ES" sz="2000" b="1" i="0" dirty="0">
                <a:solidFill>
                  <a:srgbClr val="C00000"/>
                </a:solidFill>
                <a:effectLst/>
                <a:latin typeface="-apple-system"/>
              </a:rPr>
              <a:t>César Milstein: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El premio Nobel argentino en medicina, define la salud como "un estado de equilibrio dinámico entre el individuo y su entorno". </a:t>
            </a:r>
            <a:endParaRPr lang="es-EC" sz="2000" dirty="0"/>
          </a:p>
        </p:txBody>
      </p:sp>
      <p:pic>
        <p:nvPicPr>
          <p:cNvPr id="1026" name="Picture 2" descr="Eduación para la salud en las empresas: cinco temas clave para la formación  – Centro Psico">
            <a:extLst>
              <a:ext uri="{FF2B5EF4-FFF2-40B4-BE49-F238E27FC236}">
                <a16:creationId xmlns:a16="http://schemas.microsoft.com/office/drawing/2014/main" id="{FE53A077-8D51-F623-BE1D-B9203DFC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22" y="847725"/>
            <a:ext cx="3976378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16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6781800"/>
            <a:ext cx="12179299" cy="0"/>
          </a:xfrm>
          <a:custGeom>
            <a:avLst/>
            <a:gdLst/>
            <a:ahLst/>
            <a:cxnLst/>
            <a:rect l="l" t="t" r="r" b="b"/>
            <a:pathLst>
              <a:path w="12179299">
                <a:moveTo>
                  <a:pt x="0" y="0"/>
                </a:moveTo>
                <a:lnTo>
                  <a:pt x="12179299" y="0"/>
                </a:lnTo>
              </a:path>
            </a:pathLst>
          </a:custGeom>
          <a:ln w="76199">
            <a:solidFill>
              <a:srgbClr val="804B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381000"/>
            <a:ext cx="6858000" cy="687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028">
              <a:lnSpc>
                <a:spcPts val="4990"/>
              </a:lnSpc>
              <a:spcBef>
                <a:spcPts val="249"/>
              </a:spcBef>
            </a:pPr>
            <a:r>
              <a:rPr lang="es-EC" sz="7200" b="1" spc="0" baseline="3413" dirty="0">
                <a:solidFill>
                  <a:srgbClr val="7030A0"/>
                </a:solidFill>
                <a:latin typeface="Calibri Light"/>
                <a:cs typeface="Calibri Light"/>
              </a:rPr>
              <a:t>Definiciones de Nutrición </a:t>
            </a:r>
            <a:r>
              <a:rPr sz="7200" b="1" spc="0" baseline="3413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endParaRPr sz="4800" b="1" dirty="0">
              <a:solidFill>
                <a:srgbClr val="7030A0"/>
              </a:solidFill>
              <a:latin typeface="Calibri Light"/>
              <a:cs typeface="Calibri Ligh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BAB10B-5041-A2D5-F012-982C0D2CCA54}"/>
              </a:ext>
            </a:extLst>
          </p:cNvPr>
          <p:cNvSpPr txBox="1"/>
          <p:nvPr/>
        </p:nvSpPr>
        <p:spPr>
          <a:xfrm>
            <a:off x="4152900" y="1416992"/>
            <a:ext cx="723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i="0" dirty="0">
                <a:solidFill>
                  <a:srgbClr val="C00000"/>
                </a:solidFill>
                <a:effectLst/>
                <a:latin typeface="-apple-system"/>
              </a:rPr>
              <a:t>Organización Mundial de la Salud (OMS):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La OMS define la nutrición como el proceso mediante el cual el organismo utiliza los alimentos para obtener los nutrientes necesarios para el crecimiento, el desarrollo y el mantenimiento de la salud. La OMS también enfatiza la importancia de una alimentación equilibrada y adecuada para prevenir enfermedades y promover el bienestar.</a:t>
            </a:r>
            <a:br>
              <a:rPr lang="es-ES" sz="2000" dirty="0"/>
            </a:br>
            <a:br>
              <a:rPr lang="es-ES" sz="2000" dirty="0"/>
            </a:br>
            <a:r>
              <a:rPr lang="es-ES" sz="2000" b="1" i="0" dirty="0">
                <a:solidFill>
                  <a:srgbClr val="C00000"/>
                </a:solidFill>
                <a:effectLst/>
                <a:latin typeface="-apple-system"/>
              </a:rPr>
              <a:t>Organización Panamericana de la Salud (OPS):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La OPS, como parte de la OMS, también se enfoca en la nutrición como un componente esencial para la salud pública. Destaca la necesidad de garantizar el acceso a alimentos seguros y nutritivos, así como la importancia de la educación nutricional para fomentar hábitos alimentarios saludables en la población.</a:t>
            </a:r>
            <a:endParaRPr lang="es-EC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FBA624-1EF1-24BB-F276-D2AA6F65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295400"/>
            <a:ext cx="3657594" cy="24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6400800" y="2343023"/>
            <a:ext cx="3400425" cy="703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8138" y="3644899"/>
            <a:ext cx="827786" cy="688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7478" y="3567429"/>
            <a:ext cx="1122172" cy="688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40343" y="3644899"/>
            <a:ext cx="905256" cy="641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99" y="6781800"/>
            <a:ext cx="12153900" cy="0"/>
          </a:xfrm>
          <a:custGeom>
            <a:avLst/>
            <a:gdLst/>
            <a:ahLst/>
            <a:cxnLst/>
            <a:rect l="l" t="t" r="r" b="b"/>
            <a:pathLst>
              <a:path w="12153900">
                <a:moveTo>
                  <a:pt x="0" y="0"/>
                </a:moveTo>
                <a:lnTo>
                  <a:pt x="12153900" y="0"/>
                </a:lnTo>
              </a:path>
            </a:pathLst>
          </a:custGeom>
          <a:ln w="88899">
            <a:solidFill>
              <a:srgbClr val="824D7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138696" y="426828"/>
            <a:ext cx="1258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F63F42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257" y="752221"/>
            <a:ext cx="3424853" cy="1439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b="1" spc="0" baseline="3103" dirty="0">
                <a:solidFill>
                  <a:srgbClr val="7030A0"/>
                </a:solidFill>
                <a:latin typeface="Calibri Light"/>
                <a:cs typeface="Calibri Light"/>
              </a:rPr>
              <a:t>Los nu</a:t>
            </a:r>
            <a:r>
              <a:rPr sz="6600" b="1" spc="-9" baseline="3103" dirty="0">
                <a:solidFill>
                  <a:srgbClr val="7030A0"/>
                </a:solidFill>
                <a:latin typeface="Calibri Light"/>
                <a:cs typeface="Calibri Light"/>
              </a:rPr>
              <a:t>t</a:t>
            </a:r>
            <a:r>
              <a:rPr sz="6600" b="1" spc="0" baseline="3103" dirty="0">
                <a:solidFill>
                  <a:srgbClr val="7030A0"/>
                </a:solidFill>
                <a:latin typeface="Calibri Light"/>
                <a:cs typeface="Calibri Light"/>
              </a:rPr>
              <a:t>ri</a:t>
            </a:r>
            <a:r>
              <a:rPr sz="6600" b="1" spc="14" baseline="3103" dirty="0">
                <a:solidFill>
                  <a:srgbClr val="7030A0"/>
                </a:solidFill>
                <a:latin typeface="Calibri Light"/>
                <a:cs typeface="Calibri Light"/>
              </a:rPr>
              <a:t>e</a:t>
            </a:r>
            <a:r>
              <a:rPr sz="6600" b="1" spc="-44" baseline="3103" dirty="0">
                <a:solidFill>
                  <a:srgbClr val="7030A0"/>
                </a:solidFill>
                <a:latin typeface="Calibri Light"/>
                <a:cs typeface="Calibri Light"/>
              </a:rPr>
              <a:t>nt</a:t>
            </a:r>
            <a:r>
              <a:rPr sz="6600" b="1" spc="0" baseline="3103" dirty="0">
                <a:solidFill>
                  <a:srgbClr val="7030A0"/>
                </a:solidFill>
                <a:latin typeface="Calibri Light"/>
                <a:cs typeface="Calibri Light"/>
              </a:rPr>
              <a:t>es.</a:t>
            </a:r>
            <a:endParaRPr sz="4400" b="1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12700" marR="83820">
              <a:lnSpc>
                <a:spcPct val="95825"/>
              </a:lnSpc>
              <a:spcBef>
                <a:spcPts val="371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857" y="1879853"/>
            <a:ext cx="3820939" cy="1115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latin typeface="Calibri"/>
                <a:cs typeface="Calibri"/>
              </a:rPr>
              <a:t>P</a:t>
            </a:r>
            <a:r>
              <a:rPr sz="3600" spc="-34" baseline="3413" dirty="0">
                <a:latin typeface="Calibri"/>
                <a:cs typeface="Calibri"/>
              </a:rPr>
              <a:t>r</a:t>
            </a:r>
            <a:r>
              <a:rPr sz="3600" spc="0" baseline="3413" dirty="0">
                <a:latin typeface="Calibri"/>
                <a:cs typeface="Calibri"/>
              </a:rPr>
              <a:t>oduc</a:t>
            </a:r>
            <a:r>
              <a:rPr sz="3600" spc="-25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o</a:t>
            </a:r>
            <a:r>
              <a:rPr sz="3600" spc="-9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qu</a:t>
            </a:r>
            <a:r>
              <a:rPr sz="3600" spc="4" baseline="3413" dirty="0">
                <a:latin typeface="Calibri"/>
                <a:cs typeface="Calibri"/>
              </a:rPr>
              <a:t>í</a:t>
            </a:r>
            <a:r>
              <a:rPr sz="3600" spc="0" baseline="3413" dirty="0">
                <a:latin typeface="Calibri"/>
                <a:cs typeface="Calibri"/>
              </a:rPr>
              <a:t>m</a:t>
            </a:r>
            <a:r>
              <a:rPr sz="3600" spc="9" baseline="3413" dirty="0">
                <a:latin typeface="Calibri"/>
                <a:cs typeface="Calibri"/>
              </a:rPr>
              <a:t>i</a:t>
            </a:r>
            <a:r>
              <a:rPr sz="3600" spc="-14" baseline="3413" dirty="0">
                <a:latin typeface="Calibri"/>
                <a:cs typeface="Calibri"/>
              </a:rPr>
              <a:t>c</a:t>
            </a:r>
            <a:r>
              <a:rPr sz="3600" spc="0" baseline="3413" dirty="0">
                <a:latin typeface="Calibri"/>
                <a:cs typeface="Calibri"/>
              </a:rPr>
              <a:t>o</a:t>
            </a:r>
            <a:r>
              <a:rPr sz="3600" spc="-49" baseline="3413" dirty="0">
                <a:latin typeface="Calibri"/>
                <a:cs typeface="Calibri"/>
              </a:rPr>
              <a:t> </a:t>
            </a:r>
            <a:r>
              <a:rPr sz="3600" spc="0" baseline="3413" dirty="0">
                <a:latin typeface="Calibri"/>
                <a:cs typeface="Calibri"/>
              </a:rPr>
              <a:t>p</a:t>
            </a:r>
            <a:r>
              <a:rPr sz="3600" spc="-39" baseline="3413" dirty="0">
                <a:latin typeface="Calibri"/>
                <a:cs typeface="Calibri"/>
              </a:rPr>
              <a:t>r</a:t>
            </a:r>
            <a:r>
              <a:rPr sz="3600" spc="-25" baseline="3413" dirty="0">
                <a:latin typeface="Calibri"/>
                <a:cs typeface="Calibri"/>
              </a:rPr>
              <a:t>ov</a:t>
            </a:r>
            <a:r>
              <a:rPr sz="3600" spc="0" baseline="3413" dirty="0">
                <a:latin typeface="Calibri"/>
                <a:cs typeface="Calibri"/>
              </a:rPr>
              <a:t>en</a:t>
            </a:r>
            <a:r>
              <a:rPr sz="3600" spc="9" baseline="3413" dirty="0">
                <a:latin typeface="Calibri"/>
                <a:cs typeface="Calibri"/>
              </a:rPr>
              <a:t>i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r>
              <a:rPr sz="3600" spc="-14" baseline="3413" dirty="0">
                <a:latin typeface="Calibri"/>
                <a:cs typeface="Calibri"/>
              </a:rPr>
              <a:t>n</a:t>
            </a:r>
            <a:r>
              <a:rPr sz="3600" spc="-25" baseline="3413" dirty="0">
                <a:latin typeface="Calibri"/>
                <a:cs typeface="Calibri"/>
              </a:rPr>
              <a:t>t</a:t>
            </a:r>
            <a:r>
              <a:rPr sz="3600" spc="0" baseline="3413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600"/>
              </a:lnSpc>
              <a:spcBef>
                <a:spcPts val="2"/>
              </a:spcBef>
            </a:pPr>
            <a:r>
              <a:rPr sz="3600" spc="-34" baseline="2275" dirty="0">
                <a:latin typeface="Calibri"/>
                <a:cs typeface="Calibri"/>
              </a:rPr>
              <a:t>e</a:t>
            </a:r>
            <a:r>
              <a:rPr sz="3600" spc="0" baseline="2275" dirty="0">
                <a:latin typeface="Calibri"/>
                <a:cs typeface="Calibri"/>
              </a:rPr>
              <a:t>x</a:t>
            </a:r>
            <a:r>
              <a:rPr sz="3600" spc="-25" baseline="2275" dirty="0">
                <a:latin typeface="Calibri"/>
                <a:cs typeface="Calibri"/>
              </a:rPr>
              <a:t>t</a:t>
            </a:r>
            <a:r>
              <a:rPr sz="3600" spc="0" baseline="2275" dirty="0">
                <a:latin typeface="Calibri"/>
                <a:cs typeface="Calibri"/>
              </a:rPr>
              <a:t>e</a:t>
            </a:r>
            <a:r>
              <a:rPr sz="3600" spc="4" baseline="2275" dirty="0">
                <a:latin typeface="Calibri"/>
                <a:cs typeface="Calibri"/>
              </a:rPr>
              <a:t>ri</a:t>
            </a:r>
            <a:r>
              <a:rPr sz="3600" spc="0" baseline="2275" dirty="0">
                <a:latin typeface="Calibri"/>
                <a:cs typeface="Calibri"/>
              </a:rPr>
              <a:t>or</a:t>
            </a:r>
            <a:r>
              <a:rPr sz="3600" spc="-24" baseline="2275" dirty="0">
                <a:latin typeface="Calibri"/>
                <a:cs typeface="Calibri"/>
              </a:rPr>
              <a:t> </a:t>
            </a:r>
            <a:r>
              <a:rPr sz="3600" spc="0" baseline="2275" dirty="0">
                <a:latin typeface="Calibri"/>
                <a:cs typeface="Calibri"/>
              </a:rPr>
              <a:t>de  </a:t>
            </a:r>
            <a:r>
              <a:rPr sz="3600" spc="4" baseline="2275" dirty="0">
                <a:latin typeface="Calibri"/>
                <a:cs typeface="Calibri"/>
              </a:rPr>
              <a:t>l</a:t>
            </a:r>
            <a:r>
              <a:rPr sz="3600" spc="0" baseline="2275" dirty="0">
                <a:latin typeface="Calibri"/>
                <a:cs typeface="Calibri"/>
              </a:rPr>
              <a:t>a</a:t>
            </a:r>
            <a:r>
              <a:rPr sz="3600" spc="-9" baseline="2275" dirty="0">
                <a:latin typeface="Calibri"/>
                <a:cs typeface="Calibri"/>
              </a:rPr>
              <a:t> </a:t>
            </a:r>
            <a:r>
              <a:rPr sz="3600" spc="0" baseline="2275" dirty="0">
                <a:latin typeface="Calibri"/>
                <a:cs typeface="Calibri"/>
              </a:rPr>
              <a:t>c</a:t>
            </a:r>
            <a:r>
              <a:rPr sz="3600" spc="4" baseline="2275" dirty="0">
                <a:latin typeface="Calibri"/>
                <a:cs typeface="Calibri"/>
              </a:rPr>
              <a:t>él</a:t>
            </a:r>
            <a:r>
              <a:rPr sz="3600" spc="0" baseline="2275" dirty="0">
                <a:latin typeface="Calibri"/>
                <a:cs typeface="Calibri"/>
              </a:rPr>
              <a:t>u</a:t>
            </a:r>
            <a:r>
              <a:rPr sz="3600" spc="4" baseline="2275" dirty="0">
                <a:latin typeface="Calibri"/>
                <a:cs typeface="Calibri"/>
              </a:rPr>
              <a:t>l</a:t>
            </a:r>
            <a:r>
              <a:rPr sz="3600" spc="-9" baseline="2275" dirty="0">
                <a:latin typeface="Calibri"/>
                <a:cs typeface="Calibri"/>
              </a:rPr>
              <a:t>a</a:t>
            </a:r>
            <a:r>
              <a:rPr sz="3600" spc="0" baseline="227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521"/>
              </a:spcBef>
            </a:pPr>
            <a:r>
              <a:rPr lang="es-EC" sz="2400" spc="4" dirty="0">
                <a:solidFill>
                  <a:srgbClr val="944F71"/>
                </a:solidFill>
                <a:latin typeface="Calibri"/>
                <a:cs typeface="Calibri"/>
              </a:rPr>
              <a:t>S</a:t>
            </a:r>
            <a:r>
              <a:rPr sz="2400" spc="-9" dirty="0">
                <a:solidFill>
                  <a:srgbClr val="944F71"/>
                </a:solidFill>
                <a:latin typeface="Calibri"/>
                <a:cs typeface="Calibri"/>
              </a:rPr>
              <a:t>o</a:t>
            </a:r>
            <a:r>
              <a:rPr sz="2400" spc="0" dirty="0">
                <a:solidFill>
                  <a:srgbClr val="944F71"/>
                </a:solidFill>
                <a:latin typeface="Calibri"/>
                <a:cs typeface="Calibri"/>
              </a:rPr>
              <a:t>n importantes</a:t>
            </a:r>
            <a:r>
              <a:rPr lang="es-EC" sz="2400" spc="0" dirty="0">
                <a:solidFill>
                  <a:srgbClr val="944F71"/>
                </a:solidFill>
                <a:latin typeface="Calibri"/>
                <a:cs typeface="Calibri"/>
              </a:rPr>
              <a:t> porque sirven para realizar las funciones vitales.</a:t>
            </a:r>
          </a:p>
          <a:p>
            <a:pPr marL="12700" marR="45720">
              <a:lnSpc>
                <a:spcPct val="101725"/>
              </a:lnSpc>
              <a:spcBef>
                <a:spcPts val="521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4696" y="1879853"/>
            <a:ext cx="4534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>
                <a:latin typeface="Calibri"/>
                <a:cs typeface="Calibri"/>
              </a:rPr>
              <a:t>d</a:t>
            </a:r>
            <a:r>
              <a:rPr sz="3600" spc="4" baseline="3413" dirty="0">
                <a:latin typeface="Calibri"/>
                <a:cs typeface="Calibri"/>
              </a:rPr>
              <a:t>e</a:t>
            </a:r>
            <a:r>
              <a:rPr sz="3600" spc="0" baseline="3413" dirty="0"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7257" y="2646199"/>
            <a:ext cx="177958" cy="787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944F71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2700" marR="158">
              <a:lnSpc>
                <a:spcPct val="95825"/>
              </a:lnSpc>
              <a:spcBef>
                <a:spcPts val="714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2214" y="3061660"/>
            <a:ext cx="762533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>
                <a:solidFill>
                  <a:srgbClr val="3D2D1D"/>
                </a:solidFill>
                <a:latin typeface="Arial"/>
                <a:cs typeface="Arial"/>
              </a:rPr>
              <a:t>Pro</a:t>
            </a:r>
            <a:r>
              <a:rPr lang="es-EC" sz="1300" dirty="0">
                <a:solidFill>
                  <a:srgbClr val="3D2D1D"/>
                </a:solidFill>
                <a:latin typeface="Arial"/>
                <a:cs typeface="Arial"/>
              </a:rPr>
              <a:t>t</a:t>
            </a:r>
            <a:r>
              <a:rPr sz="1300" dirty="0" err="1">
                <a:solidFill>
                  <a:srgbClr val="3D2D1D"/>
                </a:solidFill>
                <a:latin typeface="Arial"/>
                <a:cs typeface="Arial"/>
              </a:rPr>
              <a:t>eína</a:t>
            </a:r>
            <a:r>
              <a:rPr sz="1300" dirty="0" err="1">
                <a:solidFill>
                  <a:srgbClr val="524434"/>
                </a:solidFill>
                <a:latin typeface="Arial"/>
                <a:cs typeface="Arial"/>
              </a:rPr>
              <a:t>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0086" y="3061660"/>
            <a:ext cx="73813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>
                <a:solidFill>
                  <a:srgbClr val="3D2D1D"/>
                </a:solidFill>
                <a:latin typeface="Arial"/>
                <a:cs typeface="Arial"/>
              </a:rPr>
              <a:t>Gorduras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1353" y="3069411"/>
            <a:ext cx="949793" cy="399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430"/>
              </a:lnSpc>
              <a:spcBef>
                <a:spcPts val="71"/>
              </a:spcBef>
            </a:pPr>
            <a:r>
              <a:rPr sz="1300" dirty="0" err="1">
                <a:solidFill>
                  <a:srgbClr val="3D2D1D"/>
                </a:solidFill>
                <a:latin typeface="Arial"/>
                <a:cs typeface="Arial"/>
              </a:rPr>
              <a:t>H</a:t>
            </a:r>
            <a:r>
              <a:rPr sz="1300" dirty="0" err="1">
                <a:solidFill>
                  <a:srgbClr val="524434"/>
                </a:solidFill>
                <a:latin typeface="Arial"/>
                <a:cs typeface="Arial"/>
              </a:rPr>
              <a:t>i</a:t>
            </a:r>
            <a:r>
              <a:rPr sz="1300" dirty="0" err="1">
                <a:solidFill>
                  <a:srgbClr val="3D2D1D"/>
                </a:solidFill>
                <a:latin typeface="Arial"/>
                <a:cs typeface="Arial"/>
              </a:rPr>
              <a:t>dr</a:t>
            </a:r>
            <a:r>
              <a:rPr sz="1300" dirty="0" err="1">
                <a:solidFill>
                  <a:srgbClr val="524434"/>
                </a:solidFill>
                <a:latin typeface="Arial"/>
                <a:cs typeface="Arial"/>
              </a:rPr>
              <a:t>a</a:t>
            </a:r>
            <a:r>
              <a:rPr sz="1300" dirty="0" err="1">
                <a:solidFill>
                  <a:srgbClr val="3D2D1D"/>
                </a:solidFill>
                <a:latin typeface="Arial"/>
                <a:cs typeface="Arial"/>
              </a:rPr>
              <a:t>to</a:t>
            </a:r>
            <a:r>
              <a:rPr sz="1300" dirty="0" err="1">
                <a:solidFill>
                  <a:srgbClr val="524434"/>
                </a:solidFill>
                <a:latin typeface="Arial"/>
                <a:cs typeface="Arial"/>
              </a:rPr>
              <a:t>s</a:t>
            </a:r>
            <a:r>
              <a:rPr sz="1300" dirty="0">
                <a:solidFill>
                  <a:srgbClr val="524434"/>
                </a:solidFill>
                <a:latin typeface="Arial"/>
                <a:cs typeface="Arial"/>
              </a:rPr>
              <a:t> </a:t>
            </a:r>
            <a:r>
              <a:rPr sz="1300" spc="175" dirty="0">
                <a:solidFill>
                  <a:srgbClr val="524434"/>
                </a:solidFill>
                <a:latin typeface="Arial"/>
                <a:cs typeface="Arial"/>
              </a:rPr>
              <a:t> </a:t>
            </a:r>
            <a:r>
              <a:rPr lang="es-EC" sz="1300" spc="0" dirty="0">
                <a:solidFill>
                  <a:srgbClr val="3D2D1D"/>
                </a:solidFill>
                <a:latin typeface="Arial"/>
                <a:cs typeface="Arial"/>
              </a:rPr>
              <a:t>d</a:t>
            </a:r>
            <a:r>
              <a:rPr sz="1300" spc="0" dirty="0">
                <a:solidFill>
                  <a:srgbClr val="3D2D1D"/>
                </a:solidFill>
                <a:latin typeface="Arial"/>
                <a:cs typeface="Arial"/>
              </a:rPr>
              <a:t>e</a:t>
            </a:r>
            <a:endParaRPr sz="1300" dirty="0">
              <a:latin typeface="Arial"/>
              <a:cs typeface="Arial"/>
            </a:endParaRPr>
          </a:p>
          <a:p>
            <a:pPr marL="119353" marR="193419" algn="ctr">
              <a:lnSpc>
                <a:spcPct val="95825"/>
              </a:lnSpc>
              <a:spcBef>
                <a:spcPts val="78"/>
              </a:spcBef>
            </a:pPr>
            <a:r>
              <a:rPr sz="1300" dirty="0">
                <a:solidFill>
                  <a:srgbClr val="3D2D1D"/>
                </a:solidFill>
                <a:latin typeface="Arial"/>
                <a:cs typeface="Arial"/>
              </a:rPr>
              <a:t>c</a:t>
            </a:r>
            <a:r>
              <a:rPr sz="1300" dirty="0">
                <a:solidFill>
                  <a:srgbClr val="524434"/>
                </a:solidFill>
                <a:latin typeface="Arial"/>
                <a:cs typeface="Arial"/>
              </a:rPr>
              <a:t>a</a:t>
            </a:r>
            <a:r>
              <a:rPr sz="1300" dirty="0">
                <a:solidFill>
                  <a:srgbClr val="3D2D1D"/>
                </a:solidFill>
                <a:latin typeface="Arial"/>
                <a:cs typeface="Arial"/>
              </a:rPr>
              <a:t>r</a:t>
            </a:r>
            <a:r>
              <a:rPr sz="1300" dirty="0">
                <a:solidFill>
                  <a:srgbClr val="524434"/>
                </a:solidFill>
                <a:latin typeface="Arial"/>
                <a:cs typeface="Arial"/>
              </a:rPr>
              <a:t>b</a:t>
            </a:r>
            <a:r>
              <a:rPr sz="1300" dirty="0">
                <a:solidFill>
                  <a:srgbClr val="3D2D1D"/>
                </a:solidFill>
                <a:latin typeface="Arial"/>
                <a:cs typeface="Arial"/>
              </a:rPr>
              <a:t>ono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5857" y="3469138"/>
            <a:ext cx="2746847" cy="1572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543"/>
              </a:spcBef>
            </a:pPr>
            <a:r>
              <a:rPr sz="2400" spc="4" dirty="0">
                <a:latin typeface="Calibri"/>
                <a:cs typeface="Calibri"/>
              </a:rPr>
              <a:t>M</a:t>
            </a:r>
            <a:r>
              <a:rPr sz="2400" spc="-9" dirty="0">
                <a:latin typeface="Calibri"/>
                <a:cs typeface="Calibri"/>
              </a:rPr>
              <a:t>a</a:t>
            </a:r>
            <a:r>
              <a:rPr sz="2400" spc="0" dirty="0">
                <a:latin typeface="Calibri"/>
                <a:cs typeface="Calibri"/>
              </a:rPr>
              <a:t>c</a:t>
            </a:r>
            <a:r>
              <a:rPr sz="2400" spc="-29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onu</a:t>
            </a:r>
            <a:r>
              <a:rPr sz="2400" spc="-9" dirty="0">
                <a:latin typeface="Calibri"/>
                <a:cs typeface="Calibri"/>
              </a:rPr>
              <a:t>t</a:t>
            </a:r>
            <a:r>
              <a:rPr sz="2400" spc="0" dirty="0">
                <a:latin typeface="Calibri"/>
                <a:cs typeface="Calibri"/>
              </a:rPr>
              <a:t>r</a:t>
            </a:r>
            <a:r>
              <a:rPr sz="2400" spc="9" dirty="0">
                <a:latin typeface="Calibri"/>
                <a:cs typeface="Calibri"/>
              </a:rPr>
              <a:t>i</a:t>
            </a:r>
            <a:r>
              <a:rPr sz="2400" spc="0" dirty="0">
                <a:latin typeface="Calibri"/>
                <a:cs typeface="Calibri"/>
              </a:rPr>
              <a:t>e</a:t>
            </a:r>
            <a:r>
              <a:rPr sz="2400" spc="-14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0" dirty="0">
                <a:latin typeface="Calibri"/>
                <a:cs typeface="Calibri"/>
              </a:rPr>
              <a:t>es.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670"/>
              </a:spcBef>
            </a:pPr>
            <a:r>
              <a:rPr sz="2400" spc="0" dirty="0">
                <a:latin typeface="Calibri"/>
                <a:cs typeface="Calibri"/>
              </a:rPr>
              <a:t>M</a:t>
            </a:r>
            <a:r>
              <a:rPr sz="2400" spc="14" dirty="0">
                <a:latin typeface="Calibri"/>
                <a:cs typeface="Calibri"/>
              </a:rPr>
              <a:t>i</a:t>
            </a:r>
            <a:r>
              <a:rPr sz="2400" spc="0" dirty="0">
                <a:latin typeface="Calibri"/>
                <a:cs typeface="Calibri"/>
              </a:rPr>
              <a:t>c</a:t>
            </a:r>
            <a:r>
              <a:rPr sz="2400" spc="-29" dirty="0">
                <a:latin typeface="Calibri"/>
                <a:cs typeface="Calibri"/>
              </a:rPr>
              <a:t>r</a:t>
            </a:r>
            <a:r>
              <a:rPr sz="2400" spc="0" dirty="0">
                <a:latin typeface="Calibri"/>
                <a:cs typeface="Calibri"/>
              </a:rPr>
              <a:t>o</a:t>
            </a:r>
            <a:r>
              <a:rPr sz="2400" spc="-9" dirty="0">
                <a:latin typeface="Calibri"/>
                <a:cs typeface="Calibri"/>
              </a:rPr>
              <a:t>n</a:t>
            </a:r>
            <a:r>
              <a:rPr sz="2400" spc="0" dirty="0">
                <a:latin typeface="Calibri"/>
                <a:cs typeface="Calibri"/>
              </a:rPr>
              <a:t>utrie</a:t>
            </a:r>
            <a:r>
              <a:rPr sz="2400" spc="-14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0" dirty="0">
                <a:latin typeface="Calibri"/>
                <a:cs typeface="Calibri"/>
              </a:rPr>
              <a:t>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257" y="3889025"/>
            <a:ext cx="177958" cy="787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12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7197" y="4371271"/>
            <a:ext cx="673912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>
                <a:solidFill>
                  <a:srgbClr val="3D2D1D"/>
                </a:solidFill>
                <a:latin typeface="Arial"/>
                <a:cs typeface="Arial"/>
              </a:rPr>
              <a:t>Minerais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5808" y="4371271"/>
            <a:ext cx="435508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spc="0" dirty="0">
                <a:solidFill>
                  <a:srgbClr val="3D2D1D"/>
                </a:solidFill>
                <a:latin typeface="Arial"/>
                <a:cs typeface="Arial"/>
              </a:rPr>
              <a:t>Agua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9103" y="4379018"/>
            <a:ext cx="749700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30"/>
              </a:lnSpc>
              <a:spcBef>
                <a:spcPts val="71"/>
              </a:spcBef>
            </a:pPr>
            <a:r>
              <a:rPr sz="1300" dirty="0">
                <a:solidFill>
                  <a:srgbClr val="3D2D1D"/>
                </a:solidFill>
                <a:latin typeface="Arial"/>
                <a:cs typeface="Arial"/>
              </a:rPr>
              <a:t>V</a:t>
            </a:r>
            <a:r>
              <a:rPr sz="1300" dirty="0">
                <a:solidFill>
                  <a:srgbClr val="524434"/>
                </a:solidFill>
                <a:latin typeface="Arial"/>
                <a:cs typeface="Arial"/>
              </a:rPr>
              <a:t>i</a:t>
            </a:r>
            <a:r>
              <a:rPr sz="1300" dirty="0">
                <a:solidFill>
                  <a:srgbClr val="3D2D1D"/>
                </a:solidFill>
                <a:latin typeface="Arial"/>
                <a:cs typeface="Arial"/>
              </a:rPr>
              <a:t>taminas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2699" y="6781800"/>
            <a:ext cx="12153900" cy="0"/>
          </a:xfrm>
          <a:custGeom>
            <a:avLst/>
            <a:gdLst/>
            <a:ahLst/>
            <a:cxnLst/>
            <a:rect l="l" t="t" r="r" b="b"/>
            <a:pathLst>
              <a:path w="12153900">
                <a:moveTo>
                  <a:pt x="0" y="0"/>
                </a:moveTo>
                <a:lnTo>
                  <a:pt x="12153900" y="0"/>
                </a:lnTo>
              </a:path>
            </a:pathLst>
          </a:custGeom>
          <a:ln w="88899">
            <a:solidFill>
              <a:srgbClr val="824D7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138696" y="426828"/>
            <a:ext cx="1258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F63F42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257" y="752221"/>
            <a:ext cx="3959543" cy="1439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lang="es-EC" sz="6600" b="1" baseline="3103" dirty="0">
                <a:solidFill>
                  <a:srgbClr val="7030A0"/>
                </a:solidFill>
                <a:latin typeface="Calibri Light"/>
                <a:cs typeface="Calibri Light"/>
              </a:rPr>
              <a:t>Macronutrientes</a:t>
            </a:r>
            <a:endParaRPr sz="4400" b="1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12700" marR="83820">
              <a:lnSpc>
                <a:spcPct val="95825"/>
              </a:lnSpc>
              <a:spcBef>
                <a:spcPts val="371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7257" y="2590801"/>
            <a:ext cx="10893743" cy="1676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600"/>
              </a:lnSpc>
              <a:spcBef>
                <a:spcPts val="2"/>
              </a:spcBef>
            </a:pPr>
            <a:r>
              <a:rPr lang="es-ES" sz="2000" dirty="0">
                <a:solidFill>
                  <a:srgbClr val="000000"/>
                </a:solidFill>
                <a:latin typeface="-apple-system"/>
              </a:rPr>
              <a:t>S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on nutrientes que el cuerpo necesita en grandes cantidades. Son la principal fuente de energía y son esenciales para el crecimiento y la reparación de tejidos. Se dividen en tres categorías:</a:t>
            </a:r>
          </a:p>
          <a:p>
            <a:pPr marL="12700" marR="45720">
              <a:lnSpc>
                <a:spcPts val="2600"/>
              </a:lnSpc>
              <a:spcBef>
                <a:spcPts val="2"/>
              </a:spcBef>
            </a:pPr>
            <a:endParaRPr lang="es-EC" sz="2000" baseline="2275" dirty="0">
              <a:latin typeface="Calibri"/>
              <a:cs typeface="Calibri"/>
            </a:endParaRPr>
          </a:p>
          <a:p>
            <a:pPr marL="12700" marR="45720">
              <a:lnSpc>
                <a:spcPts val="2600"/>
              </a:lnSpc>
              <a:spcBef>
                <a:spcPts val="2"/>
              </a:spcBef>
            </a:pPr>
            <a:r>
              <a:rPr lang="es-E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</a:rPr>
              <a:t>Carbohidratos: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Proporcionan energía rápida y son la fuente principal de combustible para el cuerpo. Se encuentran en alimentos como pan, arroz, frutas y verduras.</a:t>
            </a:r>
            <a:br>
              <a:rPr lang="es-ES" sz="2000" dirty="0"/>
            </a:br>
            <a:endParaRPr lang="es-ES" sz="2000" dirty="0"/>
          </a:p>
          <a:p>
            <a:pPr marL="12700" marR="45720">
              <a:lnSpc>
                <a:spcPts val="2600"/>
              </a:lnSpc>
              <a:spcBef>
                <a:spcPts val="2"/>
              </a:spcBef>
            </a:pPr>
            <a:r>
              <a:rPr lang="es-E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</a:rPr>
              <a:t>Proteínas: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Son esenciales para la construcción y reparación de tejidos, así como para la producción de enzimas y hormonas. Las proteínas se encuentran en carnes, pescados, huevos, legumbres y productos lácteos.</a:t>
            </a:r>
            <a:br>
              <a:rPr lang="es-ES" sz="2000" dirty="0"/>
            </a:br>
            <a:br>
              <a:rPr lang="es-ES" sz="2000" dirty="0"/>
            </a:br>
            <a:r>
              <a:rPr lang="es-ES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</a:rPr>
              <a:t>Grasas: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-apple-system"/>
              </a:rPr>
              <a:t>Proporcionan energía, ayudan en la absorción de ciertas vitaminas y son importantes para la salud celular. Se encuentran en aceites, nueces, aguacates y productos lácteos.</a:t>
            </a:r>
            <a:endParaRPr lang="es-EC" sz="2000" baseline="2275" dirty="0">
              <a:latin typeface="Calibri"/>
              <a:cs typeface="Calibri"/>
            </a:endParaRPr>
          </a:p>
          <a:p>
            <a:pPr marL="12700" marR="45720">
              <a:lnSpc>
                <a:spcPts val="2600"/>
              </a:lnSpc>
              <a:spcBef>
                <a:spcPts val="2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521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2052" name="Picture 4" descr="MACRONUTRIENTES | Cómo calcular tu GASTO ENERGETICO">
            <a:extLst>
              <a:ext uri="{FF2B5EF4-FFF2-40B4-BE49-F238E27FC236}">
                <a16:creationId xmlns:a16="http://schemas.microsoft.com/office/drawing/2014/main" id="{9DD48E6F-B72F-B6FD-F4B3-D579F518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07" y="914400"/>
            <a:ext cx="361989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7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2699" y="6781800"/>
            <a:ext cx="12153900" cy="0"/>
          </a:xfrm>
          <a:custGeom>
            <a:avLst/>
            <a:gdLst/>
            <a:ahLst/>
            <a:cxnLst/>
            <a:rect l="l" t="t" r="r" b="b"/>
            <a:pathLst>
              <a:path w="12153900">
                <a:moveTo>
                  <a:pt x="0" y="0"/>
                </a:moveTo>
                <a:lnTo>
                  <a:pt x="12153900" y="0"/>
                </a:lnTo>
              </a:path>
            </a:pathLst>
          </a:custGeom>
          <a:ln w="88899">
            <a:solidFill>
              <a:srgbClr val="824D7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138696" y="426828"/>
            <a:ext cx="1258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solidFill>
                  <a:srgbClr val="F63F42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7745" y="1524000"/>
            <a:ext cx="3959543" cy="1439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lang="es-EC" sz="6600" b="1" baseline="3103" dirty="0">
                <a:solidFill>
                  <a:srgbClr val="7030A0"/>
                </a:solidFill>
                <a:latin typeface="Calibri Light"/>
                <a:cs typeface="Calibri Light"/>
              </a:rPr>
              <a:t>Micronutrientes</a:t>
            </a:r>
            <a:endParaRPr sz="4400" b="1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12700" marR="83820">
              <a:lnSpc>
                <a:spcPct val="95825"/>
              </a:lnSpc>
              <a:spcBef>
                <a:spcPts val="371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7257" y="2590801"/>
            <a:ext cx="10893743" cy="1676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600"/>
              </a:lnSpc>
              <a:spcBef>
                <a:spcPts val="2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521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7E170E0-3680-D074-9E50-CB9C728A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44"/>
          <a:stretch/>
        </p:blipFill>
        <p:spPr>
          <a:xfrm>
            <a:off x="688942" y="2604941"/>
            <a:ext cx="3959542" cy="16763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A01130-87E8-E8EA-7FF3-98E8BA6486A3}"/>
              </a:ext>
            </a:extLst>
          </p:cNvPr>
          <p:cNvSpPr txBox="1"/>
          <p:nvPr/>
        </p:nvSpPr>
        <p:spPr>
          <a:xfrm>
            <a:off x="5226092" y="1247170"/>
            <a:ext cx="62455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Los micronutrientes son nutrientes que el cuerpo necesita en cantidades más pequeñas, pero son igualmente importantes para la salud. Se dividen en dos categorías:</a:t>
            </a:r>
            <a:br>
              <a:rPr lang="es-ES" dirty="0"/>
            </a:br>
            <a:br>
              <a:rPr lang="es-ES" dirty="0"/>
            </a:br>
            <a:r>
              <a:rPr lang="es-ES" b="1" i="0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</a:rPr>
              <a:t>Vitaminas: </a:t>
            </a:r>
            <a:r>
              <a:rPr lang="es-ES" i="0" dirty="0">
                <a:solidFill>
                  <a:srgbClr val="000000"/>
                </a:solidFill>
                <a:effectLst/>
                <a:latin typeface="-apple-system"/>
              </a:rPr>
              <a:t>Son 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compuestos orgánicos que ayudan en diversas funciones del cuerpo, como el sistema inmunológico, la salud de la piel y la producción de energía. Se encuentran en frutas, verduras, granos y productos lácteos.</a:t>
            </a:r>
            <a:br>
              <a:rPr lang="es-ES" dirty="0"/>
            </a:br>
            <a:br>
              <a:rPr lang="es-ES" dirty="0"/>
            </a:br>
            <a:r>
              <a:rPr lang="es-ES" b="1" i="0" dirty="0">
                <a:solidFill>
                  <a:schemeClr val="accent6">
                    <a:lumMod val="50000"/>
                  </a:schemeClr>
                </a:solidFill>
                <a:effectLst/>
                <a:latin typeface="-apple-system"/>
              </a:rPr>
              <a:t>Minerales: 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Son elementos inorgánicos que son esenciales para procesos como la formación de huesos, la regulación del metabolismo y la función nerviosa. Ejemplos incluyen calcio, hierro, potasio y zinc.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272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4150360" y="1412239"/>
            <a:ext cx="3962399" cy="650239"/>
          </a:xfrm>
          <a:custGeom>
            <a:avLst/>
            <a:gdLst/>
            <a:ahLst/>
            <a:cxnLst/>
            <a:rect l="l" t="t" r="r" b="b"/>
            <a:pathLst>
              <a:path w="3962399" h="650239">
                <a:moveTo>
                  <a:pt x="0" y="325120"/>
                </a:moveTo>
                <a:lnTo>
                  <a:pt x="6567" y="351787"/>
                </a:lnTo>
                <a:lnTo>
                  <a:pt x="25929" y="377860"/>
                </a:lnTo>
                <a:lnTo>
                  <a:pt x="57576" y="403256"/>
                </a:lnTo>
                <a:lnTo>
                  <a:pt x="100998" y="427890"/>
                </a:lnTo>
                <a:lnTo>
                  <a:pt x="155686" y="451679"/>
                </a:lnTo>
                <a:lnTo>
                  <a:pt x="221129" y="474539"/>
                </a:lnTo>
                <a:lnTo>
                  <a:pt x="296818" y="496387"/>
                </a:lnTo>
                <a:lnTo>
                  <a:pt x="382243" y="517139"/>
                </a:lnTo>
                <a:lnTo>
                  <a:pt x="476895" y="536712"/>
                </a:lnTo>
                <a:lnTo>
                  <a:pt x="580262" y="555021"/>
                </a:lnTo>
                <a:lnTo>
                  <a:pt x="691837" y="571984"/>
                </a:lnTo>
                <a:lnTo>
                  <a:pt x="811109" y="587516"/>
                </a:lnTo>
                <a:lnTo>
                  <a:pt x="937568" y="601534"/>
                </a:lnTo>
                <a:lnTo>
                  <a:pt x="1070704" y="613954"/>
                </a:lnTo>
                <a:lnTo>
                  <a:pt x="1210008" y="624693"/>
                </a:lnTo>
                <a:lnTo>
                  <a:pt x="1354970" y="633667"/>
                </a:lnTo>
                <a:lnTo>
                  <a:pt x="1505079" y="640792"/>
                </a:lnTo>
                <a:lnTo>
                  <a:pt x="1659828" y="645985"/>
                </a:lnTo>
                <a:lnTo>
                  <a:pt x="1818704" y="649162"/>
                </a:lnTo>
                <a:lnTo>
                  <a:pt x="1981200" y="650239"/>
                </a:lnTo>
                <a:lnTo>
                  <a:pt x="2143695" y="649162"/>
                </a:lnTo>
                <a:lnTo>
                  <a:pt x="2302571" y="645985"/>
                </a:lnTo>
                <a:lnTo>
                  <a:pt x="2457320" y="640792"/>
                </a:lnTo>
                <a:lnTo>
                  <a:pt x="2607429" y="633667"/>
                </a:lnTo>
                <a:lnTo>
                  <a:pt x="2752391" y="624693"/>
                </a:lnTo>
                <a:lnTo>
                  <a:pt x="2891695" y="613954"/>
                </a:lnTo>
                <a:lnTo>
                  <a:pt x="3024831" y="601534"/>
                </a:lnTo>
                <a:lnTo>
                  <a:pt x="3151290" y="587516"/>
                </a:lnTo>
                <a:lnTo>
                  <a:pt x="3270562" y="571984"/>
                </a:lnTo>
                <a:lnTo>
                  <a:pt x="3382137" y="555021"/>
                </a:lnTo>
                <a:lnTo>
                  <a:pt x="3485504" y="536712"/>
                </a:lnTo>
                <a:lnTo>
                  <a:pt x="3580156" y="517139"/>
                </a:lnTo>
                <a:lnTo>
                  <a:pt x="3665581" y="496387"/>
                </a:lnTo>
                <a:lnTo>
                  <a:pt x="3741270" y="474539"/>
                </a:lnTo>
                <a:lnTo>
                  <a:pt x="3806713" y="451679"/>
                </a:lnTo>
                <a:lnTo>
                  <a:pt x="3861401" y="427890"/>
                </a:lnTo>
                <a:lnTo>
                  <a:pt x="3904823" y="403256"/>
                </a:lnTo>
                <a:lnTo>
                  <a:pt x="3936470" y="377860"/>
                </a:lnTo>
                <a:lnTo>
                  <a:pt x="3962399" y="325120"/>
                </a:lnTo>
                <a:lnTo>
                  <a:pt x="3955832" y="298452"/>
                </a:lnTo>
                <a:lnTo>
                  <a:pt x="3904823" y="246983"/>
                </a:lnTo>
                <a:lnTo>
                  <a:pt x="3861401" y="222349"/>
                </a:lnTo>
                <a:lnTo>
                  <a:pt x="3806713" y="198560"/>
                </a:lnTo>
                <a:lnTo>
                  <a:pt x="3741270" y="175700"/>
                </a:lnTo>
                <a:lnTo>
                  <a:pt x="3665581" y="153852"/>
                </a:lnTo>
                <a:lnTo>
                  <a:pt x="3580156" y="133100"/>
                </a:lnTo>
                <a:lnTo>
                  <a:pt x="3485504" y="113527"/>
                </a:lnTo>
                <a:lnTo>
                  <a:pt x="3382136" y="95218"/>
                </a:lnTo>
                <a:lnTo>
                  <a:pt x="3270562" y="78255"/>
                </a:lnTo>
                <a:lnTo>
                  <a:pt x="3151290" y="62723"/>
                </a:lnTo>
                <a:lnTo>
                  <a:pt x="3024831" y="48705"/>
                </a:lnTo>
                <a:lnTo>
                  <a:pt x="2891695" y="36285"/>
                </a:lnTo>
                <a:lnTo>
                  <a:pt x="2752391" y="25546"/>
                </a:lnTo>
                <a:lnTo>
                  <a:pt x="2607429" y="16572"/>
                </a:lnTo>
                <a:lnTo>
                  <a:pt x="2457320" y="9447"/>
                </a:lnTo>
                <a:lnTo>
                  <a:pt x="2302571" y="4254"/>
                </a:lnTo>
                <a:lnTo>
                  <a:pt x="2143695" y="1077"/>
                </a:lnTo>
                <a:lnTo>
                  <a:pt x="1981200" y="0"/>
                </a:lnTo>
                <a:lnTo>
                  <a:pt x="1818704" y="1077"/>
                </a:lnTo>
                <a:lnTo>
                  <a:pt x="1659828" y="4254"/>
                </a:lnTo>
                <a:lnTo>
                  <a:pt x="1505079" y="9447"/>
                </a:lnTo>
                <a:lnTo>
                  <a:pt x="1354970" y="16572"/>
                </a:lnTo>
                <a:lnTo>
                  <a:pt x="1210008" y="25546"/>
                </a:lnTo>
                <a:lnTo>
                  <a:pt x="1070704" y="36285"/>
                </a:lnTo>
                <a:lnTo>
                  <a:pt x="937568" y="48705"/>
                </a:lnTo>
                <a:lnTo>
                  <a:pt x="811109" y="62723"/>
                </a:lnTo>
                <a:lnTo>
                  <a:pt x="691837" y="78255"/>
                </a:lnTo>
                <a:lnTo>
                  <a:pt x="580262" y="95218"/>
                </a:lnTo>
                <a:lnTo>
                  <a:pt x="476895" y="113527"/>
                </a:lnTo>
                <a:lnTo>
                  <a:pt x="382243" y="133100"/>
                </a:lnTo>
                <a:lnTo>
                  <a:pt x="296818" y="153852"/>
                </a:lnTo>
                <a:lnTo>
                  <a:pt x="221129" y="175700"/>
                </a:lnTo>
                <a:lnTo>
                  <a:pt x="155686" y="198560"/>
                </a:lnTo>
                <a:lnTo>
                  <a:pt x="100998" y="222349"/>
                </a:lnTo>
                <a:lnTo>
                  <a:pt x="57576" y="246983"/>
                </a:lnTo>
                <a:lnTo>
                  <a:pt x="25929" y="272379"/>
                </a:lnTo>
                <a:lnTo>
                  <a:pt x="6567" y="298452"/>
                </a:lnTo>
                <a:lnTo>
                  <a:pt x="0" y="32512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0360" y="1412239"/>
            <a:ext cx="3962399" cy="650239"/>
          </a:xfrm>
          <a:custGeom>
            <a:avLst/>
            <a:gdLst/>
            <a:ahLst/>
            <a:cxnLst/>
            <a:rect l="l" t="t" r="r" b="b"/>
            <a:pathLst>
              <a:path w="3962399" h="650239">
                <a:moveTo>
                  <a:pt x="0" y="325120"/>
                </a:moveTo>
                <a:lnTo>
                  <a:pt x="25929" y="272379"/>
                </a:lnTo>
                <a:lnTo>
                  <a:pt x="57576" y="246983"/>
                </a:lnTo>
                <a:lnTo>
                  <a:pt x="100998" y="222349"/>
                </a:lnTo>
                <a:lnTo>
                  <a:pt x="155686" y="198560"/>
                </a:lnTo>
                <a:lnTo>
                  <a:pt x="221129" y="175700"/>
                </a:lnTo>
                <a:lnTo>
                  <a:pt x="296818" y="153852"/>
                </a:lnTo>
                <a:lnTo>
                  <a:pt x="382243" y="133100"/>
                </a:lnTo>
                <a:lnTo>
                  <a:pt x="476895" y="113527"/>
                </a:lnTo>
                <a:lnTo>
                  <a:pt x="580262" y="95218"/>
                </a:lnTo>
                <a:lnTo>
                  <a:pt x="691837" y="78255"/>
                </a:lnTo>
                <a:lnTo>
                  <a:pt x="811109" y="62723"/>
                </a:lnTo>
                <a:lnTo>
                  <a:pt x="937568" y="48705"/>
                </a:lnTo>
                <a:lnTo>
                  <a:pt x="1070704" y="36285"/>
                </a:lnTo>
                <a:lnTo>
                  <a:pt x="1210008" y="25546"/>
                </a:lnTo>
                <a:lnTo>
                  <a:pt x="1354970" y="16572"/>
                </a:lnTo>
                <a:lnTo>
                  <a:pt x="1505079" y="9447"/>
                </a:lnTo>
                <a:lnTo>
                  <a:pt x="1659828" y="4254"/>
                </a:lnTo>
                <a:lnTo>
                  <a:pt x="1818704" y="1077"/>
                </a:lnTo>
                <a:lnTo>
                  <a:pt x="1981200" y="0"/>
                </a:lnTo>
                <a:lnTo>
                  <a:pt x="2143695" y="1077"/>
                </a:lnTo>
                <a:lnTo>
                  <a:pt x="2302571" y="4254"/>
                </a:lnTo>
                <a:lnTo>
                  <a:pt x="2457320" y="9447"/>
                </a:lnTo>
                <a:lnTo>
                  <a:pt x="2607429" y="16572"/>
                </a:lnTo>
                <a:lnTo>
                  <a:pt x="2752391" y="25546"/>
                </a:lnTo>
                <a:lnTo>
                  <a:pt x="2891695" y="36285"/>
                </a:lnTo>
                <a:lnTo>
                  <a:pt x="3024831" y="48705"/>
                </a:lnTo>
                <a:lnTo>
                  <a:pt x="3151290" y="62723"/>
                </a:lnTo>
                <a:lnTo>
                  <a:pt x="3270562" y="78255"/>
                </a:lnTo>
                <a:lnTo>
                  <a:pt x="3382136" y="95218"/>
                </a:lnTo>
                <a:lnTo>
                  <a:pt x="3485504" y="113527"/>
                </a:lnTo>
                <a:lnTo>
                  <a:pt x="3580156" y="133100"/>
                </a:lnTo>
                <a:lnTo>
                  <a:pt x="3665581" y="153852"/>
                </a:lnTo>
                <a:lnTo>
                  <a:pt x="3741270" y="175700"/>
                </a:lnTo>
                <a:lnTo>
                  <a:pt x="3806713" y="198560"/>
                </a:lnTo>
                <a:lnTo>
                  <a:pt x="3861401" y="222349"/>
                </a:lnTo>
                <a:lnTo>
                  <a:pt x="3904823" y="246983"/>
                </a:lnTo>
                <a:lnTo>
                  <a:pt x="3936470" y="272379"/>
                </a:lnTo>
                <a:lnTo>
                  <a:pt x="3962399" y="325120"/>
                </a:lnTo>
                <a:lnTo>
                  <a:pt x="3955832" y="351787"/>
                </a:lnTo>
                <a:lnTo>
                  <a:pt x="3904823" y="403256"/>
                </a:lnTo>
                <a:lnTo>
                  <a:pt x="3861401" y="427890"/>
                </a:lnTo>
                <a:lnTo>
                  <a:pt x="3806713" y="451679"/>
                </a:lnTo>
                <a:lnTo>
                  <a:pt x="3741270" y="474539"/>
                </a:lnTo>
                <a:lnTo>
                  <a:pt x="3665581" y="496387"/>
                </a:lnTo>
                <a:lnTo>
                  <a:pt x="3580156" y="517139"/>
                </a:lnTo>
                <a:lnTo>
                  <a:pt x="3485504" y="536712"/>
                </a:lnTo>
                <a:lnTo>
                  <a:pt x="3382137" y="555021"/>
                </a:lnTo>
                <a:lnTo>
                  <a:pt x="3270562" y="571984"/>
                </a:lnTo>
                <a:lnTo>
                  <a:pt x="3151290" y="587516"/>
                </a:lnTo>
                <a:lnTo>
                  <a:pt x="3024831" y="601534"/>
                </a:lnTo>
                <a:lnTo>
                  <a:pt x="2891695" y="613954"/>
                </a:lnTo>
                <a:lnTo>
                  <a:pt x="2752391" y="624693"/>
                </a:lnTo>
                <a:lnTo>
                  <a:pt x="2607429" y="633667"/>
                </a:lnTo>
                <a:lnTo>
                  <a:pt x="2457320" y="640792"/>
                </a:lnTo>
                <a:lnTo>
                  <a:pt x="2302571" y="645985"/>
                </a:lnTo>
                <a:lnTo>
                  <a:pt x="2143695" y="649162"/>
                </a:lnTo>
                <a:lnTo>
                  <a:pt x="1981200" y="650239"/>
                </a:lnTo>
                <a:lnTo>
                  <a:pt x="1818704" y="649162"/>
                </a:lnTo>
                <a:lnTo>
                  <a:pt x="1659828" y="645985"/>
                </a:lnTo>
                <a:lnTo>
                  <a:pt x="1505079" y="640792"/>
                </a:lnTo>
                <a:lnTo>
                  <a:pt x="1354970" y="633667"/>
                </a:lnTo>
                <a:lnTo>
                  <a:pt x="1210008" y="624693"/>
                </a:lnTo>
                <a:lnTo>
                  <a:pt x="1070704" y="613954"/>
                </a:lnTo>
                <a:lnTo>
                  <a:pt x="937568" y="601534"/>
                </a:lnTo>
                <a:lnTo>
                  <a:pt x="811109" y="587516"/>
                </a:lnTo>
                <a:lnTo>
                  <a:pt x="691837" y="571984"/>
                </a:lnTo>
                <a:lnTo>
                  <a:pt x="580262" y="555021"/>
                </a:lnTo>
                <a:lnTo>
                  <a:pt x="476895" y="536712"/>
                </a:lnTo>
                <a:lnTo>
                  <a:pt x="382243" y="517139"/>
                </a:lnTo>
                <a:lnTo>
                  <a:pt x="296818" y="496387"/>
                </a:lnTo>
                <a:lnTo>
                  <a:pt x="221129" y="474539"/>
                </a:lnTo>
                <a:lnTo>
                  <a:pt x="155686" y="451679"/>
                </a:lnTo>
                <a:lnTo>
                  <a:pt x="100998" y="427890"/>
                </a:lnTo>
                <a:lnTo>
                  <a:pt x="57576" y="403256"/>
                </a:lnTo>
                <a:lnTo>
                  <a:pt x="25929" y="377860"/>
                </a:lnTo>
                <a:lnTo>
                  <a:pt x="0" y="32512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6820" y="1696465"/>
            <a:ext cx="1656969" cy="1084834"/>
          </a:xfrm>
          <a:custGeom>
            <a:avLst/>
            <a:gdLst/>
            <a:ahLst/>
            <a:cxnLst/>
            <a:rect l="l" t="t" r="r" b="b"/>
            <a:pathLst>
              <a:path w="1656969" h="1084834">
                <a:moveTo>
                  <a:pt x="60295" y="1037884"/>
                </a:moveTo>
                <a:lnTo>
                  <a:pt x="42925" y="1011301"/>
                </a:lnTo>
                <a:lnTo>
                  <a:pt x="0" y="1084834"/>
                </a:lnTo>
                <a:lnTo>
                  <a:pt x="84581" y="1075055"/>
                </a:lnTo>
                <a:lnTo>
                  <a:pt x="67269" y="1048558"/>
                </a:lnTo>
                <a:lnTo>
                  <a:pt x="56642" y="1055497"/>
                </a:lnTo>
                <a:lnTo>
                  <a:pt x="49656" y="1044829"/>
                </a:lnTo>
                <a:lnTo>
                  <a:pt x="60295" y="1037884"/>
                </a:lnTo>
                <a:close/>
              </a:path>
              <a:path w="1656969" h="1084834">
                <a:moveTo>
                  <a:pt x="49656" y="1044829"/>
                </a:moveTo>
                <a:lnTo>
                  <a:pt x="56642" y="1055497"/>
                </a:lnTo>
                <a:lnTo>
                  <a:pt x="67269" y="1048558"/>
                </a:lnTo>
                <a:lnTo>
                  <a:pt x="1656969" y="10668"/>
                </a:lnTo>
                <a:lnTo>
                  <a:pt x="1650110" y="0"/>
                </a:lnTo>
                <a:lnTo>
                  <a:pt x="60295" y="1037884"/>
                </a:lnTo>
                <a:lnTo>
                  <a:pt x="49656" y="1044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99740" y="3718560"/>
            <a:ext cx="1656080" cy="647700"/>
          </a:xfrm>
          <a:custGeom>
            <a:avLst/>
            <a:gdLst/>
            <a:ahLst/>
            <a:cxnLst/>
            <a:rect l="l" t="t" r="r" b="b"/>
            <a:pathLst>
              <a:path w="1656080" h="647700">
                <a:moveTo>
                  <a:pt x="0" y="647700"/>
                </a:moveTo>
                <a:lnTo>
                  <a:pt x="1656080" y="647700"/>
                </a:lnTo>
                <a:lnTo>
                  <a:pt x="165608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9740" y="3718560"/>
            <a:ext cx="1656080" cy="647700"/>
          </a:xfrm>
          <a:custGeom>
            <a:avLst/>
            <a:gdLst/>
            <a:ahLst/>
            <a:cxnLst/>
            <a:rect l="l" t="t" r="r" b="b"/>
            <a:pathLst>
              <a:path w="1656080" h="647700">
                <a:moveTo>
                  <a:pt x="0" y="647700"/>
                </a:moveTo>
                <a:lnTo>
                  <a:pt x="1656080" y="647700"/>
                </a:lnTo>
                <a:lnTo>
                  <a:pt x="165608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2220" y="1985517"/>
            <a:ext cx="1084833" cy="1733042"/>
          </a:xfrm>
          <a:custGeom>
            <a:avLst/>
            <a:gdLst/>
            <a:ahLst/>
            <a:cxnLst/>
            <a:rect l="l" t="t" r="r" b="b"/>
            <a:pathLst>
              <a:path w="1084833" h="1733042">
                <a:moveTo>
                  <a:pt x="34904" y="1665014"/>
                </a:moveTo>
                <a:lnTo>
                  <a:pt x="8000" y="1648206"/>
                </a:lnTo>
                <a:lnTo>
                  <a:pt x="0" y="1733042"/>
                </a:lnTo>
                <a:lnTo>
                  <a:pt x="72643" y="1688592"/>
                </a:lnTo>
                <a:lnTo>
                  <a:pt x="45692" y="1671753"/>
                </a:lnTo>
                <a:lnTo>
                  <a:pt x="38988" y="1682496"/>
                </a:lnTo>
                <a:lnTo>
                  <a:pt x="28193" y="1675765"/>
                </a:lnTo>
                <a:lnTo>
                  <a:pt x="34904" y="1665014"/>
                </a:lnTo>
                <a:close/>
              </a:path>
              <a:path w="1084833" h="1733042">
                <a:moveTo>
                  <a:pt x="28193" y="1675765"/>
                </a:moveTo>
                <a:lnTo>
                  <a:pt x="38988" y="1682496"/>
                </a:lnTo>
                <a:lnTo>
                  <a:pt x="45692" y="1671753"/>
                </a:lnTo>
                <a:lnTo>
                  <a:pt x="1084833" y="6604"/>
                </a:lnTo>
                <a:lnTo>
                  <a:pt x="1074165" y="0"/>
                </a:lnTo>
                <a:lnTo>
                  <a:pt x="34904" y="1665014"/>
                </a:lnTo>
                <a:lnTo>
                  <a:pt x="28193" y="1675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58740" y="2997200"/>
            <a:ext cx="1656080" cy="576579"/>
          </a:xfrm>
          <a:custGeom>
            <a:avLst/>
            <a:gdLst/>
            <a:ahLst/>
            <a:cxnLst/>
            <a:rect l="l" t="t" r="r" b="b"/>
            <a:pathLst>
              <a:path w="1656080" h="576579">
                <a:moveTo>
                  <a:pt x="0" y="576579"/>
                </a:moveTo>
                <a:lnTo>
                  <a:pt x="1656080" y="576579"/>
                </a:lnTo>
                <a:lnTo>
                  <a:pt x="1656080" y="0"/>
                </a:lnTo>
                <a:lnTo>
                  <a:pt x="0" y="0"/>
                </a:lnTo>
                <a:lnTo>
                  <a:pt x="0" y="57657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8740" y="2997200"/>
            <a:ext cx="1656080" cy="576579"/>
          </a:xfrm>
          <a:custGeom>
            <a:avLst/>
            <a:gdLst/>
            <a:ahLst/>
            <a:cxnLst/>
            <a:rect l="l" t="t" r="r" b="b"/>
            <a:pathLst>
              <a:path w="1656080" h="576579">
                <a:moveTo>
                  <a:pt x="0" y="576579"/>
                </a:moveTo>
                <a:lnTo>
                  <a:pt x="1656080" y="576579"/>
                </a:lnTo>
                <a:lnTo>
                  <a:pt x="1656080" y="0"/>
                </a:lnTo>
                <a:lnTo>
                  <a:pt x="0" y="0"/>
                </a:lnTo>
                <a:lnTo>
                  <a:pt x="0" y="57657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86780" y="2062479"/>
            <a:ext cx="76200" cy="937260"/>
          </a:xfrm>
          <a:custGeom>
            <a:avLst/>
            <a:gdLst/>
            <a:ahLst/>
            <a:cxnLst/>
            <a:rect l="l" t="t" r="r" b="b"/>
            <a:pathLst>
              <a:path w="76200" h="937260">
                <a:moveTo>
                  <a:pt x="31749" y="861060"/>
                </a:moveTo>
                <a:lnTo>
                  <a:pt x="0" y="861060"/>
                </a:lnTo>
                <a:lnTo>
                  <a:pt x="38100" y="937260"/>
                </a:lnTo>
                <a:lnTo>
                  <a:pt x="76200" y="861060"/>
                </a:lnTo>
                <a:lnTo>
                  <a:pt x="44450" y="861059"/>
                </a:lnTo>
                <a:lnTo>
                  <a:pt x="44450" y="873760"/>
                </a:lnTo>
                <a:lnTo>
                  <a:pt x="31750" y="873760"/>
                </a:lnTo>
                <a:lnTo>
                  <a:pt x="31749" y="861060"/>
                </a:lnTo>
                <a:close/>
              </a:path>
              <a:path w="76200" h="937260">
                <a:moveTo>
                  <a:pt x="31750" y="873760"/>
                </a:moveTo>
                <a:lnTo>
                  <a:pt x="44450" y="873760"/>
                </a:lnTo>
                <a:lnTo>
                  <a:pt x="44450" y="0"/>
                </a:lnTo>
                <a:lnTo>
                  <a:pt x="31750" y="0"/>
                </a:lnTo>
                <a:lnTo>
                  <a:pt x="31750" y="873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88480" y="3789679"/>
            <a:ext cx="1945639" cy="647700"/>
          </a:xfrm>
          <a:custGeom>
            <a:avLst/>
            <a:gdLst/>
            <a:ahLst/>
            <a:cxnLst/>
            <a:rect l="l" t="t" r="r" b="b"/>
            <a:pathLst>
              <a:path w="1945639" h="647700">
                <a:moveTo>
                  <a:pt x="0" y="647700"/>
                </a:moveTo>
                <a:lnTo>
                  <a:pt x="1945639" y="647700"/>
                </a:lnTo>
                <a:lnTo>
                  <a:pt x="1945639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8480" y="3789679"/>
            <a:ext cx="1945639" cy="647700"/>
          </a:xfrm>
          <a:custGeom>
            <a:avLst/>
            <a:gdLst/>
            <a:ahLst/>
            <a:cxnLst/>
            <a:rect l="l" t="t" r="r" b="b"/>
            <a:pathLst>
              <a:path w="1945639" h="647700">
                <a:moveTo>
                  <a:pt x="0" y="647700"/>
                </a:moveTo>
                <a:lnTo>
                  <a:pt x="1945639" y="647700"/>
                </a:lnTo>
                <a:lnTo>
                  <a:pt x="1945639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3019" y="1985517"/>
            <a:ext cx="1084960" cy="1804162"/>
          </a:xfrm>
          <a:custGeom>
            <a:avLst/>
            <a:gdLst/>
            <a:ahLst/>
            <a:cxnLst/>
            <a:rect l="l" t="t" r="r" b="b"/>
            <a:pathLst>
              <a:path w="1084960" h="1804162">
                <a:moveTo>
                  <a:pt x="1046860" y="1752981"/>
                </a:moveTo>
                <a:lnTo>
                  <a:pt x="1040332" y="1742090"/>
                </a:lnTo>
                <a:lnTo>
                  <a:pt x="1013078" y="1758442"/>
                </a:lnTo>
                <a:lnTo>
                  <a:pt x="1084960" y="1804162"/>
                </a:lnTo>
                <a:lnTo>
                  <a:pt x="1046860" y="1752981"/>
                </a:lnTo>
                <a:close/>
              </a:path>
              <a:path w="1084960" h="1804162">
                <a:moveTo>
                  <a:pt x="1078483" y="1719199"/>
                </a:moveTo>
                <a:lnTo>
                  <a:pt x="1051276" y="1735523"/>
                </a:lnTo>
                <a:lnTo>
                  <a:pt x="1057782" y="1746377"/>
                </a:lnTo>
                <a:lnTo>
                  <a:pt x="1078483" y="1719199"/>
                </a:lnTo>
                <a:close/>
              </a:path>
              <a:path w="1084960" h="1804162">
                <a:moveTo>
                  <a:pt x="10922" y="0"/>
                </a:moveTo>
                <a:lnTo>
                  <a:pt x="0" y="6604"/>
                </a:lnTo>
                <a:lnTo>
                  <a:pt x="1040332" y="1742090"/>
                </a:lnTo>
                <a:lnTo>
                  <a:pt x="1046860" y="1752981"/>
                </a:lnTo>
                <a:lnTo>
                  <a:pt x="1084960" y="1804162"/>
                </a:lnTo>
                <a:lnTo>
                  <a:pt x="1078483" y="1719199"/>
                </a:lnTo>
                <a:lnTo>
                  <a:pt x="1057782" y="1746377"/>
                </a:lnTo>
                <a:lnTo>
                  <a:pt x="1051276" y="1735523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08569" y="1697101"/>
            <a:ext cx="1299590" cy="1155319"/>
          </a:xfrm>
          <a:custGeom>
            <a:avLst/>
            <a:gdLst/>
            <a:ahLst/>
            <a:cxnLst/>
            <a:rect l="l" t="t" r="r" b="b"/>
            <a:pathLst>
              <a:path w="1299590" h="1155319">
                <a:moveTo>
                  <a:pt x="1247902" y="1117853"/>
                </a:moveTo>
                <a:lnTo>
                  <a:pt x="1238428" y="1109439"/>
                </a:lnTo>
                <a:lnTo>
                  <a:pt x="1217295" y="1133221"/>
                </a:lnTo>
                <a:lnTo>
                  <a:pt x="1299590" y="1155319"/>
                </a:lnTo>
                <a:lnTo>
                  <a:pt x="1247902" y="1117853"/>
                </a:lnTo>
                <a:close/>
              </a:path>
              <a:path w="1299590" h="1155319">
                <a:moveTo>
                  <a:pt x="1267967" y="1076198"/>
                </a:moveTo>
                <a:lnTo>
                  <a:pt x="1246793" y="1100025"/>
                </a:lnTo>
                <a:lnTo>
                  <a:pt x="1256283" y="1108456"/>
                </a:lnTo>
                <a:lnTo>
                  <a:pt x="1267967" y="1076198"/>
                </a:lnTo>
                <a:close/>
              </a:path>
              <a:path w="1299590" h="1155319">
                <a:moveTo>
                  <a:pt x="8381" y="0"/>
                </a:moveTo>
                <a:lnTo>
                  <a:pt x="0" y="9398"/>
                </a:lnTo>
                <a:lnTo>
                  <a:pt x="1238428" y="1109439"/>
                </a:lnTo>
                <a:lnTo>
                  <a:pt x="1247902" y="1117853"/>
                </a:lnTo>
                <a:lnTo>
                  <a:pt x="1299590" y="1155319"/>
                </a:lnTo>
                <a:lnTo>
                  <a:pt x="1267967" y="1076198"/>
                </a:lnTo>
                <a:lnTo>
                  <a:pt x="1256283" y="1108456"/>
                </a:lnTo>
                <a:lnTo>
                  <a:pt x="1246793" y="1100025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6296" y="2133091"/>
            <a:ext cx="254253" cy="2736088"/>
          </a:xfrm>
          <a:custGeom>
            <a:avLst/>
            <a:gdLst/>
            <a:ahLst/>
            <a:cxnLst/>
            <a:rect l="l" t="t" r="r" b="b"/>
            <a:pathLst>
              <a:path w="254253" h="2736088">
                <a:moveTo>
                  <a:pt x="31613" y="2659578"/>
                </a:moveTo>
                <a:lnTo>
                  <a:pt x="0" y="2657094"/>
                </a:lnTo>
                <a:lnTo>
                  <a:pt x="32003" y="2736088"/>
                </a:lnTo>
                <a:lnTo>
                  <a:pt x="75945" y="2663063"/>
                </a:lnTo>
                <a:lnTo>
                  <a:pt x="44305" y="2660576"/>
                </a:lnTo>
                <a:lnTo>
                  <a:pt x="43306" y="2673223"/>
                </a:lnTo>
                <a:lnTo>
                  <a:pt x="30606" y="2672334"/>
                </a:lnTo>
                <a:lnTo>
                  <a:pt x="31613" y="2659578"/>
                </a:lnTo>
                <a:close/>
              </a:path>
              <a:path w="254253" h="2736088">
                <a:moveTo>
                  <a:pt x="30606" y="2672334"/>
                </a:moveTo>
                <a:lnTo>
                  <a:pt x="43306" y="2673223"/>
                </a:lnTo>
                <a:lnTo>
                  <a:pt x="44305" y="2660576"/>
                </a:lnTo>
                <a:lnTo>
                  <a:pt x="254253" y="1016"/>
                </a:lnTo>
                <a:lnTo>
                  <a:pt x="241553" y="0"/>
                </a:lnTo>
                <a:lnTo>
                  <a:pt x="31613" y="2659578"/>
                </a:lnTo>
                <a:lnTo>
                  <a:pt x="30606" y="2672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75460" y="2852420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80" h="647700">
                <a:moveTo>
                  <a:pt x="0" y="647700"/>
                </a:moveTo>
                <a:lnTo>
                  <a:pt x="1440180" y="647700"/>
                </a:lnTo>
                <a:lnTo>
                  <a:pt x="144018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5460" y="2852420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80" h="647700">
                <a:moveTo>
                  <a:pt x="0" y="647700"/>
                </a:moveTo>
                <a:lnTo>
                  <a:pt x="1440180" y="647700"/>
                </a:lnTo>
                <a:lnTo>
                  <a:pt x="144018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9340" y="2926079"/>
            <a:ext cx="1366520" cy="505460"/>
          </a:xfrm>
          <a:custGeom>
            <a:avLst/>
            <a:gdLst/>
            <a:ahLst/>
            <a:cxnLst/>
            <a:rect l="l" t="t" r="r" b="b"/>
            <a:pathLst>
              <a:path w="1366520" h="505460">
                <a:moveTo>
                  <a:pt x="0" y="505460"/>
                </a:moveTo>
                <a:lnTo>
                  <a:pt x="1366520" y="505460"/>
                </a:lnTo>
                <a:lnTo>
                  <a:pt x="1366520" y="0"/>
                </a:lnTo>
                <a:lnTo>
                  <a:pt x="0" y="0"/>
                </a:lnTo>
                <a:lnTo>
                  <a:pt x="0" y="5054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9340" y="2926079"/>
            <a:ext cx="1366520" cy="505460"/>
          </a:xfrm>
          <a:custGeom>
            <a:avLst/>
            <a:gdLst/>
            <a:ahLst/>
            <a:cxnLst/>
            <a:rect l="l" t="t" r="r" b="b"/>
            <a:pathLst>
              <a:path w="1366520" h="505460">
                <a:moveTo>
                  <a:pt x="0" y="505460"/>
                </a:moveTo>
                <a:lnTo>
                  <a:pt x="1366520" y="505460"/>
                </a:lnTo>
                <a:lnTo>
                  <a:pt x="1366520" y="0"/>
                </a:lnTo>
                <a:lnTo>
                  <a:pt x="0" y="0"/>
                </a:lnTo>
                <a:lnTo>
                  <a:pt x="0" y="5054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2840" y="5158740"/>
            <a:ext cx="1658619" cy="576580"/>
          </a:xfrm>
          <a:custGeom>
            <a:avLst/>
            <a:gdLst/>
            <a:ahLst/>
            <a:cxnLst/>
            <a:rect l="l" t="t" r="r" b="b"/>
            <a:pathLst>
              <a:path w="1658619" h="576580">
                <a:moveTo>
                  <a:pt x="0" y="576580"/>
                </a:moveTo>
                <a:lnTo>
                  <a:pt x="1658619" y="576580"/>
                </a:lnTo>
                <a:lnTo>
                  <a:pt x="1658619" y="0"/>
                </a:lnTo>
                <a:lnTo>
                  <a:pt x="0" y="0"/>
                </a:lnTo>
                <a:lnTo>
                  <a:pt x="0" y="57658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2840" y="5158740"/>
            <a:ext cx="1658619" cy="576580"/>
          </a:xfrm>
          <a:custGeom>
            <a:avLst/>
            <a:gdLst/>
            <a:ahLst/>
            <a:cxnLst/>
            <a:rect l="l" t="t" r="r" b="b"/>
            <a:pathLst>
              <a:path w="1658619" h="576580">
                <a:moveTo>
                  <a:pt x="0" y="576580"/>
                </a:moveTo>
                <a:lnTo>
                  <a:pt x="1658619" y="576580"/>
                </a:lnTo>
                <a:lnTo>
                  <a:pt x="1658619" y="0"/>
                </a:lnTo>
                <a:lnTo>
                  <a:pt x="0" y="0"/>
                </a:lnTo>
                <a:lnTo>
                  <a:pt x="0" y="5765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781800"/>
            <a:ext cx="12179300" cy="0"/>
          </a:xfrm>
          <a:custGeom>
            <a:avLst/>
            <a:gdLst/>
            <a:ahLst/>
            <a:cxnLst/>
            <a:rect l="l" t="t" r="r" b="b"/>
            <a:pathLst>
              <a:path w="12179300">
                <a:moveTo>
                  <a:pt x="0" y="0"/>
                </a:moveTo>
                <a:lnTo>
                  <a:pt x="12179300" y="0"/>
                </a:lnTo>
              </a:path>
            </a:pathLst>
          </a:custGeom>
          <a:ln w="76200">
            <a:solidFill>
              <a:srgbClr val="804B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99735" y="1623634"/>
            <a:ext cx="122962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spc="4" baseline="2657" dirty="0">
                <a:latin typeface="Comic Sans MS"/>
                <a:cs typeface="Comic Sans MS"/>
              </a:rPr>
              <a:t>N</a:t>
            </a:r>
            <a:r>
              <a:rPr sz="2700" spc="0" baseline="2657" dirty="0">
                <a:latin typeface="Comic Sans MS"/>
                <a:cs typeface="Comic Sans MS"/>
              </a:rPr>
              <a:t>ut</a:t>
            </a:r>
            <a:r>
              <a:rPr sz="2700" spc="9" baseline="2657" dirty="0">
                <a:latin typeface="Comic Sans MS"/>
                <a:cs typeface="Comic Sans MS"/>
              </a:rPr>
              <a:t>r</a:t>
            </a:r>
            <a:r>
              <a:rPr sz="2700" spc="0" baseline="2657" dirty="0">
                <a:latin typeface="Comic Sans MS"/>
                <a:cs typeface="Comic Sans MS"/>
              </a:rPr>
              <a:t>i</a:t>
            </a:r>
            <a:r>
              <a:rPr sz="2700" spc="-9" baseline="2657" dirty="0">
                <a:latin typeface="Comic Sans MS"/>
                <a:cs typeface="Comic Sans MS"/>
              </a:rPr>
              <a:t>e</a:t>
            </a:r>
            <a:r>
              <a:rPr sz="2700" spc="0" baseline="2657" dirty="0">
                <a:latin typeface="Comic Sans MS"/>
                <a:cs typeface="Comic Sans MS"/>
              </a:rPr>
              <a:t>n</a:t>
            </a:r>
            <a:r>
              <a:rPr sz="2700" spc="-9" baseline="2657" dirty="0">
                <a:latin typeface="Comic Sans MS"/>
                <a:cs typeface="Comic Sans MS"/>
              </a:rPr>
              <a:t>t</a:t>
            </a:r>
            <a:r>
              <a:rPr sz="2700" spc="-4" baseline="2657" dirty="0">
                <a:latin typeface="Comic Sans MS"/>
                <a:cs typeface="Comic Sans MS"/>
              </a:rPr>
              <a:t>e</a:t>
            </a:r>
            <a:r>
              <a:rPr sz="2700" spc="0" baseline="2657" dirty="0">
                <a:latin typeface="Comic Sans MS"/>
                <a:cs typeface="Comic Sans MS"/>
              </a:rPr>
              <a:t>s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2840" y="5158740"/>
            <a:ext cx="1658619" cy="576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4"/>
              </a:spcBef>
            </a:pPr>
            <a:endParaRPr sz="900"/>
          </a:p>
          <a:p>
            <a:pPr marL="335280">
              <a:lnSpc>
                <a:spcPct val="116129"/>
              </a:lnSpc>
            </a:pPr>
            <a:r>
              <a:rPr sz="1800" spc="0" dirty="0">
                <a:latin typeface="Comic Sans MS"/>
                <a:cs typeface="Comic Sans MS"/>
              </a:rPr>
              <a:t>vi</a:t>
            </a:r>
            <a:r>
              <a:rPr sz="1800" spc="-9" dirty="0">
                <a:latin typeface="Comic Sans MS"/>
                <a:cs typeface="Comic Sans MS"/>
              </a:rPr>
              <a:t>t</a:t>
            </a:r>
            <a:r>
              <a:rPr sz="1800" spc="0" dirty="0">
                <a:latin typeface="Comic Sans MS"/>
                <a:cs typeface="Comic Sans MS"/>
              </a:rPr>
              <a:t>ami</a:t>
            </a:r>
            <a:r>
              <a:rPr sz="1800" spc="-4" dirty="0">
                <a:latin typeface="Comic Sans MS"/>
                <a:cs typeface="Comic Sans MS"/>
              </a:rPr>
              <a:t>n</a:t>
            </a:r>
            <a:r>
              <a:rPr sz="1800" spc="0" dirty="0">
                <a:latin typeface="Comic Sans MS"/>
                <a:cs typeface="Comic Sans MS"/>
              </a:rPr>
              <a:t>as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8480" y="3789679"/>
            <a:ext cx="1945639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6"/>
              </a:spcBef>
            </a:pPr>
            <a:endParaRPr sz="1100"/>
          </a:p>
          <a:p>
            <a:pPr marL="144145">
              <a:lnSpc>
                <a:spcPct val="116129"/>
              </a:lnSpc>
            </a:pPr>
            <a:r>
              <a:rPr sz="1800" spc="-9" dirty="0">
                <a:latin typeface="Comic Sans MS"/>
                <a:cs typeface="Comic Sans MS"/>
              </a:rPr>
              <a:t>S</a:t>
            </a:r>
            <a:r>
              <a:rPr sz="1800" spc="0" dirty="0">
                <a:latin typeface="Comic Sans MS"/>
                <a:cs typeface="Comic Sans MS"/>
              </a:rPr>
              <a:t>ales </a:t>
            </a:r>
            <a:r>
              <a:rPr sz="1800" spc="4" dirty="0">
                <a:latin typeface="Comic Sans MS"/>
                <a:cs typeface="Comic Sans MS"/>
              </a:rPr>
              <a:t>m</a:t>
            </a:r>
            <a:r>
              <a:rPr sz="1800" spc="0" dirty="0">
                <a:latin typeface="Comic Sans MS"/>
                <a:cs typeface="Comic Sans MS"/>
              </a:rPr>
              <a:t>in</a:t>
            </a:r>
            <a:r>
              <a:rPr sz="1800" spc="-14" dirty="0">
                <a:latin typeface="Comic Sans MS"/>
                <a:cs typeface="Comic Sans MS"/>
              </a:rPr>
              <a:t>e</a:t>
            </a:r>
            <a:r>
              <a:rPr sz="1800" spc="14" dirty="0">
                <a:latin typeface="Comic Sans MS"/>
                <a:cs typeface="Comic Sans MS"/>
              </a:rPr>
              <a:t>r</a:t>
            </a:r>
            <a:r>
              <a:rPr sz="1800" spc="0" dirty="0">
                <a:latin typeface="Comic Sans MS"/>
                <a:cs typeface="Comic Sans MS"/>
              </a:rPr>
              <a:t>ales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9740" y="3718560"/>
            <a:ext cx="165608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8"/>
              </a:spcBef>
            </a:pPr>
            <a:endParaRPr sz="1100"/>
          </a:p>
          <a:p>
            <a:pPr marL="423545">
              <a:lnSpc>
                <a:spcPct val="116129"/>
              </a:lnSpc>
            </a:pPr>
            <a:r>
              <a:rPr sz="1800" spc="4" dirty="0">
                <a:latin typeface="Comic Sans MS"/>
                <a:cs typeface="Comic Sans MS"/>
              </a:rPr>
              <a:t>L</a:t>
            </a:r>
            <a:r>
              <a:rPr sz="1800" spc="0" dirty="0">
                <a:latin typeface="Comic Sans MS"/>
                <a:cs typeface="Comic Sans MS"/>
              </a:rPr>
              <a:t>í</a:t>
            </a:r>
            <a:r>
              <a:rPr sz="1800" spc="-9" dirty="0">
                <a:latin typeface="Comic Sans MS"/>
                <a:cs typeface="Comic Sans MS"/>
              </a:rPr>
              <a:t>p</a:t>
            </a:r>
            <a:r>
              <a:rPr sz="1800" spc="0" dirty="0">
                <a:latin typeface="Comic Sans MS"/>
                <a:cs typeface="Comic Sans MS"/>
              </a:rPr>
              <a:t>id</a:t>
            </a:r>
            <a:r>
              <a:rPr sz="1800" spc="-9" dirty="0">
                <a:latin typeface="Comic Sans MS"/>
                <a:cs typeface="Comic Sans MS"/>
              </a:rPr>
              <a:t>o</a:t>
            </a:r>
            <a:r>
              <a:rPr sz="1800" spc="0" dirty="0"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8740" y="2997200"/>
            <a:ext cx="1656080" cy="576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6"/>
              </a:spcBef>
            </a:pPr>
            <a:endParaRPr sz="900"/>
          </a:p>
          <a:p>
            <a:pPr marL="37846">
              <a:lnSpc>
                <a:spcPct val="116129"/>
              </a:lnSpc>
            </a:pPr>
            <a:r>
              <a:rPr sz="1800" spc="0" dirty="0">
                <a:latin typeface="Comic Sans MS"/>
                <a:cs typeface="Comic Sans MS"/>
              </a:rPr>
              <a:t>C</a:t>
            </a:r>
            <a:r>
              <a:rPr sz="1800" spc="-4" dirty="0">
                <a:latin typeface="Comic Sans MS"/>
                <a:cs typeface="Comic Sans MS"/>
              </a:rPr>
              <a:t>a</a:t>
            </a:r>
            <a:r>
              <a:rPr sz="1800" spc="14" dirty="0">
                <a:latin typeface="Comic Sans MS"/>
                <a:cs typeface="Comic Sans MS"/>
              </a:rPr>
              <a:t>r</a:t>
            </a:r>
            <a:r>
              <a:rPr sz="1800" spc="-9" dirty="0">
                <a:latin typeface="Comic Sans MS"/>
                <a:cs typeface="Comic Sans MS"/>
              </a:rPr>
              <a:t>b</a:t>
            </a:r>
            <a:r>
              <a:rPr sz="1800" spc="-4" dirty="0">
                <a:latin typeface="Comic Sans MS"/>
                <a:cs typeface="Comic Sans MS"/>
              </a:rPr>
              <a:t>o</a:t>
            </a:r>
            <a:r>
              <a:rPr sz="1800" spc="0" dirty="0">
                <a:latin typeface="Comic Sans MS"/>
                <a:cs typeface="Comic Sans MS"/>
              </a:rPr>
              <a:t>hid</a:t>
            </a:r>
            <a:r>
              <a:rPr sz="1800" spc="9" dirty="0">
                <a:latin typeface="Comic Sans MS"/>
                <a:cs typeface="Comic Sans MS"/>
              </a:rPr>
              <a:t>r</a:t>
            </a:r>
            <a:r>
              <a:rPr sz="1800" spc="0" dirty="0">
                <a:latin typeface="Comic Sans MS"/>
                <a:cs typeface="Comic Sans MS"/>
              </a:rPr>
              <a:t>a</a:t>
            </a:r>
            <a:r>
              <a:rPr sz="1800" spc="-9" dirty="0">
                <a:latin typeface="Comic Sans MS"/>
                <a:cs typeface="Comic Sans MS"/>
              </a:rPr>
              <a:t>t</a:t>
            </a:r>
            <a:r>
              <a:rPr sz="1800" spc="-4" dirty="0">
                <a:latin typeface="Comic Sans MS"/>
                <a:cs typeface="Comic Sans MS"/>
              </a:rPr>
              <a:t>o</a:t>
            </a:r>
            <a:r>
              <a:rPr sz="1800" spc="0" dirty="0"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9340" y="2926079"/>
            <a:ext cx="1366520" cy="505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 marL="387603">
              <a:lnSpc>
                <a:spcPct val="116129"/>
              </a:lnSpc>
            </a:pPr>
            <a:r>
              <a:rPr sz="1800" spc="0" dirty="0">
                <a:latin typeface="Comic Sans MS"/>
                <a:cs typeface="Comic Sans MS"/>
              </a:rPr>
              <a:t>A</a:t>
            </a:r>
            <a:r>
              <a:rPr sz="1800" spc="4" dirty="0">
                <a:latin typeface="Comic Sans MS"/>
                <a:cs typeface="Comic Sans MS"/>
              </a:rPr>
              <a:t>g</a:t>
            </a:r>
            <a:r>
              <a:rPr sz="1800" spc="0" dirty="0">
                <a:latin typeface="Comic Sans MS"/>
                <a:cs typeface="Comic Sans MS"/>
              </a:rPr>
              <a:t>ua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75460" y="2852420"/>
            <a:ext cx="1440180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8"/>
              </a:spcBef>
            </a:pPr>
            <a:endParaRPr sz="1100"/>
          </a:p>
          <a:p>
            <a:pPr marL="188340">
              <a:lnSpc>
                <a:spcPct val="116129"/>
              </a:lnSpc>
            </a:pPr>
            <a:r>
              <a:rPr sz="1800" spc="0" dirty="0">
                <a:latin typeface="Comic Sans MS"/>
                <a:cs typeface="Comic Sans MS"/>
              </a:rPr>
              <a:t>P</a:t>
            </a:r>
            <a:r>
              <a:rPr sz="1800" spc="14" dirty="0">
                <a:latin typeface="Comic Sans MS"/>
                <a:cs typeface="Comic Sans MS"/>
              </a:rPr>
              <a:t>r</a:t>
            </a:r>
            <a:r>
              <a:rPr sz="1800" spc="-4" dirty="0">
                <a:latin typeface="Comic Sans MS"/>
                <a:cs typeface="Comic Sans MS"/>
              </a:rPr>
              <a:t>o</a:t>
            </a:r>
            <a:r>
              <a:rPr sz="1800" spc="-9" dirty="0">
                <a:latin typeface="Comic Sans MS"/>
                <a:cs typeface="Comic Sans MS"/>
              </a:rPr>
              <a:t>t</a:t>
            </a:r>
            <a:r>
              <a:rPr sz="1800" spc="-4" dirty="0">
                <a:latin typeface="Comic Sans MS"/>
                <a:cs typeface="Comic Sans MS"/>
              </a:rPr>
              <a:t>e</a:t>
            </a:r>
            <a:r>
              <a:rPr sz="1800" spc="0" dirty="0">
                <a:latin typeface="Comic Sans MS"/>
                <a:cs typeface="Comic Sans MS"/>
              </a:rPr>
              <a:t>ín</a:t>
            </a:r>
            <a:r>
              <a:rPr sz="1800" spc="-9" dirty="0">
                <a:latin typeface="Comic Sans MS"/>
                <a:cs typeface="Comic Sans MS"/>
              </a:rPr>
              <a:t>a</a:t>
            </a:r>
            <a:r>
              <a:rPr sz="1800" spc="0" dirty="0"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095500" y="2000262"/>
            <a:ext cx="2018156" cy="914260"/>
          </a:xfrm>
          <a:custGeom>
            <a:avLst/>
            <a:gdLst/>
            <a:ahLst/>
            <a:cxnLst/>
            <a:rect l="l" t="t" r="r" b="b"/>
            <a:pathLst>
              <a:path w="2018156" h="914260">
                <a:moveTo>
                  <a:pt x="0" y="914260"/>
                </a:moveTo>
                <a:lnTo>
                  <a:pt x="2018156" y="914260"/>
                </a:lnTo>
                <a:lnTo>
                  <a:pt x="2018156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3657" y="2000262"/>
            <a:ext cx="2018157" cy="914260"/>
          </a:xfrm>
          <a:custGeom>
            <a:avLst/>
            <a:gdLst/>
            <a:ahLst/>
            <a:cxnLst/>
            <a:rect l="l" t="t" r="r" b="b"/>
            <a:pathLst>
              <a:path w="2018157" h="914260">
                <a:moveTo>
                  <a:pt x="0" y="914260"/>
                </a:moveTo>
                <a:lnTo>
                  <a:pt x="2018157" y="914260"/>
                </a:lnTo>
                <a:lnTo>
                  <a:pt x="2018157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31687" y="2000262"/>
            <a:ext cx="2018157" cy="914260"/>
          </a:xfrm>
          <a:custGeom>
            <a:avLst/>
            <a:gdLst/>
            <a:ahLst/>
            <a:cxnLst/>
            <a:rect l="l" t="t" r="r" b="b"/>
            <a:pathLst>
              <a:path w="2018157" h="914260">
                <a:moveTo>
                  <a:pt x="0" y="914260"/>
                </a:moveTo>
                <a:lnTo>
                  <a:pt x="2018157" y="914260"/>
                </a:lnTo>
                <a:lnTo>
                  <a:pt x="2018157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49844" y="2000262"/>
            <a:ext cx="2018156" cy="914260"/>
          </a:xfrm>
          <a:custGeom>
            <a:avLst/>
            <a:gdLst/>
            <a:ahLst/>
            <a:cxnLst/>
            <a:rect l="l" t="t" r="r" b="b"/>
            <a:pathLst>
              <a:path w="2018156" h="914260">
                <a:moveTo>
                  <a:pt x="0" y="914260"/>
                </a:moveTo>
                <a:lnTo>
                  <a:pt x="2018156" y="914260"/>
                </a:lnTo>
                <a:lnTo>
                  <a:pt x="2018156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5500" y="2914535"/>
            <a:ext cx="2018156" cy="640067"/>
          </a:xfrm>
          <a:custGeom>
            <a:avLst/>
            <a:gdLst/>
            <a:ahLst/>
            <a:cxnLst/>
            <a:rect l="l" t="t" r="r" b="b"/>
            <a:pathLst>
              <a:path w="2018156" h="640067">
                <a:moveTo>
                  <a:pt x="0" y="640067"/>
                </a:moveTo>
                <a:lnTo>
                  <a:pt x="2018156" y="640067"/>
                </a:lnTo>
                <a:lnTo>
                  <a:pt x="2018156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3657" y="2914535"/>
            <a:ext cx="2018157" cy="640067"/>
          </a:xfrm>
          <a:custGeom>
            <a:avLst/>
            <a:gdLst/>
            <a:ahLst/>
            <a:cxnLst/>
            <a:rect l="l" t="t" r="r" b="b"/>
            <a:pathLst>
              <a:path w="2018157" h="640067">
                <a:moveTo>
                  <a:pt x="0" y="640067"/>
                </a:moveTo>
                <a:lnTo>
                  <a:pt x="2018157" y="640067"/>
                </a:lnTo>
                <a:lnTo>
                  <a:pt x="2018157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31687" y="2914535"/>
            <a:ext cx="2018157" cy="640067"/>
          </a:xfrm>
          <a:custGeom>
            <a:avLst/>
            <a:gdLst/>
            <a:ahLst/>
            <a:cxnLst/>
            <a:rect l="l" t="t" r="r" b="b"/>
            <a:pathLst>
              <a:path w="2018157" h="640067">
                <a:moveTo>
                  <a:pt x="0" y="640067"/>
                </a:moveTo>
                <a:lnTo>
                  <a:pt x="2018157" y="640067"/>
                </a:lnTo>
                <a:lnTo>
                  <a:pt x="2018157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9844" y="2914535"/>
            <a:ext cx="2018156" cy="640067"/>
          </a:xfrm>
          <a:custGeom>
            <a:avLst/>
            <a:gdLst/>
            <a:ahLst/>
            <a:cxnLst/>
            <a:rect l="l" t="t" r="r" b="b"/>
            <a:pathLst>
              <a:path w="2018156" h="640067">
                <a:moveTo>
                  <a:pt x="0" y="640067"/>
                </a:moveTo>
                <a:lnTo>
                  <a:pt x="2018156" y="640067"/>
                </a:lnTo>
                <a:lnTo>
                  <a:pt x="2018156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95500" y="3554615"/>
            <a:ext cx="2018156" cy="914260"/>
          </a:xfrm>
          <a:custGeom>
            <a:avLst/>
            <a:gdLst/>
            <a:ahLst/>
            <a:cxnLst/>
            <a:rect l="l" t="t" r="r" b="b"/>
            <a:pathLst>
              <a:path w="2018156" h="914260">
                <a:moveTo>
                  <a:pt x="0" y="914260"/>
                </a:moveTo>
                <a:lnTo>
                  <a:pt x="2018156" y="914260"/>
                </a:lnTo>
                <a:lnTo>
                  <a:pt x="2018156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3657" y="3554615"/>
            <a:ext cx="2018157" cy="914260"/>
          </a:xfrm>
          <a:custGeom>
            <a:avLst/>
            <a:gdLst/>
            <a:ahLst/>
            <a:cxnLst/>
            <a:rect l="l" t="t" r="r" b="b"/>
            <a:pathLst>
              <a:path w="2018157" h="914260">
                <a:moveTo>
                  <a:pt x="0" y="914260"/>
                </a:moveTo>
                <a:lnTo>
                  <a:pt x="2018157" y="914260"/>
                </a:lnTo>
                <a:lnTo>
                  <a:pt x="2018157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31687" y="3554615"/>
            <a:ext cx="2018157" cy="914260"/>
          </a:xfrm>
          <a:custGeom>
            <a:avLst/>
            <a:gdLst/>
            <a:ahLst/>
            <a:cxnLst/>
            <a:rect l="l" t="t" r="r" b="b"/>
            <a:pathLst>
              <a:path w="2018157" h="914260">
                <a:moveTo>
                  <a:pt x="0" y="914260"/>
                </a:moveTo>
                <a:lnTo>
                  <a:pt x="2018157" y="914260"/>
                </a:lnTo>
                <a:lnTo>
                  <a:pt x="2018157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9844" y="3554615"/>
            <a:ext cx="2018156" cy="914260"/>
          </a:xfrm>
          <a:custGeom>
            <a:avLst/>
            <a:gdLst/>
            <a:ahLst/>
            <a:cxnLst/>
            <a:rect l="l" t="t" r="r" b="b"/>
            <a:pathLst>
              <a:path w="2018156" h="914260">
                <a:moveTo>
                  <a:pt x="0" y="914260"/>
                </a:moveTo>
                <a:lnTo>
                  <a:pt x="2018156" y="914260"/>
                </a:lnTo>
                <a:lnTo>
                  <a:pt x="2018156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95500" y="4468761"/>
            <a:ext cx="2018156" cy="914260"/>
          </a:xfrm>
          <a:custGeom>
            <a:avLst/>
            <a:gdLst/>
            <a:ahLst/>
            <a:cxnLst/>
            <a:rect l="l" t="t" r="r" b="b"/>
            <a:pathLst>
              <a:path w="2018156" h="914260">
                <a:moveTo>
                  <a:pt x="0" y="914260"/>
                </a:moveTo>
                <a:lnTo>
                  <a:pt x="2018156" y="914260"/>
                </a:lnTo>
                <a:lnTo>
                  <a:pt x="2018156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13657" y="4468761"/>
            <a:ext cx="2018157" cy="914260"/>
          </a:xfrm>
          <a:custGeom>
            <a:avLst/>
            <a:gdLst/>
            <a:ahLst/>
            <a:cxnLst/>
            <a:rect l="l" t="t" r="r" b="b"/>
            <a:pathLst>
              <a:path w="2018157" h="914260">
                <a:moveTo>
                  <a:pt x="0" y="914260"/>
                </a:moveTo>
                <a:lnTo>
                  <a:pt x="2018157" y="914260"/>
                </a:lnTo>
                <a:lnTo>
                  <a:pt x="2018157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31687" y="4468761"/>
            <a:ext cx="2018157" cy="914260"/>
          </a:xfrm>
          <a:custGeom>
            <a:avLst/>
            <a:gdLst/>
            <a:ahLst/>
            <a:cxnLst/>
            <a:rect l="l" t="t" r="r" b="b"/>
            <a:pathLst>
              <a:path w="2018157" h="914260">
                <a:moveTo>
                  <a:pt x="0" y="914260"/>
                </a:moveTo>
                <a:lnTo>
                  <a:pt x="2018157" y="914260"/>
                </a:lnTo>
                <a:lnTo>
                  <a:pt x="2018157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49844" y="4468761"/>
            <a:ext cx="2018156" cy="914260"/>
          </a:xfrm>
          <a:custGeom>
            <a:avLst/>
            <a:gdLst/>
            <a:ahLst/>
            <a:cxnLst/>
            <a:rect l="l" t="t" r="r" b="b"/>
            <a:pathLst>
              <a:path w="2018156" h="914260">
                <a:moveTo>
                  <a:pt x="0" y="914260"/>
                </a:moveTo>
                <a:lnTo>
                  <a:pt x="2018156" y="914260"/>
                </a:lnTo>
                <a:lnTo>
                  <a:pt x="2018156" y="0"/>
                </a:lnTo>
                <a:lnTo>
                  <a:pt x="0" y="0"/>
                </a:lnTo>
                <a:lnTo>
                  <a:pt x="0" y="91426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95500" y="5383085"/>
            <a:ext cx="2018156" cy="640067"/>
          </a:xfrm>
          <a:custGeom>
            <a:avLst/>
            <a:gdLst/>
            <a:ahLst/>
            <a:cxnLst/>
            <a:rect l="l" t="t" r="r" b="b"/>
            <a:pathLst>
              <a:path w="2018156" h="640067">
                <a:moveTo>
                  <a:pt x="0" y="640067"/>
                </a:moveTo>
                <a:lnTo>
                  <a:pt x="2018156" y="640067"/>
                </a:lnTo>
                <a:lnTo>
                  <a:pt x="2018156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3657" y="5383085"/>
            <a:ext cx="2018157" cy="640067"/>
          </a:xfrm>
          <a:custGeom>
            <a:avLst/>
            <a:gdLst/>
            <a:ahLst/>
            <a:cxnLst/>
            <a:rect l="l" t="t" r="r" b="b"/>
            <a:pathLst>
              <a:path w="2018157" h="640067">
                <a:moveTo>
                  <a:pt x="0" y="640067"/>
                </a:moveTo>
                <a:lnTo>
                  <a:pt x="2018157" y="640067"/>
                </a:lnTo>
                <a:lnTo>
                  <a:pt x="2018157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31687" y="5383085"/>
            <a:ext cx="2018157" cy="640067"/>
          </a:xfrm>
          <a:custGeom>
            <a:avLst/>
            <a:gdLst/>
            <a:ahLst/>
            <a:cxnLst/>
            <a:rect l="l" t="t" r="r" b="b"/>
            <a:pathLst>
              <a:path w="2018157" h="640067">
                <a:moveTo>
                  <a:pt x="0" y="640067"/>
                </a:moveTo>
                <a:lnTo>
                  <a:pt x="2018157" y="640067"/>
                </a:lnTo>
                <a:lnTo>
                  <a:pt x="2018157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9844" y="5383085"/>
            <a:ext cx="2018156" cy="640067"/>
          </a:xfrm>
          <a:custGeom>
            <a:avLst/>
            <a:gdLst/>
            <a:ahLst/>
            <a:cxnLst/>
            <a:rect l="l" t="t" r="r" b="b"/>
            <a:pathLst>
              <a:path w="2018156" h="640067">
                <a:moveTo>
                  <a:pt x="0" y="640067"/>
                </a:moveTo>
                <a:lnTo>
                  <a:pt x="2018156" y="640067"/>
                </a:lnTo>
                <a:lnTo>
                  <a:pt x="2018156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89150" y="2914523"/>
            <a:ext cx="8085201" cy="0"/>
          </a:xfrm>
          <a:custGeom>
            <a:avLst/>
            <a:gdLst/>
            <a:ahLst/>
            <a:cxnLst/>
            <a:rect l="l" t="t" r="r" b="b"/>
            <a:pathLst>
              <a:path w="8085201">
                <a:moveTo>
                  <a:pt x="0" y="0"/>
                </a:moveTo>
                <a:lnTo>
                  <a:pt x="808520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781800"/>
            <a:ext cx="12179300" cy="0"/>
          </a:xfrm>
          <a:custGeom>
            <a:avLst/>
            <a:gdLst/>
            <a:ahLst/>
            <a:cxnLst/>
            <a:rect l="l" t="t" r="r" b="b"/>
            <a:pathLst>
              <a:path w="12179300">
                <a:moveTo>
                  <a:pt x="0" y="0"/>
                </a:moveTo>
                <a:lnTo>
                  <a:pt x="12179300" y="0"/>
                </a:lnTo>
              </a:path>
            </a:pathLst>
          </a:custGeom>
          <a:ln w="76200">
            <a:solidFill>
              <a:srgbClr val="804B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229041" y="216453"/>
            <a:ext cx="14481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i="1" spc="0" dirty="0">
                <a:solidFill>
                  <a:srgbClr val="1846B8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257" y="752221"/>
            <a:ext cx="287110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>
                <a:latin typeface="Calibri Light"/>
                <a:cs typeface="Calibri Light"/>
              </a:rPr>
              <a:t>C</a:t>
            </a:r>
            <a:r>
              <a:rPr sz="6600" spc="9" baseline="3103" dirty="0">
                <a:latin typeface="Calibri Light"/>
                <a:cs typeface="Calibri Light"/>
              </a:rPr>
              <a:t>l</a:t>
            </a:r>
            <a:r>
              <a:rPr sz="6600" spc="0" baseline="3103" dirty="0">
                <a:latin typeface="Calibri Light"/>
                <a:cs typeface="Calibri Light"/>
              </a:rPr>
              <a:t>asi</a:t>
            </a:r>
            <a:r>
              <a:rPr sz="6600" spc="19" baseline="3103" dirty="0">
                <a:latin typeface="Calibri Light"/>
                <a:cs typeface="Calibri Light"/>
              </a:rPr>
              <a:t>f</a:t>
            </a:r>
            <a:r>
              <a:rPr sz="6600" spc="0" baseline="3103" dirty="0">
                <a:latin typeface="Calibri Light"/>
                <a:cs typeface="Calibri Light"/>
              </a:rPr>
              <a:t>i</a:t>
            </a:r>
            <a:r>
              <a:rPr sz="6600" spc="-19" baseline="3103" dirty="0">
                <a:latin typeface="Calibri Light"/>
                <a:cs typeface="Calibri Light"/>
              </a:rPr>
              <a:t>c</a:t>
            </a:r>
            <a:r>
              <a:rPr sz="6600" spc="0" baseline="3103" dirty="0">
                <a:latin typeface="Calibri Light"/>
                <a:cs typeface="Calibri Light"/>
              </a:rPr>
              <a:t>a</a:t>
            </a:r>
            <a:r>
              <a:rPr sz="6600" spc="14" baseline="3103" dirty="0">
                <a:latin typeface="Calibri Light"/>
                <a:cs typeface="Calibri Light"/>
              </a:rPr>
              <a:t>c</a:t>
            </a:r>
            <a:r>
              <a:rPr sz="6600" spc="0" baseline="3103" dirty="0">
                <a:latin typeface="Calibri Light"/>
                <a:cs typeface="Calibri Light"/>
              </a:rPr>
              <a:t>i</a:t>
            </a:r>
            <a:r>
              <a:rPr sz="6600" spc="9" baseline="3103" dirty="0">
                <a:latin typeface="Calibri Light"/>
                <a:cs typeface="Calibri Light"/>
              </a:rPr>
              <a:t>ó</a:t>
            </a:r>
            <a:r>
              <a:rPr sz="6600" spc="0" baseline="3103" dirty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7871" y="752221"/>
            <a:ext cx="67565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>
                <a:latin typeface="Calibri Light"/>
                <a:cs typeface="Calibri Light"/>
              </a:rPr>
              <a:t>de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0783" y="752221"/>
            <a:ext cx="7416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>
                <a:latin typeface="Calibri Light"/>
                <a:cs typeface="Calibri Light"/>
              </a:rPr>
              <a:t>l</a:t>
            </a:r>
            <a:r>
              <a:rPr sz="6600" spc="9" baseline="3103" dirty="0">
                <a:latin typeface="Calibri Light"/>
                <a:cs typeface="Calibri Light"/>
              </a:rPr>
              <a:t>o</a:t>
            </a:r>
            <a:r>
              <a:rPr sz="6600" spc="0" baseline="3103" dirty="0">
                <a:latin typeface="Calibri Light"/>
                <a:cs typeface="Calibri Light"/>
              </a:rPr>
              <a:t>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9633" y="752221"/>
            <a:ext cx="2456682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0"/>
              </a:lnSpc>
              <a:spcBef>
                <a:spcPts val="229"/>
              </a:spcBef>
            </a:pPr>
            <a:r>
              <a:rPr sz="6600" spc="0" baseline="3103" dirty="0">
                <a:latin typeface="Calibri Light"/>
                <a:cs typeface="Calibri Light"/>
              </a:rPr>
              <a:t>a</a:t>
            </a:r>
            <a:r>
              <a:rPr sz="6600" spc="14" baseline="3103" dirty="0">
                <a:latin typeface="Calibri Light"/>
                <a:cs typeface="Calibri Light"/>
              </a:rPr>
              <a:t>l</a:t>
            </a:r>
            <a:r>
              <a:rPr sz="6600" spc="0" baseline="3103" dirty="0">
                <a:latin typeface="Calibri Light"/>
                <a:cs typeface="Calibri Light"/>
              </a:rPr>
              <a:t>im</a:t>
            </a:r>
            <a:r>
              <a:rPr sz="6600" spc="9" baseline="3103" dirty="0">
                <a:latin typeface="Calibri Light"/>
                <a:cs typeface="Calibri Light"/>
              </a:rPr>
              <a:t>e</a:t>
            </a:r>
            <a:r>
              <a:rPr sz="6600" spc="-44" baseline="3103" dirty="0">
                <a:latin typeface="Calibri Light"/>
                <a:cs typeface="Calibri Light"/>
              </a:rPr>
              <a:t>nt</a:t>
            </a:r>
            <a:r>
              <a:rPr sz="6600" spc="0" baseline="3103" dirty="0">
                <a:latin typeface="Calibri Light"/>
                <a:cs typeface="Calibri Light"/>
              </a:rPr>
              <a:t>os: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5500" y="2000262"/>
            <a:ext cx="8072501" cy="914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0"/>
              </a:spcBef>
            </a:pPr>
            <a:r>
              <a:rPr sz="18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ipo</a:t>
            </a:r>
            <a:r>
              <a:rPr sz="1800" b="1" spc="-9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9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lime</a:t>
            </a:r>
            <a:r>
              <a:rPr sz="1800" b="1" spc="-2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o      </a:t>
            </a:r>
            <a:r>
              <a:rPr sz="1800" b="1" spc="2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Fun</a:t>
            </a:r>
            <a:r>
              <a:rPr sz="1800" b="1" spc="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9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n                       </a:t>
            </a:r>
            <a:r>
              <a:rPr sz="1800" b="1" spc="2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00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9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   </a:t>
            </a:r>
            <a:r>
              <a:rPr sz="1800" b="1" spc="16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Eje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5500" y="2914523"/>
            <a:ext cx="8072501" cy="640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4"/>
              </a:spcBef>
            </a:pP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-4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-4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uc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es             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-39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ep</a:t>
            </a:r>
            <a:r>
              <a:rPr sz="1800" spc="-4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ar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 </a:t>
            </a:r>
            <a:r>
              <a:rPr sz="1800" spc="-29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en</a:t>
            </a:r>
            <a:r>
              <a:rPr sz="1800" spc="-14" dirty="0">
                <a:latin typeface="Calibri"/>
                <a:cs typeface="Calibri"/>
              </a:rPr>
              <a:t>ov</a:t>
            </a:r>
            <a:r>
              <a:rPr sz="1800" spc="0" dirty="0">
                <a:latin typeface="Calibri"/>
                <a:cs typeface="Calibri"/>
              </a:rPr>
              <a:t>ar     </a:t>
            </a:r>
            <a:r>
              <a:rPr sz="1800" spc="286" dirty="0">
                <a:latin typeface="Calibri"/>
                <a:cs typeface="Calibri"/>
              </a:rPr>
              <a:t> </a:t>
            </a:r>
            <a:r>
              <a:rPr sz="1800" spc="4" dirty="0">
                <a:latin typeface="Calibri"/>
                <a:cs typeface="Calibri"/>
              </a:rPr>
              <a:t>P</a:t>
            </a:r>
            <a:r>
              <a:rPr sz="1800" spc="-29" dirty="0">
                <a:latin typeface="Calibri"/>
                <a:cs typeface="Calibri"/>
              </a:rPr>
              <a:t>r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4" dirty="0">
                <a:latin typeface="Calibri"/>
                <a:cs typeface="Calibri"/>
              </a:rPr>
              <a:t>í</a:t>
            </a:r>
            <a:r>
              <a:rPr sz="1800" spc="-9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as                     </a:t>
            </a:r>
            <a:r>
              <a:rPr sz="1800" spc="5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Ca</a:t>
            </a:r>
            <a:r>
              <a:rPr sz="1800" spc="-9" dirty="0">
                <a:latin typeface="Calibri"/>
                <a:cs typeface="Calibri"/>
              </a:rPr>
              <a:t>rn</a:t>
            </a:r>
            <a:r>
              <a:rPr sz="1800" spc="0" dirty="0">
                <a:latin typeface="Calibri"/>
                <a:cs typeface="Calibri"/>
              </a:rPr>
              <a:t>es,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4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4" dirty="0">
                <a:latin typeface="Calibri"/>
                <a:cs typeface="Calibri"/>
              </a:rPr>
              <a:t>c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4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  <a:p>
            <a:pPr marL="2110359">
              <a:lnSpc>
                <a:spcPts val="2165"/>
              </a:lnSpc>
              <a:spcBef>
                <a:spcPts val="108"/>
              </a:spcBef>
            </a:pP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spc="0" baseline="1517" dirty="0">
                <a:latin typeface="Calibri"/>
                <a:cs typeface="Calibri"/>
              </a:rPr>
              <a:t>e</a:t>
            </a:r>
            <a:r>
              <a:rPr sz="2700" spc="9" baseline="1517" dirty="0">
                <a:latin typeface="Calibri"/>
                <a:cs typeface="Calibri"/>
              </a:rPr>
              <a:t>j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0" baseline="1517" dirty="0">
                <a:latin typeface="Calibri"/>
                <a:cs typeface="Calibri"/>
              </a:rPr>
              <a:t>d</a:t>
            </a:r>
            <a:r>
              <a:rPr sz="2700" spc="-14" baseline="1517" dirty="0">
                <a:latin typeface="Calibri"/>
                <a:cs typeface="Calibri"/>
              </a:rPr>
              <a:t>o</a:t>
            </a:r>
            <a:r>
              <a:rPr sz="2700" spc="0" baseline="1517" dirty="0">
                <a:latin typeface="Calibri"/>
                <a:cs typeface="Calibri"/>
              </a:rPr>
              <a:t>s                                                                 </a:t>
            </a:r>
            <a:r>
              <a:rPr sz="2700" spc="19" baseline="1517" dirty="0">
                <a:latin typeface="Calibri"/>
                <a:cs typeface="Calibri"/>
              </a:rPr>
              <a:t> </a:t>
            </a:r>
            <a:r>
              <a:rPr sz="2700" spc="4" baseline="1517" dirty="0">
                <a:latin typeface="Calibri"/>
                <a:cs typeface="Calibri"/>
              </a:rPr>
              <a:t>l</a:t>
            </a:r>
            <a:r>
              <a:rPr sz="2700" spc="0" baseline="1517" dirty="0">
                <a:latin typeface="Calibri"/>
                <a:cs typeface="Calibri"/>
              </a:rPr>
              <a:t>eg</a:t>
            </a:r>
            <a:r>
              <a:rPr sz="2700" spc="-9" baseline="1517" dirty="0">
                <a:latin typeface="Calibri"/>
                <a:cs typeface="Calibri"/>
              </a:rPr>
              <a:t>u</a:t>
            </a:r>
            <a:r>
              <a:rPr sz="2700" spc="0" baseline="1517" dirty="0">
                <a:latin typeface="Calibri"/>
                <a:cs typeface="Calibri"/>
              </a:rPr>
              <a:t>mb</a:t>
            </a:r>
            <a:r>
              <a:rPr sz="2700" spc="-29" baseline="1517" dirty="0">
                <a:latin typeface="Calibri"/>
                <a:cs typeface="Calibri"/>
              </a:rPr>
              <a:t>r</a:t>
            </a:r>
            <a:r>
              <a:rPr sz="2700" spc="0" baseline="1517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5500" y="3554609"/>
            <a:ext cx="8072501" cy="914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35"/>
              </a:spcBef>
            </a:pPr>
            <a:r>
              <a:rPr sz="1800" spc="0" dirty="0">
                <a:latin typeface="Calibri"/>
                <a:cs typeface="Calibri"/>
              </a:rPr>
              <a:t>En</a:t>
            </a:r>
            <a:r>
              <a:rPr sz="1800" spc="4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rg</a:t>
            </a:r>
            <a:r>
              <a:rPr sz="1800" spc="4" dirty="0">
                <a:latin typeface="Calibri"/>
                <a:cs typeface="Calibri"/>
              </a:rPr>
              <a:t>é</a:t>
            </a:r>
            <a:r>
              <a:rPr sz="1800" spc="0" dirty="0">
                <a:latin typeface="Calibri"/>
                <a:cs typeface="Calibri"/>
              </a:rPr>
              <a:t>t</a:t>
            </a:r>
            <a:r>
              <a:rPr sz="1800" spc="4" dirty="0">
                <a:latin typeface="Calibri"/>
                <a:cs typeface="Calibri"/>
              </a:rPr>
              <a:t>i</a:t>
            </a:r>
            <a:r>
              <a:rPr sz="1800" spc="-19" dirty="0">
                <a:latin typeface="Calibri"/>
                <a:cs typeface="Calibri"/>
              </a:rPr>
              <a:t>c</a:t>
            </a:r>
            <a:r>
              <a:rPr sz="1800" spc="-4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s                 </a:t>
            </a:r>
            <a:r>
              <a:rPr sz="1800" spc="10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Ene</a:t>
            </a:r>
            <a:r>
              <a:rPr sz="1800" spc="-29" dirty="0">
                <a:latin typeface="Calibri"/>
                <a:cs typeface="Calibri"/>
              </a:rPr>
              <a:t>r</a:t>
            </a:r>
            <a:r>
              <a:rPr sz="1800" spc="-4" dirty="0">
                <a:latin typeface="Calibri"/>
                <a:cs typeface="Calibri"/>
              </a:rPr>
              <a:t>g</a:t>
            </a:r>
            <a:r>
              <a:rPr sz="1800" spc="4" dirty="0">
                <a:latin typeface="Calibri"/>
                <a:cs typeface="Calibri"/>
              </a:rPr>
              <a:t>í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9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29" dirty="0">
                <a:latin typeface="Calibri"/>
                <a:cs typeface="Calibri"/>
              </a:rPr>
              <a:t> </a:t>
            </a:r>
            <a:r>
              <a:rPr sz="1800" spc="4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as         </a:t>
            </a:r>
            <a:r>
              <a:rPr sz="1800" spc="311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Ca</a:t>
            </a:r>
            <a:r>
              <a:rPr sz="1800" spc="-9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b</a:t>
            </a:r>
            <a:r>
              <a:rPr sz="1800" spc="-14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hid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9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6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y         </a:t>
            </a:r>
            <a:r>
              <a:rPr sz="1800" spc="271" dirty="0">
                <a:latin typeface="Calibri"/>
                <a:cs typeface="Calibri"/>
              </a:rPr>
              <a:t> </a:t>
            </a:r>
            <a:r>
              <a:rPr sz="1800" spc="-29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9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, ce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ea</a:t>
            </a:r>
            <a:r>
              <a:rPr sz="1800" spc="4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, p</a:t>
            </a:r>
            <a:r>
              <a:rPr sz="1800" spc="-9" dirty="0">
                <a:latin typeface="Calibri"/>
                <a:cs typeface="Calibri"/>
              </a:rPr>
              <a:t>a</a:t>
            </a:r>
            <a:r>
              <a:rPr sz="1800" spc="4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a,</a:t>
            </a:r>
            <a:endParaRPr sz="1800">
              <a:latin typeface="Calibri"/>
              <a:cs typeface="Calibri"/>
            </a:endParaRPr>
          </a:p>
          <a:p>
            <a:pPr marL="2110359">
              <a:lnSpc>
                <a:spcPts val="2160"/>
              </a:lnSpc>
              <a:spcBef>
                <a:spcPts val="108"/>
              </a:spcBef>
            </a:pPr>
            <a:r>
              <a:rPr sz="2700" spc="0" baseline="1517" dirty="0">
                <a:latin typeface="Calibri"/>
                <a:cs typeface="Calibri"/>
              </a:rPr>
              <a:t>a</a:t>
            </a:r>
            <a:r>
              <a:rPr sz="2700" spc="-4" baseline="1517" dirty="0">
                <a:latin typeface="Calibri"/>
                <a:cs typeface="Calibri"/>
              </a:rPr>
              <a:t>c</a:t>
            </a:r>
            <a:r>
              <a:rPr sz="2700" spc="0" baseline="1517" dirty="0">
                <a:latin typeface="Calibri"/>
                <a:cs typeface="Calibri"/>
              </a:rPr>
              <a:t>ti</a:t>
            </a:r>
            <a:r>
              <a:rPr sz="2700" spc="4" baseline="1517" dirty="0">
                <a:latin typeface="Calibri"/>
                <a:cs typeface="Calibri"/>
              </a:rPr>
              <a:t>vi</a:t>
            </a:r>
            <a:r>
              <a:rPr sz="2700" spc="-9" baseline="1517" dirty="0">
                <a:latin typeface="Calibri"/>
                <a:cs typeface="Calibri"/>
              </a:rPr>
              <a:t>d</a:t>
            </a:r>
            <a:r>
              <a:rPr sz="2700" spc="0" baseline="1517" dirty="0">
                <a:latin typeface="Calibri"/>
                <a:cs typeface="Calibri"/>
              </a:rPr>
              <a:t>a</a:t>
            </a:r>
            <a:r>
              <a:rPr sz="2700" spc="-9" baseline="1517" dirty="0">
                <a:latin typeface="Calibri"/>
                <a:cs typeface="Calibri"/>
              </a:rPr>
              <a:t>d</a:t>
            </a:r>
            <a:r>
              <a:rPr sz="2700" spc="0" baseline="1517" dirty="0">
                <a:latin typeface="Calibri"/>
                <a:cs typeface="Calibri"/>
              </a:rPr>
              <a:t>es</a:t>
            </a:r>
            <a:r>
              <a:rPr sz="2700" spc="9" baseline="1517" dirty="0">
                <a:latin typeface="Calibri"/>
                <a:cs typeface="Calibri"/>
              </a:rPr>
              <a:t> </a:t>
            </a:r>
            <a:r>
              <a:rPr sz="2700" spc="-9" baseline="1517" dirty="0">
                <a:latin typeface="Calibri"/>
                <a:cs typeface="Calibri"/>
              </a:rPr>
              <a:t>d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0" baseline="1517" dirty="0">
                <a:latin typeface="Calibri"/>
                <a:cs typeface="Calibri"/>
              </a:rPr>
              <a:t>a</a:t>
            </a:r>
            <a:r>
              <a:rPr sz="2700" spc="-9" baseline="1517" dirty="0">
                <a:latin typeface="Calibri"/>
                <a:cs typeface="Calibri"/>
              </a:rPr>
              <a:t>r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0" baseline="1517" dirty="0">
                <a:latin typeface="Calibri"/>
                <a:cs typeface="Calibri"/>
              </a:rPr>
              <a:t>as    </a:t>
            </a:r>
            <a:r>
              <a:rPr sz="2700" spc="401" baseline="1517" dirty="0">
                <a:latin typeface="Calibri"/>
                <a:cs typeface="Calibri"/>
              </a:rPr>
              <a:t> </a:t>
            </a:r>
            <a:r>
              <a:rPr sz="2700" spc="4" baseline="1517" dirty="0">
                <a:latin typeface="Calibri"/>
                <a:cs typeface="Calibri"/>
              </a:rPr>
              <a:t>lí</a:t>
            </a:r>
            <a:r>
              <a:rPr sz="2700" spc="-9" baseline="1517" dirty="0">
                <a:latin typeface="Calibri"/>
                <a:cs typeface="Calibri"/>
              </a:rPr>
              <a:t>p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-9" baseline="1517" dirty="0">
                <a:latin typeface="Calibri"/>
                <a:cs typeface="Calibri"/>
              </a:rPr>
              <a:t>do</a:t>
            </a:r>
            <a:r>
              <a:rPr sz="2700" spc="0" baseline="1517" dirty="0">
                <a:latin typeface="Calibri"/>
                <a:cs typeface="Calibri"/>
              </a:rPr>
              <a:t>s                          </a:t>
            </a:r>
            <a:r>
              <a:rPr sz="2700" spc="129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a</a:t>
            </a:r>
            <a:r>
              <a:rPr sz="2700" spc="-4" baseline="1517" dirty="0">
                <a:latin typeface="Calibri"/>
                <a:cs typeface="Calibri"/>
              </a:rPr>
              <a:t>c</a:t>
            </a:r>
            <a:r>
              <a:rPr sz="2700" spc="0" baseline="1517" dirty="0">
                <a:latin typeface="Calibri"/>
                <a:cs typeface="Calibri"/>
              </a:rPr>
              <a:t>e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spc="0" baseline="1517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5500" y="4468818"/>
            <a:ext cx="8072501" cy="914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 marR="338440">
              <a:lnSpc>
                <a:spcPts val="2160"/>
              </a:lnSpc>
              <a:spcBef>
                <a:spcPts val="433"/>
              </a:spcBef>
            </a:pPr>
            <a:r>
              <a:rPr sz="1800" spc="9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4" dirty="0">
                <a:latin typeface="Calibri"/>
                <a:cs typeface="Calibri"/>
              </a:rPr>
              <a:t>o</a:t>
            </a:r>
            <a:r>
              <a:rPr sz="1800" spc="-19" dirty="0">
                <a:latin typeface="Calibri"/>
                <a:cs typeface="Calibri"/>
              </a:rPr>
              <a:t>t</a:t>
            </a:r>
            <a:r>
              <a:rPr sz="1800" spc="4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-19" dirty="0">
                <a:latin typeface="Calibri"/>
                <a:cs typeface="Calibri"/>
              </a:rPr>
              <a:t>t</a:t>
            </a:r>
            <a:r>
              <a:rPr sz="1800" spc="-4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4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o             </a:t>
            </a:r>
            <a:r>
              <a:rPr sz="1800" spc="366" dirty="0">
                <a:latin typeface="Calibri"/>
                <a:cs typeface="Calibri"/>
              </a:rPr>
              <a:t> </a:t>
            </a:r>
            <a:r>
              <a:rPr sz="1800" spc="-29" dirty="0">
                <a:latin typeface="Calibri"/>
                <a:cs typeface="Calibri"/>
              </a:rPr>
              <a:t>P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9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tic</a:t>
            </a:r>
            <a:r>
              <a:rPr sz="1800" spc="9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p</a:t>
            </a:r>
            <a:r>
              <a:rPr sz="1800" spc="-9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en</a:t>
            </a:r>
            <a:r>
              <a:rPr sz="1800" spc="9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el          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Vi</a:t>
            </a:r>
            <a:r>
              <a:rPr sz="1800" spc="-19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am</a:t>
            </a:r>
            <a:r>
              <a:rPr sz="1800" spc="4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-9" dirty="0">
                <a:latin typeface="Calibri"/>
                <a:cs typeface="Calibri"/>
              </a:rPr>
              <a:t>a</a:t>
            </a:r>
            <a:r>
              <a:rPr sz="1800" spc="0" dirty="0">
                <a:latin typeface="Calibri"/>
                <a:cs typeface="Calibri"/>
              </a:rPr>
              <a:t>s,                   </a:t>
            </a:r>
            <a:r>
              <a:rPr sz="1800" spc="64" dirty="0">
                <a:latin typeface="Calibri"/>
                <a:cs typeface="Calibri"/>
              </a:rPr>
              <a:t> </a:t>
            </a:r>
            <a:r>
              <a:rPr sz="1800" spc="-4" dirty="0">
                <a:latin typeface="Calibri"/>
                <a:cs typeface="Calibri"/>
              </a:rPr>
              <a:t>F</a:t>
            </a:r>
            <a:r>
              <a:rPr sz="1800" spc="-9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u</a:t>
            </a:r>
            <a:r>
              <a:rPr sz="1800" spc="-29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4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,</a:t>
            </a:r>
            <a:r>
              <a:rPr sz="1800" spc="19" dirty="0">
                <a:latin typeface="Calibri"/>
                <a:cs typeface="Calibri"/>
              </a:rPr>
              <a:t> </a:t>
            </a:r>
            <a:r>
              <a:rPr sz="1800" spc="-14" dirty="0">
                <a:latin typeface="Calibri"/>
                <a:cs typeface="Calibri"/>
              </a:rPr>
              <a:t>v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d</a:t>
            </a:r>
            <a:r>
              <a:rPr sz="1800" spc="-9" dirty="0">
                <a:latin typeface="Calibri"/>
                <a:cs typeface="Calibri"/>
              </a:rPr>
              <a:t>u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4" dirty="0">
                <a:latin typeface="Calibri"/>
                <a:cs typeface="Calibri"/>
              </a:rPr>
              <a:t>s</a:t>
            </a:r>
            <a:r>
              <a:rPr sz="1800" spc="0" dirty="0">
                <a:latin typeface="Calibri"/>
                <a:cs typeface="Calibri"/>
              </a:rPr>
              <a:t>, 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4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-4" dirty="0">
                <a:latin typeface="Calibri"/>
                <a:cs typeface="Calibri"/>
              </a:rPr>
              <a:t>u</a:t>
            </a:r>
            <a:r>
              <a:rPr sz="1800" spc="9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ad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4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                </a:t>
            </a:r>
            <a:r>
              <a:rPr sz="1800" spc="31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me</a:t>
            </a:r>
            <a:r>
              <a:rPr sz="1800" spc="-14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9" dirty="0">
                <a:latin typeface="Calibri"/>
                <a:cs typeface="Calibri"/>
              </a:rPr>
              <a:t>bo</a:t>
            </a:r>
            <a:r>
              <a:rPr sz="1800" spc="4" dirty="0">
                <a:latin typeface="Calibri"/>
                <a:cs typeface="Calibri"/>
              </a:rPr>
              <a:t>li</a:t>
            </a:r>
            <a:r>
              <a:rPr sz="1800" spc="0" dirty="0">
                <a:latin typeface="Calibri"/>
                <a:cs typeface="Calibri"/>
              </a:rPr>
              <a:t>smo              </a:t>
            </a:r>
            <a:r>
              <a:rPr sz="1800" spc="20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4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al</a:t>
            </a:r>
            <a:r>
              <a:rPr sz="1800" spc="4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4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y a</a:t>
            </a:r>
            <a:r>
              <a:rPr sz="1800" spc="-9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ua       </a:t>
            </a:r>
            <a:r>
              <a:rPr sz="1800" spc="33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9" dirty="0">
                <a:latin typeface="Calibri"/>
                <a:cs typeface="Calibri"/>
              </a:rPr>
              <a:t>g</a:t>
            </a:r>
            <a:r>
              <a:rPr sz="1800" spc="0" dirty="0">
                <a:latin typeface="Calibri"/>
                <a:cs typeface="Calibri"/>
              </a:rPr>
              <a:t>ua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m</a:t>
            </a:r>
            <a:r>
              <a:rPr sz="1800" spc="9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ne</a:t>
            </a:r>
            <a:r>
              <a:rPr sz="1800" spc="-39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95500" y="5383053"/>
            <a:ext cx="8072501" cy="640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101725"/>
              </a:lnSpc>
              <a:spcBef>
                <a:spcPts val="340"/>
              </a:spcBef>
            </a:pPr>
            <a:r>
              <a:rPr sz="1800" spc="-19" dirty="0">
                <a:latin typeface="Calibri"/>
                <a:cs typeface="Calibri"/>
              </a:rPr>
              <a:t>c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mp</a:t>
            </a:r>
            <a:r>
              <a:rPr sz="1800" spc="4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4" dirty="0">
                <a:latin typeface="Calibri"/>
                <a:cs typeface="Calibri"/>
              </a:rPr>
              <a:t>m</a:t>
            </a:r>
            <a:r>
              <a:rPr sz="1800" spc="0" dirty="0">
                <a:latin typeface="Calibri"/>
                <a:cs typeface="Calibri"/>
              </a:rPr>
              <a:t>e</a:t>
            </a:r>
            <a:r>
              <a:rPr sz="1800" spc="-14" dirty="0">
                <a:latin typeface="Calibri"/>
                <a:cs typeface="Calibri"/>
              </a:rPr>
              <a:t>t</a:t>
            </a:r>
            <a:r>
              <a:rPr sz="1800" spc="0" dirty="0">
                <a:latin typeface="Calibri"/>
                <a:cs typeface="Calibri"/>
              </a:rPr>
              <a:t>a</a:t>
            </a:r>
            <a:r>
              <a:rPr sz="1800" spc="-4" dirty="0">
                <a:latin typeface="Calibri"/>
                <a:cs typeface="Calibri"/>
              </a:rPr>
              <a:t>r</a:t>
            </a:r>
            <a:r>
              <a:rPr sz="1800" spc="4" dirty="0">
                <a:latin typeface="Calibri"/>
                <a:cs typeface="Calibri"/>
              </a:rPr>
              <a:t>i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s        </a:t>
            </a:r>
            <a:r>
              <a:rPr sz="1800" spc="361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No s</a:t>
            </a:r>
            <a:r>
              <a:rPr sz="1800" spc="-14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n</a:t>
            </a:r>
            <a:r>
              <a:rPr sz="1800" spc="0" dirty="0">
                <a:latin typeface="Calibri"/>
                <a:cs typeface="Calibri"/>
              </a:rPr>
              <a:t>eces</a:t>
            </a:r>
            <a:r>
              <a:rPr sz="1800" spc="-4" dirty="0">
                <a:latin typeface="Calibri"/>
                <a:cs typeface="Calibri"/>
              </a:rPr>
              <a:t>a</a:t>
            </a:r>
            <a:r>
              <a:rPr sz="1800" spc="-9" dirty="0">
                <a:latin typeface="Calibri"/>
                <a:cs typeface="Calibri"/>
              </a:rPr>
              <a:t>r</a:t>
            </a:r>
            <a:r>
              <a:rPr sz="1800" spc="4" dirty="0">
                <a:latin typeface="Calibri"/>
                <a:cs typeface="Calibri"/>
              </a:rPr>
              <a:t>i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0" dirty="0">
                <a:latin typeface="Calibri"/>
                <a:cs typeface="Calibri"/>
              </a:rPr>
              <a:t>s     </a:t>
            </a:r>
            <a:r>
              <a:rPr sz="1800" spc="179" dirty="0">
                <a:latin typeface="Calibri"/>
                <a:cs typeface="Calibri"/>
              </a:rPr>
              <a:t> </a:t>
            </a:r>
            <a:r>
              <a:rPr sz="1800" spc="-9" dirty="0">
                <a:latin typeface="Calibri"/>
                <a:cs typeface="Calibri"/>
              </a:rPr>
              <a:t>du</a:t>
            </a:r>
            <a:r>
              <a:rPr sz="1800" spc="4" dirty="0">
                <a:latin typeface="Calibri"/>
                <a:cs typeface="Calibri"/>
              </a:rPr>
              <a:t>l</a:t>
            </a:r>
            <a:r>
              <a:rPr sz="1800" spc="0" dirty="0">
                <a:latin typeface="Calibri"/>
                <a:cs typeface="Calibri"/>
              </a:rPr>
              <a:t>ces                          </a:t>
            </a:r>
            <a:r>
              <a:rPr sz="1800" spc="24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C</a:t>
            </a:r>
            <a:r>
              <a:rPr sz="1800" spc="-9" dirty="0">
                <a:latin typeface="Calibri"/>
                <a:cs typeface="Calibri"/>
              </a:rPr>
              <a:t>ho</a:t>
            </a:r>
            <a:r>
              <a:rPr sz="1800" spc="-19" dirty="0">
                <a:latin typeface="Calibri"/>
                <a:cs typeface="Calibri"/>
              </a:rPr>
              <a:t>c</a:t>
            </a:r>
            <a:r>
              <a:rPr sz="1800" spc="-9" dirty="0">
                <a:latin typeface="Calibri"/>
                <a:cs typeface="Calibri"/>
              </a:rPr>
              <a:t>o</a:t>
            </a:r>
            <a:r>
              <a:rPr sz="1800" spc="4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at</a:t>
            </a:r>
            <a:r>
              <a:rPr sz="1800" spc="0" dirty="0">
                <a:latin typeface="Calibri"/>
                <a:cs typeface="Calibri"/>
              </a:rPr>
              <a:t>es,</a:t>
            </a:r>
            <a:endParaRPr sz="1800">
              <a:latin typeface="Calibri"/>
              <a:cs typeface="Calibri"/>
            </a:endParaRPr>
          </a:p>
          <a:p>
            <a:pPr marR="476413" algn="r">
              <a:lnSpc>
                <a:spcPts val="2165"/>
              </a:lnSpc>
              <a:spcBef>
                <a:spcPts val="108"/>
              </a:spcBef>
            </a:pPr>
            <a:r>
              <a:rPr sz="2700" spc="-50" baseline="1517" dirty="0">
                <a:latin typeface="Calibri"/>
                <a:cs typeface="Calibri"/>
              </a:rPr>
              <a:t>g</a:t>
            </a:r>
            <a:r>
              <a:rPr sz="2700" spc="0" baseline="1517" dirty="0">
                <a:latin typeface="Calibri"/>
                <a:cs typeface="Calibri"/>
              </a:rPr>
              <a:t>al</a:t>
            </a:r>
            <a:r>
              <a:rPr sz="2700" spc="9" baseline="1517" dirty="0">
                <a:latin typeface="Calibri"/>
                <a:cs typeface="Calibri"/>
              </a:rPr>
              <a:t>l</a:t>
            </a:r>
            <a:r>
              <a:rPr sz="2700" spc="0" baseline="1517" dirty="0">
                <a:latin typeface="Calibri"/>
                <a:cs typeface="Calibri"/>
              </a:rPr>
              <a:t>e</a:t>
            </a:r>
            <a:r>
              <a:rPr sz="2700" spc="-19" baseline="1517" dirty="0">
                <a:latin typeface="Calibri"/>
                <a:cs typeface="Calibri"/>
              </a:rPr>
              <a:t>t</a:t>
            </a:r>
            <a:r>
              <a:rPr sz="2700" spc="0" baseline="1517" dirty="0">
                <a:latin typeface="Calibri"/>
                <a:cs typeface="Calibri"/>
              </a:rPr>
              <a:t>a</a:t>
            </a:r>
            <a:r>
              <a:rPr sz="2700" spc="-4" baseline="1517" dirty="0">
                <a:latin typeface="Calibri"/>
                <a:cs typeface="Calibri"/>
              </a:rPr>
              <a:t>s</a:t>
            </a:r>
            <a:r>
              <a:rPr sz="2700" spc="0" baseline="1517" dirty="0">
                <a:latin typeface="Calibri"/>
                <a:cs typeface="Calibri"/>
              </a:rPr>
              <a:t>,</a:t>
            </a:r>
            <a:r>
              <a:rPr sz="2700" spc="9" baseline="1517" dirty="0">
                <a:latin typeface="Calibri"/>
                <a:cs typeface="Calibri"/>
              </a:rPr>
              <a:t> </a:t>
            </a:r>
            <a:r>
              <a:rPr sz="2700" spc="0" baseline="1517" dirty="0">
                <a:latin typeface="Calibri"/>
                <a:cs typeface="Calibri"/>
              </a:rPr>
              <a:t>be</a:t>
            </a:r>
            <a:r>
              <a:rPr sz="2700" spc="-9" baseline="1517" dirty="0">
                <a:latin typeface="Calibri"/>
                <a:cs typeface="Calibri"/>
              </a:rPr>
              <a:t>b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0" baseline="1517" dirty="0">
                <a:latin typeface="Calibri"/>
                <a:cs typeface="Calibri"/>
              </a:rPr>
              <a:t>da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444361" y="1147322"/>
            <a:ext cx="3009773" cy="2247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9787">
              <a:lnSpc>
                <a:spcPts val="7359"/>
              </a:lnSpc>
              <a:spcBef>
                <a:spcPts val="368"/>
              </a:spcBef>
            </a:pPr>
            <a:r>
              <a:rPr sz="7200" spc="0" dirty="0">
                <a:solidFill>
                  <a:srgbClr val="313F46"/>
                </a:solidFill>
                <a:latin typeface="Arial"/>
                <a:cs typeface="Arial"/>
              </a:rPr>
              <a:t>-</a:t>
            </a:r>
            <a:endParaRPr sz="7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44361" y="1381125"/>
            <a:ext cx="3009773" cy="2013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99" y="6781800"/>
            <a:ext cx="12166599" cy="0"/>
          </a:xfrm>
          <a:custGeom>
            <a:avLst/>
            <a:gdLst/>
            <a:ahLst/>
            <a:cxnLst/>
            <a:rect l="l" t="t" r="r" b="b"/>
            <a:pathLst>
              <a:path w="12166599">
                <a:moveTo>
                  <a:pt x="0" y="0"/>
                </a:moveTo>
                <a:lnTo>
                  <a:pt x="12166599" y="0"/>
                </a:lnTo>
              </a:path>
            </a:pathLst>
          </a:custGeom>
          <a:ln w="88899">
            <a:solidFill>
              <a:srgbClr val="7B46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7257" y="604281"/>
            <a:ext cx="2812832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>
                <a:latin typeface="Calibri Light"/>
                <a:cs typeface="Calibri Light"/>
              </a:rPr>
              <a:t>El </a:t>
            </a:r>
            <a:r>
              <a:rPr sz="4800" spc="-44" baseline="3413" dirty="0">
                <a:latin typeface="Calibri Light"/>
                <a:cs typeface="Calibri Light"/>
              </a:rPr>
              <a:t>r</a:t>
            </a:r>
            <a:r>
              <a:rPr sz="4800" spc="0" baseline="3413" dirty="0">
                <a:latin typeface="Calibri Light"/>
                <a:cs typeface="Calibri Light"/>
              </a:rPr>
              <a:t>eq</a:t>
            </a:r>
            <a:r>
              <a:rPr sz="4800" spc="-9" baseline="3413" dirty="0">
                <a:latin typeface="Calibri Light"/>
                <a:cs typeface="Calibri Light"/>
              </a:rPr>
              <a:t>u</a:t>
            </a:r>
            <a:r>
              <a:rPr sz="4800" spc="0" baseline="3413" dirty="0">
                <a:latin typeface="Calibri Light"/>
                <a:cs typeface="Calibri Light"/>
              </a:rPr>
              <a:t>er</a:t>
            </a:r>
            <a:r>
              <a:rPr sz="4800" spc="-14" baseline="3413" dirty="0">
                <a:latin typeface="Calibri Light"/>
                <a:cs typeface="Calibri Light"/>
              </a:rPr>
              <a:t>i</a:t>
            </a:r>
            <a:r>
              <a:rPr sz="4800" spc="0" baseline="3413" dirty="0">
                <a:latin typeface="Calibri Light"/>
                <a:cs typeface="Calibri Light"/>
              </a:rPr>
              <a:t>mie</a:t>
            </a:r>
            <a:r>
              <a:rPr sz="4800" spc="-44" baseline="3413" dirty="0">
                <a:latin typeface="Calibri Light"/>
                <a:cs typeface="Calibri Light"/>
              </a:rPr>
              <a:t>n</a:t>
            </a:r>
            <a:r>
              <a:rPr sz="4800" spc="-29" baseline="3413" dirty="0">
                <a:latin typeface="Calibri Light"/>
                <a:cs typeface="Calibri Light"/>
              </a:rPr>
              <a:t>t</a:t>
            </a:r>
            <a:r>
              <a:rPr sz="4800" spc="0" baseline="3413" dirty="0">
                <a:latin typeface="Calibri Light"/>
                <a:cs typeface="Calibri Light"/>
              </a:rPr>
              <a:t>o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3537" y="604281"/>
            <a:ext cx="1824915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>
                <a:latin typeface="Calibri Light"/>
                <a:cs typeface="Calibri Light"/>
              </a:rPr>
              <a:t>ene</a:t>
            </a:r>
            <a:r>
              <a:rPr sz="4800" spc="-54" baseline="3413" dirty="0">
                <a:latin typeface="Calibri Light"/>
                <a:cs typeface="Calibri Light"/>
              </a:rPr>
              <a:t>r</a:t>
            </a:r>
            <a:r>
              <a:rPr sz="4800" spc="-19" baseline="3413" dirty="0">
                <a:latin typeface="Calibri Light"/>
                <a:cs typeface="Calibri Light"/>
              </a:rPr>
              <a:t>g</a:t>
            </a:r>
            <a:r>
              <a:rPr sz="4800" spc="0" baseline="3413" dirty="0">
                <a:latin typeface="Calibri Light"/>
                <a:cs typeface="Calibri Light"/>
              </a:rPr>
              <a:t>éti</a:t>
            </a:r>
            <a:r>
              <a:rPr sz="4800" spc="-44" baseline="3413" dirty="0">
                <a:latin typeface="Calibri Light"/>
                <a:cs typeface="Calibri Light"/>
              </a:rPr>
              <a:t>c</a:t>
            </a:r>
            <a:r>
              <a:rPr sz="4800" spc="0" baseline="3413" dirty="0">
                <a:latin typeface="Calibri Light"/>
                <a:cs typeface="Calibri Light"/>
              </a:rPr>
              <a:t>o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7019" y="604281"/>
            <a:ext cx="1531938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>
                <a:latin typeface="Calibri Light"/>
                <a:cs typeface="Calibri Light"/>
              </a:rPr>
              <a:t>de</a:t>
            </a:r>
            <a:r>
              <a:rPr sz="4800" spc="-9" baseline="3413" dirty="0">
                <a:latin typeface="Calibri Light"/>
                <a:cs typeface="Calibri Light"/>
              </a:rPr>
              <a:t>p</a:t>
            </a:r>
            <a:r>
              <a:rPr sz="4800" spc="0" baseline="3413" dirty="0">
                <a:latin typeface="Calibri Light"/>
                <a:cs typeface="Calibri Light"/>
              </a:rPr>
              <a:t>en</a:t>
            </a:r>
            <a:r>
              <a:rPr sz="4800" spc="-9" baseline="3413" dirty="0">
                <a:latin typeface="Calibri Light"/>
                <a:cs typeface="Calibri Light"/>
              </a:rPr>
              <a:t>d</a:t>
            </a:r>
            <a:r>
              <a:rPr sz="4800" spc="0" baseline="3413" dirty="0">
                <a:latin typeface="Calibri Light"/>
                <a:cs typeface="Calibri Light"/>
              </a:rPr>
              <a:t>e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8479" y="604281"/>
            <a:ext cx="605528" cy="432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spc="0" baseline="3413" dirty="0">
                <a:latin typeface="Calibri Light"/>
                <a:cs typeface="Calibri Light"/>
              </a:rPr>
              <a:t>de: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257" y="1882521"/>
            <a:ext cx="187752" cy="1915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4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944F71"/>
                </a:solidFill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53"/>
              </a:spcBef>
            </a:pP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44">
              <a:lnSpc>
                <a:spcPct val="101725"/>
              </a:lnSpc>
              <a:spcBef>
                <a:spcPts val="625"/>
              </a:spcBef>
            </a:pP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02"/>
              </a:spcBef>
            </a:pP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857" y="1882521"/>
            <a:ext cx="6608390" cy="4477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3713">
              <a:lnSpc>
                <a:spcPts val="2950"/>
              </a:lnSpc>
              <a:spcBef>
                <a:spcPts val="147"/>
              </a:spcBef>
            </a:pPr>
            <a:r>
              <a:rPr sz="4200" spc="0" baseline="2925" dirty="0">
                <a:solidFill>
                  <a:srgbClr val="944F71"/>
                </a:solidFill>
                <a:latin typeface="Calibri"/>
                <a:cs typeface="Calibri"/>
              </a:rPr>
              <a:t>La</a:t>
            </a:r>
            <a:r>
              <a:rPr sz="4200" spc="4" baseline="2925" dirty="0">
                <a:solidFill>
                  <a:srgbClr val="944F71"/>
                </a:solidFill>
                <a:latin typeface="Calibri"/>
                <a:cs typeface="Calibri"/>
              </a:rPr>
              <a:t> </a:t>
            </a:r>
            <a:r>
              <a:rPr sz="4200" spc="0" baseline="2925" dirty="0">
                <a:solidFill>
                  <a:srgbClr val="944F71"/>
                </a:solidFill>
                <a:latin typeface="Calibri"/>
                <a:cs typeface="Calibri"/>
              </a:rPr>
              <a:t>e</a:t>
            </a:r>
            <a:r>
              <a:rPr sz="4200" spc="14" baseline="2925" dirty="0">
                <a:solidFill>
                  <a:srgbClr val="944F71"/>
                </a:solidFill>
                <a:latin typeface="Calibri"/>
                <a:cs typeface="Calibri"/>
              </a:rPr>
              <a:t>d</a:t>
            </a:r>
            <a:r>
              <a:rPr sz="4200" spc="0" baseline="2925" dirty="0">
                <a:solidFill>
                  <a:srgbClr val="944F71"/>
                </a:solidFill>
                <a:latin typeface="Calibri"/>
                <a:cs typeface="Calibri"/>
              </a:rPr>
              <a:t>a</a:t>
            </a:r>
            <a:r>
              <a:rPr sz="4200" spc="4" baseline="2925" dirty="0">
                <a:solidFill>
                  <a:srgbClr val="944F71"/>
                </a:solidFill>
                <a:latin typeface="Calibri"/>
                <a:cs typeface="Calibri"/>
              </a:rPr>
              <a:t>d</a:t>
            </a:r>
            <a:r>
              <a:rPr sz="4200" spc="0" baseline="2925" dirty="0">
                <a:solidFill>
                  <a:srgbClr val="944F71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63713">
              <a:lnSpc>
                <a:spcPct val="101725"/>
              </a:lnSpc>
              <a:spcBef>
                <a:spcPts val="453"/>
              </a:spcBef>
            </a:pP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El</a:t>
            </a:r>
            <a:r>
              <a:rPr sz="2800" spc="-9" dirty="0">
                <a:solidFill>
                  <a:srgbClr val="944F71"/>
                </a:solidFill>
                <a:latin typeface="Calibri"/>
                <a:cs typeface="Calibri"/>
              </a:rPr>
              <a:t> </a:t>
            </a:r>
            <a:r>
              <a:rPr sz="2800" spc="9" dirty="0">
                <a:solidFill>
                  <a:srgbClr val="944F71"/>
                </a:solidFill>
                <a:latin typeface="Calibri"/>
                <a:cs typeface="Calibri"/>
              </a:rPr>
              <a:t>s</a:t>
            </a:r>
            <a:r>
              <a:rPr sz="2800" spc="-34" dirty="0">
                <a:solidFill>
                  <a:srgbClr val="944F71"/>
                </a:solidFill>
                <a:latin typeface="Calibri"/>
                <a:cs typeface="Calibri"/>
              </a:rPr>
              <a:t>e</a:t>
            </a:r>
            <a:r>
              <a:rPr sz="2800" spc="-75" dirty="0">
                <a:solidFill>
                  <a:srgbClr val="944F71"/>
                </a:solidFill>
                <a:latin typeface="Calibri"/>
                <a:cs typeface="Calibri"/>
              </a:rPr>
              <a:t>x</a:t>
            </a: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o.</a:t>
            </a:r>
            <a:endParaRPr sz="2800">
              <a:latin typeface="Calibri"/>
              <a:cs typeface="Calibri"/>
            </a:endParaRPr>
          </a:p>
          <a:p>
            <a:pPr marL="12700" marR="63713">
              <a:lnSpc>
                <a:spcPct val="101725"/>
              </a:lnSpc>
              <a:spcBef>
                <a:spcPts val="625"/>
              </a:spcBef>
            </a:pP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La</a:t>
            </a:r>
            <a:r>
              <a:rPr sz="2800" spc="4" dirty="0">
                <a:solidFill>
                  <a:srgbClr val="944F71"/>
                </a:solidFill>
                <a:latin typeface="Calibri"/>
                <a:cs typeface="Calibri"/>
              </a:rPr>
              <a:t> </a:t>
            </a: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acti</a:t>
            </a:r>
            <a:r>
              <a:rPr sz="2800" spc="-9" dirty="0">
                <a:solidFill>
                  <a:srgbClr val="944F71"/>
                </a:solidFill>
                <a:latin typeface="Calibri"/>
                <a:cs typeface="Calibri"/>
              </a:rPr>
              <a:t>v</a:t>
            </a: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idad físi</a:t>
            </a:r>
            <a:r>
              <a:rPr sz="2800" spc="-19" dirty="0">
                <a:solidFill>
                  <a:srgbClr val="944F71"/>
                </a:solidFill>
                <a:latin typeface="Calibri"/>
                <a:cs typeface="Calibri"/>
              </a:rPr>
              <a:t>c</a:t>
            </a: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a.</a:t>
            </a:r>
            <a:endParaRPr sz="2800">
              <a:latin typeface="Calibri"/>
              <a:cs typeface="Calibri"/>
            </a:endParaRPr>
          </a:p>
          <a:p>
            <a:pPr marL="12700" marR="63713">
              <a:lnSpc>
                <a:spcPct val="101725"/>
              </a:lnSpc>
              <a:spcBef>
                <a:spcPts val="602"/>
              </a:spcBef>
            </a:pP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M</a:t>
            </a:r>
            <a:r>
              <a:rPr sz="2800" spc="-9" dirty="0">
                <a:solidFill>
                  <a:srgbClr val="944F71"/>
                </a:solidFill>
                <a:latin typeface="Calibri"/>
                <a:cs typeface="Calibri"/>
              </a:rPr>
              <a:t>e</a:t>
            </a:r>
            <a:r>
              <a:rPr sz="2800" spc="-39" dirty="0">
                <a:solidFill>
                  <a:srgbClr val="944F71"/>
                </a:solidFill>
                <a:latin typeface="Calibri"/>
                <a:cs typeface="Calibri"/>
              </a:rPr>
              <a:t>t</a:t>
            </a: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ab</a:t>
            </a:r>
            <a:r>
              <a:rPr sz="2800" spc="4" dirty="0">
                <a:solidFill>
                  <a:srgbClr val="944F71"/>
                </a:solidFill>
                <a:latin typeface="Calibri"/>
                <a:cs typeface="Calibri"/>
              </a:rPr>
              <a:t>o</a:t>
            </a: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l</a:t>
            </a:r>
            <a:r>
              <a:rPr sz="2800" spc="-4" dirty="0">
                <a:solidFill>
                  <a:srgbClr val="944F71"/>
                </a:solidFill>
                <a:latin typeface="Calibri"/>
                <a:cs typeface="Calibri"/>
              </a:rPr>
              <a:t>i</a:t>
            </a:r>
            <a:r>
              <a:rPr sz="2800" spc="0" dirty="0">
                <a:solidFill>
                  <a:srgbClr val="944F71"/>
                </a:solidFill>
                <a:latin typeface="Calibri"/>
                <a:cs typeface="Calibri"/>
              </a:rPr>
              <a:t>smo.</a:t>
            </a:r>
            <a:endParaRPr sz="2800">
              <a:latin typeface="Calibri"/>
              <a:cs typeface="Calibri"/>
            </a:endParaRPr>
          </a:p>
          <a:p>
            <a:pPr marL="2305367">
              <a:lnSpc>
                <a:spcPct val="116129"/>
              </a:lnSpc>
              <a:spcBef>
                <a:spcPts val="1125"/>
              </a:spcBef>
            </a:pPr>
            <a:r>
              <a:rPr sz="2400" spc="0" dirty="0">
                <a:latin typeface="Comic Sans MS"/>
                <a:cs typeface="Comic Sans MS"/>
              </a:rPr>
              <a:t>En</a:t>
            </a:r>
            <a:r>
              <a:rPr sz="2400" spc="9" dirty="0">
                <a:latin typeface="Comic Sans MS"/>
                <a:cs typeface="Comic Sans MS"/>
              </a:rPr>
              <a:t>t</a:t>
            </a:r>
            <a:r>
              <a:rPr sz="2400" spc="4" dirty="0">
                <a:latin typeface="Comic Sans MS"/>
                <a:cs typeface="Comic Sans MS"/>
              </a:rPr>
              <a:t>r</a:t>
            </a:r>
            <a:r>
              <a:rPr sz="2400" spc="0" dirty="0">
                <a:latin typeface="Comic Sans MS"/>
                <a:cs typeface="Comic Sans MS"/>
              </a:rPr>
              <a:t>e</a:t>
            </a:r>
            <a:r>
              <a:rPr sz="2400" spc="-29" dirty="0">
                <a:latin typeface="Comic Sans MS"/>
                <a:cs typeface="Comic Sans MS"/>
              </a:rPr>
              <a:t> </a:t>
            </a:r>
            <a:r>
              <a:rPr sz="2400" spc="0" dirty="0">
                <a:latin typeface="Comic Sans MS"/>
                <a:cs typeface="Comic Sans MS"/>
              </a:rPr>
              <a:t>las</a:t>
            </a:r>
            <a:r>
              <a:rPr sz="2400" spc="-9" dirty="0">
                <a:latin typeface="Comic Sans MS"/>
                <a:cs typeface="Comic Sans MS"/>
              </a:rPr>
              <a:t> </a:t>
            </a:r>
            <a:r>
              <a:rPr sz="2400" spc="0" dirty="0">
                <a:latin typeface="Comic Sans MS"/>
                <a:cs typeface="Comic Sans MS"/>
              </a:rPr>
              <a:t>si</a:t>
            </a:r>
            <a:r>
              <a:rPr sz="2400" spc="4" dirty="0">
                <a:latin typeface="Comic Sans MS"/>
                <a:cs typeface="Comic Sans MS"/>
              </a:rPr>
              <a:t>g</a:t>
            </a:r>
            <a:r>
              <a:rPr sz="2400" spc="-4" dirty="0">
                <a:latin typeface="Comic Sans MS"/>
                <a:cs typeface="Comic Sans MS"/>
              </a:rPr>
              <a:t>u</a:t>
            </a:r>
            <a:r>
              <a:rPr sz="2400" spc="4" dirty="0">
                <a:latin typeface="Comic Sans MS"/>
                <a:cs typeface="Comic Sans MS"/>
              </a:rPr>
              <a:t>i</a:t>
            </a:r>
            <a:r>
              <a:rPr sz="2400" spc="0" dirty="0">
                <a:latin typeface="Comic Sans MS"/>
                <a:cs typeface="Comic Sans MS"/>
              </a:rPr>
              <a:t>e</a:t>
            </a:r>
            <a:r>
              <a:rPr sz="2400" spc="4" dirty="0">
                <a:latin typeface="Comic Sans MS"/>
                <a:cs typeface="Comic Sans MS"/>
              </a:rPr>
              <a:t>nt</a:t>
            </a:r>
            <a:r>
              <a:rPr sz="2400" spc="0" dirty="0">
                <a:latin typeface="Comic Sans MS"/>
                <a:cs typeface="Comic Sans MS"/>
              </a:rPr>
              <a:t>es</a:t>
            </a:r>
            <a:r>
              <a:rPr sz="2400" spc="-19" dirty="0">
                <a:latin typeface="Comic Sans MS"/>
                <a:cs typeface="Comic Sans MS"/>
              </a:rPr>
              <a:t> </a:t>
            </a:r>
            <a:r>
              <a:rPr sz="2400" spc="0" dirty="0">
                <a:latin typeface="Comic Sans MS"/>
                <a:cs typeface="Comic Sans MS"/>
              </a:rPr>
              <a:t>pe</a:t>
            </a:r>
            <a:r>
              <a:rPr sz="2400" spc="4" dirty="0">
                <a:latin typeface="Comic Sans MS"/>
                <a:cs typeface="Comic Sans MS"/>
              </a:rPr>
              <a:t>r</a:t>
            </a:r>
            <a:r>
              <a:rPr sz="2400" spc="-9" dirty="0">
                <a:latin typeface="Comic Sans MS"/>
                <a:cs typeface="Comic Sans MS"/>
              </a:rPr>
              <a:t>s</a:t>
            </a:r>
            <a:r>
              <a:rPr sz="2400" spc="0" dirty="0">
                <a:latin typeface="Comic Sans MS"/>
                <a:cs typeface="Comic Sans MS"/>
              </a:rPr>
              <a:t>ona</a:t>
            </a:r>
            <a:r>
              <a:rPr sz="2400" spc="-14" dirty="0">
                <a:latin typeface="Comic Sans MS"/>
                <a:cs typeface="Comic Sans MS"/>
              </a:rPr>
              <a:t>s</a:t>
            </a:r>
            <a:r>
              <a:rPr sz="2400" spc="0" dirty="0">
                <a:latin typeface="Comic Sans MS"/>
                <a:cs typeface="Comic Sans MS"/>
              </a:rPr>
              <a:t>:</a:t>
            </a:r>
            <a:endParaRPr sz="2400">
              <a:latin typeface="Comic Sans MS"/>
              <a:cs typeface="Comic Sans MS"/>
            </a:endParaRPr>
          </a:p>
          <a:p>
            <a:pPr marL="2305367" marR="63713">
              <a:lnSpc>
                <a:spcPts val="2885"/>
              </a:lnSpc>
              <a:spcBef>
                <a:spcPts val="144"/>
              </a:spcBef>
            </a:pPr>
            <a:r>
              <a:rPr sz="3600" spc="4" baseline="1993" dirty="0">
                <a:latin typeface="Comic Sans MS"/>
                <a:cs typeface="Comic Sans MS"/>
              </a:rPr>
              <a:t>r</a:t>
            </a:r>
            <a:r>
              <a:rPr sz="3600" spc="0" baseline="1993" dirty="0">
                <a:latin typeface="Comic Sans MS"/>
                <a:cs typeface="Comic Sans MS"/>
              </a:rPr>
              <a:t>eq</a:t>
            </a:r>
            <a:r>
              <a:rPr sz="3600" spc="-9" baseline="1993" dirty="0">
                <a:latin typeface="Comic Sans MS"/>
                <a:cs typeface="Comic Sans MS"/>
              </a:rPr>
              <a:t>u</a:t>
            </a:r>
            <a:r>
              <a:rPr sz="3600" spc="4" baseline="1993" dirty="0">
                <a:latin typeface="Comic Sans MS"/>
                <a:cs typeface="Comic Sans MS"/>
              </a:rPr>
              <a:t>i</a:t>
            </a:r>
            <a:r>
              <a:rPr sz="3600" spc="0" baseline="1993" dirty="0">
                <a:latin typeface="Comic Sans MS"/>
                <a:cs typeface="Comic Sans MS"/>
              </a:rPr>
              <a:t>e</a:t>
            </a:r>
            <a:r>
              <a:rPr sz="3600" spc="9" baseline="1993" dirty="0">
                <a:latin typeface="Comic Sans MS"/>
                <a:cs typeface="Comic Sans MS"/>
              </a:rPr>
              <a:t>r</a:t>
            </a:r>
            <a:r>
              <a:rPr sz="3600" spc="0" baseline="1993" dirty="0">
                <a:latin typeface="Comic Sans MS"/>
                <a:cs typeface="Comic Sans MS"/>
              </a:rPr>
              <a:t>e</a:t>
            </a:r>
            <a:r>
              <a:rPr sz="3600" spc="-29" baseline="1993" dirty="0">
                <a:latin typeface="Comic Sans MS"/>
                <a:cs typeface="Comic Sans MS"/>
              </a:rPr>
              <a:t> </a:t>
            </a:r>
            <a:r>
              <a:rPr sz="3600" spc="0" baseline="1993" dirty="0">
                <a:latin typeface="Comic Sans MS"/>
                <a:cs typeface="Comic Sans MS"/>
              </a:rPr>
              <a:t>m</a:t>
            </a:r>
            <a:r>
              <a:rPr sz="3600" spc="-14" baseline="1993" dirty="0">
                <a:latin typeface="Comic Sans MS"/>
                <a:cs typeface="Comic Sans MS"/>
              </a:rPr>
              <a:t>á</a:t>
            </a:r>
            <a:r>
              <a:rPr sz="3600" spc="0" baseline="1993" dirty="0">
                <a:latin typeface="Comic Sans MS"/>
                <a:cs typeface="Comic Sans MS"/>
              </a:rPr>
              <a:t>s </a:t>
            </a:r>
            <a:r>
              <a:rPr sz="3600" spc="4" baseline="1993" dirty="0">
                <a:latin typeface="Comic Sans MS"/>
                <a:cs typeface="Comic Sans MS"/>
              </a:rPr>
              <a:t>e</a:t>
            </a:r>
            <a:r>
              <a:rPr sz="3600" spc="0" baseline="1993" dirty="0">
                <a:latin typeface="Comic Sans MS"/>
                <a:cs typeface="Comic Sans MS"/>
              </a:rPr>
              <a:t>n</a:t>
            </a:r>
            <a:r>
              <a:rPr sz="3600" spc="4" baseline="1993" dirty="0">
                <a:latin typeface="Comic Sans MS"/>
                <a:cs typeface="Comic Sans MS"/>
              </a:rPr>
              <a:t>er</a:t>
            </a:r>
            <a:r>
              <a:rPr sz="3600" spc="0" baseline="1993" dirty="0">
                <a:latin typeface="Comic Sans MS"/>
                <a:cs typeface="Comic Sans MS"/>
              </a:rPr>
              <a:t>g</a:t>
            </a:r>
            <a:r>
              <a:rPr sz="3600" spc="9" baseline="1993" dirty="0">
                <a:latin typeface="Comic Sans MS"/>
                <a:cs typeface="Comic Sans MS"/>
              </a:rPr>
              <a:t>í</a:t>
            </a:r>
            <a:r>
              <a:rPr sz="3600" spc="-9" baseline="1993" dirty="0">
                <a:latin typeface="Comic Sans MS"/>
                <a:cs typeface="Comic Sans MS"/>
              </a:rPr>
              <a:t>a</a:t>
            </a:r>
            <a:r>
              <a:rPr sz="3600" spc="0" baseline="1993" dirty="0">
                <a:latin typeface="Comic Sans MS"/>
                <a:cs typeface="Comic Sans MS"/>
              </a:rPr>
              <a:t>?</a:t>
            </a:r>
            <a:endParaRPr sz="2400">
              <a:latin typeface="Comic Sans MS"/>
              <a:cs typeface="Comic Sans MS"/>
            </a:endParaRPr>
          </a:p>
          <a:p>
            <a:pPr marL="2305367" marR="63713">
              <a:lnSpc>
                <a:spcPct val="116129"/>
              </a:lnSpc>
              <a:spcBef>
                <a:spcPts val="831"/>
              </a:spcBef>
            </a:pPr>
            <a:r>
              <a:rPr sz="2400" spc="0" dirty="0">
                <a:latin typeface="Comic Sans MS"/>
                <a:cs typeface="Comic Sans MS"/>
              </a:rPr>
              <a:t>-Ab</a:t>
            </a:r>
            <a:r>
              <a:rPr sz="2400" spc="-9" dirty="0">
                <a:latin typeface="Comic Sans MS"/>
                <a:cs typeface="Comic Sans MS"/>
              </a:rPr>
              <a:t>u</a:t>
            </a:r>
            <a:r>
              <a:rPr sz="2400" spc="0" dirty="0">
                <a:latin typeface="Comic Sans MS"/>
                <a:cs typeface="Comic Sans MS"/>
              </a:rPr>
              <a:t>elo y </a:t>
            </a:r>
            <a:r>
              <a:rPr sz="2400" spc="-9" dirty="0">
                <a:latin typeface="Comic Sans MS"/>
                <a:cs typeface="Comic Sans MS"/>
              </a:rPr>
              <a:t>ad</a:t>
            </a:r>
            <a:r>
              <a:rPr sz="2400" spc="0" dirty="0">
                <a:latin typeface="Comic Sans MS"/>
                <a:cs typeface="Comic Sans MS"/>
              </a:rPr>
              <a:t>ole</a:t>
            </a:r>
            <a:r>
              <a:rPr sz="2400" spc="-9" dirty="0">
                <a:latin typeface="Comic Sans MS"/>
                <a:cs typeface="Comic Sans MS"/>
              </a:rPr>
              <a:t>s</a:t>
            </a:r>
            <a:r>
              <a:rPr sz="2400" spc="0" dirty="0">
                <a:latin typeface="Comic Sans MS"/>
                <a:cs typeface="Comic Sans MS"/>
              </a:rPr>
              <a:t>c</a:t>
            </a:r>
            <a:r>
              <a:rPr sz="2400" spc="9" dirty="0">
                <a:latin typeface="Comic Sans MS"/>
                <a:cs typeface="Comic Sans MS"/>
              </a:rPr>
              <a:t>e</a:t>
            </a:r>
            <a:r>
              <a:rPr sz="2400" spc="0" dirty="0">
                <a:latin typeface="Comic Sans MS"/>
                <a:cs typeface="Comic Sans MS"/>
              </a:rPr>
              <a:t>n</a:t>
            </a:r>
            <a:r>
              <a:rPr sz="2400" spc="9" dirty="0">
                <a:latin typeface="Comic Sans MS"/>
                <a:cs typeface="Comic Sans MS"/>
              </a:rPr>
              <a:t>t</a:t>
            </a:r>
            <a:r>
              <a:rPr sz="2400" spc="0" dirty="0">
                <a:latin typeface="Comic Sans MS"/>
                <a:cs typeface="Comic Sans MS"/>
              </a:rPr>
              <a:t>e.</a:t>
            </a:r>
            <a:endParaRPr sz="2400">
              <a:latin typeface="Comic Sans MS"/>
              <a:cs typeface="Comic Sans MS"/>
            </a:endParaRPr>
          </a:p>
          <a:p>
            <a:pPr marL="2305367" marR="63713">
              <a:lnSpc>
                <a:spcPct val="116129"/>
              </a:lnSpc>
              <a:spcBef>
                <a:spcPts val="977"/>
              </a:spcBef>
            </a:pPr>
            <a:r>
              <a:rPr sz="2400" spc="0" dirty="0">
                <a:latin typeface="Comic Sans MS"/>
                <a:cs typeface="Comic Sans MS"/>
              </a:rPr>
              <a:t>-Ho</a:t>
            </a:r>
            <a:r>
              <a:rPr sz="2400" spc="-9" dirty="0">
                <a:latin typeface="Comic Sans MS"/>
                <a:cs typeface="Comic Sans MS"/>
              </a:rPr>
              <a:t>m</a:t>
            </a:r>
            <a:r>
              <a:rPr sz="2400" spc="0" dirty="0">
                <a:latin typeface="Comic Sans MS"/>
                <a:cs typeface="Comic Sans MS"/>
              </a:rPr>
              <a:t>bre</a:t>
            </a:r>
            <a:r>
              <a:rPr sz="2400" spc="-9" dirty="0">
                <a:latin typeface="Comic Sans MS"/>
                <a:cs typeface="Comic Sans MS"/>
              </a:rPr>
              <a:t> </a:t>
            </a:r>
            <a:r>
              <a:rPr sz="2400" spc="0" dirty="0">
                <a:latin typeface="Comic Sans MS"/>
                <a:cs typeface="Comic Sans MS"/>
              </a:rPr>
              <a:t>y m</a:t>
            </a:r>
            <a:r>
              <a:rPr sz="2400" spc="-9" dirty="0">
                <a:latin typeface="Comic Sans MS"/>
                <a:cs typeface="Comic Sans MS"/>
              </a:rPr>
              <a:t>u</a:t>
            </a:r>
            <a:r>
              <a:rPr sz="2400" spc="0" dirty="0">
                <a:latin typeface="Comic Sans MS"/>
                <a:cs typeface="Comic Sans MS"/>
              </a:rPr>
              <a:t>jer.</a:t>
            </a:r>
            <a:endParaRPr sz="2400">
              <a:latin typeface="Comic Sans MS"/>
              <a:cs typeface="Comic Sans MS"/>
            </a:endParaRPr>
          </a:p>
          <a:p>
            <a:pPr marL="2305367" marR="63713">
              <a:lnSpc>
                <a:spcPts val="3245"/>
              </a:lnSpc>
              <a:spcBef>
                <a:spcPts val="1137"/>
              </a:spcBef>
            </a:pPr>
            <a:r>
              <a:rPr sz="2400" spc="0" dirty="0">
                <a:latin typeface="Comic Sans MS"/>
                <a:cs typeface="Comic Sans MS"/>
              </a:rPr>
              <a:t>- </a:t>
            </a:r>
            <a:r>
              <a:rPr sz="2400" spc="4" dirty="0">
                <a:latin typeface="Comic Sans MS"/>
                <a:cs typeface="Comic Sans MS"/>
              </a:rPr>
              <a:t>D</a:t>
            </a:r>
            <a:r>
              <a:rPr sz="2400" spc="0" dirty="0">
                <a:latin typeface="Comic Sans MS"/>
                <a:cs typeface="Comic Sans MS"/>
              </a:rPr>
              <a:t>epo</a:t>
            </a:r>
            <a:r>
              <a:rPr sz="2400" spc="9" dirty="0">
                <a:latin typeface="Comic Sans MS"/>
                <a:cs typeface="Comic Sans MS"/>
              </a:rPr>
              <a:t>rt</a:t>
            </a:r>
            <a:r>
              <a:rPr sz="2400" spc="4" dirty="0">
                <a:latin typeface="Comic Sans MS"/>
                <a:cs typeface="Comic Sans MS"/>
              </a:rPr>
              <a:t>i</a:t>
            </a:r>
            <a:r>
              <a:rPr sz="2400" spc="-4" dirty="0">
                <a:latin typeface="Comic Sans MS"/>
                <a:cs typeface="Comic Sans MS"/>
              </a:rPr>
              <a:t>s</a:t>
            </a:r>
            <a:r>
              <a:rPr sz="2400" spc="9" dirty="0">
                <a:latin typeface="Comic Sans MS"/>
                <a:cs typeface="Comic Sans MS"/>
              </a:rPr>
              <a:t>t</a:t>
            </a:r>
            <a:r>
              <a:rPr sz="2400" spc="0" dirty="0">
                <a:latin typeface="Comic Sans MS"/>
                <a:cs typeface="Comic Sans MS"/>
              </a:rPr>
              <a:t>a</a:t>
            </a:r>
            <a:r>
              <a:rPr sz="2400" spc="-59" dirty="0">
                <a:latin typeface="Comic Sans MS"/>
                <a:cs typeface="Comic Sans MS"/>
              </a:rPr>
              <a:t> </a:t>
            </a:r>
            <a:r>
              <a:rPr sz="2400" spc="0" dirty="0">
                <a:latin typeface="Comic Sans MS"/>
                <a:cs typeface="Comic Sans MS"/>
              </a:rPr>
              <a:t>y</a:t>
            </a:r>
            <a:r>
              <a:rPr sz="2400" spc="14" dirty="0">
                <a:latin typeface="Comic Sans MS"/>
                <a:cs typeface="Comic Sans MS"/>
              </a:rPr>
              <a:t> </a:t>
            </a:r>
            <a:r>
              <a:rPr sz="2400" spc="0" dirty="0">
                <a:latin typeface="Comic Sans MS"/>
                <a:cs typeface="Comic Sans MS"/>
              </a:rPr>
              <a:t>un se</a:t>
            </a:r>
            <a:r>
              <a:rPr sz="2400" spc="-9" dirty="0">
                <a:latin typeface="Comic Sans MS"/>
                <a:cs typeface="Comic Sans MS"/>
              </a:rPr>
              <a:t>d</a:t>
            </a:r>
            <a:r>
              <a:rPr sz="2400" spc="0" dirty="0">
                <a:latin typeface="Comic Sans MS"/>
                <a:cs typeface="Comic Sans MS"/>
              </a:rPr>
              <a:t>e</a:t>
            </a:r>
            <a:r>
              <a:rPr sz="2400" spc="9" dirty="0">
                <a:latin typeface="Comic Sans MS"/>
                <a:cs typeface="Comic Sans MS"/>
              </a:rPr>
              <a:t>nt</a:t>
            </a:r>
            <a:r>
              <a:rPr sz="2400" spc="-4" dirty="0">
                <a:latin typeface="Comic Sans MS"/>
                <a:cs typeface="Comic Sans MS"/>
              </a:rPr>
              <a:t>a</a:t>
            </a:r>
            <a:r>
              <a:rPr sz="2400" spc="4" dirty="0">
                <a:latin typeface="Comic Sans MS"/>
                <a:cs typeface="Comic Sans MS"/>
              </a:rPr>
              <a:t>ri</a:t>
            </a:r>
            <a:r>
              <a:rPr sz="2400" spc="0" dirty="0">
                <a:latin typeface="Comic Sans MS"/>
                <a:cs typeface="Comic Sans MS"/>
              </a:rPr>
              <a:t>o.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4493" y="4016887"/>
            <a:ext cx="9584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0" baseline="1993" dirty="0">
                <a:latin typeface="Comic Sans MS"/>
                <a:cs typeface="Comic Sans MS"/>
              </a:rPr>
              <a:t>¿q</a:t>
            </a:r>
            <a:r>
              <a:rPr sz="3600" spc="-14" baseline="1993" dirty="0">
                <a:latin typeface="Comic Sans MS"/>
                <a:cs typeface="Comic Sans MS"/>
              </a:rPr>
              <a:t>u</a:t>
            </a:r>
            <a:r>
              <a:rPr sz="3600" spc="4" baseline="1993" dirty="0">
                <a:latin typeface="Comic Sans MS"/>
                <a:cs typeface="Comic Sans MS"/>
              </a:rPr>
              <a:t>i</a:t>
            </a:r>
            <a:r>
              <a:rPr sz="3600" spc="0" baseline="1993" dirty="0">
                <a:latin typeface="Comic Sans MS"/>
                <a:cs typeface="Comic Sans MS"/>
              </a:rPr>
              <a:t>én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779</Words>
  <Application>Microsoft Office PowerPoint</Application>
  <PresentationFormat>Panorámica</PresentationFormat>
  <Paragraphs>95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Comic Sans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Virginia Barragan Erazo</cp:lastModifiedBy>
  <cp:revision>19</cp:revision>
  <dcterms:modified xsi:type="dcterms:W3CDTF">2024-10-14T13:26:56Z</dcterms:modified>
</cp:coreProperties>
</file>