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3" r:id="rId3"/>
    <p:sldId id="266" r:id="rId4"/>
    <p:sldId id="264" r:id="rId5"/>
    <p:sldId id="257" r:id="rId6"/>
    <p:sldId id="265" r:id="rId7"/>
    <p:sldId id="258" r:id="rId8"/>
    <p:sldId id="259" r:id="rId9"/>
    <p:sldId id="267" r:id="rId10"/>
    <p:sldId id="268" r:id="rId11"/>
    <p:sldId id="261" r:id="rId12"/>
    <p:sldId id="262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C2AC-4D8A-4F55-B673-737F0CD1A87C}" type="datetimeFigureOut">
              <a:rPr lang="es-ES" smtClean="0"/>
              <a:t>29/04/2022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A2E1F6-75C9-44C6-BF94-87F3C323BF9B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C2AC-4D8A-4F55-B673-737F0CD1A87C}" type="datetimeFigureOut">
              <a:rPr lang="es-ES" smtClean="0"/>
              <a:t>29/04/2022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1F6-75C9-44C6-BF94-87F3C323BF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C2AC-4D8A-4F55-B673-737F0CD1A87C}" type="datetimeFigureOut">
              <a:rPr lang="es-ES" smtClean="0"/>
              <a:t>29/04/2022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1F6-75C9-44C6-BF94-87F3C323BF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C2AC-4D8A-4F55-B673-737F0CD1A87C}" type="datetimeFigureOut">
              <a:rPr lang="es-ES" smtClean="0"/>
              <a:t>29/04/2022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1F6-75C9-44C6-BF94-87F3C323BF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C2AC-4D8A-4F55-B673-737F0CD1A87C}" type="datetimeFigureOut">
              <a:rPr lang="es-ES" smtClean="0"/>
              <a:t>29/04/2022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1F6-75C9-44C6-BF94-87F3C323BF9B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C2AC-4D8A-4F55-B673-737F0CD1A87C}" type="datetimeFigureOut">
              <a:rPr lang="es-ES" smtClean="0"/>
              <a:t>29/04/2022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1F6-75C9-44C6-BF94-87F3C323BF9B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C2AC-4D8A-4F55-B673-737F0CD1A87C}" type="datetimeFigureOut">
              <a:rPr lang="es-ES" smtClean="0"/>
              <a:t>29/04/2022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1F6-75C9-44C6-BF94-87F3C323BF9B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C2AC-4D8A-4F55-B673-737F0CD1A87C}" type="datetimeFigureOut">
              <a:rPr lang="es-ES" smtClean="0"/>
              <a:t>29/04/2022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1F6-75C9-44C6-BF94-87F3C323BF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C2AC-4D8A-4F55-B673-737F0CD1A87C}" type="datetimeFigureOut">
              <a:rPr lang="es-ES" smtClean="0"/>
              <a:t>29/04/2022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1F6-75C9-44C6-BF94-87F3C323BF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C2AC-4D8A-4F55-B673-737F0CD1A87C}" type="datetimeFigureOut">
              <a:rPr lang="es-ES" smtClean="0"/>
              <a:t>29/04/2022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1F6-75C9-44C6-BF94-87F3C323BF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C2AC-4D8A-4F55-B673-737F0CD1A87C}" type="datetimeFigureOut">
              <a:rPr lang="es-ES" smtClean="0"/>
              <a:t>29/04/2022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1F6-75C9-44C6-BF94-87F3C323BF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EFEC2AC-4D8A-4F55-B673-737F0CD1A87C}" type="datetimeFigureOut">
              <a:rPr lang="es-ES" smtClean="0"/>
              <a:t>29/04/2022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AA2E1F6-75C9-44C6-BF94-87F3C323BF9B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ESTRUCTURAS DE CONTROL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LADY ESPINOZA</a:t>
            </a:r>
          </a:p>
        </p:txBody>
      </p:sp>
    </p:spTree>
    <p:extLst>
      <p:ext uri="{BB962C8B-B14F-4D97-AF65-F5344CB8AC3E}">
        <p14:creationId xmlns:p14="http://schemas.microsoft.com/office/powerpoint/2010/main" val="488214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861E44-1286-4DCF-A83C-FEE4E7B59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Bucles de repetición</a:t>
            </a:r>
            <a:br>
              <a:rPr lang="es-EC" dirty="0"/>
            </a:br>
            <a:br>
              <a:rPr lang="es-ES" dirty="0"/>
            </a:br>
            <a:r>
              <a:rPr lang="es-ES" dirty="0" err="1"/>
              <a:t>while</a:t>
            </a:r>
            <a:r>
              <a:rPr lang="es-ES" dirty="0"/>
              <a:t>  (mientras)</a:t>
            </a:r>
            <a:endParaRPr lang="es-EC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6F01E36-F72E-40D6-81D7-47CE4B1F3F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588" t="23400" r="24013" b="14444"/>
          <a:stretch/>
        </p:blipFill>
        <p:spPr>
          <a:xfrm>
            <a:off x="2267744" y="1744216"/>
            <a:ext cx="4608512" cy="3196952"/>
          </a:xfrm>
          <a:prstGeom prst="rect">
            <a:avLst/>
          </a:prstGeom>
        </p:spPr>
      </p:pic>
      <p:sp>
        <p:nvSpPr>
          <p:cNvPr id="8" name="2 Marcador de contenido">
            <a:extLst>
              <a:ext uri="{FF2B5EF4-FFF2-40B4-BE49-F238E27FC236}">
                <a16:creationId xmlns:a16="http://schemas.microsoft.com/office/drawing/2014/main" id="{025CB6AA-DE0D-478D-B9B4-6C01C38EC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4653136"/>
            <a:ext cx="8229600" cy="3008312"/>
          </a:xfrm>
        </p:spPr>
        <p:txBody>
          <a:bodyPr/>
          <a:lstStyle/>
          <a:p>
            <a:r>
              <a:rPr lang="es-ES" dirty="0" err="1"/>
              <a:t>while</a:t>
            </a:r>
            <a:r>
              <a:rPr lang="es-ES" dirty="0"/>
              <a:t>(condición)  </a:t>
            </a:r>
          </a:p>
          <a:p>
            <a:pPr marL="0" indent="0">
              <a:buNone/>
            </a:pPr>
            <a:r>
              <a:rPr lang="es-ES" dirty="0"/>
              <a:t>    {</a:t>
            </a:r>
          </a:p>
          <a:p>
            <a:pPr marL="0" indent="0">
              <a:buNone/>
            </a:pPr>
            <a:r>
              <a:rPr lang="es-ES" dirty="0"/>
              <a:t>           sentencias; // Mientras la condición se cumple</a:t>
            </a:r>
          </a:p>
          <a:p>
            <a:pPr marL="0" indent="0">
              <a:buNone/>
            </a:pPr>
            <a:r>
              <a:rPr lang="es-ES" dirty="0"/>
              <a:t>     }</a:t>
            </a:r>
          </a:p>
        </p:txBody>
      </p:sp>
    </p:spTree>
    <p:extLst>
      <p:ext uri="{BB962C8B-B14F-4D97-AF65-F5344CB8AC3E}">
        <p14:creationId xmlns:p14="http://schemas.microsoft.com/office/powerpoint/2010/main" val="1590629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 anchor="b">
            <a:normAutofit/>
          </a:bodyPr>
          <a:lstStyle/>
          <a:p>
            <a:r>
              <a:rPr lang="es-ES" dirty="0"/>
              <a:t>Do </a:t>
            </a:r>
            <a:r>
              <a:rPr lang="es-ES" dirty="0" err="1"/>
              <a:t>while</a:t>
            </a:r>
            <a:r>
              <a:rPr lang="es-ES" dirty="0"/>
              <a:t> (haga mientras)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C2E7BED-78C4-4C4D-BF34-BA9B3D0588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763" t="29000" r="42125" b="20044"/>
          <a:stretch/>
        </p:blipFill>
        <p:spPr>
          <a:xfrm>
            <a:off x="5237521" y="1600200"/>
            <a:ext cx="2859957" cy="4525963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23528" y="2204864"/>
            <a:ext cx="4041648" cy="4526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do</a:t>
            </a:r>
          </a:p>
          <a:p>
            <a:pPr marL="0" indent="0">
              <a:buNone/>
            </a:pPr>
            <a:r>
              <a:rPr lang="es-ES" dirty="0"/>
              <a:t>{</a:t>
            </a:r>
          </a:p>
          <a:p>
            <a:pPr marL="0" indent="0">
              <a:buNone/>
            </a:pPr>
            <a:r>
              <a:rPr lang="es-ES" dirty="0"/>
              <a:t>     sentencias;</a:t>
            </a:r>
          </a:p>
          <a:p>
            <a:pPr marL="0" indent="0">
              <a:buNone/>
            </a:pPr>
            <a:r>
              <a:rPr lang="es-ES" dirty="0"/>
              <a:t>     </a:t>
            </a:r>
          </a:p>
          <a:p>
            <a:pPr marL="0" indent="0">
              <a:buNone/>
            </a:pPr>
            <a:r>
              <a:rPr lang="es-ES" dirty="0"/>
              <a:t>}</a:t>
            </a:r>
            <a:r>
              <a:rPr lang="es-ES" dirty="0" err="1"/>
              <a:t>while</a:t>
            </a:r>
            <a:r>
              <a:rPr lang="es-ES" dirty="0"/>
              <a:t>(condición);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64B3EEE-1999-4EB8-9B0B-C8DFB3D5B5D2}"/>
              </a:ext>
            </a:extLst>
          </p:cNvPr>
          <p:cNvSpPr txBox="1"/>
          <p:nvPr/>
        </p:nvSpPr>
        <p:spPr>
          <a:xfrm>
            <a:off x="182046" y="4796135"/>
            <a:ext cx="48220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s-ES" dirty="0"/>
              <a:t> /*se repite el bucle mientas la   condición es                                                                       verdadera*/</a:t>
            </a:r>
          </a:p>
        </p:txBody>
      </p:sp>
    </p:spTree>
    <p:extLst>
      <p:ext uri="{BB962C8B-B14F-4D97-AF65-F5344CB8AC3E}">
        <p14:creationId xmlns:p14="http://schemas.microsoft.com/office/powerpoint/2010/main" val="3217739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42531"/>
            <a:ext cx="8229600" cy="1600200"/>
          </a:xfrm>
        </p:spPr>
        <p:txBody>
          <a:bodyPr anchor="b">
            <a:normAutofit/>
          </a:bodyPr>
          <a:lstStyle/>
          <a:p>
            <a:r>
              <a:rPr lang="es-ES" dirty="0" err="1"/>
              <a:t>for</a:t>
            </a: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B20D564-1EF5-4231-BA15-7C8BFF5F5C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08" t="18208" r="30567" b="11351"/>
          <a:stretch/>
        </p:blipFill>
        <p:spPr>
          <a:xfrm>
            <a:off x="4610168" y="2077429"/>
            <a:ext cx="4168072" cy="4832517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7590616" cy="4526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for(</a:t>
            </a:r>
            <a:r>
              <a:rPr lang="pt-BR" dirty="0" err="1"/>
              <a:t>int</a:t>
            </a:r>
            <a:r>
              <a:rPr lang="pt-BR" dirty="0"/>
              <a:t> i = valor inicial; i &lt;= valor final; i = i + </a:t>
            </a:r>
            <a:r>
              <a:rPr lang="pt-BR" dirty="0" err="1"/>
              <a:t>paso</a:t>
            </a:r>
            <a:r>
              <a:rPr lang="pt-BR" dirty="0"/>
              <a:t>) </a:t>
            </a:r>
          </a:p>
          <a:p>
            <a:pPr marL="0" indent="0">
              <a:buNone/>
            </a:pPr>
            <a:r>
              <a:rPr lang="pt-BR" dirty="0"/>
              <a:t>{ </a:t>
            </a:r>
          </a:p>
          <a:p>
            <a:pPr marL="0" indent="0">
              <a:buNone/>
            </a:pPr>
            <a:r>
              <a:rPr lang="pt-BR" dirty="0"/>
              <a:t>	....</a:t>
            </a:r>
          </a:p>
          <a:p>
            <a:pPr marL="0" indent="0">
              <a:buNone/>
            </a:pPr>
            <a:r>
              <a:rPr lang="pt-BR" dirty="0"/>
              <a:t>	.... </a:t>
            </a:r>
          </a:p>
          <a:p>
            <a:pPr marL="0" indent="0">
              <a:buNone/>
            </a:pPr>
            <a:r>
              <a:rPr lang="pt-BR" dirty="0"/>
              <a:t>	Sentencias;</a:t>
            </a:r>
          </a:p>
          <a:p>
            <a:pPr marL="0" indent="0">
              <a:buNone/>
            </a:pPr>
            <a:r>
              <a:rPr lang="pt-BR" dirty="0"/>
              <a:t>	.... </a:t>
            </a:r>
          </a:p>
          <a:p>
            <a:pPr marL="0" indent="0">
              <a:buNone/>
            </a:pPr>
            <a:r>
              <a:rPr lang="pt-BR" dirty="0"/>
              <a:t>	.... </a:t>
            </a:r>
          </a:p>
          <a:p>
            <a:pPr marL="0" indent="0">
              <a:buNone/>
            </a:pPr>
            <a:r>
              <a:rPr lang="pt-BR" dirty="0"/>
              <a:t>	....</a:t>
            </a:r>
          </a:p>
          <a:p>
            <a:pPr marL="0" indent="0">
              <a:buNone/>
            </a:pPr>
            <a:r>
              <a:rPr lang="pt-BR" dirty="0"/>
              <a:t>}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0903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D15A5-7734-4097-9CA1-725C0DE3E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Que son?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A6574A-7E91-4126-AB5C-8F1296953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/>
              <a:t>Las </a:t>
            </a:r>
            <a:r>
              <a:rPr lang="es-ES" b="1" dirty="0"/>
              <a:t>estructuras de control</a:t>
            </a:r>
            <a:r>
              <a:rPr lang="es-ES" dirty="0"/>
              <a:t> se utilizan para controlar el flujo de un programa, son métodos que permiten especificar el orden en el cual se ejecutarán las instrucciones en un algoritmo.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37540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D3CFD-1C5D-4CD9-8CAD-47736FBD1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Se clasifican: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83854A-ACBA-4919-A9A8-872CC7D5D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C" dirty="0"/>
              <a:t>Estructuras condicionales</a:t>
            </a:r>
          </a:p>
          <a:p>
            <a:endParaRPr lang="es-EC" dirty="0"/>
          </a:p>
          <a:p>
            <a:pPr lvl="2"/>
            <a:r>
              <a:rPr lang="es-EC" sz="3200" dirty="0"/>
              <a:t>If</a:t>
            </a:r>
          </a:p>
          <a:p>
            <a:pPr lvl="2"/>
            <a:r>
              <a:rPr lang="es-EC" sz="3200" dirty="0"/>
              <a:t>switch()</a:t>
            </a:r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r>
              <a:rPr lang="es-EC" dirty="0"/>
              <a:t>Estructuras repetitivas</a:t>
            </a:r>
          </a:p>
          <a:p>
            <a:pPr lvl="2"/>
            <a:r>
              <a:rPr lang="es-EC" sz="3200" dirty="0" err="1"/>
              <a:t>While</a:t>
            </a:r>
            <a:r>
              <a:rPr lang="es-EC" sz="3200" dirty="0"/>
              <a:t>()</a:t>
            </a:r>
          </a:p>
          <a:p>
            <a:pPr lvl="2"/>
            <a:r>
              <a:rPr lang="es-EC" sz="3200" dirty="0"/>
              <a:t>Do-</a:t>
            </a:r>
            <a:r>
              <a:rPr lang="es-EC" sz="3200" dirty="0" err="1"/>
              <a:t>while</a:t>
            </a:r>
            <a:r>
              <a:rPr lang="es-EC" sz="3200" dirty="0"/>
              <a:t>()</a:t>
            </a:r>
          </a:p>
          <a:p>
            <a:pPr lvl="2"/>
            <a:r>
              <a:rPr lang="es-EC" sz="3200" dirty="0" err="1"/>
              <a:t>for</a:t>
            </a: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3625049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D76282-0678-44C9-BBBB-DFE90DE89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if (si)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CF1A0A7-5B84-43E0-BF61-EC1A50BF91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526" t="16401" r="29525" b="10801"/>
          <a:stretch/>
        </p:blipFill>
        <p:spPr>
          <a:xfrm>
            <a:off x="2699792" y="1700808"/>
            <a:ext cx="4392488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758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if</a:t>
            </a:r>
            <a:r>
              <a:rPr lang="es-ES" dirty="0"/>
              <a:t>  (si)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Estructura de control en </a:t>
            </a:r>
            <a:r>
              <a:rPr lang="es-ES" dirty="0" err="1"/>
              <a:t>c++</a:t>
            </a:r>
            <a:r>
              <a:rPr lang="es-ES" dirty="0"/>
              <a:t> permite realizar preguntas o condicionantes de la siguiente forma: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err="1"/>
              <a:t>if</a:t>
            </a:r>
            <a:r>
              <a:rPr lang="es-ES" dirty="0"/>
              <a:t> (condición)</a:t>
            </a:r>
          </a:p>
          <a:p>
            <a:pPr marL="0" indent="0">
              <a:buNone/>
            </a:pPr>
            <a:r>
              <a:rPr lang="es-ES" dirty="0"/>
              <a:t>{</a:t>
            </a:r>
          </a:p>
          <a:p>
            <a:pPr marL="0" indent="0">
              <a:buNone/>
            </a:pPr>
            <a:r>
              <a:rPr lang="es-ES" dirty="0"/>
              <a:t>     sentencia;   //si la condición es afirmativa</a:t>
            </a:r>
          </a:p>
          <a:p>
            <a:pPr marL="0" indent="0">
              <a:buNone/>
            </a:pPr>
            <a:r>
              <a:rPr lang="es-ES" dirty="0"/>
              <a:t>}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5855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3E2C07C-B4EA-4D37-936E-9A14D80F85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14" t="19202" r="16138" b="6600"/>
          <a:stretch/>
        </p:blipFill>
        <p:spPr>
          <a:xfrm>
            <a:off x="1115616" y="332656"/>
            <a:ext cx="7760560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667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if</a:t>
            </a:r>
            <a:r>
              <a:rPr lang="es-ES" dirty="0"/>
              <a:t> (si)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4273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ES" dirty="0" err="1"/>
              <a:t>if</a:t>
            </a:r>
            <a:r>
              <a:rPr lang="es-ES" dirty="0"/>
              <a:t> (condición)</a:t>
            </a:r>
          </a:p>
          <a:p>
            <a:pPr marL="0" indent="0">
              <a:buNone/>
            </a:pPr>
            <a:r>
              <a:rPr lang="es-ES" dirty="0"/>
              <a:t>{</a:t>
            </a:r>
          </a:p>
          <a:p>
            <a:pPr marL="0" indent="0">
              <a:buNone/>
            </a:pPr>
            <a:r>
              <a:rPr lang="es-ES" dirty="0"/>
              <a:t>     sentencias;</a:t>
            </a:r>
          </a:p>
          <a:p>
            <a:pPr marL="0" indent="0">
              <a:buNone/>
            </a:pPr>
            <a:r>
              <a:rPr lang="es-ES" dirty="0"/>
              <a:t>      sentencias;   //si la condición es afirmativa</a:t>
            </a:r>
          </a:p>
          <a:p>
            <a:pPr marL="0" indent="0">
              <a:buNone/>
            </a:pPr>
            <a:r>
              <a:rPr lang="es-ES" dirty="0"/>
              <a:t>}</a:t>
            </a:r>
          </a:p>
          <a:p>
            <a:pPr marL="0" indent="0">
              <a:buNone/>
            </a:pPr>
            <a:r>
              <a:rPr lang="es-ES" dirty="0" err="1"/>
              <a:t>else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{</a:t>
            </a:r>
          </a:p>
          <a:p>
            <a:pPr marL="0" indent="0">
              <a:buNone/>
            </a:pPr>
            <a:r>
              <a:rPr lang="es-ES" dirty="0"/>
              <a:t>  sentencias;</a:t>
            </a:r>
          </a:p>
          <a:p>
            <a:pPr marL="0" indent="0">
              <a:buNone/>
            </a:pPr>
            <a:r>
              <a:rPr lang="es-ES" dirty="0"/>
              <a:t>   sentencias;  // si la condición es negativa</a:t>
            </a:r>
          </a:p>
          <a:p>
            <a:pPr marL="0" indent="0">
              <a:buNone/>
            </a:pPr>
            <a:r>
              <a:rPr lang="es-ES" dirty="0"/>
              <a:t>}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0898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98072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 err="1"/>
              <a:t>if</a:t>
            </a:r>
            <a:r>
              <a:rPr lang="es-ES" dirty="0"/>
              <a:t> (condición)</a:t>
            </a:r>
          </a:p>
          <a:p>
            <a:pPr marL="0" indent="0">
              <a:buNone/>
            </a:pPr>
            <a:r>
              <a:rPr lang="es-ES" dirty="0"/>
              <a:t>{</a:t>
            </a:r>
          </a:p>
          <a:p>
            <a:pPr marL="0" indent="0">
              <a:buNone/>
            </a:pPr>
            <a:r>
              <a:rPr lang="es-ES" dirty="0"/>
              <a:t>     sentencias;</a:t>
            </a:r>
          </a:p>
          <a:p>
            <a:pPr marL="0" indent="0">
              <a:buNone/>
            </a:pPr>
            <a:r>
              <a:rPr lang="es-ES" dirty="0"/>
              <a:t>      sentencias;   //si la condición es afirmativa</a:t>
            </a:r>
          </a:p>
          <a:p>
            <a:pPr marL="0" indent="0">
              <a:buNone/>
            </a:pPr>
            <a:r>
              <a:rPr lang="es-ES" dirty="0"/>
              <a:t>}</a:t>
            </a:r>
          </a:p>
          <a:p>
            <a:pPr marL="0" indent="0">
              <a:buNone/>
            </a:pPr>
            <a:r>
              <a:rPr lang="es-ES" dirty="0" err="1"/>
              <a:t>else</a:t>
            </a:r>
            <a:r>
              <a:rPr lang="es-ES" dirty="0"/>
              <a:t> </a:t>
            </a:r>
            <a:r>
              <a:rPr lang="es-ES" dirty="0" err="1"/>
              <a:t>if</a:t>
            </a:r>
            <a:r>
              <a:rPr lang="es-ES" dirty="0"/>
              <a:t>( condición)</a:t>
            </a:r>
          </a:p>
          <a:p>
            <a:pPr marL="0" indent="0">
              <a:buNone/>
            </a:pPr>
            <a:r>
              <a:rPr lang="es-ES" dirty="0"/>
              <a:t>{</a:t>
            </a:r>
          </a:p>
          <a:p>
            <a:pPr marL="0" indent="0">
              <a:buNone/>
            </a:pPr>
            <a:r>
              <a:rPr lang="es-ES" dirty="0"/>
              <a:t>  sentencias;</a:t>
            </a:r>
          </a:p>
          <a:p>
            <a:pPr marL="0" indent="0">
              <a:buNone/>
            </a:pPr>
            <a:r>
              <a:rPr lang="es-ES" dirty="0"/>
              <a:t>   sentencias;  // si la condición es afirmativa</a:t>
            </a:r>
          </a:p>
          <a:p>
            <a:pPr marL="0" indent="0">
              <a:buNone/>
            </a:pPr>
            <a:r>
              <a:rPr lang="es-ES" dirty="0"/>
              <a:t>}</a:t>
            </a:r>
          </a:p>
          <a:p>
            <a:pPr marL="0" indent="0">
              <a:buNone/>
            </a:pPr>
            <a:r>
              <a:rPr lang="es-ES" dirty="0" err="1"/>
              <a:t>else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{</a:t>
            </a:r>
          </a:p>
          <a:p>
            <a:pPr marL="0" indent="0">
              <a:buNone/>
            </a:pPr>
            <a:r>
              <a:rPr lang="es-ES" dirty="0"/>
              <a:t>  sentencias;</a:t>
            </a:r>
          </a:p>
          <a:p>
            <a:pPr marL="0" indent="0">
              <a:buNone/>
            </a:pPr>
            <a:r>
              <a:rPr lang="es-ES" dirty="0"/>
              <a:t>   sentencias;  // si la condición es negativa</a:t>
            </a:r>
          </a:p>
          <a:p>
            <a:pPr marL="0" indent="0">
              <a:buNone/>
            </a:pPr>
            <a:r>
              <a:rPr lang="es-ES" dirty="0"/>
              <a:t>}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7430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2FE14-D329-4683-8F5E-3581D21AC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switch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E57B31-35A8-494C-AFA0-560E5D79A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>
                <a:effectLst/>
                <a:latin typeface="Times New Roman" panose="02020603050405020304" pitchFamily="18" charset="0"/>
              </a:rPr>
              <a:t>Selección múltiple con la sentencia </a:t>
            </a:r>
            <a:r>
              <a:rPr lang="es-ES" dirty="0">
                <a:effectLst/>
                <a:latin typeface="Courier New" panose="02070309020205020404" pitchFamily="49" charset="0"/>
              </a:rPr>
              <a:t>switch, p</a:t>
            </a:r>
            <a:r>
              <a:rPr lang="es-ES" dirty="0">
                <a:effectLst/>
                <a:latin typeface="Times New Roman" panose="02020603050405020304" pitchFamily="18" charset="0"/>
              </a:rPr>
              <a:t>ermite seleccionar entre varias alternativas posibles</a:t>
            </a:r>
            <a:endParaRPr lang="es-EC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FC18DAE-BFEA-41F2-B945-DC897DCBA1E3}"/>
              </a:ext>
            </a:extLst>
          </p:cNvPr>
          <p:cNvSpPr txBox="1"/>
          <p:nvPr/>
        </p:nvSpPr>
        <p:spPr>
          <a:xfrm>
            <a:off x="460573" y="2710834"/>
            <a:ext cx="583264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>
                <a:effectLst/>
                <a:latin typeface="Courier New" panose="02070309020205020404" pitchFamily="49" charset="0"/>
              </a:rPr>
              <a:t>switch (expresión) </a:t>
            </a:r>
          </a:p>
          <a:p>
            <a:r>
              <a:rPr lang="es-EC" dirty="0">
                <a:effectLst/>
                <a:latin typeface="Courier New" panose="02070309020205020404" pitchFamily="49" charset="0"/>
              </a:rPr>
              <a:t>{</a:t>
            </a:r>
            <a:br>
              <a:rPr lang="es-EC" dirty="0"/>
            </a:br>
            <a:r>
              <a:rPr lang="es-EC" dirty="0"/>
              <a:t>   </a:t>
            </a:r>
            <a:r>
              <a:rPr lang="es-EC" dirty="0">
                <a:effectLst/>
                <a:latin typeface="Courier New" panose="02070309020205020404" pitchFamily="49" charset="0"/>
              </a:rPr>
              <a:t>case </a:t>
            </a:r>
            <a:r>
              <a:rPr lang="es-EC" dirty="0">
                <a:latin typeface="Courier New" panose="02070309020205020404" pitchFamily="49" charset="0"/>
              </a:rPr>
              <a:t>1</a:t>
            </a:r>
            <a:r>
              <a:rPr lang="es-EC" dirty="0">
                <a:effectLst/>
                <a:latin typeface="Courier New" panose="02070309020205020404" pitchFamily="49" charset="0"/>
              </a:rPr>
              <a:t>: </a:t>
            </a:r>
            <a:r>
              <a:rPr lang="es-EC" dirty="0" err="1">
                <a:effectLst/>
                <a:latin typeface="Courier New" panose="02070309020205020404" pitchFamily="49" charset="0"/>
              </a:rPr>
              <a:t>sentencia1</a:t>
            </a:r>
            <a:r>
              <a:rPr lang="es-EC" dirty="0"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s-EC" dirty="0">
                <a:latin typeface="Courier New" panose="02070309020205020404" pitchFamily="49" charset="0"/>
              </a:rPr>
              <a:t>        break;</a:t>
            </a:r>
            <a:br>
              <a:rPr lang="es-EC" dirty="0"/>
            </a:br>
            <a:r>
              <a:rPr lang="es-EC" dirty="0"/>
              <a:t>   </a:t>
            </a:r>
            <a:r>
              <a:rPr lang="es-EC" dirty="0">
                <a:effectLst/>
                <a:latin typeface="Courier New" panose="02070309020205020404" pitchFamily="49" charset="0"/>
              </a:rPr>
              <a:t>case 2: </a:t>
            </a:r>
            <a:r>
              <a:rPr lang="es-EC" dirty="0" err="1">
                <a:effectLst/>
                <a:latin typeface="Courier New" panose="02070309020205020404" pitchFamily="49" charset="0"/>
              </a:rPr>
              <a:t>sentencia2</a:t>
            </a:r>
            <a:r>
              <a:rPr lang="es-EC" dirty="0"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s-EC" dirty="0">
                <a:latin typeface="Courier New" panose="02070309020205020404" pitchFamily="49" charset="0"/>
              </a:rPr>
              <a:t>        break;</a:t>
            </a:r>
            <a:br>
              <a:rPr lang="es-EC" dirty="0"/>
            </a:br>
            <a:r>
              <a:rPr lang="es-EC" dirty="0"/>
              <a:t>    </a:t>
            </a:r>
            <a:r>
              <a:rPr lang="es-EC" dirty="0">
                <a:effectLst/>
                <a:latin typeface="Courier New" panose="02070309020205020404" pitchFamily="49" charset="0"/>
              </a:rPr>
              <a:t>...</a:t>
            </a:r>
            <a:br>
              <a:rPr lang="es-EC" dirty="0"/>
            </a:br>
            <a:endParaRPr lang="es-EC" dirty="0"/>
          </a:p>
          <a:p>
            <a:r>
              <a:rPr lang="es-EC" dirty="0">
                <a:effectLst/>
                <a:latin typeface="Courier New" panose="02070309020205020404" pitchFamily="49" charset="0"/>
              </a:rPr>
              <a:t>  case N: </a:t>
            </a:r>
            <a:r>
              <a:rPr lang="es-EC" dirty="0" err="1">
                <a:effectLst/>
                <a:latin typeface="Courier New" panose="02070309020205020404" pitchFamily="49" charset="0"/>
              </a:rPr>
              <a:t>sentenciaN</a:t>
            </a:r>
            <a:r>
              <a:rPr lang="es-EC" dirty="0"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s-EC" dirty="0">
                <a:latin typeface="Courier New" panose="02070309020205020404" pitchFamily="49" charset="0"/>
              </a:rPr>
              <a:t>        break;</a:t>
            </a:r>
            <a:br>
              <a:rPr lang="es-EC" dirty="0"/>
            </a:br>
            <a:r>
              <a:rPr lang="es-EC" dirty="0"/>
              <a:t>    </a:t>
            </a:r>
            <a:r>
              <a:rPr lang="es-EC" dirty="0">
                <a:effectLst/>
                <a:latin typeface="Courier New" panose="02070309020205020404" pitchFamily="49" charset="0"/>
              </a:rPr>
              <a:t>default: sentencia;</a:t>
            </a:r>
            <a:br>
              <a:rPr lang="es-EC" dirty="0"/>
            </a:br>
            <a:r>
              <a:rPr lang="es-EC" dirty="0">
                <a:effectLst/>
                <a:latin typeface="Courier New" panose="02070309020205020404" pitchFamily="49" charset="0"/>
              </a:rPr>
              <a:t>}</a:t>
            </a:r>
            <a:endParaRPr lang="es-EC" dirty="0"/>
          </a:p>
        </p:txBody>
      </p:sp>
      <p:pic>
        <p:nvPicPr>
          <p:cNvPr id="7" name="Imagen 6" descr="Diagrama&#10;&#10;Descripción generada automáticamente">
            <a:extLst>
              <a:ext uri="{FF2B5EF4-FFF2-40B4-BE49-F238E27FC236}">
                <a16:creationId xmlns:a16="http://schemas.microsoft.com/office/drawing/2014/main" id="{7BE1B84D-DCB6-4152-98EF-976A5FD07D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780928"/>
            <a:ext cx="4772876" cy="290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5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</TotalTime>
  <Words>333</Words>
  <Application>Microsoft Office PowerPoint</Application>
  <PresentationFormat>Presentación en pantalla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Courier New</vt:lpstr>
      <vt:lpstr>Palatino Linotype</vt:lpstr>
      <vt:lpstr>Times New Roman</vt:lpstr>
      <vt:lpstr>Ejecutivo</vt:lpstr>
      <vt:lpstr>ESTRUCTURAS DE CONTROL</vt:lpstr>
      <vt:lpstr>Que son?</vt:lpstr>
      <vt:lpstr>Se clasifican:</vt:lpstr>
      <vt:lpstr>if (si)</vt:lpstr>
      <vt:lpstr>if  (si)</vt:lpstr>
      <vt:lpstr>Presentación de PowerPoint</vt:lpstr>
      <vt:lpstr>if (si)</vt:lpstr>
      <vt:lpstr>Presentación de PowerPoint</vt:lpstr>
      <vt:lpstr>switch</vt:lpstr>
      <vt:lpstr>Bucles de repetición  while  (mientras)</vt:lpstr>
      <vt:lpstr>Do while (haga mientras)</vt:lpstr>
      <vt:lpstr>for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ESTRUCTURAS DE CONTROL</dc:title>
  <dc:creator>User</dc:creator>
  <cp:lastModifiedBy>Lady Marieliza Espinoza Tinoco</cp:lastModifiedBy>
  <cp:revision>6</cp:revision>
  <dcterms:created xsi:type="dcterms:W3CDTF">2017-04-18T16:57:13Z</dcterms:created>
  <dcterms:modified xsi:type="dcterms:W3CDTF">2022-04-29T22:13:16Z</dcterms:modified>
</cp:coreProperties>
</file>