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1" r:id="rId2"/>
    <p:sldId id="280" r:id="rId3"/>
    <p:sldId id="277" r:id="rId4"/>
    <p:sldId id="278" r:id="rId5"/>
    <p:sldId id="279" r:id="rId6"/>
    <p:sldId id="276" r:id="rId7"/>
    <p:sldId id="273" r:id="rId8"/>
    <p:sldId id="275" r:id="rId9"/>
    <p:sldId id="260" r:id="rId10"/>
    <p:sldId id="261" r:id="rId11"/>
    <p:sldId id="270" r:id="rId12"/>
    <p:sldId id="271" r:id="rId13"/>
    <p:sldId id="265" r:id="rId14"/>
    <p:sldId id="274" r:id="rId15"/>
    <p:sldId id="266" r:id="rId16"/>
    <p:sldId id="272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9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C6BBC-8562-4454-AFAB-530683A1391F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769E74-95BD-401C-9B6E-D667E22248E8}">
      <dgm:prSet/>
      <dgm:spPr/>
      <dgm:t>
        <a:bodyPr/>
        <a:lstStyle/>
        <a:p>
          <a:r>
            <a:rPr lang="es-EC" dirty="0" err="1"/>
            <a:t>scanf</a:t>
          </a:r>
          <a:r>
            <a:rPr lang="es-EC" dirty="0"/>
            <a:t>(); permite leer varios tipos de datos de una sola vez, tales como enteros, números decimales o cadenas de caracteres</a:t>
          </a:r>
          <a:endParaRPr lang="en-US" dirty="0"/>
        </a:p>
      </dgm:t>
    </dgm:pt>
    <dgm:pt modelId="{DD921DEB-8509-4B39-B3F7-5FF643CBCF10}" type="parTrans" cxnId="{887D5E32-16DA-4262-B19B-C4E01077C8CE}">
      <dgm:prSet/>
      <dgm:spPr/>
      <dgm:t>
        <a:bodyPr/>
        <a:lstStyle/>
        <a:p>
          <a:endParaRPr lang="en-US"/>
        </a:p>
      </dgm:t>
    </dgm:pt>
    <dgm:pt modelId="{202A913D-57C7-4120-AB2C-B82B06BF214F}" type="sibTrans" cxnId="{887D5E32-16DA-4262-B19B-C4E01077C8CE}">
      <dgm:prSet/>
      <dgm:spPr/>
      <dgm:t>
        <a:bodyPr/>
        <a:lstStyle/>
        <a:p>
          <a:endParaRPr lang="en-US"/>
        </a:p>
      </dgm:t>
    </dgm:pt>
    <dgm:pt modelId="{94061433-C6C9-4388-9EE3-2C60AC7E369E}">
      <dgm:prSet custT="1"/>
      <dgm:spPr/>
      <dgm:t>
        <a:bodyPr/>
        <a:lstStyle/>
        <a:p>
          <a:r>
            <a:rPr lang="es-EC" sz="2400" b="0" i="0" baseline="0" dirty="0" err="1"/>
            <a:t>scanf</a:t>
          </a:r>
          <a:r>
            <a:rPr lang="es-EC" sz="2400" b="0" i="0" baseline="0" dirty="0"/>
            <a:t>("%d", &amp;</a:t>
          </a:r>
          <a:r>
            <a:rPr lang="es-EC" sz="2400" b="0" i="0" baseline="0" dirty="0" err="1"/>
            <a:t>entero1</a:t>
          </a:r>
          <a:r>
            <a:rPr lang="es-EC" sz="2400" b="0" i="0" baseline="0" dirty="0"/>
            <a:t>);</a:t>
          </a:r>
          <a:endParaRPr lang="en-US" sz="2400" dirty="0"/>
        </a:p>
      </dgm:t>
    </dgm:pt>
    <dgm:pt modelId="{2B13F576-8DE5-4EE8-BB79-C0B1EE8787D1}" type="parTrans" cxnId="{BC0376DB-0ABF-45F3-9698-521C4D6F144B}">
      <dgm:prSet/>
      <dgm:spPr/>
      <dgm:t>
        <a:bodyPr/>
        <a:lstStyle/>
        <a:p>
          <a:endParaRPr lang="en-US"/>
        </a:p>
      </dgm:t>
    </dgm:pt>
    <dgm:pt modelId="{E54FFBA4-CFE4-4C6C-8936-DEF69F544877}" type="sibTrans" cxnId="{BC0376DB-0ABF-45F3-9698-521C4D6F144B}">
      <dgm:prSet/>
      <dgm:spPr/>
      <dgm:t>
        <a:bodyPr/>
        <a:lstStyle/>
        <a:p>
          <a:endParaRPr lang="en-US"/>
        </a:p>
      </dgm:t>
    </dgm:pt>
    <dgm:pt modelId="{0F376775-F542-4189-B405-46BDE6B61C4E}">
      <dgm:prSet/>
      <dgm:spPr/>
      <dgm:t>
        <a:bodyPr/>
        <a:lstStyle/>
        <a:p>
          <a:r>
            <a:rPr lang="es-EC" b="1" dirty="0" err="1"/>
            <a:t>cin</a:t>
          </a:r>
          <a:r>
            <a:rPr lang="es-EC" b="1" dirty="0"/>
            <a:t>&gt;&gt; </a:t>
          </a:r>
          <a:r>
            <a:rPr lang="es-EC" dirty="0"/>
            <a:t>se utiliza para introducir datos con el operador &gt;&gt; también sobrecargado.</a:t>
          </a:r>
          <a:endParaRPr lang="en-US" dirty="0"/>
        </a:p>
      </dgm:t>
    </dgm:pt>
    <dgm:pt modelId="{17ABB93E-D74A-46FA-B829-B97CC4CFB861}" type="parTrans" cxnId="{0AC84DD3-232D-4CA2-965B-5A1BB3B7BA63}">
      <dgm:prSet/>
      <dgm:spPr/>
      <dgm:t>
        <a:bodyPr/>
        <a:lstStyle/>
        <a:p>
          <a:endParaRPr lang="en-US"/>
        </a:p>
      </dgm:t>
    </dgm:pt>
    <dgm:pt modelId="{42342301-8ECB-4DFE-B191-A9415C77F698}" type="sibTrans" cxnId="{0AC84DD3-232D-4CA2-965B-5A1BB3B7BA63}">
      <dgm:prSet/>
      <dgm:spPr/>
      <dgm:t>
        <a:bodyPr/>
        <a:lstStyle/>
        <a:p>
          <a:endParaRPr lang="en-US"/>
        </a:p>
      </dgm:t>
    </dgm:pt>
    <dgm:pt modelId="{E1DFBAF5-0A23-4CC2-82D1-2193DE8E420F}">
      <dgm:prSet custT="1"/>
      <dgm:spPr/>
      <dgm:t>
        <a:bodyPr/>
        <a:lstStyle/>
        <a:p>
          <a:r>
            <a:rPr lang="es-EC" sz="2400" dirty="0" err="1"/>
            <a:t>cin</a:t>
          </a:r>
          <a:r>
            <a:rPr lang="es-EC" sz="2400" dirty="0"/>
            <a:t>&gt;&gt;entero;</a:t>
          </a:r>
          <a:endParaRPr lang="en-US" sz="2400" dirty="0"/>
        </a:p>
      </dgm:t>
    </dgm:pt>
    <dgm:pt modelId="{08C2D352-A9C8-4982-86EB-F94E3D24FE4C}" type="parTrans" cxnId="{31B3E3F0-4365-4FAB-8DB0-65F9E4857DCF}">
      <dgm:prSet/>
      <dgm:spPr/>
      <dgm:t>
        <a:bodyPr/>
        <a:lstStyle/>
        <a:p>
          <a:endParaRPr lang="en-US"/>
        </a:p>
      </dgm:t>
    </dgm:pt>
    <dgm:pt modelId="{BDB45F8F-E342-40BA-BB63-E4EAE286B5A5}" type="sibTrans" cxnId="{31B3E3F0-4365-4FAB-8DB0-65F9E4857DCF}">
      <dgm:prSet/>
      <dgm:spPr/>
      <dgm:t>
        <a:bodyPr/>
        <a:lstStyle/>
        <a:p>
          <a:endParaRPr lang="en-US"/>
        </a:p>
      </dgm:t>
    </dgm:pt>
    <dgm:pt modelId="{FA41687E-9536-4CF9-8DEF-CDE2211385CA}">
      <dgm:prSet/>
      <dgm:spPr/>
      <dgm:t>
        <a:bodyPr/>
        <a:lstStyle/>
        <a:p>
          <a:r>
            <a:rPr lang="es-EC" dirty="0" err="1"/>
            <a:t>printf</a:t>
          </a:r>
          <a:r>
            <a:rPr lang="es-EC" dirty="0"/>
            <a:t>();</a:t>
          </a:r>
          <a:r>
            <a:rPr lang="es-ES" dirty="0"/>
            <a:t> permite la </a:t>
          </a:r>
          <a:r>
            <a:rPr lang="es-ES" dirty="0" err="1"/>
            <a:t>visualizacion</a:t>
          </a:r>
          <a:r>
            <a:rPr lang="es-ES" dirty="0"/>
            <a:t> de valores numéricos, caracteres y cadenas de texto por pantalla.</a:t>
          </a:r>
          <a:endParaRPr lang="en-US" dirty="0"/>
        </a:p>
      </dgm:t>
    </dgm:pt>
    <dgm:pt modelId="{241E0552-CAB4-4C3A-BFFA-0F31A11BE070}" type="parTrans" cxnId="{B1C0B565-3CDC-4C94-B420-C3DAA3EAD7F9}">
      <dgm:prSet/>
      <dgm:spPr/>
      <dgm:t>
        <a:bodyPr/>
        <a:lstStyle/>
        <a:p>
          <a:endParaRPr lang="en-US"/>
        </a:p>
      </dgm:t>
    </dgm:pt>
    <dgm:pt modelId="{3B7AD9BD-8CFD-46CB-9948-60C3A588C667}" type="sibTrans" cxnId="{B1C0B565-3CDC-4C94-B420-C3DAA3EAD7F9}">
      <dgm:prSet/>
      <dgm:spPr/>
      <dgm:t>
        <a:bodyPr/>
        <a:lstStyle/>
        <a:p>
          <a:endParaRPr lang="en-US"/>
        </a:p>
      </dgm:t>
    </dgm:pt>
    <dgm:pt modelId="{D2404E17-779A-4E84-9AC5-E8BB2BD506DB}">
      <dgm:prSet custT="1"/>
      <dgm:spPr/>
      <dgm:t>
        <a:bodyPr/>
        <a:lstStyle/>
        <a:p>
          <a:r>
            <a:rPr lang="es-EC" sz="2000" dirty="0" err="1"/>
            <a:t>printf</a:t>
          </a:r>
          <a:r>
            <a:rPr lang="es-EC" sz="2000" dirty="0"/>
            <a:t>("El valor de b es %d \n", b); </a:t>
          </a:r>
          <a:endParaRPr lang="en-US" sz="2000" dirty="0"/>
        </a:p>
      </dgm:t>
    </dgm:pt>
    <dgm:pt modelId="{C27AD242-E5D1-444A-BC47-09446FB7D1DE}" type="parTrans" cxnId="{9B310690-BA97-44FF-BCF6-0F236EBC1311}">
      <dgm:prSet/>
      <dgm:spPr/>
      <dgm:t>
        <a:bodyPr/>
        <a:lstStyle/>
        <a:p>
          <a:endParaRPr lang="en-US"/>
        </a:p>
      </dgm:t>
    </dgm:pt>
    <dgm:pt modelId="{CE44422E-19A8-41FA-B5A9-EA8C4C1E3D62}" type="sibTrans" cxnId="{9B310690-BA97-44FF-BCF6-0F236EBC1311}">
      <dgm:prSet/>
      <dgm:spPr/>
      <dgm:t>
        <a:bodyPr/>
        <a:lstStyle/>
        <a:p>
          <a:endParaRPr lang="en-US"/>
        </a:p>
      </dgm:t>
    </dgm:pt>
    <dgm:pt modelId="{0A6AD559-6F41-4C7F-AE6D-1E623A8A74D6}">
      <dgm:prSet/>
      <dgm:spPr/>
      <dgm:t>
        <a:bodyPr/>
        <a:lstStyle/>
        <a:p>
          <a:r>
            <a:rPr lang="es-EC" sz="1100" dirty="0"/>
            <a:t>El </a:t>
          </a:r>
          <a:r>
            <a:rPr lang="es-EC" sz="1100" b="1" dirty="0" err="1"/>
            <a:t>cout</a:t>
          </a:r>
          <a:r>
            <a:rPr lang="es-EC" sz="1100" dirty="0"/>
            <a:t> permite mostrar por pantalla cualquier tipo de dato, pues el operador &lt;&lt; está sobrecargado para ello. </a:t>
          </a:r>
          <a:endParaRPr lang="en-US" sz="1100" dirty="0"/>
        </a:p>
      </dgm:t>
    </dgm:pt>
    <dgm:pt modelId="{64135B9F-4D96-448D-9EA1-D1D0DA5D98F4}" type="parTrans" cxnId="{7AA17427-0507-4CA2-9656-A7CB39357BC1}">
      <dgm:prSet/>
      <dgm:spPr/>
      <dgm:t>
        <a:bodyPr/>
        <a:lstStyle/>
        <a:p>
          <a:endParaRPr lang="en-US"/>
        </a:p>
      </dgm:t>
    </dgm:pt>
    <dgm:pt modelId="{A3119693-64E7-456E-8940-CF07B71DEAB3}" type="sibTrans" cxnId="{7AA17427-0507-4CA2-9656-A7CB39357BC1}">
      <dgm:prSet/>
      <dgm:spPr/>
      <dgm:t>
        <a:bodyPr/>
        <a:lstStyle/>
        <a:p>
          <a:endParaRPr lang="en-US"/>
        </a:p>
      </dgm:t>
    </dgm:pt>
    <dgm:pt modelId="{3A475B04-E62D-40F6-B8CD-2B839E8671A9}">
      <dgm:prSet custT="1"/>
      <dgm:spPr/>
      <dgm:t>
        <a:bodyPr/>
        <a:lstStyle/>
        <a:p>
          <a:r>
            <a:rPr lang="es-EC" sz="2000" dirty="0" err="1"/>
            <a:t>cout</a:t>
          </a:r>
          <a:r>
            <a:rPr lang="es-EC" sz="2000" dirty="0"/>
            <a:t>&lt;&lt;“valor de a es:”&lt;&lt;a;</a:t>
          </a:r>
          <a:endParaRPr lang="en-US" sz="2000" dirty="0"/>
        </a:p>
      </dgm:t>
    </dgm:pt>
    <dgm:pt modelId="{596EB6BC-8DF8-4600-A048-06BDCDFB882D}" type="parTrans" cxnId="{6D11B06D-F6B3-46AE-9B8A-47534370216C}">
      <dgm:prSet/>
      <dgm:spPr/>
      <dgm:t>
        <a:bodyPr/>
        <a:lstStyle/>
        <a:p>
          <a:endParaRPr lang="en-US"/>
        </a:p>
      </dgm:t>
    </dgm:pt>
    <dgm:pt modelId="{BD72127D-8C8C-42A3-9B97-0586B838109E}" type="sibTrans" cxnId="{6D11B06D-F6B3-46AE-9B8A-47534370216C}">
      <dgm:prSet/>
      <dgm:spPr/>
      <dgm:t>
        <a:bodyPr/>
        <a:lstStyle/>
        <a:p>
          <a:endParaRPr lang="en-US"/>
        </a:p>
      </dgm:t>
    </dgm:pt>
    <dgm:pt modelId="{AE20FE5C-548D-4FB3-9EA3-0436B79E965A}" type="pres">
      <dgm:prSet presAssocID="{E1BC6BBC-8562-4454-AFAB-530683A1391F}" presName="Name0" presStyleCnt="0">
        <dgm:presLayoutVars>
          <dgm:dir/>
          <dgm:animLvl val="lvl"/>
          <dgm:resizeHandles/>
        </dgm:presLayoutVars>
      </dgm:prSet>
      <dgm:spPr/>
    </dgm:pt>
    <dgm:pt modelId="{4EC5E264-7139-45FC-891B-C5F7124AC85A}" type="pres">
      <dgm:prSet presAssocID="{1A769E74-95BD-401C-9B6E-D667E22248E8}" presName="linNode" presStyleCnt="0"/>
      <dgm:spPr/>
    </dgm:pt>
    <dgm:pt modelId="{DCF044EE-78B1-458C-9C52-C9AD4A60AA9C}" type="pres">
      <dgm:prSet presAssocID="{1A769E74-95BD-401C-9B6E-D667E22248E8}" presName="parentShp" presStyleLbl="node1" presStyleIdx="0" presStyleCnt="4">
        <dgm:presLayoutVars>
          <dgm:bulletEnabled val="1"/>
        </dgm:presLayoutVars>
      </dgm:prSet>
      <dgm:spPr/>
    </dgm:pt>
    <dgm:pt modelId="{2E3DDF11-6E85-453A-BEF3-4E64F3039D61}" type="pres">
      <dgm:prSet presAssocID="{1A769E74-95BD-401C-9B6E-D667E22248E8}" presName="childShp" presStyleLbl="bgAccFollowNode1" presStyleIdx="0" presStyleCnt="4">
        <dgm:presLayoutVars>
          <dgm:bulletEnabled val="1"/>
        </dgm:presLayoutVars>
      </dgm:prSet>
      <dgm:spPr/>
    </dgm:pt>
    <dgm:pt modelId="{F064432B-E59E-4982-BE41-0B008608D128}" type="pres">
      <dgm:prSet presAssocID="{202A913D-57C7-4120-AB2C-B82B06BF214F}" presName="spacing" presStyleCnt="0"/>
      <dgm:spPr/>
    </dgm:pt>
    <dgm:pt modelId="{E5977300-D583-416E-83C0-1C483171E1F1}" type="pres">
      <dgm:prSet presAssocID="{0F376775-F542-4189-B405-46BDE6B61C4E}" presName="linNode" presStyleCnt="0"/>
      <dgm:spPr/>
    </dgm:pt>
    <dgm:pt modelId="{A24543DD-8CE1-4BBD-B68B-4BB22ED84A73}" type="pres">
      <dgm:prSet presAssocID="{0F376775-F542-4189-B405-46BDE6B61C4E}" presName="parentShp" presStyleLbl="node1" presStyleIdx="1" presStyleCnt="4">
        <dgm:presLayoutVars>
          <dgm:bulletEnabled val="1"/>
        </dgm:presLayoutVars>
      </dgm:prSet>
      <dgm:spPr/>
    </dgm:pt>
    <dgm:pt modelId="{27FA173B-DD01-477D-9388-EF929AE28D23}" type="pres">
      <dgm:prSet presAssocID="{0F376775-F542-4189-B405-46BDE6B61C4E}" presName="childShp" presStyleLbl="bgAccFollowNode1" presStyleIdx="1" presStyleCnt="4">
        <dgm:presLayoutVars>
          <dgm:bulletEnabled val="1"/>
        </dgm:presLayoutVars>
      </dgm:prSet>
      <dgm:spPr/>
    </dgm:pt>
    <dgm:pt modelId="{1F39558A-642D-4DED-B99E-D0AF7F2D6D03}" type="pres">
      <dgm:prSet presAssocID="{42342301-8ECB-4DFE-B191-A9415C77F698}" presName="spacing" presStyleCnt="0"/>
      <dgm:spPr/>
    </dgm:pt>
    <dgm:pt modelId="{CA525DCD-DC0E-4425-974A-0AF6D2CE62A2}" type="pres">
      <dgm:prSet presAssocID="{FA41687E-9536-4CF9-8DEF-CDE2211385CA}" presName="linNode" presStyleCnt="0"/>
      <dgm:spPr/>
    </dgm:pt>
    <dgm:pt modelId="{21276A06-7E06-4711-960D-0AAB3E040F43}" type="pres">
      <dgm:prSet presAssocID="{FA41687E-9536-4CF9-8DEF-CDE2211385CA}" presName="parentShp" presStyleLbl="node1" presStyleIdx="2" presStyleCnt="4">
        <dgm:presLayoutVars>
          <dgm:bulletEnabled val="1"/>
        </dgm:presLayoutVars>
      </dgm:prSet>
      <dgm:spPr/>
    </dgm:pt>
    <dgm:pt modelId="{2F51E074-9660-4922-ADD6-0D6EC17E5DD4}" type="pres">
      <dgm:prSet presAssocID="{FA41687E-9536-4CF9-8DEF-CDE2211385CA}" presName="childShp" presStyleLbl="bgAccFollowNode1" presStyleIdx="2" presStyleCnt="4">
        <dgm:presLayoutVars>
          <dgm:bulletEnabled val="1"/>
        </dgm:presLayoutVars>
      </dgm:prSet>
      <dgm:spPr/>
    </dgm:pt>
    <dgm:pt modelId="{7D046D7C-2F99-4063-B7AC-360589C620DC}" type="pres">
      <dgm:prSet presAssocID="{3B7AD9BD-8CFD-46CB-9948-60C3A588C667}" presName="spacing" presStyleCnt="0"/>
      <dgm:spPr/>
    </dgm:pt>
    <dgm:pt modelId="{635157D1-B2B1-46BB-BC1C-AB8E15C903E0}" type="pres">
      <dgm:prSet presAssocID="{0A6AD559-6F41-4C7F-AE6D-1E623A8A74D6}" presName="linNode" presStyleCnt="0"/>
      <dgm:spPr/>
    </dgm:pt>
    <dgm:pt modelId="{406A8DA8-28EF-429D-898D-7AF6B22C49A0}" type="pres">
      <dgm:prSet presAssocID="{0A6AD559-6F41-4C7F-AE6D-1E623A8A74D6}" presName="parentShp" presStyleLbl="node1" presStyleIdx="3" presStyleCnt="4">
        <dgm:presLayoutVars>
          <dgm:bulletEnabled val="1"/>
        </dgm:presLayoutVars>
      </dgm:prSet>
      <dgm:spPr/>
    </dgm:pt>
    <dgm:pt modelId="{729259A3-A8F9-4940-9A1F-2C56139375D7}" type="pres">
      <dgm:prSet presAssocID="{0A6AD559-6F41-4C7F-AE6D-1E623A8A74D6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8A66DD01-2C15-4AFD-860D-894EF108A43C}" type="presOf" srcId="{94061433-C6C9-4388-9EE3-2C60AC7E369E}" destId="{2E3DDF11-6E85-453A-BEF3-4E64F3039D61}" srcOrd="0" destOrd="0" presId="urn:microsoft.com/office/officeart/2005/8/layout/vList6"/>
    <dgm:cxn modelId="{10ADAA06-5466-46EE-9F49-58C850DFD861}" type="presOf" srcId="{0F376775-F542-4189-B405-46BDE6B61C4E}" destId="{A24543DD-8CE1-4BBD-B68B-4BB22ED84A73}" srcOrd="0" destOrd="0" presId="urn:microsoft.com/office/officeart/2005/8/layout/vList6"/>
    <dgm:cxn modelId="{7AA17427-0507-4CA2-9656-A7CB39357BC1}" srcId="{E1BC6BBC-8562-4454-AFAB-530683A1391F}" destId="{0A6AD559-6F41-4C7F-AE6D-1E623A8A74D6}" srcOrd="3" destOrd="0" parTransId="{64135B9F-4D96-448D-9EA1-D1D0DA5D98F4}" sibTransId="{A3119693-64E7-456E-8940-CF07B71DEAB3}"/>
    <dgm:cxn modelId="{3DF39131-F38B-4694-B16E-5E5154EB6017}" type="presOf" srcId="{3A475B04-E62D-40F6-B8CD-2B839E8671A9}" destId="{729259A3-A8F9-4940-9A1F-2C56139375D7}" srcOrd="0" destOrd="0" presId="urn:microsoft.com/office/officeart/2005/8/layout/vList6"/>
    <dgm:cxn modelId="{887D5E32-16DA-4262-B19B-C4E01077C8CE}" srcId="{E1BC6BBC-8562-4454-AFAB-530683A1391F}" destId="{1A769E74-95BD-401C-9B6E-D667E22248E8}" srcOrd="0" destOrd="0" parTransId="{DD921DEB-8509-4B39-B3F7-5FF643CBCF10}" sibTransId="{202A913D-57C7-4120-AB2C-B82B06BF214F}"/>
    <dgm:cxn modelId="{B1C0B565-3CDC-4C94-B420-C3DAA3EAD7F9}" srcId="{E1BC6BBC-8562-4454-AFAB-530683A1391F}" destId="{FA41687E-9536-4CF9-8DEF-CDE2211385CA}" srcOrd="2" destOrd="0" parTransId="{241E0552-CAB4-4C3A-BFFA-0F31A11BE070}" sibTransId="{3B7AD9BD-8CFD-46CB-9948-60C3A588C667}"/>
    <dgm:cxn modelId="{8157EA6C-CBFB-4868-A08D-DC8757FCB71F}" type="presOf" srcId="{E1DFBAF5-0A23-4CC2-82D1-2193DE8E420F}" destId="{27FA173B-DD01-477D-9388-EF929AE28D23}" srcOrd="0" destOrd="0" presId="urn:microsoft.com/office/officeart/2005/8/layout/vList6"/>
    <dgm:cxn modelId="{6D11B06D-F6B3-46AE-9B8A-47534370216C}" srcId="{0A6AD559-6F41-4C7F-AE6D-1E623A8A74D6}" destId="{3A475B04-E62D-40F6-B8CD-2B839E8671A9}" srcOrd="0" destOrd="0" parTransId="{596EB6BC-8DF8-4600-A048-06BDCDFB882D}" sibTransId="{BD72127D-8C8C-42A3-9B97-0586B838109E}"/>
    <dgm:cxn modelId="{E1FCAD50-AEDB-4B5D-AED6-1EF154F20DB2}" type="presOf" srcId="{D2404E17-779A-4E84-9AC5-E8BB2BD506DB}" destId="{2F51E074-9660-4922-ADD6-0D6EC17E5DD4}" srcOrd="0" destOrd="0" presId="urn:microsoft.com/office/officeart/2005/8/layout/vList6"/>
    <dgm:cxn modelId="{DFD5B351-2FE2-40C5-8DBD-1B5AC6AD35AF}" type="presOf" srcId="{0A6AD559-6F41-4C7F-AE6D-1E623A8A74D6}" destId="{406A8DA8-28EF-429D-898D-7AF6B22C49A0}" srcOrd="0" destOrd="0" presId="urn:microsoft.com/office/officeart/2005/8/layout/vList6"/>
    <dgm:cxn modelId="{C876078F-D548-47A2-88FE-9036C8EA19D6}" type="presOf" srcId="{FA41687E-9536-4CF9-8DEF-CDE2211385CA}" destId="{21276A06-7E06-4711-960D-0AAB3E040F43}" srcOrd="0" destOrd="0" presId="urn:microsoft.com/office/officeart/2005/8/layout/vList6"/>
    <dgm:cxn modelId="{9B310690-BA97-44FF-BCF6-0F236EBC1311}" srcId="{FA41687E-9536-4CF9-8DEF-CDE2211385CA}" destId="{D2404E17-779A-4E84-9AC5-E8BB2BD506DB}" srcOrd="0" destOrd="0" parTransId="{C27AD242-E5D1-444A-BC47-09446FB7D1DE}" sibTransId="{CE44422E-19A8-41FA-B5A9-EA8C4C1E3D62}"/>
    <dgm:cxn modelId="{0AC84DD3-232D-4CA2-965B-5A1BB3B7BA63}" srcId="{E1BC6BBC-8562-4454-AFAB-530683A1391F}" destId="{0F376775-F542-4189-B405-46BDE6B61C4E}" srcOrd="1" destOrd="0" parTransId="{17ABB93E-D74A-46FA-B829-B97CC4CFB861}" sibTransId="{42342301-8ECB-4DFE-B191-A9415C77F698}"/>
    <dgm:cxn modelId="{BC0376DB-0ABF-45F3-9698-521C4D6F144B}" srcId="{1A769E74-95BD-401C-9B6E-D667E22248E8}" destId="{94061433-C6C9-4388-9EE3-2C60AC7E369E}" srcOrd="0" destOrd="0" parTransId="{2B13F576-8DE5-4EE8-BB79-C0B1EE8787D1}" sibTransId="{E54FFBA4-CFE4-4C6C-8936-DEF69F544877}"/>
    <dgm:cxn modelId="{F1871FE2-FBAC-4C34-AAB3-0C109B1829C4}" type="presOf" srcId="{1A769E74-95BD-401C-9B6E-D667E22248E8}" destId="{DCF044EE-78B1-458C-9C52-C9AD4A60AA9C}" srcOrd="0" destOrd="0" presId="urn:microsoft.com/office/officeart/2005/8/layout/vList6"/>
    <dgm:cxn modelId="{DB5418EF-7D52-4B37-81AA-06C5586BDC1D}" type="presOf" srcId="{E1BC6BBC-8562-4454-AFAB-530683A1391F}" destId="{AE20FE5C-548D-4FB3-9EA3-0436B79E965A}" srcOrd="0" destOrd="0" presId="urn:microsoft.com/office/officeart/2005/8/layout/vList6"/>
    <dgm:cxn modelId="{31B3E3F0-4365-4FAB-8DB0-65F9E4857DCF}" srcId="{0F376775-F542-4189-B405-46BDE6B61C4E}" destId="{E1DFBAF5-0A23-4CC2-82D1-2193DE8E420F}" srcOrd="0" destOrd="0" parTransId="{08C2D352-A9C8-4982-86EB-F94E3D24FE4C}" sibTransId="{BDB45F8F-E342-40BA-BB63-E4EAE286B5A5}"/>
    <dgm:cxn modelId="{B648F600-AE64-4530-AE4F-32C6DD67A794}" type="presParOf" srcId="{AE20FE5C-548D-4FB3-9EA3-0436B79E965A}" destId="{4EC5E264-7139-45FC-891B-C5F7124AC85A}" srcOrd="0" destOrd="0" presId="urn:microsoft.com/office/officeart/2005/8/layout/vList6"/>
    <dgm:cxn modelId="{46B1AF5F-ED33-4FAE-8697-1E88DC23D530}" type="presParOf" srcId="{4EC5E264-7139-45FC-891B-C5F7124AC85A}" destId="{DCF044EE-78B1-458C-9C52-C9AD4A60AA9C}" srcOrd="0" destOrd="0" presId="urn:microsoft.com/office/officeart/2005/8/layout/vList6"/>
    <dgm:cxn modelId="{0159D209-0A96-4134-827B-21CC43D8B787}" type="presParOf" srcId="{4EC5E264-7139-45FC-891B-C5F7124AC85A}" destId="{2E3DDF11-6E85-453A-BEF3-4E64F3039D61}" srcOrd="1" destOrd="0" presId="urn:microsoft.com/office/officeart/2005/8/layout/vList6"/>
    <dgm:cxn modelId="{E7DBD6B3-B741-4803-BC5F-6299A33747EE}" type="presParOf" srcId="{AE20FE5C-548D-4FB3-9EA3-0436B79E965A}" destId="{F064432B-E59E-4982-BE41-0B008608D128}" srcOrd="1" destOrd="0" presId="urn:microsoft.com/office/officeart/2005/8/layout/vList6"/>
    <dgm:cxn modelId="{BA19AC00-7C22-4E2D-A289-1E444DFB30BB}" type="presParOf" srcId="{AE20FE5C-548D-4FB3-9EA3-0436B79E965A}" destId="{E5977300-D583-416E-83C0-1C483171E1F1}" srcOrd="2" destOrd="0" presId="urn:microsoft.com/office/officeart/2005/8/layout/vList6"/>
    <dgm:cxn modelId="{F34DFE60-7563-4EE3-A3DC-23F26E75F3A8}" type="presParOf" srcId="{E5977300-D583-416E-83C0-1C483171E1F1}" destId="{A24543DD-8CE1-4BBD-B68B-4BB22ED84A73}" srcOrd="0" destOrd="0" presId="urn:microsoft.com/office/officeart/2005/8/layout/vList6"/>
    <dgm:cxn modelId="{1C34E318-F679-4242-8AB4-02FBFF20DD72}" type="presParOf" srcId="{E5977300-D583-416E-83C0-1C483171E1F1}" destId="{27FA173B-DD01-477D-9388-EF929AE28D23}" srcOrd="1" destOrd="0" presId="urn:microsoft.com/office/officeart/2005/8/layout/vList6"/>
    <dgm:cxn modelId="{6E1A9068-6835-4BDD-B2A1-227080FD2D27}" type="presParOf" srcId="{AE20FE5C-548D-4FB3-9EA3-0436B79E965A}" destId="{1F39558A-642D-4DED-B99E-D0AF7F2D6D03}" srcOrd="3" destOrd="0" presId="urn:microsoft.com/office/officeart/2005/8/layout/vList6"/>
    <dgm:cxn modelId="{1A1ED2DB-80CF-4C3E-BB2B-01E5CE567926}" type="presParOf" srcId="{AE20FE5C-548D-4FB3-9EA3-0436B79E965A}" destId="{CA525DCD-DC0E-4425-974A-0AF6D2CE62A2}" srcOrd="4" destOrd="0" presId="urn:microsoft.com/office/officeart/2005/8/layout/vList6"/>
    <dgm:cxn modelId="{85BF4A78-38C5-44EA-9785-2A1698D67B66}" type="presParOf" srcId="{CA525DCD-DC0E-4425-974A-0AF6D2CE62A2}" destId="{21276A06-7E06-4711-960D-0AAB3E040F43}" srcOrd="0" destOrd="0" presId="urn:microsoft.com/office/officeart/2005/8/layout/vList6"/>
    <dgm:cxn modelId="{4E07A4D4-81B4-44CC-8E19-039253BBC31E}" type="presParOf" srcId="{CA525DCD-DC0E-4425-974A-0AF6D2CE62A2}" destId="{2F51E074-9660-4922-ADD6-0D6EC17E5DD4}" srcOrd="1" destOrd="0" presId="urn:microsoft.com/office/officeart/2005/8/layout/vList6"/>
    <dgm:cxn modelId="{E4D0E6D5-9D07-4A68-9BBF-E7777E6DC269}" type="presParOf" srcId="{AE20FE5C-548D-4FB3-9EA3-0436B79E965A}" destId="{7D046D7C-2F99-4063-B7AC-360589C620DC}" srcOrd="5" destOrd="0" presId="urn:microsoft.com/office/officeart/2005/8/layout/vList6"/>
    <dgm:cxn modelId="{A82B5AD4-BB8B-4E19-BACD-3F247686ED2E}" type="presParOf" srcId="{AE20FE5C-548D-4FB3-9EA3-0436B79E965A}" destId="{635157D1-B2B1-46BB-BC1C-AB8E15C903E0}" srcOrd="6" destOrd="0" presId="urn:microsoft.com/office/officeart/2005/8/layout/vList6"/>
    <dgm:cxn modelId="{C720BE71-B063-49CD-A2DF-CAE6B1B839BC}" type="presParOf" srcId="{635157D1-B2B1-46BB-BC1C-AB8E15C903E0}" destId="{406A8DA8-28EF-429D-898D-7AF6B22C49A0}" srcOrd="0" destOrd="0" presId="urn:microsoft.com/office/officeart/2005/8/layout/vList6"/>
    <dgm:cxn modelId="{3A4E9E08-5FEE-4D9B-ADBD-CE4AD2203BF3}" type="presParOf" srcId="{635157D1-B2B1-46BB-BC1C-AB8E15C903E0}" destId="{729259A3-A8F9-4940-9A1F-2C56139375D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C777C0-F731-4006-973C-3477A294F589}" type="doc">
      <dgm:prSet loTypeId="urn:microsoft.com/office/officeart/2018/2/layout/IconVerticalSolidList" loCatId="icon" qsTypeId="urn:microsoft.com/office/officeart/2005/8/quickstyle/3d1" qsCatId="3D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7B8AE3E-6262-4B68-BC8B-EAE7A49888FE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system (“cls”); //limpia la pantalla</a:t>
          </a:r>
          <a:endParaRPr lang="en-US"/>
        </a:p>
      </dgm:t>
    </dgm:pt>
    <dgm:pt modelId="{0F32A282-F3F1-42C9-829E-3A73C74463CA}" type="parTrans" cxnId="{E031725C-C0AE-4E90-B4FD-97EC616AD3B0}">
      <dgm:prSet/>
      <dgm:spPr/>
      <dgm:t>
        <a:bodyPr/>
        <a:lstStyle/>
        <a:p>
          <a:endParaRPr lang="en-US"/>
        </a:p>
      </dgm:t>
    </dgm:pt>
    <dgm:pt modelId="{2CE257A8-F8E4-49C7-82E0-F88C93FBAB0C}" type="sibTrans" cxnId="{E031725C-C0AE-4E90-B4FD-97EC616AD3B0}">
      <dgm:prSet/>
      <dgm:spPr/>
      <dgm:t>
        <a:bodyPr/>
        <a:lstStyle/>
        <a:p>
          <a:endParaRPr lang="en-US"/>
        </a:p>
      </dgm:t>
    </dgm:pt>
    <dgm:pt modelId="{2F0B3A93-92DE-4A68-8A9A-D7E7F8833D1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500" dirty="0" err="1"/>
            <a:t>getch</a:t>
          </a:r>
          <a:r>
            <a:rPr lang="es-ES" sz="2500" dirty="0"/>
            <a:t>();   </a:t>
          </a:r>
          <a:r>
            <a:rPr lang="es-ES" sz="2000" dirty="0"/>
            <a:t>// retorna el carácter leído desde el teclado</a:t>
          </a:r>
          <a:endParaRPr lang="en-US" sz="2500" dirty="0"/>
        </a:p>
      </dgm:t>
    </dgm:pt>
    <dgm:pt modelId="{D9B57CFC-D78C-4AED-9689-F534410600A4}" type="parTrans" cxnId="{5460A19A-3F03-4F31-9B1F-082FAB62728B}">
      <dgm:prSet/>
      <dgm:spPr/>
      <dgm:t>
        <a:bodyPr/>
        <a:lstStyle/>
        <a:p>
          <a:endParaRPr lang="en-US"/>
        </a:p>
      </dgm:t>
    </dgm:pt>
    <dgm:pt modelId="{A0641C20-5D58-4347-8C89-0BA1FA3AEF5F}" type="sibTrans" cxnId="{5460A19A-3F03-4F31-9B1F-082FAB62728B}">
      <dgm:prSet/>
      <dgm:spPr/>
      <dgm:t>
        <a:bodyPr/>
        <a:lstStyle/>
        <a:p>
          <a:endParaRPr lang="en-US"/>
        </a:p>
      </dgm:t>
    </dgm:pt>
    <dgm:pt modelId="{C0587246-714B-458F-BEAB-B6B1CFFD01A5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system(“pause”);</a:t>
          </a:r>
          <a:endParaRPr lang="en-US"/>
        </a:p>
      </dgm:t>
    </dgm:pt>
    <dgm:pt modelId="{46AB31F4-9AA6-468C-B238-7F26450AE956}" type="parTrans" cxnId="{42B0349F-4C1B-4879-B1C8-E6B92A5C4B4B}">
      <dgm:prSet/>
      <dgm:spPr/>
      <dgm:t>
        <a:bodyPr/>
        <a:lstStyle/>
        <a:p>
          <a:endParaRPr lang="en-US"/>
        </a:p>
      </dgm:t>
    </dgm:pt>
    <dgm:pt modelId="{E129A61E-72A3-44A1-BDF0-27C3320FD0DA}" type="sibTrans" cxnId="{42B0349F-4C1B-4879-B1C8-E6B92A5C4B4B}">
      <dgm:prSet/>
      <dgm:spPr/>
      <dgm:t>
        <a:bodyPr/>
        <a:lstStyle/>
        <a:p>
          <a:endParaRPr lang="en-US"/>
        </a:p>
      </dgm:t>
    </dgm:pt>
    <dgm:pt modelId="{00F616EE-93A5-4F64-B88D-A8A3A1B58D88}" type="pres">
      <dgm:prSet presAssocID="{0AC777C0-F731-4006-973C-3477A294F589}" presName="root" presStyleCnt="0">
        <dgm:presLayoutVars>
          <dgm:dir/>
          <dgm:resizeHandles val="exact"/>
        </dgm:presLayoutVars>
      </dgm:prSet>
      <dgm:spPr/>
    </dgm:pt>
    <dgm:pt modelId="{12FA5109-FA70-4BF8-B592-DB80FFE19173}" type="pres">
      <dgm:prSet presAssocID="{97B8AE3E-6262-4B68-BC8B-EAE7A49888FE}" presName="compNode" presStyleCnt="0"/>
      <dgm:spPr/>
    </dgm:pt>
    <dgm:pt modelId="{FF4C31A6-E974-4430-A27B-F325F8891A42}" type="pres">
      <dgm:prSet presAssocID="{97B8AE3E-6262-4B68-BC8B-EAE7A49888FE}" presName="bgRect" presStyleLbl="bgShp" presStyleIdx="0" presStyleCnt="3"/>
      <dgm:spPr/>
    </dgm:pt>
    <dgm:pt modelId="{6F15EBCD-9BB5-4A37-AAD0-4CD7F931A640}" type="pres">
      <dgm:prSet presAssocID="{97B8AE3E-6262-4B68-BC8B-EAE7A49888F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jector screen"/>
        </a:ext>
      </dgm:extLst>
    </dgm:pt>
    <dgm:pt modelId="{87D650B5-1C79-4C87-970D-1577955C6692}" type="pres">
      <dgm:prSet presAssocID="{97B8AE3E-6262-4B68-BC8B-EAE7A49888FE}" presName="spaceRect" presStyleCnt="0"/>
      <dgm:spPr/>
    </dgm:pt>
    <dgm:pt modelId="{FDC6B84D-8ADA-4241-82F5-3BF85CAA8CE4}" type="pres">
      <dgm:prSet presAssocID="{97B8AE3E-6262-4B68-BC8B-EAE7A49888FE}" presName="parTx" presStyleLbl="revTx" presStyleIdx="0" presStyleCnt="3">
        <dgm:presLayoutVars>
          <dgm:chMax val="0"/>
          <dgm:chPref val="0"/>
        </dgm:presLayoutVars>
      </dgm:prSet>
      <dgm:spPr/>
    </dgm:pt>
    <dgm:pt modelId="{0D613CE1-72D0-43F5-9746-66CB7276F82D}" type="pres">
      <dgm:prSet presAssocID="{2CE257A8-F8E4-49C7-82E0-F88C93FBAB0C}" presName="sibTrans" presStyleCnt="0"/>
      <dgm:spPr/>
    </dgm:pt>
    <dgm:pt modelId="{12402B9B-EB2B-4B98-B1B7-E0DD81A4CBFE}" type="pres">
      <dgm:prSet presAssocID="{2F0B3A93-92DE-4A68-8A9A-D7E7F8833D1F}" presName="compNode" presStyleCnt="0"/>
      <dgm:spPr/>
    </dgm:pt>
    <dgm:pt modelId="{1AB5C4F7-E2CD-4A3D-9019-6CA6ED257FE1}" type="pres">
      <dgm:prSet presAssocID="{2F0B3A93-92DE-4A68-8A9A-D7E7F8833D1F}" presName="bgRect" presStyleLbl="bgShp" presStyleIdx="1" presStyleCnt="3"/>
      <dgm:spPr/>
    </dgm:pt>
    <dgm:pt modelId="{0235CEDD-2DF3-436E-8462-99D4B93EDDD5}" type="pres">
      <dgm:prSet presAssocID="{2F0B3A93-92DE-4A68-8A9A-D7E7F8833D1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ano"/>
        </a:ext>
      </dgm:extLst>
    </dgm:pt>
    <dgm:pt modelId="{F081BE26-26D7-41AE-A489-492C6BB9C3B2}" type="pres">
      <dgm:prSet presAssocID="{2F0B3A93-92DE-4A68-8A9A-D7E7F8833D1F}" presName="spaceRect" presStyleCnt="0"/>
      <dgm:spPr/>
    </dgm:pt>
    <dgm:pt modelId="{BF58ABE3-D112-43D5-8C2A-528889084F9F}" type="pres">
      <dgm:prSet presAssocID="{2F0B3A93-92DE-4A68-8A9A-D7E7F8833D1F}" presName="parTx" presStyleLbl="revTx" presStyleIdx="1" presStyleCnt="3">
        <dgm:presLayoutVars>
          <dgm:chMax val="0"/>
          <dgm:chPref val="0"/>
        </dgm:presLayoutVars>
      </dgm:prSet>
      <dgm:spPr/>
    </dgm:pt>
    <dgm:pt modelId="{E867E4E7-4EA8-4011-8517-B49D41B4242B}" type="pres">
      <dgm:prSet presAssocID="{A0641C20-5D58-4347-8C89-0BA1FA3AEF5F}" presName="sibTrans" presStyleCnt="0"/>
      <dgm:spPr/>
    </dgm:pt>
    <dgm:pt modelId="{DEA20E8D-6D29-4068-BBCF-5242A17254C0}" type="pres">
      <dgm:prSet presAssocID="{C0587246-714B-458F-BEAB-B6B1CFFD01A5}" presName="compNode" presStyleCnt="0"/>
      <dgm:spPr/>
    </dgm:pt>
    <dgm:pt modelId="{FA90BE6B-AE6B-405E-92AD-9AD9B0B3A188}" type="pres">
      <dgm:prSet presAssocID="{C0587246-714B-458F-BEAB-B6B1CFFD01A5}" presName="bgRect" presStyleLbl="bgShp" presStyleIdx="2" presStyleCnt="3"/>
      <dgm:spPr/>
    </dgm:pt>
    <dgm:pt modelId="{A6C1040C-ADFC-42CB-9321-B0818627A409}" type="pres">
      <dgm:prSet presAssocID="{C0587246-714B-458F-BEAB-B6B1CFFD01A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usa"/>
        </a:ext>
      </dgm:extLst>
    </dgm:pt>
    <dgm:pt modelId="{97E47C77-C998-46CE-BB35-C5D9FC4E5B61}" type="pres">
      <dgm:prSet presAssocID="{C0587246-714B-458F-BEAB-B6B1CFFD01A5}" presName="spaceRect" presStyleCnt="0"/>
      <dgm:spPr/>
    </dgm:pt>
    <dgm:pt modelId="{E9A858EB-D4D1-4339-B44B-B3C5C1964518}" type="pres">
      <dgm:prSet presAssocID="{C0587246-714B-458F-BEAB-B6B1CFFD01A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6EE9D20-63D8-4EF4-8FA1-0DFD0340D389}" type="presOf" srcId="{2F0B3A93-92DE-4A68-8A9A-D7E7F8833D1F}" destId="{BF58ABE3-D112-43D5-8C2A-528889084F9F}" srcOrd="0" destOrd="0" presId="urn:microsoft.com/office/officeart/2018/2/layout/IconVerticalSolidList"/>
    <dgm:cxn modelId="{05D9A023-4B90-4614-B0C1-08D0CA29C36F}" type="presOf" srcId="{97B8AE3E-6262-4B68-BC8B-EAE7A49888FE}" destId="{FDC6B84D-8ADA-4241-82F5-3BF85CAA8CE4}" srcOrd="0" destOrd="0" presId="urn:microsoft.com/office/officeart/2018/2/layout/IconVerticalSolidList"/>
    <dgm:cxn modelId="{E031725C-C0AE-4E90-B4FD-97EC616AD3B0}" srcId="{0AC777C0-F731-4006-973C-3477A294F589}" destId="{97B8AE3E-6262-4B68-BC8B-EAE7A49888FE}" srcOrd="0" destOrd="0" parTransId="{0F32A282-F3F1-42C9-829E-3A73C74463CA}" sibTransId="{2CE257A8-F8E4-49C7-82E0-F88C93FBAB0C}"/>
    <dgm:cxn modelId="{5460A19A-3F03-4F31-9B1F-082FAB62728B}" srcId="{0AC777C0-F731-4006-973C-3477A294F589}" destId="{2F0B3A93-92DE-4A68-8A9A-D7E7F8833D1F}" srcOrd="1" destOrd="0" parTransId="{D9B57CFC-D78C-4AED-9689-F534410600A4}" sibTransId="{A0641C20-5D58-4347-8C89-0BA1FA3AEF5F}"/>
    <dgm:cxn modelId="{42B0349F-4C1B-4879-B1C8-E6B92A5C4B4B}" srcId="{0AC777C0-F731-4006-973C-3477A294F589}" destId="{C0587246-714B-458F-BEAB-B6B1CFFD01A5}" srcOrd="2" destOrd="0" parTransId="{46AB31F4-9AA6-468C-B238-7F26450AE956}" sibTransId="{E129A61E-72A3-44A1-BDF0-27C3320FD0DA}"/>
    <dgm:cxn modelId="{F70E91E1-58EB-422E-98D2-BC4CC52D88BA}" type="presOf" srcId="{C0587246-714B-458F-BEAB-B6B1CFFD01A5}" destId="{E9A858EB-D4D1-4339-B44B-B3C5C1964518}" srcOrd="0" destOrd="0" presId="urn:microsoft.com/office/officeart/2018/2/layout/IconVerticalSolidList"/>
    <dgm:cxn modelId="{A096B6F6-6A94-45CC-BE60-0DCEBA549C4E}" type="presOf" srcId="{0AC777C0-F731-4006-973C-3477A294F589}" destId="{00F616EE-93A5-4F64-B88D-A8A3A1B58D88}" srcOrd="0" destOrd="0" presId="urn:microsoft.com/office/officeart/2018/2/layout/IconVerticalSolidList"/>
    <dgm:cxn modelId="{ABD94095-BC57-492E-A3D9-FE9CE6159A90}" type="presParOf" srcId="{00F616EE-93A5-4F64-B88D-A8A3A1B58D88}" destId="{12FA5109-FA70-4BF8-B592-DB80FFE19173}" srcOrd="0" destOrd="0" presId="urn:microsoft.com/office/officeart/2018/2/layout/IconVerticalSolidList"/>
    <dgm:cxn modelId="{AF7B5FFE-083D-4511-A95E-43C5FE2CDD2A}" type="presParOf" srcId="{12FA5109-FA70-4BF8-B592-DB80FFE19173}" destId="{FF4C31A6-E974-4430-A27B-F325F8891A42}" srcOrd="0" destOrd="0" presId="urn:microsoft.com/office/officeart/2018/2/layout/IconVerticalSolidList"/>
    <dgm:cxn modelId="{3494F73D-AA77-436B-8FBA-6B489182B979}" type="presParOf" srcId="{12FA5109-FA70-4BF8-B592-DB80FFE19173}" destId="{6F15EBCD-9BB5-4A37-AAD0-4CD7F931A640}" srcOrd="1" destOrd="0" presId="urn:microsoft.com/office/officeart/2018/2/layout/IconVerticalSolidList"/>
    <dgm:cxn modelId="{DB08B480-695A-4A29-8A30-42F19F3BA7DC}" type="presParOf" srcId="{12FA5109-FA70-4BF8-B592-DB80FFE19173}" destId="{87D650B5-1C79-4C87-970D-1577955C6692}" srcOrd="2" destOrd="0" presId="urn:microsoft.com/office/officeart/2018/2/layout/IconVerticalSolidList"/>
    <dgm:cxn modelId="{3B191783-2E57-43EF-B1BC-F8F5BC88CF9C}" type="presParOf" srcId="{12FA5109-FA70-4BF8-B592-DB80FFE19173}" destId="{FDC6B84D-8ADA-4241-82F5-3BF85CAA8CE4}" srcOrd="3" destOrd="0" presId="urn:microsoft.com/office/officeart/2018/2/layout/IconVerticalSolidList"/>
    <dgm:cxn modelId="{EACB9272-44E9-4C33-9F74-238C615095DE}" type="presParOf" srcId="{00F616EE-93A5-4F64-B88D-A8A3A1B58D88}" destId="{0D613CE1-72D0-43F5-9746-66CB7276F82D}" srcOrd="1" destOrd="0" presId="urn:microsoft.com/office/officeart/2018/2/layout/IconVerticalSolidList"/>
    <dgm:cxn modelId="{EA7EFB6A-D2D5-448F-9321-74A4FEB5AF84}" type="presParOf" srcId="{00F616EE-93A5-4F64-B88D-A8A3A1B58D88}" destId="{12402B9B-EB2B-4B98-B1B7-E0DD81A4CBFE}" srcOrd="2" destOrd="0" presId="urn:microsoft.com/office/officeart/2018/2/layout/IconVerticalSolidList"/>
    <dgm:cxn modelId="{F10FFDE3-43DC-4FBC-A284-858A2B80F903}" type="presParOf" srcId="{12402B9B-EB2B-4B98-B1B7-E0DD81A4CBFE}" destId="{1AB5C4F7-E2CD-4A3D-9019-6CA6ED257FE1}" srcOrd="0" destOrd="0" presId="urn:microsoft.com/office/officeart/2018/2/layout/IconVerticalSolidList"/>
    <dgm:cxn modelId="{1C42629E-0C34-4896-97DF-F246D2604E40}" type="presParOf" srcId="{12402B9B-EB2B-4B98-B1B7-E0DD81A4CBFE}" destId="{0235CEDD-2DF3-436E-8462-99D4B93EDDD5}" srcOrd="1" destOrd="0" presId="urn:microsoft.com/office/officeart/2018/2/layout/IconVerticalSolidList"/>
    <dgm:cxn modelId="{A47C4A36-F184-4811-90D5-1591B9E72446}" type="presParOf" srcId="{12402B9B-EB2B-4B98-B1B7-E0DD81A4CBFE}" destId="{F081BE26-26D7-41AE-A489-492C6BB9C3B2}" srcOrd="2" destOrd="0" presId="urn:microsoft.com/office/officeart/2018/2/layout/IconVerticalSolidList"/>
    <dgm:cxn modelId="{D90D169A-A990-44BE-B2C3-34CA0F1B2926}" type="presParOf" srcId="{12402B9B-EB2B-4B98-B1B7-E0DD81A4CBFE}" destId="{BF58ABE3-D112-43D5-8C2A-528889084F9F}" srcOrd="3" destOrd="0" presId="urn:microsoft.com/office/officeart/2018/2/layout/IconVerticalSolidList"/>
    <dgm:cxn modelId="{D80629DC-FD84-4488-918B-54667E689750}" type="presParOf" srcId="{00F616EE-93A5-4F64-B88D-A8A3A1B58D88}" destId="{E867E4E7-4EA8-4011-8517-B49D41B4242B}" srcOrd="3" destOrd="0" presId="urn:microsoft.com/office/officeart/2018/2/layout/IconVerticalSolidList"/>
    <dgm:cxn modelId="{EC4755E6-5B83-439D-B999-AEEA1DF1F246}" type="presParOf" srcId="{00F616EE-93A5-4F64-B88D-A8A3A1B58D88}" destId="{DEA20E8D-6D29-4068-BBCF-5242A17254C0}" srcOrd="4" destOrd="0" presId="urn:microsoft.com/office/officeart/2018/2/layout/IconVerticalSolidList"/>
    <dgm:cxn modelId="{AB981BDC-D52D-443D-803E-E4FFF9B89019}" type="presParOf" srcId="{DEA20E8D-6D29-4068-BBCF-5242A17254C0}" destId="{FA90BE6B-AE6B-405E-92AD-9AD9B0B3A188}" srcOrd="0" destOrd="0" presId="urn:microsoft.com/office/officeart/2018/2/layout/IconVerticalSolidList"/>
    <dgm:cxn modelId="{5E95C794-59EE-4849-A315-9F62437C5551}" type="presParOf" srcId="{DEA20E8D-6D29-4068-BBCF-5242A17254C0}" destId="{A6C1040C-ADFC-42CB-9321-B0818627A409}" srcOrd="1" destOrd="0" presId="urn:microsoft.com/office/officeart/2018/2/layout/IconVerticalSolidList"/>
    <dgm:cxn modelId="{03580315-D33F-46AB-8836-7E7D7414677F}" type="presParOf" srcId="{DEA20E8D-6D29-4068-BBCF-5242A17254C0}" destId="{97E47C77-C998-46CE-BB35-C5D9FC4E5B61}" srcOrd="2" destOrd="0" presId="urn:microsoft.com/office/officeart/2018/2/layout/IconVerticalSolidList"/>
    <dgm:cxn modelId="{CD8AA38F-1435-4011-A058-1B85035E3F9D}" type="presParOf" srcId="{DEA20E8D-6D29-4068-BBCF-5242A17254C0}" destId="{E9A858EB-D4D1-4339-B44B-B3C5C196451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3DDF11-6E85-453A-BEF3-4E64F3039D61}">
      <dsp:nvSpPr>
        <dsp:cNvPr id="0" name=""/>
        <dsp:cNvSpPr/>
      </dsp:nvSpPr>
      <dsp:spPr>
        <a:xfrm>
          <a:off x="3283564" y="1497"/>
          <a:ext cx="4925346" cy="11882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400" b="0" i="0" kern="1200" baseline="0" dirty="0" err="1"/>
            <a:t>scanf</a:t>
          </a:r>
          <a:r>
            <a:rPr lang="es-EC" sz="2400" b="0" i="0" kern="1200" baseline="0" dirty="0"/>
            <a:t>("%d", &amp;</a:t>
          </a:r>
          <a:r>
            <a:rPr lang="es-EC" sz="2400" b="0" i="0" kern="1200" baseline="0" dirty="0" err="1"/>
            <a:t>entero1</a:t>
          </a:r>
          <a:r>
            <a:rPr lang="es-EC" sz="2400" b="0" i="0" kern="1200" baseline="0" dirty="0"/>
            <a:t>);</a:t>
          </a:r>
          <a:endParaRPr lang="en-US" sz="2400" kern="1200" dirty="0"/>
        </a:p>
      </dsp:txBody>
      <dsp:txXfrm>
        <a:off x="3283564" y="150031"/>
        <a:ext cx="4479744" cy="891204"/>
      </dsp:txXfrm>
    </dsp:sp>
    <dsp:sp modelId="{DCF044EE-78B1-458C-9C52-C9AD4A60AA9C}">
      <dsp:nvSpPr>
        <dsp:cNvPr id="0" name=""/>
        <dsp:cNvSpPr/>
      </dsp:nvSpPr>
      <dsp:spPr>
        <a:xfrm>
          <a:off x="0" y="1497"/>
          <a:ext cx="3283564" cy="11882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 err="1"/>
            <a:t>scanf</a:t>
          </a:r>
          <a:r>
            <a:rPr lang="es-EC" sz="1600" kern="1200" dirty="0"/>
            <a:t>(); permite leer varios tipos de datos de una sola vez, tales como enteros, números decimales o cadenas de caracteres</a:t>
          </a:r>
          <a:endParaRPr lang="en-US" sz="1600" kern="1200" dirty="0"/>
        </a:p>
      </dsp:txBody>
      <dsp:txXfrm>
        <a:off x="58007" y="59504"/>
        <a:ext cx="3167550" cy="1072258"/>
      </dsp:txXfrm>
    </dsp:sp>
    <dsp:sp modelId="{27FA173B-DD01-477D-9388-EF929AE28D23}">
      <dsp:nvSpPr>
        <dsp:cNvPr id="0" name=""/>
        <dsp:cNvSpPr/>
      </dsp:nvSpPr>
      <dsp:spPr>
        <a:xfrm>
          <a:off x="3283564" y="1308597"/>
          <a:ext cx="4925346" cy="11882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332415"/>
            <a:satOff val="12432"/>
            <a:lumOff val="68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2415"/>
              <a:satOff val="12432"/>
              <a:lumOff val="6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400" kern="1200" dirty="0" err="1"/>
            <a:t>cin</a:t>
          </a:r>
          <a:r>
            <a:rPr lang="es-EC" sz="2400" kern="1200" dirty="0"/>
            <a:t>&gt;&gt;entero;</a:t>
          </a:r>
          <a:endParaRPr lang="en-US" sz="2400" kern="1200" dirty="0"/>
        </a:p>
      </dsp:txBody>
      <dsp:txXfrm>
        <a:off x="3283564" y="1457131"/>
        <a:ext cx="4479744" cy="891204"/>
      </dsp:txXfrm>
    </dsp:sp>
    <dsp:sp modelId="{A24543DD-8CE1-4BBD-B68B-4BB22ED84A73}">
      <dsp:nvSpPr>
        <dsp:cNvPr id="0" name=""/>
        <dsp:cNvSpPr/>
      </dsp:nvSpPr>
      <dsp:spPr>
        <a:xfrm>
          <a:off x="0" y="1308597"/>
          <a:ext cx="3283564" cy="1188272"/>
        </a:xfrm>
        <a:prstGeom prst="roundRect">
          <a:avLst/>
        </a:prstGeom>
        <a:solidFill>
          <a:schemeClr val="accent2">
            <a:hueOff val="459506"/>
            <a:satOff val="8602"/>
            <a:lumOff val="-5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 err="1"/>
            <a:t>cin</a:t>
          </a:r>
          <a:r>
            <a:rPr lang="es-EC" sz="1600" b="1" kern="1200" dirty="0"/>
            <a:t>&gt;&gt; </a:t>
          </a:r>
          <a:r>
            <a:rPr lang="es-EC" sz="1600" kern="1200" dirty="0"/>
            <a:t>se utiliza para introducir datos con el operador &gt;&gt; también sobrecargado.</a:t>
          </a:r>
          <a:endParaRPr lang="en-US" sz="1600" kern="1200" dirty="0"/>
        </a:p>
      </dsp:txBody>
      <dsp:txXfrm>
        <a:off x="58007" y="1366604"/>
        <a:ext cx="3167550" cy="1072258"/>
      </dsp:txXfrm>
    </dsp:sp>
    <dsp:sp modelId="{2F51E074-9660-4922-ADD6-0D6EC17E5DD4}">
      <dsp:nvSpPr>
        <dsp:cNvPr id="0" name=""/>
        <dsp:cNvSpPr/>
      </dsp:nvSpPr>
      <dsp:spPr>
        <a:xfrm>
          <a:off x="3283564" y="2615697"/>
          <a:ext cx="4925346" cy="11882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664829"/>
            <a:satOff val="24863"/>
            <a:lumOff val="137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64829"/>
              <a:satOff val="24863"/>
              <a:lumOff val="13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 err="1"/>
            <a:t>printf</a:t>
          </a:r>
          <a:r>
            <a:rPr lang="es-EC" sz="2000" kern="1200" dirty="0"/>
            <a:t>("El valor de b es %d \n", b); </a:t>
          </a:r>
          <a:endParaRPr lang="en-US" sz="2000" kern="1200" dirty="0"/>
        </a:p>
      </dsp:txBody>
      <dsp:txXfrm>
        <a:off x="3283564" y="2764231"/>
        <a:ext cx="4479744" cy="891204"/>
      </dsp:txXfrm>
    </dsp:sp>
    <dsp:sp modelId="{21276A06-7E06-4711-960D-0AAB3E040F43}">
      <dsp:nvSpPr>
        <dsp:cNvPr id="0" name=""/>
        <dsp:cNvSpPr/>
      </dsp:nvSpPr>
      <dsp:spPr>
        <a:xfrm>
          <a:off x="0" y="2615697"/>
          <a:ext cx="3283564" cy="1188272"/>
        </a:xfrm>
        <a:prstGeom prst="roundRect">
          <a:avLst/>
        </a:prstGeom>
        <a:solidFill>
          <a:schemeClr val="accent2">
            <a:hueOff val="919011"/>
            <a:satOff val="17205"/>
            <a:lumOff val="-104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 err="1"/>
            <a:t>printf</a:t>
          </a:r>
          <a:r>
            <a:rPr lang="es-EC" sz="1600" kern="1200" dirty="0"/>
            <a:t>();</a:t>
          </a:r>
          <a:r>
            <a:rPr lang="es-ES" sz="1600" kern="1200" dirty="0"/>
            <a:t> permite la </a:t>
          </a:r>
          <a:r>
            <a:rPr lang="es-ES" sz="1600" kern="1200" dirty="0" err="1"/>
            <a:t>visualizacion</a:t>
          </a:r>
          <a:r>
            <a:rPr lang="es-ES" sz="1600" kern="1200" dirty="0"/>
            <a:t> de valores numéricos, caracteres y cadenas de texto por pantalla.</a:t>
          </a:r>
          <a:endParaRPr lang="en-US" sz="1600" kern="1200" dirty="0"/>
        </a:p>
      </dsp:txBody>
      <dsp:txXfrm>
        <a:off x="58007" y="2673704"/>
        <a:ext cx="3167550" cy="1072258"/>
      </dsp:txXfrm>
    </dsp:sp>
    <dsp:sp modelId="{729259A3-A8F9-4940-9A1F-2C56139375D7}">
      <dsp:nvSpPr>
        <dsp:cNvPr id="0" name=""/>
        <dsp:cNvSpPr/>
      </dsp:nvSpPr>
      <dsp:spPr>
        <a:xfrm>
          <a:off x="3283564" y="3922797"/>
          <a:ext cx="4925346" cy="11882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997244"/>
            <a:satOff val="37295"/>
            <a:lumOff val="2062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997244"/>
              <a:satOff val="37295"/>
              <a:lumOff val="20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2000" kern="1200" dirty="0" err="1"/>
            <a:t>cout</a:t>
          </a:r>
          <a:r>
            <a:rPr lang="es-EC" sz="2000" kern="1200" dirty="0"/>
            <a:t>&lt;&lt;“valor de a es:”&lt;&lt;a;</a:t>
          </a:r>
          <a:endParaRPr lang="en-US" sz="2000" kern="1200" dirty="0"/>
        </a:p>
      </dsp:txBody>
      <dsp:txXfrm>
        <a:off x="3283564" y="4071331"/>
        <a:ext cx="4479744" cy="891204"/>
      </dsp:txXfrm>
    </dsp:sp>
    <dsp:sp modelId="{406A8DA8-28EF-429D-898D-7AF6B22C49A0}">
      <dsp:nvSpPr>
        <dsp:cNvPr id="0" name=""/>
        <dsp:cNvSpPr/>
      </dsp:nvSpPr>
      <dsp:spPr>
        <a:xfrm>
          <a:off x="0" y="3922797"/>
          <a:ext cx="3283564" cy="1188272"/>
        </a:xfrm>
        <a:prstGeom prst="roundRect">
          <a:avLst/>
        </a:prstGeom>
        <a:solidFill>
          <a:schemeClr val="accent2">
            <a:hueOff val="1378517"/>
            <a:satOff val="25807"/>
            <a:lumOff val="-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El </a:t>
          </a:r>
          <a:r>
            <a:rPr lang="es-EC" sz="1600" b="1" kern="1200" dirty="0" err="1"/>
            <a:t>cout</a:t>
          </a:r>
          <a:r>
            <a:rPr lang="es-EC" sz="1600" kern="1200" dirty="0"/>
            <a:t> permite mostrar por pantalla cualquier tipo de dato, pues el operador &lt;&lt; está sobrecargado para ello. </a:t>
          </a:r>
          <a:endParaRPr lang="en-US" sz="1600" kern="1200" dirty="0"/>
        </a:p>
      </dsp:txBody>
      <dsp:txXfrm>
        <a:off x="58007" y="3980804"/>
        <a:ext cx="3167550" cy="1072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C31A6-E974-4430-A27B-F325F8891A42}">
      <dsp:nvSpPr>
        <dsp:cNvPr id="0" name=""/>
        <dsp:cNvSpPr/>
      </dsp:nvSpPr>
      <dsp:spPr>
        <a:xfrm>
          <a:off x="0" y="463"/>
          <a:ext cx="7747198" cy="1084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F15EBCD-9BB5-4A37-AAD0-4CD7F931A640}">
      <dsp:nvSpPr>
        <dsp:cNvPr id="0" name=""/>
        <dsp:cNvSpPr/>
      </dsp:nvSpPr>
      <dsp:spPr>
        <a:xfrm>
          <a:off x="328129" y="244527"/>
          <a:ext cx="596599" cy="5965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C6B84D-8ADA-4241-82F5-3BF85CAA8CE4}">
      <dsp:nvSpPr>
        <dsp:cNvPr id="0" name=""/>
        <dsp:cNvSpPr/>
      </dsp:nvSpPr>
      <dsp:spPr>
        <a:xfrm>
          <a:off x="1252859" y="463"/>
          <a:ext cx="6494338" cy="108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0" tIns="114800" rIns="114800" bIns="11480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system (“cls”); //limpia la pantalla</a:t>
          </a:r>
          <a:endParaRPr lang="en-US" sz="2500" kern="1200"/>
        </a:p>
      </dsp:txBody>
      <dsp:txXfrm>
        <a:off x="1252859" y="463"/>
        <a:ext cx="6494338" cy="1084726"/>
      </dsp:txXfrm>
    </dsp:sp>
    <dsp:sp modelId="{1AB5C4F7-E2CD-4A3D-9019-6CA6ED257FE1}">
      <dsp:nvSpPr>
        <dsp:cNvPr id="0" name=""/>
        <dsp:cNvSpPr/>
      </dsp:nvSpPr>
      <dsp:spPr>
        <a:xfrm>
          <a:off x="0" y="1356371"/>
          <a:ext cx="7747198" cy="1084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235CEDD-2DF3-436E-8462-99D4B93EDDD5}">
      <dsp:nvSpPr>
        <dsp:cNvPr id="0" name=""/>
        <dsp:cNvSpPr/>
      </dsp:nvSpPr>
      <dsp:spPr>
        <a:xfrm>
          <a:off x="328129" y="1600435"/>
          <a:ext cx="596599" cy="5965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58ABE3-D112-43D5-8C2A-528889084F9F}">
      <dsp:nvSpPr>
        <dsp:cNvPr id="0" name=""/>
        <dsp:cNvSpPr/>
      </dsp:nvSpPr>
      <dsp:spPr>
        <a:xfrm>
          <a:off x="1252859" y="1356371"/>
          <a:ext cx="6494338" cy="108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0" tIns="114800" rIns="114800" bIns="11480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 err="1"/>
            <a:t>getch</a:t>
          </a:r>
          <a:r>
            <a:rPr lang="es-ES" sz="2500" kern="1200" dirty="0"/>
            <a:t>();   </a:t>
          </a:r>
          <a:r>
            <a:rPr lang="es-ES" sz="2000" kern="1200" dirty="0"/>
            <a:t>// retorna el carácter leído desde el teclado</a:t>
          </a:r>
          <a:endParaRPr lang="en-US" sz="2500" kern="1200" dirty="0"/>
        </a:p>
      </dsp:txBody>
      <dsp:txXfrm>
        <a:off x="1252859" y="1356371"/>
        <a:ext cx="6494338" cy="1084726"/>
      </dsp:txXfrm>
    </dsp:sp>
    <dsp:sp modelId="{FA90BE6B-AE6B-405E-92AD-9AD9B0B3A188}">
      <dsp:nvSpPr>
        <dsp:cNvPr id="0" name=""/>
        <dsp:cNvSpPr/>
      </dsp:nvSpPr>
      <dsp:spPr>
        <a:xfrm>
          <a:off x="0" y="2712279"/>
          <a:ext cx="7747198" cy="1084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6C1040C-ADFC-42CB-9321-B0818627A409}">
      <dsp:nvSpPr>
        <dsp:cNvPr id="0" name=""/>
        <dsp:cNvSpPr/>
      </dsp:nvSpPr>
      <dsp:spPr>
        <a:xfrm>
          <a:off x="328129" y="2956343"/>
          <a:ext cx="596599" cy="5965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A858EB-D4D1-4339-B44B-B3C5C1964518}">
      <dsp:nvSpPr>
        <dsp:cNvPr id="0" name=""/>
        <dsp:cNvSpPr/>
      </dsp:nvSpPr>
      <dsp:spPr>
        <a:xfrm>
          <a:off x="1252859" y="2712279"/>
          <a:ext cx="6494338" cy="108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0" tIns="114800" rIns="114800" bIns="11480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/>
            <a:t>system(“pause”);</a:t>
          </a:r>
          <a:endParaRPr lang="en-US" sz="2500" kern="1200"/>
        </a:p>
      </dsp:txBody>
      <dsp:txXfrm>
        <a:off x="1252859" y="2712279"/>
        <a:ext cx="6494338" cy="1084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17DD39-0C1D-44D8-91F6-941F46BCAA4F}" type="datetimeFigureOut">
              <a:rPr lang="es-ES" smtClean="0"/>
              <a:t>27/03/2024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E772BD-9D38-4B61-9F1A-ECBAD81B4282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56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DD39-0C1D-44D8-91F6-941F46BCAA4F}" type="datetimeFigureOut">
              <a:rPr lang="es-ES" smtClean="0"/>
              <a:t>27/03/2024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72BD-9D38-4B61-9F1A-ECBAD81B42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01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DD39-0C1D-44D8-91F6-941F46BCAA4F}" type="datetimeFigureOut">
              <a:rPr lang="es-ES" smtClean="0"/>
              <a:t>27/03/2024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72BD-9D38-4B61-9F1A-ECBAD81B42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951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DD39-0C1D-44D8-91F6-941F46BCAA4F}" type="datetimeFigureOut">
              <a:rPr lang="es-ES" smtClean="0"/>
              <a:t>27/03/2024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72BD-9D38-4B61-9F1A-ECBAD81B42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44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DD39-0C1D-44D8-91F6-941F46BCAA4F}" type="datetimeFigureOut">
              <a:rPr lang="es-ES" smtClean="0"/>
              <a:t>27/03/2024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72BD-9D38-4B61-9F1A-ECBAD81B4282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0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DD39-0C1D-44D8-91F6-941F46BCAA4F}" type="datetimeFigureOut">
              <a:rPr lang="es-ES" smtClean="0"/>
              <a:t>27/03/2024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72BD-9D38-4B61-9F1A-ECBAD81B42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818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DD39-0C1D-44D8-91F6-941F46BCAA4F}" type="datetimeFigureOut">
              <a:rPr lang="es-ES" smtClean="0"/>
              <a:t>27/03/2024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72BD-9D38-4B61-9F1A-ECBAD81B42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720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DD39-0C1D-44D8-91F6-941F46BCAA4F}" type="datetimeFigureOut">
              <a:rPr lang="es-ES" smtClean="0"/>
              <a:t>27/03/2024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72BD-9D38-4B61-9F1A-ECBAD81B42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191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DD39-0C1D-44D8-91F6-941F46BCAA4F}" type="datetimeFigureOut">
              <a:rPr lang="es-ES" smtClean="0"/>
              <a:t>27/03/2024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72BD-9D38-4B61-9F1A-ECBAD81B42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25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DD39-0C1D-44D8-91F6-941F46BCAA4F}" type="datetimeFigureOut">
              <a:rPr lang="es-ES" smtClean="0"/>
              <a:t>27/03/2024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72BD-9D38-4B61-9F1A-ECBAD81B42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710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DD39-0C1D-44D8-91F6-941F46BCAA4F}" type="datetimeFigureOut">
              <a:rPr lang="es-ES" smtClean="0"/>
              <a:t>27/03/2024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72BD-9D38-4B61-9F1A-ECBAD81B42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83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CB17DD39-0C1D-44D8-91F6-941F46BCAA4F}" type="datetimeFigureOut">
              <a:rPr lang="es-ES" smtClean="0"/>
              <a:t>27/03/2024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9FE772BD-9D38-4B61-9F1A-ECBAD81B42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59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7818327-9D44-4214-BEC7-F7463A8BD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pic>
        <p:nvPicPr>
          <p:cNvPr id="5" name="Picture 4" descr="Se escribe una cita en una agenda de papel">
            <a:extLst>
              <a:ext uri="{FF2B5EF4-FFF2-40B4-BE49-F238E27FC236}">
                <a16:creationId xmlns:a16="http://schemas.microsoft.com/office/drawing/2014/main" id="{9F48D293-679C-3EE8-BCA3-FBC36FC740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r="10999" b="-2"/>
          <a:stretch/>
        </p:blipFill>
        <p:spPr>
          <a:xfrm>
            <a:off x="20" y="3809"/>
            <a:ext cx="9143980" cy="68580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896B7D9-8894-4E5C-8DCF-35BECF8D3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084FECE7-7592-C5DF-3F6F-E2D226470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485" y="882376"/>
            <a:ext cx="7475220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en-US" sz="7200" b="1" cap="all">
                <a:solidFill>
                  <a:srgbClr val="FFFFFF"/>
                </a:solidFill>
              </a:rPr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5583E9-C40A-93D3-B040-A3619826C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47" y="3869634"/>
            <a:ext cx="6575895" cy="138816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spcBef>
                <a:spcPts val="1400"/>
              </a:spcBef>
              <a:buNone/>
            </a:pPr>
            <a:r>
              <a:rPr lang="en-US" sz="2200" b="1">
                <a:solidFill>
                  <a:srgbClr val="FFFFFF"/>
                </a:solidFill>
              </a:rPr>
              <a:t>PROGRAMACIÓN I</a:t>
            </a:r>
          </a:p>
        </p:txBody>
      </p:sp>
    </p:spTree>
    <p:extLst>
      <p:ext uri="{BB962C8B-B14F-4D97-AF65-F5344CB8AC3E}">
        <p14:creationId xmlns:p14="http://schemas.microsoft.com/office/powerpoint/2010/main" val="193417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</p:spPr>
        <p:txBody>
          <a:bodyPr>
            <a:normAutofit/>
          </a:bodyPr>
          <a:lstStyle/>
          <a:p>
            <a:r>
              <a:rPr lang="es-ES"/>
              <a:t>Comentarios en C++</a:t>
            </a:r>
            <a:endParaRPr lang="en-US" dirty="0"/>
          </a:p>
        </p:txBody>
      </p:sp>
      <p:pic>
        <p:nvPicPr>
          <p:cNvPr id="11" name="Graphic 6" descr="Customer Review">
            <a:extLst>
              <a:ext uri="{FF2B5EF4-FFF2-40B4-BE49-F238E27FC236}">
                <a16:creationId xmlns:a16="http://schemas.microsoft.com/office/drawing/2014/main" id="{96E63958-6773-8B92-FC20-A2EE1F9EA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465" y="2093789"/>
            <a:ext cx="2172427" cy="2172427"/>
          </a:xfrm>
          <a:prstGeom prst="rect">
            <a:avLst/>
          </a:prstGeom>
        </p:spPr>
      </p:pic>
      <p:sp>
        <p:nvSpPr>
          <p:cNvPr id="12" name="Marcador de contenido 2"/>
          <p:cNvSpPr>
            <a:spLocks noGrp="1"/>
          </p:cNvSpPr>
          <p:nvPr>
            <p:ph idx="1"/>
          </p:nvPr>
        </p:nvSpPr>
        <p:spPr>
          <a:xfrm>
            <a:off x="3329998" y="2636912"/>
            <a:ext cx="5308224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// permite realizar comentarios en una sola línea</a:t>
            </a:r>
          </a:p>
          <a:p>
            <a:pPr marL="0" indent="0">
              <a:buNone/>
            </a:pPr>
            <a:r>
              <a:rPr lang="es-ES" dirty="0"/>
              <a:t>/* permite realizar comentarios en </a:t>
            </a:r>
          </a:p>
          <a:p>
            <a:pPr marL="0" indent="0">
              <a:buNone/>
            </a:pPr>
            <a:r>
              <a:rPr lang="es-ES" dirty="0"/>
              <a:t>     más de una línea*/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49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63635B-6532-470F-BD5C-CF4DB5FDE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FB804C-3CFB-42D1-A7D2-AC6F382D0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A56FF0-72C9-4F01-8EBB-EEA8D0129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411847"/>
              </p:ext>
            </p:extLst>
          </p:nvPr>
        </p:nvGraphicFramePr>
        <p:xfrm>
          <a:off x="1268961" y="1188063"/>
          <a:ext cx="6606073" cy="447573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618545">
                  <a:extLst>
                    <a:ext uri="{9D8B030D-6E8A-4147-A177-3AD203B41FA5}">
                      <a16:colId xmlns:a16="http://schemas.microsoft.com/office/drawing/2014/main" val="1741403244"/>
                    </a:ext>
                  </a:extLst>
                </a:gridCol>
                <a:gridCol w="1987528">
                  <a:extLst>
                    <a:ext uri="{9D8B030D-6E8A-4147-A177-3AD203B41FA5}">
                      <a16:colId xmlns:a16="http://schemas.microsoft.com/office/drawing/2014/main" val="2012952761"/>
                    </a:ext>
                  </a:extLst>
                </a:gridCol>
              </a:tblGrid>
              <a:tr h="639390">
                <a:tc>
                  <a:txBody>
                    <a:bodyPr/>
                    <a:lstStyle/>
                    <a:p>
                      <a:pPr algn="l"/>
                      <a:r>
                        <a:rPr lang="en-US" sz="3300" b="1" err="1">
                          <a:effectLst/>
                        </a:rPr>
                        <a:t>Operador</a:t>
                      </a:r>
                      <a:r>
                        <a:rPr lang="en-US" sz="3300" b="1">
                          <a:effectLst/>
                        </a:rPr>
                        <a:t> </a:t>
                      </a:r>
                      <a:r>
                        <a:rPr lang="en-US" sz="3300" b="1" err="1">
                          <a:effectLst/>
                        </a:rPr>
                        <a:t>aritmeticos</a:t>
                      </a:r>
                      <a:endParaRPr lang="en-US" sz="3300" b="1">
                        <a:effectLst/>
                      </a:endParaRPr>
                    </a:p>
                  </a:txBody>
                  <a:tcPr marL="69416" marR="69416" marT="34707" marB="347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b="1" err="1">
                          <a:effectLst/>
                        </a:rPr>
                        <a:t>Sintaxis</a:t>
                      </a:r>
                      <a:endParaRPr lang="en-US" sz="3300" b="1">
                        <a:effectLst/>
                      </a:endParaRPr>
                    </a:p>
                  </a:txBody>
                  <a:tcPr marL="69416" marR="69416" marT="34707" marB="34707" anchor="ctr"/>
                </a:tc>
                <a:extLst>
                  <a:ext uri="{0D108BD9-81ED-4DB2-BD59-A6C34878D82A}">
                    <a16:rowId xmlns:a16="http://schemas.microsoft.com/office/drawing/2014/main" val="1068654076"/>
                  </a:ext>
                </a:extLst>
              </a:tr>
              <a:tr h="639390">
                <a:tc>
                  <a:txBody>
                    <a:bodyPr/>
                    <a:lstStyle/>
                    <a:p>
                      <a:pPr algn="l"/>
                      <a:r>
                        <a:rPr lang="en-US" sz="3300">
                          <a:effectLst/>
                        </a:rPr>
                        <a:t>Suma</a:t>
                      </a:r>
                    </a:p>
                  </a:txBody>
                  <a:tcPr marL="69416" marR="69416" marT="34707" marB="34707" anchor="ctr"/>
                </a:tc>
                <a:tc>
                  <a:txBody>
                    <a:bodyPr/>
                    <a:lstStyle/>
                    <a:p>
                      <a:r>
                        <a:rPr lang="en-US" sz="3300">
                          <a:effectLst/>
                        </a:rPr>
                        <a:t>a </a:t>
                      </a:r>
                      <a:r>
                        <a:rPr lang="en-US" sz="3300" b="1">
                          <a:effectLst/>
                        </a:rPr>
                        <a:t>+</a:t>
                      </a:r>
                      <a:r>
                        <a:rPr lang="en-US" sz="3300">
                          <a:effectLst/>
                        </a:rPr>
                        <a:t> b</a:t>
                      </a:r>
                    </a:p>
                  </a:txBody>
                  <a:tcPr marL="69416" marR="69416" marT="34707" marB="34707" anchor="ctr"/>
                </a:tc>
                <a:extLst>
                  <a:ext uri="{0D108BD9-81ED-4DB2-BD59-A6C34878D82A}">
                    <a16:rowId xmlns:a16="http://schemas.microsoft.com/office/drawing/2014/main" val="2277107176"/>
                  </a:ext>
                </a:extLst>
              </a:tr>
              <a:tr h="639390">
                <a:tc>
                  <a:txBody>
                    <a:bodyPr/>
                    <a:lstStyle/>
                    <a:p>
                      <a:pPr algn="l"/>
                      <a:r>
                        <a:rPr lang="en-US" sz="3300" err="1">
                          <a:effectLst/>
                        </a:rPr>
                        <a:t>Resta</a:t>
                      </a:r>
                      <a:endParaRPr lang="en-US" sz="3300">
                        <a:effectLst/>
                      </a:endParaRPr>
                    </a:p>
                  </a:txBody>
                  <a:tcPr marL="69416" marR="69416" marT="34707" marB="34707" anchor="ctr"/>
                </a:tc>
                <a:tc>
                  <a:txBody>
                    <a:bodyPr/>
                    <a:lstStyle/>
                    <a:p>
                      <a:r>
                        <a:rPr lang="en-US" sz="3300">
                          <a:effectLst/>
                        </a:rPr>
                        <a:t>a </a:t>
                      </a:r>
                      <a:r>
                        <a:rPr lang="en-US" sz="3300" b="1">
                          <a:effectLst/>
                        </a:rPr>
                        <a:t>-</a:t>
                      </a:r>
                      <a:r>
                        <a:rPr lang="en-US" sz="3300">
                          <a:effectLst/>
                        </a:rPr>
                        <a:t> b</a:t>
                      </a:r>
                    </a:p>
                  </a:txBody>
                  <a:tcPr marL="69416" marR="69416" marT="34707" marB="34707" anchor="ctr"/>
                </a:tc>
                <a:extLst>
                  <a:ext uri="{0D108BD9-81ED-4DB2-BD59-A6C34878D82A}">
                    <a16:rowId xmlns:a16="http://schemas.microsoft.com/office/drawing/2014/main" val="3680955920"/>
                  </a:ext>
                </a:extLst>
              </a:tr>
              <a:tr h="639390">
                <a:tc>
                  <a:txBody>
                    <a:bodyPr/>
                    <a:lstStyle/>
                    <a:p>
                      <a:pPr algn="l"/>
                      <a:r>
                        <a:rPr lang="en-US" sz="3300" err="1">
                          <a:effectLst/>
                        </a:rPr>
                        <a:t>Multiplicación</a:t>
                      </a:r>
                      <a:endParaRPr lang="en-US" sz="3300">
                        <a:effectLst/>
                      </a:endParaRPr>
                    </a:p>
                  </a:txBody>
                  <a:tcPr marL="69416" marR="69416" marT="34707" marB="34707" anchor="ctr"/>
                </a:tc>
                <a:tc>
                  <a:txBody>
                    <a:bodyPr/>
                    <a:lstStyle/>
                    <a:p>
                      <a:r>
                        <a:rPr lang="en-US" sz="3300">
                          <a:effectLst/>
                        </a:rPr>
                        <a:t>a </a:t>
                      </a:r>
                      <a:r>
                        <a:rPr lang="en-US" sz="3300" b="1">
                          <a:effectLst/>
                        </a:rPr>
                        <a:t>*</a:t>
                      </a:r>
                      <a:r>
                        <a:rPr lang="en-US" sz="3300">
                          <a:effectLst/>
                        </a:rPr>
                        <a:t> b</a:t>
                      </a:r>
                    </a:p>
                  </a:txBody>
                  <a:tcPr marL="69416" marR="69416" marT="34707" marB="34707" anchor="ctr"/>
                </a:tc>
                <a:extLst>
                  <a:ext uri="{0D108BD9-81ED-4DB2-BD59-A6C34878D82A}">
                    <a16:rowId xmlns:a16="http://schemas.microsoft.com/office/drawing/2014/main" val="783336432"/>
                  </a:ext>
                </a:extLst>
              </a:tr>
              <a:tr h="639390">
                <a:tc>
                  <a:txBody>
                    <a:bodyPr/>
                    <a:lstStyle/>
                    <a:p>
                      <a:pPr algn="l"/>
                      <a:r>
                        <a:rPr lang="en-US" sz="3300" err="1">
                          <a:effectLst/>
                        </a:rPr>
                        <a:t>División</a:t>
                      </a:r>
                      <a:endParaRPr lang="en-US" sz="3300">
                        <a:effectLst/>
                      </a:endParaRPr>
                    </a:p>
                  </a:txBody>
                  <a:tcPr marL="69416" marR="69416" marT="34707" marB="34707" anchor="ctr"/>
                </a:tc>
                <a:tc>
                  <a:txBody>
                    <a:bodyPr/>
                    <a:lstStyle/>
                    <a:p>
                      <a:r>
                        <a:rPr lang="en-US" sz="3300">
                          <a:effectLst/>
                        </a:rPr>
                        <a:t>a </a:t>
                      </a:r>
                      <a:r>
                        <a:rPr lang="en-US" sz="3300" b="1">
                          <a:effectLst/>
                        </a:rPr>
                        <a:t>/</a:t>
                      </a:r>
                      <a:r>
                        <a:rPr lang="en-US" sz="3300">
                          <a:effectLst/>
                        </a:rPr>
                        <a:t> b</a:t>
                      </a:r>
                    </a:p>
                  </a:txBody>
                  <a:tcPr marL="69416" marR="69416" marT="34707" marB="34707" anchor="ctr"/>
                </a:tc>
                <a:extLst>
                  <a:ext uri="{0D108BD9-81ED-4DB2-BD59-A6C34878D82A}">
                    <a16:rowId xmlns:a16="http://schemas.microsoft.com/office/drawing/2014/main" val="2315410460"/>
                  </a:ext>
                </a:extLst>
              </a:tr>
              <a:tr h="639390">
                <a:tc>
                  <a:txBody>
                    <a:bodyPr/>
                    <a:lstStyle/>
                    <a:p>
                      <a:pPr algn="l"/>
                      <a:r>
                        <a:rPr lang="en-US" sz="3300">
                          <a:effectLst/>
                        </a:rPr>
                        <a:t>Módulo</a:t>
                      </a:r>
                    </a:p>
                  </a:txBody>
                  <a:tcPr marL="69416" marR="69416" marT="34707" marB="34707" anchor="ctr"/>
                </a:tc>
                <a:tc>
                  <a:txBody>
                    <a:bodyPr/>
                    <a:lstStyle/>
                    <a:p>
                      <a:r>
                        <a:rPr lang="en-US" sz="3300">
                          <a:effectLst/>
                        </a:rPr>
                        <a:t>a </a:t>
                      </a:r>
                      <a:r>
                        <a:rPr lang="en-US" sz="3300" b="1">
                          <a:effectLst/>
                        </a:rPr>
                        <a:t>%</a:t>
                      </a:r>
                      <a:r>
                        <a:rPr lang="en-US" sz="3300">
                          <a:effectLst/>
                        </a:rPr>
                        <a:t> b</a:t>
                      </a:r>
                    </a:p>
                  </a:txBody>
                  <a:tcPr marL="69416" marR="69416" marT="34707" marB="34707" anchor="ctr"/>
                </a:tc>
                <a:extLst>
                  <a:ext uri="{0D108BD9-81ED-4DB2-BD59-A6C34878D82A}">
                    <a16:rowId xmlns:a16="http://schemas.microsoft.com/office/drawing/2014/main" val="847843959"/>
                  </a:ext>
                </a:extLst>
              </a:tr>
              <a:tr h="639390">
                <a:tc>
                  <a:txBody>
                    <a:bodyPr/>
                    <a:lstStyle/>
                    <a:p>
                      <a:pPr algn="l"/>
                      <a:r>
                        <a:rPr lang="en-US" sz="3300" err="1">
                          <a:effectLst/>
                        </a:rPr>
                        <a:t>Incremento</a:t>
                      </a:r>
                      <a:r>
                        <a:rPr lang="en-US" sz="3300">
                          <a:effectLst/>
                        </a:rPr>
                        <a:t> </a:t>
                      </a:r>
                      <a:r>
                        <a:rPr lang="en-US" sz="3300" err="1">
                          <a:effectLst/>
                        </a:rPr>
                        <a:t>postfijo</a:t>
                      </a:r>
                      <a:endParaRPr lang="en-US" sz="3300">
                        <a:effectLst/>
                      </a:endParaRPr>
                    </a:p>
                  </a:txBody>
                  <a:tcPr marL="69416" marR="69416" marT="34707" marB="34707" anchor="ctr"/>
                </a:tc>
                <a:tc>
                  <a:txBody>
                    <a:bodyPr/>
                    <a:lstStyle/>
                    <a:p>
                      <a:r>
                        <a:rPr lang="en-US" sz="3300">
                          <a:effectLst/>
                        </a:rPr>
                        <a:t>a</a:t>
                      </a:r>
                      <a:r>
                        <a:rPr lang="en-US" sz="3300" b="1">
                          <a:effectLst/>
                        </a:rPr>
                        <a:t>++</a:t>
                      </a:r>
                      <a:endParaRPr lang="en-US" sz="3300">
                        <a:effectLst/>
                      </a:endParaRPr>
                    </a:p>
                  </a:txBody>
                  <a:tcPr marL="69416" marR="69416" marT="34707" marB="34707" anchor="ctr"/>
                </a:tc>
                <a:extLst>
                  <a:ext uri="{0D108BD9-81ED-4DB2-BD59-A6C34878D82A}">
                    <a16:rowId xmlns:a16="http://schemas.microsoft.com/office/drawing/2014/main" val="530642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683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Operadores</a:t>
            </a:r>
            <a:r>
              <a:rPr lang="en-US" b="1" dirty="0"/>
              <a:t> </a:t>
            </a:r>
            <a:r>
              <a:rPr lang="en-US" b="1" dirty="0" err="1"/>
              <a:t>relacionales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73749"/>
              </p:ext>
            </p:extLst>
          </p:nvPr>
        </p:nvGraphicFramePr>
        <p:xfrm>
          <a:off x="857250" y="2345479"/>
          <a:ext cx="7404498" cy="3703574"/>
        </p:xfrm>
        <a:graphic>
          <a:graphicData uri="http://schemas.openxmlformats.org/drawingml/2006/table">
            <a:tbl>
              <a:tblPr firstRow="1" bandRow="1"/>
              <a:tblGrid>
                <a:gridCol w="4340712">
                  <a:extLst>
                    <a:ext uri="{9D8B030D-6E8A-4147-A177-3AD203B41FA5}">
                      <a16:colId xmlns:a16="http://schemas.microsoft.com/office/drawing/2014/main" val="1975203050"/>
                    </a:ext>
                  </a:extLst>
                </a:gridCol>
                <a:gridCol w="3063786">
                  <a:extLst>
                    <a:ext uri="{9D8B030D-6E8A-4147-A177-3AD203B41FA5}">
                      <a16:colId xmlns:a16="http://schemas.microsoft.com/office/drawing/2014/main" val="1609708353"/>
                    </a:ext>
                  </a:extLst>
                </a:gridCol>
              </a:tblGrid>
              <a:tr h="529082">
                <a:tc>
                  <a:txBody>
                    <a:bodyPr/>
                    <a:lstStyle/>
                    <a:p>
                      <a:pPr algn="l"/>
                      <a:r>
                        <a:rPr lang="en-US" sz="2400" b="1" err="1">
                          <a:effectLst/>
                        </a:rPr>
                        <a:t>Nombre</a:t>
                      </a:r>
                      <a:r>
                        <a:rPr lang="en-US" sz="2400" b="1">
                          <a:effectLst/>
                        </a:rPr>
                        <a:t> del </a:t>
                      </a:r>
                      <a:r>
                        <a:rPr lang="en-US" sz="2400" b="1" err="1">
                          <a:effectLst/>
                        </a:rPr>
                        <a:t>operador</a:t>
                      </a:r>
                      <a:endParaRPr lang="en-US" sz="2400" b="1">
                        <a:effectLst/>
                      </a:endParaRPr>
                    </a:p>
                  </a:txBody>
                  <a:tcPr marL="116794" marR="116794" marT="58398" marB="583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err="1">
                          <a:effectLst/>
                        </a:rPr>
                        <a:t>Sintaxis</a:t>
                      </a:r>
                      <a:endParaRPr lang="en-US" sz="2400" b="1">
                        <a:effectLst/>
                      </a:endParaRPr>
                    </a:p>
                  </a:txBody>
                  <a:tcPr marL="116794" marR="116794" marT="58398" marB="583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182062"/>
                  </a:ext>
                </a:extLst>
              </a:tr>
              <a:tr h="529082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Menor que</a:t>
                      </a:r>
                    </a:p>
                  </a:txBody>
                  <a:tcPr marL="116794" marR="116794" marT="58398" marB="583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a </a:t>
                      </a:r>
                      <a:r>
                        <a:rPr lang="en-US" sz="2400" b="1">
                          <a:effectLst/>
                        </a:rPr>
                        <a:t>&lt;</a:t>
                      </a:r>
                      <a:r>
                        <a:rPr lang="en-US" sz="2400">
                          <a:effectLst/>
                        </a:rPr>
                        <a:t> b               </a:t>
                      </a:r>
                    </a:p>
                  </a:txBody>
                  <a:tcPr marL="116794" marR="116794" marT="58398" marB="583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896114"/>
                  </a:ext>
                </a:extLst>
              </a:tr>
              <a:tr h="529082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Mayor que</a:t>
                      </a:r>
                    </a:p>
                  </a:txBody>
                  <a:tcPr marL="116794" marR="116794" marT="58398" marB="583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a </a:t>
                      </a:r>
                      <a:r>
                        <a:rPr lang="en-US" sz="2400" b="1">
                          <a:effectLst/>
                        </a:rPr>
                        <a:t>&gt;</a:t>
                      </a:r>
                      <a:r>
                        <a:rPr lang="en-US" sz="2400">
                          <a:effectLst/>
                        </a:rPr>
                        <a:t> b</a:t>
                      </a:r>
                    </a:p>
                  </a:txBody>
                  <a:tcPr marL="116794" marR="116794" marT="58398" marB="583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949387"/>
                  </a:ext>
                </a:extLst>
              </a:tr>
              <a:tr h="529082">
                <a:tc>
                  <a:txBody>
                    <a:bodyPr/>
                    <a:lstStyle/>
                    <a:p>
                      <a:pPr algn="l"/>
                      <a:r>
                        <a:rPr lang="en-US" sz="2400" err="1">
                          <a:effectLst/>
                        </a:rPr>
                        <a:t>Menor</a:t>
                      </a:r>
                      <a:r>
                        <a:rPr lang="en-US" sz="2400">
                          <a:effectLst/>
                        </a:rPr>
                        <a:t> o </a:t>
                      </a:r>
                      <a:r>
                        <a:rPr lang="en-US" sz="2400" err="1">
                          <a:effectLst/>
                        </a:rPr>
                        <a:t>igual</a:t>
                      </a:r>
                      <a:r>
                        <a:rPr lang="en-US" sz="2400">
                          <a:effectLst/>
                        </a:rPr>
                        <a:t> que</a:t>
                      </a:r>
                    </a:p>
                  </a:txBody>
                  <a:tcPr marL="116794" marR="116794" marT="58398" marB="583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a </a:t>
                      </a:r>
                      <a:r>
                        <a:rPr lang="en-US" sz="2400" b="1">
                          <a:effectLst/>
                        </a:rPr>
                        <a:t>&lt;=</a:t>
                      </a:r>
                      <a:r>
                        <a:rPr lang="en-US" sz="2400">
                          <a:effectLst/>
                        </a:rPr>
                        <a:t> b</a:t>
                      </a:r>
                    </a:p>
                  </a:txBody>
                  <a:tcPr marL="116794" marR="116794" marT="58398" marB="583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190391"/>
                  </a:ext>
                </a:extLst>
              </a:tr>
              <a:tr h="529082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Mayor que o igual que</a:t>
                      </a:r>
                    </a:p>
                  </a:txBody>
                  <a:tcPr marL="116794" marR="116794" marT="58398" marB="583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a </a:t>
                      </a:r>
                      <a:r>
                        <a:rPr lang="en-US" sz="2400" b="1">
                          <a:effectLst/>
                        </a:rPr>
                        <a:t>&gt;=</a:t>
                      </a:r>
                      <a:r>
                        <a:rPr lang="en-US" sz="2400">
                          <a:effectLst/>
                        </a:rPr>
                        <a:t> b</a:t>
                      </a:r>
                    </a:p>
                  </a:txBody>
                  <a:tcPr marL="116794" marR="116794" marT="58398" marB="583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84315"/>
                  </a:ext>
                </a:extLst>
              </a:tr>
              <a:tr h="529082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Igual que</a:t>
                      </a:r>
                    </a:p>
                  </a:txBody>
                  <a:tcPr marL="116794" marR="116794" marT="58398" marB="583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a </a:t>
                      </a:r>
                      <a:r>
                        <a:rPr lang="en-US" sz="2400" b="1">
                          <a:effectLst/>
                        </a:rPr>
                        <a:t>==</a:t>
                      </a:r>
                      <a:r>
                        <a:rPr lang="en-US" sz="2400">
                          <a:effectLst/>
                        </a:rPr>
                        <a:t> b</a:t>
                      </a:r>
                    </a:p>
                  </a:txBody>
                  <a:tcPr marL="116794" marR="116794" marT="58398" marB="583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207999"/>
                  </a:ext>
                </a:extLst>
              </a:tr>
              <a:tr h="529082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Diferente que / No igual que</a:t>
                      </a:r>
                    </a:p>
                  </a:txBody>
                  <a:tcPr marL="116794" marR="116794" marT="58398" marB="583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a </a:t>
                      </a:r>
                      <a:r>
                        <a:rPr lang="en-US" sz="2400" b="1">
                          <a:effectLst/>
                        </a:rPr>
                        <a:t>!=</a:t>
                      </a:r>
                      <a:r>
                        <a:rPr lang="en-US" sz="2400">
                          <a:effectLst/>
                        </a:rPr>
                        <a:t> b</a:t>
                      </a:r>
                    </a:p>
                  </a:txBody>
                  <a:tcPr marL="116794" marR="116794" marT="58398" marB="5839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860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65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8390D4-527B-4807-806F-E4B89FB8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404664"/>
            <a:ext cx="5937755" cy="1188720"/>
          </a:xfrm>
        </p:spPr>
        <p:txBody>
          <a:bodyPr/>
          <a:lstStyle/>
          <a:p>
            <a:r>
              <a:rPr lang="es-EC"/>
              <a:t>Variables tipos</a:t>
            </a:r>
            <a:endParaRPr lang="es-EC" dirty="0"/>
          </a:p>
        </p:txBody>
      </p:sp>
      <p:pic>
        <p:nvPicPr>
          <p:cNvPr id="5" name="Marcador de contenido 4" descr="Tabla&#10;&#10;Descripción generada automáticamente">
            <a:extLst>
              <a:ext uri="{FF2B5EF4-FFF2-40B4-BE49-F238E27FC236}">
                <a16:creationId xmlns:a16="http://schemas.microsoft.com/office/drawing/2014/main" id="{183AEF0F-98F0-42F3-BBFB-3A0A6B53F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121"/>
            <a:ext cx="7791615" cy="3581859"/>
          </a:xfrm>
        </p:spPr>
      </p:pic>
    </p:spTree>
    <p:extLst>
      <p:ext uri="{BB962C8B-B14F-4D97-AF65-F5344CB8AC3E}">
        <p14:creationId xmlns:p14="http://schemas.microsoft.com/office/powerpoint/2010/main" val="1759842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F62CE-C3F0-446E-980B-247D86712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22" y="188640"/>
            <a:ext cx="5937755" cy="1188720"/>
          </a:xfrm>
        </p:spPr>
        <p:txBody>
          <a:bodyPr/>
          <a:lstStyle/>
          <a:p>
            <a:pPr algn="ctr"/>
            <a:r>
              <a:rPr lang="es-EC" dirty="0"/>
              <a:t>Formatos</a:t>
            </a:r>
          </a:p>
        </p:txBody>
      </p:sp>
      <p:pic>
        <p:nvPicPr>
          <p:cNvPr id="5" name="Marcador de contenido 4" descr="Tabla&#10;&#10;Descripción generada automáticamente">
            <a:extLst>
              <a:ext uri="{FF2B5EF4-FFF2-40B4-BE49-F238E27FC236}">
                <a16:creationId xmlns:a16="http://schemas.microsoft.com/office/drawing/2014/main" id="{C2602C5F-857C-4DE7-975A-ED5F57423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1481870"/>
            <a:ext cx="7272808" cy="5170513"/>
          </a:xfrm>
        </p:spPr>
      </p:pic>
    </p:spTree>
    <p:extLst>
      <p:ext uri="{BB962C8B-B14F-4D97-AF65-F5344CB8AC3E}">
        <p14:creationId xmlns:p14="http://schemas.microsoft.com/office/powerpoint/2010/main" val="3063555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4491E5-C4B9-4583-B050-BA55E91C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04" y="260648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es-EC" dirty="0"/>
              <a:t>Lectura/imprimir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B1C7AD9-1054-4032-9684-A3F8AC1E5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697" y="2287382"/>
            <a:ext cx="210314" cy="16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676656" eaLnBrk="0" fontAlgn="base" hangingPunct="0">
              <a:spcBef>
                <a:spcPct val="0"/>
              </a:spcBef>
              <a:spcAft>
                <a:spcPts val="444"/>
              </a:spcAft>
            </a:pPr>
            <a:r>
              <a:rPr lang="es-EC" altLang="es-EC" sz="44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5" name="Marcador de contenido 2">
            <a:extLst>
              <a:ext uri="{FF2B5EF4-FFF2-40B4-BE49-F238E27FC236}">
                <a16:creationId xmlns:a16="http://schemas.microsoft.com/office/drawing/2014/main" id="{0DEECC3B-5728-E060-DC9E-14A34202B7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663448"/>
              </p:ext>
            </p:extLst>
          </p:nvPr>
        </p:nvGraphicFramePr>
        <p:xfrm>
          <a:off x="539552" y="1340768"/>
          <a:ext cx="8208911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8851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</p:spPr>
        <p:txBody>
          <a:bodyPr>
            <a:normAutofit/>
          </a:bodyPr>
          <a:lstStyle/>
          <a:p>
            <a:r>
              <a:rPr lang="es-ES" dirty="0"/>
              <a:t>Funciones más utilizadas en C++</a:t>
            </a:r>
            <a:endParaRPr lang="en-US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F63231BD-870B-64EE-2965-B8AC2B2AFA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312506"/>
              </p:ext>
            </p:extLst>
          </p:nvPr>
        </p:nvGraphicFramePr>
        <p:xfrm>
          <a:off x="857250" y="2298530"/>
          <a:ext cx="7747198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0602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9060A-1297-4E57-8809-9AFEAC88B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5" y="548680"/>
            <a:ext cx="6336704" cy="1188720"/>
          </a:xfrm>
        </p:spPr>
        <p:txBody>
          <a:bodyPr/>
          <a:lstStyle/>
          <a:p>
            <a:pPr algn="ctr"/>
            <a:r>
              <a:rPr lang="es-EC" dirty="0"/>
              <a:t>Trabajar con DEV C++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4580" t="8657" r="25649" b="17516"/>
          <a:stretch/>
        </p:blipFill>
        <p:spPr>
          <a:xfrm>
            <a:off x="1736378" y="1936882"/>
            <a:ext cx="4896544" cy="3400378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83568" y="5749258"/>
            <a:ext cx="8004007" cy="369332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Compilar   </a:t>
            </a:r>
            <a:r>
              <a:rPr lang="es-EC" altLang="es-EC" dirty="0" err="1"/>
              <a:t>F9</a:t>
            </a:r>
            <a:r>
              <a:rPr lang="es-EC" altLang="es-EC" dirty="0"/>
              <a:t>                    </a:t>
            </a:r>
            <a:r>
              <a:rPr kumimoji="0" lang="es-EC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Ejecutar </a:t>
            </a:r>
            <a:r>
              <a:rPr kumimoji="0" lang="es-EC" altLang="es-EC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F10</a:t>
            </a:r>
            <a:r>
              <a:rPr kumimoji="0" lang="es-EC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       Compilar y ejecutar </a:t>
            </a:r>
            <a:r>
              <a:rPr kumimoji="0" lang="es-EC" altLang="es-EC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F11</a:t>
            </a:r>
            <a:r>
              <a:rPr kumimoji="0" lang="es-EC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      </a:t>
            </a:r>
          </a:p>
        </p:txBody>
      </p:sp>
      <p:sp>
        <p:nvSpPr>
          <p:cNvPr id="13" name="AutoShape 6" descr="https://www.tel.uva.es/personales/josdie/fprog/Sesiones/manualDevCpp/images/icon_compile.png"/>
          <p:cNvSpPr>
            <a:spLocks noChangeAspect="1" noChangeArrowheads="1"/>
          </p:cNvSpPr>
          <p:nvPr/>
        </p:nvSpPr>
        <p:spPr bwMode="auto">
          <a:xfrm>
            <a:off x="40322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cxnSp>
        <p:nvCxnSpPr>
          <p:cNvPr id="15" name="Conector recto de flecha 14"/>
          <p:cNvCxnSpPr/>
          <p:nvPr/>
        </p:nvCxnSpPr>
        <p:spPr>
          <a:xfrm flipV="1">
            <a:off x="1403648" y="2348880"/>
            <a:ext cx="3528392" cy="331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17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pic>
        <p:nvPicPr>
          <p:cNvPr id="4098" name="Picture 2" descr="¡Saber escribir código en un lenguaje de programación, no te hace ...">
            <a:extLst>
              <a:ext uri="{FF2B5EF4-FFF2-40B4-BE49-F238E27FC236}">
                <a16:creationId xmlns:a16="http://schemas.microsoft.com/office/drawing/2014/main" id="{C61BA203-11D8-08A6-D4D0-3898DCBF56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8"/>
          <a:stretch/>
        </p:blipFill>
        <p:spPr bwMode="auto">
          <a:xfrm>
            <a:off x="1403648" y="229385"/>
            <a:ext cx="6984776" cy="619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839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FF0025-03AB-4126-9E23-1B4F2D4B1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53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149C42-FAD2-4559-80A1-B6E921D04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Tipos de lenguaje de programación | Programación de ordenadores ...">
            <a:extLst>
              <a:ext uri="{FF2B5EF4-FFF2-40B4-BE49-F238E27FC236}">
                <a16:creationId xmlns:a16="http://schemas.microsoft.com/office/drawing/2014/main" id="{5F0F2DEF-C1C4-441D-B7C2-6CC9F93E69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4"/>
          <a:stretch/>
        </p:blipFill>
        <p:spPr bwMode="auto">
          <a:xfrm>
            <a:off x="1588752" y="801793"/>
            <a:ext cx="5971753" cy="524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70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2063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pic>
        <p:nvPicPr>
          <p:cNvPr id="2050" name="Picture 2" descr="¿Qué son los paradigmas de programación? | EDteam">
            <a:extLst>
              <a:ext uri="{FF2B5EF4-FFF2-40B4-BE49-F238E27FC236}">
                <a16:creationId xmlns:a16="http://schemas.microsoft.com/office/drawing/2014/main" id="{9F5C638F-B67B-5EEF-88C9-19B8E737FC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5"/>
          <a:stretch/>
        </p:blipFill>
        <p:spPr bwMode="auto">
          <a:xfrm>
            <a:off x="1115800" y="565573"/>
            <a:ext cx="6908589" cy="573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14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amas de la programación | Informatica programacion, Tecnologias de la ...">
            <a:extLst>
              <a:ext uri="{FF2B5EF4-FFF2-40B4-BE49-F238E27FC236}">
                <a16:creationId xmlns:a16="http://schemas.microsoft.com/office/drawing/2014/main" id="{17466238-5C86-A2AA-F4FA-59C54F3D41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2857" y="565573"/>
            <a:ext cx="5734474" cy="573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3082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noFill/>
          <a:ln w="12700">
            <a:solidFill>
              <a:srgbClr val="8851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302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97F7C-41AE-E461-3EF7-70F2DF3E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964692"/>
            <a:ext cx="3728880" cy="1188720"/>
          </a:xfrm>
        </p:spPr>
        <p:txBody>
          <a:bodyPr>
            <a:normAutofit/>
          </a:bodyPr>
          <a:lstStyle/>
          <a:p>
            <a:r>
              <a:rPr lang="es-ES" dirty="0"/>
              <a:t>Programación I</a:t>
            </a: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4C5CED-D2B9-DC1E-768A-270B5DCA5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0" y="6050231"/>
            <a:ext cx="3369699" cy="3263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Lady Espinoza</a:t>
            </a: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1026" name="Picture 2" descr="C Language Training">
            <a:extLst>
              <a:ext uri="{FF2B5EF4-FFF2-40B4-BE49-F238E27FC236}">
                <a16:creationId xmlns:a16="http://schemas.microsoft.com/office/drawing/2014/main" id="{2EE42686-1797-E534-D369-01E6A10FC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4591" y="2424202"/>
            <a:ext cx="3586734" cy="20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30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3352" y="467418"/>
            <a:ext cx="5797296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ctr"/>
            <a:r>
              <a:rPr lang="en-US" dirty="0" err="1"/>
              <a:t>Conociendo</a:t>
            </a:r>
            <a:r>
              <a:rPr lang="en-US" dirty="0"/>
              <a:t> </a:t>
            </a:r>
            <a:r>
              <a:rPr lang="en-US" dirty="0" err="1"/>
              <a:t>c++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80920" cy="4248472"/>
          </a:xfrm>
        </p:spPr>
        <p:txBody>
          <a:bodyPr>
            <a:normAutofit fontScale="92500"/>
          </a:bodyPr>
          <a:lstStyle/>
          <a:p>
            <a:pPr algn="just">
              <a:lnSpc>
                <a:spcPct val="90000"/>
              </a:lnSpc>
            </a:pPr>
            <a:r>
              <a:rPr lang="es-ES" sz="2200" dirty="0">
                <a:solidFill>
                  <a:srgbClr val="404040"/>
                </a:solidFill>
              </a:rPr>
              <a:t>C++ es un lenguaje de programación que proviene de la extensión del lenguaje C para manipular objetos. </a:t>
            </a:r>
          </a:p>
          <a:p>
            <a:pPr algn="just">
              <a:lnSpc>
                <a:spcPct val="90000"/>
              </a:lnSpc>
            </a:pPr>
            <a:r>
              <a:rPr lang="es-ES" sz="2200" dirty="0">
                <a:solidFill>
                  <a:srgbClr val="404040"/>
                </a:solidFill>
              </a:rPr>
              <a:t>A pesar de ser un lenguaje con muchos años, su gran potencia lo convierte en uno de los lenguajes de programación más demandados.</a:t>
            </a:r>
          </a:p>
          <a:p>
            <a:pPr marL="34290" indent="0" algn="just">
              <a:lnSpc>
                <a:spcPct val="90000"/>
              </a:lnSpc>
              <a:buNone/>
            </a:pPr>
            <a:endParaRPr lang="es-ES" sz="2200" dirty="0">
              <a:solidFill>
                <a:srgbClr val="404040"/>
              </a:solidFill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s-ES" sz="2200" b="1" dirty="0">
                <a:solidFill>
                  <a:srgbClr val="404040"/>
                </a:solidFill>
              </a:rPr>
              <a:t>Origen de C++</a:t>
            </a:r>
          </a:p>
          <a:p>
            <a:pPr algn="just">
              <a:lnSpc>
                <a:spcPct val="90000"/>
              </a:lnSpc>
            </a:pPr>
            <a:r>
              <a:rPr lang="es-ES" sz="2200" dirty="0">
                <a:solidFill>
                  <a:srgbClr val="404040"/>
                </a:solidFill>
              </a:rPr>
              <a:t>Fue diseñado a mediados de los años 80 por el danés </a:t>
            </a:r>
            <a:r>
              <a:rPr lang="es-ES" sz="2200" b="1" dirty="0">
                <a:solidFill>
                  <a:srgbClr val="404040"/>
                </a:solidFill>
              </a:rPr>
              <a:t>Bjarne Stroustrup</a:t>
            </a:r>
            <a:r>
              <a:rPr lang="es-ES" sz="2200" dirty="0">
                <a:solidFill>
                  <a:srgbClr val="404040"/>
                </a:solidFill>
              </a:rPr>
              <a:t>. Su intención fue la de extender el lenguaje de programación C (</a:t>
            </a:r>
            <a:r>
              <a:rPr lang="es-ES" sz="2200" i="1" dirty="0">
                <a:solidFill>
                  <a:srgbClr val="404040"/>
                </a:solidFill>
              </a:rPr>
              <a:t>con mucho éxito en ese momento</a:t>
            </a:r>
            <a:r>
              <a:rPr lang="es-ES" sz="2200" dirty="0">
                <a:solidFill>
                  <a:srgbClr val="404040"/>
                </a:solidFill>
              </a:rPr>
              <a:t>) para que tuviese los mecanismos necesarios para manipular objetos. Por lo tanto, C++ contiene los paradigmas de la programación estructurada y orientada a objetos, por lo que se le conoce como un lenguaje de programación multiparadigma.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5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181889-6EB4-460A-D629-34D9279C5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692696"/>
            <a:ext cx="6696744" cy="1188720"/>
          </a:xfrm>
        </p:spPr>
        <p:txBody>
          <a:bodyPr>
            <a:normAutofit/>
          </a:bodyPr>
          <a:lstStyle/>
          <a:p>
            <a:r>
              <a:rPr lang="es-ES" sz="3200" b="1" dirty="0"/>
              <a:t>Que es un lenguaje de programación</a:t>
            </a:r>
            <a:endParaRPr lang="es-EC" sz="32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90D6E0-CF6A-38AD-E6CE-4EBD68A58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433" y="2638044"/>
            <a:ext cx="2297823" cy="32632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i="0" dirty="0">
                <a:effectLst/>
                <a:latin typeface="Roboto" panose="020B0604020202020204" pitchFamily="2" charset="0"/>
              </a:rPr>
              <a:t>Un lenguaje de programación es </a:t>
            </a:r>
            <a:r>
              <a:rPr lang="es-ES" dirty="0">
                <a:latin typeface="Roboto" panose="020B0604020202020204" pitchFamily="2" charset="0"/>
              </a:rPr>
              <a:t>la </a:t>
            </a:r>
            <a:r>
              <a:rPr lang="es-ES" i="0" dirty="0">
                <a:effectLst/>
                <a:latin typeface="Roboto" panose="020B0604020202020204" pitchFamily="2" charset="0"/>
              </a:rPr>
              <a:t>forma de comunicarse con las computadoras mediante símbolos</a:t>
            </a:r>
            <a:r>
              <a:rPr lang="es-ES" dirty="0">
                <a:latin typeface="Roboto" panose="020B0604020202020204" pitchFamily="2" charset="0"/>
              </a:rPr>
              <a:t> e</a:t>
            </a:r>
            <a:r>
              <a:rPr lang="es-ES" i="0" dirty="0">
                <a:effectLst/>
                <a:latin typeface="Roboto" panose="020B0604020202020204" pitchFamily="2" charset="0"/>
              </a:rPr>
              <a:t> instrucciones.</a:t>
            </a:r>
            <a:endParaRPr lang="es-EC" dirty="0"/>
          </a:p>
        </p:txBody>
      </p:sp>
      <p:pic>
        <p:nvPicPr>
          <p:cNvPr id="4" name="Imagen 3" descr="Texto, Carta&#10;&#10;Descripción generada automáticamente">
            <a:extLst>
              <a:ext uri="{FF2B5EF4-FFF2-40B4-BE49-F238E27FC236}">
                <a16:creationId xmlns:a16="http://schemas.microsoft.com/office/drawing/2014/main" id="{429D8FFF-5EDB-5326-8879-4198F6006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524" y="2207018"/>
            <a:ext cx="4670298" cy="245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56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3122" y="353402"/>
            <a:ext cx="5937755" cy="1188720"/>
          </a:xfrm>
        </p:spPr>
        <p:txBody>
          <a:bodyPr/>
          <a:lstStyle/>
          <a:p>
            <a:pPr algn="ctr"/>
            <a:r>
              <a:rPr lang="es-ES" dirty="0"/>
              <a:t>C++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2828" y="2105146"/>
            <a:ext cx="5937755" cy="3101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/>
              <a:t># </a:t>
            </a:r>
            <a:r>
              <a:rPr lang="es-ES" sz="2400" dirty="0" err="1"/>
              <a:t>include</a:t>
            </a:r>
            <a:r>
              <a:rPr lang="es-ES" sz="2400" dirty="0"/>
              <a:t> &lt;</a:t>
            </a:r>
            <a:r>
              <a:rPr lang="es-ES" sz="2400" dirty="0" err="1"/>
              <a:t>stdio.h</a:t>
            </a:r>
            <a:r>
              <a:rPr lang="es-ES" sz="2400" dirty="0"/>
              <a:t>&gt;</a:t>
            </a:r>
          </a:p>
          <a:p>
            <a:pPr marL="0" indent="0">
              <a:buNone/>
            </a:pPr>
            <a:r>
              <a:rPr lang="es-ES" sz="2400" dirty="0"/>
              <a:t>#</a:t>
            </a:r>
            <a:r>
              <a:rPr lang="es-ES" sz="2400" dirty="0" err="1"/>
              <a:t>include</a:t>
            </a:r>
            <a:r>
              <a:rPr lang="es-ES" sz="2400" dirty="0"/>
              <a:t> &lt;</a:t>
            </a:r>
            <a:r>
              <a:rPr lang="es-ES" sz="2400" dirty="0" err="1"/>
              <a:t>conio.h</a:t>
            </a:r>
            <a:r>
              <a:rPr lang="es-ES" sz="2400" dirty="0"/>
              <a:t>&gt;</a:t>
            </a:r>
          </a:p>
          <a:p>
            <a:pPr marL="0" indent="0">
              <a:buNone/>
            </a:pPr>
            <a:r>
              <a:rPr lang="es-ES" sz="2400" dirty="0" err="1"/>
              <a:t>using</a:t>
            </a:r>
            <a:r>
              <a:rPr lang="es-ES" sz="2400" dirty="0"/>
              <a:t> </a:t>
            </a:r>
            <a:r>
              <a:rPr lang="es-ES" sz="2400" dirty="0" err="1"/>
              <a:t>namespace</a:t>
            </a:r>
            <a:r>
              <a:rPr lang="es-ES" sz="2400" dirty="0"/>
              <a:t> </a:t>
            </a:r>
            <a:r>
              <a:rPr lang="es-ES" sz="2400" dirty="0" err="1"/>
              <a:t>std</a:t>
            </a:r>
            <a:r>
              <a:rPr lang="es-ES" sz="2400" dirty="0"/>
              <a:t>;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 err="1"/>
              <a:t>int</a:t>
            </a:r>
            <a:r>
              <a:rPr lang="es-ES" sz="2400" dirty="0"/>
              <a:t> </a:t>
            </a:r>
            <a:r>
              <a:rPr lang="es-ES" sz="2400" dirty="0" err="1"/>
              <a:t>main</a:t>
            </a:r>
            <a:r>
              <a:rPr lang="es-ES" sz="2400" dirty="0"/>
              <a:t>()</a:t>
            </a:r>
          </a:p>
          <a:p>
            <a:pPr marL="0" indent="0">
              <a:buNone/>
            </a:pPr>
            <a:r>
              <a:rPr lang="es-ES" sz="2400" dirty="0"/>
              <a:t>{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 err="1"/>
              <a:t>return</a:t>
            </a:r>
            <a:r>
              <a:rPr lang="es-ES" sz="2400" dirty="0"/>
              <a:t> 0;</a:t>
            </a:r>
          </a:p>
          <a:p>
            <a:pPr marL="0" indent="0">
              <a:buNone/>
            </a:pPr>
            <a:r>
              <a:rPr lang="es-ES" sz="2400" dirty="0"/>
              <a:t>}</a:t>
            </a:r>
            <a:endParaRPr lang="en-US" sz="2400" dirty="0"/>
          </a:p>
        </p:txBody>
      </p:sp>
      <p:sp>
        <p:nvSpPr>
          <p:cNvPr id="4" name="Cerrar llave 3"/>
          <p:cNvSpPr/>
          <p:nvPr/>
        </p:nvSpPr>
        <p:spPr>
          <a:xfrm>
            <a:off x="4031706" y="2368164"/>
            <a:ext cx="576064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4718395" y="456437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Programa Principal </a:t>
            </a:r>
            <a:endParaRPr lang="en-US" dirty="0"/>
          </a:p>
        </p:txBody>
      </p:sp>
      <p:sp>
        <p:nvSpPr>
          <p:cNvPr id="6" name="Cerrar llave 5"/>
          <p:cNvSpPr/>
          <p:nvPr/>
        </p:nvSpPr>
        <p:spPr>
          <a:xfrm>
            <a:off x="3491880" y="3966967"/>
            <a:ext cx="728464" cy="24803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4718395" y="24242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Librerías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36996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502</TotalTime>
  <Words>437</Words>
  <Application>Microsoft Office PowerPoint</Application>
  <PresentationFormat>Presentación en pantalla (4:3)</PresentationFormat>
  <Paragraphs>76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Corbel</vt:lpstr>
      <vt:lpstr>Roboto</vt:lpstr>
      <vt:lpstr>Base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Programación I</vt:lpstr>
      <vt:lpstr>Conociendo c++</vt:lpstr>
      <vt:lpstr>Que es un lenguaje de programación</vt:lpstr>
      <vt:lpstr>C++</vt:lpstr>
      <vt:lpstr>Comentarios en C++</vt:lpstr>
      <vt:lpstr>Presentación de PowerPoint</vt:lpstr>
      <vt:lpstr>Operadores relacionales</vt:lpstr>
      <vt:lpstr>Variables tipos</vt:lpstr>
      <vt:lpstr>Formatos</vt:lpstr>
      <vt:lpstr>Lectura/imprimir</vt:lpstr>
      <vt:lpstr>Funciones más utilizadas en C++</vt:lpstr>
      <vt:lpstr>Trabajar con DEV C++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</dc:title>
  <dc:creator>User</dc:creator>
  <cp:lastModifiedBy>Lady Marieliza Espinoza Tinoco</cp:lastModifiedBy>
  <cp:revision>41</cp:revision>
  <dcterms:created xsi:type="dcterms:W3CDTF">2017-06-27T15:04:34Z</dcterms:created>
  <dcterms:modified xsi:type="dcterms:W3CDTF">2024-03-27T22:36:55Z</dcterms:modified>
</cp:coreProperties>
</file>