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Montserrat Bold" panose="020B0604020202020204" charset="0"/>
      <p:regular r:id="rId13"/>
    </p:embeddedFont>
    <p:embeddedFont>
      <p:font typeface="Source Sans Pro" panose="020B0503030403020204" pitchFamily="34" charset="0"/>
      <p:regular r:id="rId14"/>
      <p:bold r:id="rId15"/>
    </p:embeddedFont>
    <p:embeddedFont>
      <p:font typeface="Source Sans Pro Bold" panose="020B0703030403020204" pitchFamily="34" charset="0"/>
      <p:bold r:id="rId16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6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867019"/>
            <a:ext cx="7416403" cy="1935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00"/>
              </a:lnSpc>
              <a:buNone/>
            </a:pPr>
            <a:r>
              <a:rPr lang="en-US" sz="6050" b="1" kern="0" spc="-6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Introducción a la Programación</a:t>
            </a:r>
            <a:endParaRPr lang="en-US" sz="6050" dirty="0"/>
          </a:p>
        </p:txBody>
      </p:sp>
      <p:sp>
        <p:nvSpPr>
          <p:cNvPr id="4" name="Text 1"/>
          <p:cNvSpPr/>
          <p:nvPr/>
        </p:nvSpPr>
        <p:spPr>
          <a:xfrm>
            <a:off x="6350198" y="4172426"/>
            <a:ext cx="7416403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programación es el proceso de crear y diseñar instrucciones detalladas que una computadora pueda ejecutar. Es una habilidad esencial en el mundo digital actual, permitiendo a las personas controlar y automatizar tareas de manera eficiente.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198" y="5949196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818" y="5956816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68478" y="5930741"/>
            <a:ext cx="3920371" cy="431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3D3838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Lady Marieliza Espinoza T.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735925"/>
            <a:ext cx="7211020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Recursos y Herramientas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198" y="1807369"/>
            <a:ext cx="616982" cy="61698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198" y="2671167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Libros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50198" y="3169801"/>
            <a:ext cx="3523059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Literatura especializada para profundizar en conceptos y técnicas.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423" y="1807369"/>
            <a:ext cx="616982" cy="6169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43423" y="2671167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Cursos en Línea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43423" y="3169801"/>
            <a:ext cx="3523178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Tutoriales y cursos virtuales para aprender de manera interactiva.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198" y="5020747"/>
            <a:ext cx="616982" cy="6169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50198" y="5884545"/>
            <a:ext cx="3302437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Entornos de Desarrollo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350198" y="6383179"/>
            <a:ext cx="3523059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Herramientas como IDEs y editores de código para escribir y probar programas.</a:t>
            </a:r>
            <a:endParaRPr lang="en-US" sz="19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3423" y="5020747"/>
            <a:ext cx="616982" cy="6169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43423" y="5884545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Comunidad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43423" y="6383179"/>
            <a:ext cx="3523178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Foros, blogs y grupos de discusión para compartir conocimientos y resolver dudas.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857845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¿Qué es la Programación?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63798" y="2908221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077158" y="3017520"/>
            <a:ext cx="12858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65923" y="2908221"/>
            <a:ext cx="2782729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Lenguaje de Computadora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65923" y="3757493"/>
            <a:ext cx="2782729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programación utiliza lenguajes especializados que la computadora puede entender y procesar.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4695468" y="2908221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9" name="Text 6"/>
          <p:cNvSpPr/>
          <p:nvPr/>
        </p:nvSpPr>
        <p:spPr>
          <a:xfrm>
            <a:off x="4875490" y="3017520"/>
            <a:ext cx="195263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97592" y="2908221"/>
            <a:ext cx="2782729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Resolución de Problemas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97592" y="3757493"/>
            <a:ext cx="2782729" cy="185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Involucra descomponer problemas complejos en pasos lógicos y sistemáticos para encontrar soluciones.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863798" y="6132790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3" name="Text 10"/>
          <p:cNvSpPr/>
          <p:nvPr/>
        </p:nvSpPr>
        <p:spPr>
          <a:xfrm>
            <a:off x="1043464" y="6242090"/>
            <a:ext cx="19585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65923" y="613279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Automatización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65923" y="6631424"/>
            <a:ext cx="6614279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Permite automatizar tareas repetitivas y mejorar la eficiencia de procesos.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675692"/>
            <a:ext cx="8105061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Lenguajes de Programación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3993952"/>
            <a:ext cx="345138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Lenguajes de Bajo Nivel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63798" y="4591407"/>
            <a:ext cx="389894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Cercanos al lenguaje de la máquina, como el ensamblador.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576" y="3993952"/>
            <a:ext cx="3405068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Lenguajes de Alto Nivel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72576" y="4591407"/>
            <a:ext cx="389894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Más cercanos al lenguaje humano, como Python, Java y C++.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993952"/>
            <a:ext cx="3539728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Lenguajes Interpretados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81354" y="4591407"/>
            <a:ext cx="389894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ejecutan línea por línea, como JavaScript y Python.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5696" y="807125"/>
            <a:ext cx="7532608" cy="1307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b="1" kern="0" spc="-4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Estructura Básica de un Programa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1135737" y="2460188"/>
            <a:ext cx="30480" cy="4962168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Shape 2"/>
          <p:cNvSpPr/>
          <p:nvPr/>
        </p:nvSpPr>
        <p:spPr>
          <a:xfrm>
            <a:off x="1379458" y="2962870"/>
            <a:ext cx="805696" cy="30480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Shape 3"/>
          <p:cNvSpPr/>
          <p:nvPr/>
        </p:nvSpPr>
        <p:spPr>
          <a:xfrm>
            <a:off x="892016" y="2719149"/>
            <a:ext cx="517922" cy="51792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7" name="Text 4"/>
          <p:cNvSpPr/>
          <p:nvPr/>
        </p:nvSpPr>
        <p:spPr>
          <a:xfrm>
            <a:off x="1090970" y="2821067"/>
            <a:ext cx="119896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417088" y="2690336"/>
            <a:ext cx="2615922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Entrada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417088" y="3155394"/>
            <a:ext cx="5921216" cy="345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Datos que el programa recibe del usuario o de otras fuentes.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1379458" y="4463534"/>
            <a:ext cx="805696" cy="30480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Shape 8"/>
          <p:cNvSpPr/>
          <p:nvPr/>
        </p:nvSpPr>
        <p:spPr>
          <a:xfrm>
            <a:off x="892016" y="4219813"/>
            <a:ext cx="517922" cy="51792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2" name="Text 9"/>
          <p:cNvSpPr/>
          <p:nvPr/>
        </p:nvSpPr>
        <p:spPr>
          <a:xfrm>
            <a:off x="1059894" y="4321731"/>
            <a:ext cx="182047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417088" y="4191000"/>
            <a:ext cx="2615922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Procesamiento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417088" y="4656058"/>
            <a:ext cx="5921216" cy="69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Aplicación de instrucciones para transformar la entrada en salida.</a:t>
            </a:r>
            <a:endParaRPr lang="en-US" sz="1800" dirty="0"/>
          </a:p>
        </p:txBody>
      </p:sp>
      <p:sp>
        <p:nvSpPr>
          <p:cNvPr id="15" name="Shape 12"/>
          <p:cNvSpPr/>
          <p:nvPr/>
        </p:nvSpPr>
        <p:spPr>
          <a:xfrm>
            <a:off x="1379458" y="6309360"/>
            <a:ext cx="805696" cy="30480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6" name="Shape 13"/>
          <p:cNvSpPr/>
          <p:nvPr/>
        </p:nvSpPr>
        <p:spPr>
          <a:xfrm>
            <a:off x="892016" y="6065639"/>
            <a:ext cx="517922" cy="51792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7" name="Text 14"/>
          <p:cNvSpPr/>
          <p:nvPr/>
        </p:nvSpPr>
        <p:spPr>
          <a:xfrm>
            <a:off x="1059537" y="6167557"/>
            <a:ext cx="182761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417088" y="6036826"/>
            <a:ext cx="2615922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Salida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417088" y="6501884"/>
            <a:ext cx="5921216" cy="69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Resultados o información que el programa genera como output.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58322" y="674370"/>
            <a:ext cx="7427357" cy="1393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Variables y Tipos de Datos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858322" y="2435423"/>
            <a:ext cx="3591163" cy="2437805"/>
          </a:xfrm>
          <a:prstGeom prst="roundRect">
            <a:avLst>
              <a:gd name="adj" fmla="val 15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103471" y="2680573"/>
            <a:ext cx="2786777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Tipos de Datos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103471" y="3175992"/>
            <a:ext cx="3100864" cy="1103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Enteros, flotantes, caracteres, cadenas de texto, booleanos, entre otros.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4694634" y="2435423"/>
            <a:ext cx="3591163" cy="2437805"/>
          </a:xfrm>
          <a:prstGeom prst="roundRect">
            <a:avLst>
              <a:gd name="adj" fmla="val 15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4939784" y="2680573"/>
            <a:ext cx="3100864" cy="696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Declaración de Variables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939784" y="3524369"/>
            <a:ext cx="3100864" cy="1103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Asignación de un nombre y tipo de dato a una ubicación de memoria.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858322" y="5118378"/>
            <a:ext cx="3591163" cy="2437805"/>
          </a:xfrm>
          <a:prstGeom prst="roundRect">
            <a:avLst>
              <a:gd name="adj" fmla="val 15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1103471" y="5363528"/>
            <a:ext cx="3100864" cy="696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Manipulación de Variables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103471" y="6207323"/>
            <a:ext cx="3100864" cy="1103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Lectura, escritura y actualización del valor almacenado en una variable.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4694634" y="5118378"/>
            <a:ext cx="3591163" cy="2437805"/>
          </a:xfrm>
          <a:prstGeom prst="roundRect">
            <a:avLst>
              <a:gd name="adj" fmla="val 15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4" name="Text 11"/>
          <p:cNvSpPr/>
          <p:nvPr/>
        </p:nvSpPr>
        <p:spPr>
          <a:xfrm>
            <a:off x="4939784" y="5363528"/>
            <a:ext cx="2893100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Ámbito de Variables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4939784" y="5858947"/>
            <a:ext cx="3100864" cy="1103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Determina dónde y cuándo una variable puede ser accedida y modificada.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5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3895011"/>
            <a:ext cx="7504390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Operadores y Expresiones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98" y="4966454"/>
            <a:ext cx="616982" cy="61698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3798" y="5830253"/>
            <a:ext cx="2947987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Operadores Aritméticos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63798" y="6679525"/>
            <a:ext cx="2947987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+, -, *, /, % para realizar cálculos.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951" y="4966454"/>
            <a:ext cx="616982" cy="6169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81951" y="5830253"/>
            <a:ext cx="2948107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Operadores de Asignación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181951" y="6679525"/>
            <a:ext cx="2948107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=, +=, -=, *=, /= para asignar valores.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223" y="4966454"/>
            <a:ext cx="616982" cy="6169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00223" y="5830253"/>
            <a:ext cx="2948107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Operadores Relacionales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500223" y="6679525"/>
            <a:ext cx="2948107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&gt;, &lt;, &gt;=, &lt;=, ==, != para comparar valores.</a:t>
            </a:r>
            <a:endParaRPr lang="en-US" sz="19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8495" y="4966454"/>
            <a:ext cx="616982" cy="6169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18495" y="5830253"/>
            <a:ext cx="2870716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Operadores Lógicos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18495" y="6328886"/>
            <a:ext cx="2948107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And, Or, Not para combinar condiciones.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4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37697" y="668774"/>
            <a:ext cx="6385798" cy="690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Estructuras de Control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697" y="1724501"/>
            <a:ext cx="1216104" cy="19457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18609" y="1967627"/>
            <a:ext cx="2763917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Condicionales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918609" y="2458879"/>
            <a:ext cx="5860494" cy="364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If-Else, Switch para tomar decisiones.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697" y="3670221"/>
            <a:ext cx="1216104" cy="19457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918609" y="3913346"/>
            <a:ext cx="2763917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Bucles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918609" y="4404598"/>
            <a:ext cx="5860494" cy="364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For, While, Do-While para repetir instrucciones.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675692"/>
            <a:ext cx="8185904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Funciones y Procedimientos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399395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Funciones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63798" y="4591407"/>
            <a:ext cx="389894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Bloques de código reutilizables con parámetros y valores de retorno.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576" y="399395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Procedimientos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72576" y="4591407"/>
            <a:ext cx="389894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Similares a las funciones, pero sin valores de retorno.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99395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Alcance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81354" y="4591407"/>
            <a:ext cx="389894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Determina dónde pueden ser accedidas las variables y funciones.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875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8434" y="3522702"/>
            <a:ext cx="9444276" cy="656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kern="0" spc="-4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Buenas Prácticas de Programación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808434" y="4785241"/>
            <a:ext cx="519708" cy="5197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008102" y="4887516"/>
            <a:ext cx="120372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1559123" y="4785241"/>
            <a:ext cx="3048238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Nombrado Descriptivo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1559123" y="5251966"/>
            <a:ext cx="5640586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Utilizar nombres claros y significativos para variables, funciones y otros elementos.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7430691" y="4785241"/>
            <a:ext cx="519708" cy="5197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9" name="Text 6"/>
          <p:cNvSpPr/>
          <p:nvPr/>
        </p:nvSpPr>
        <p:spPr>
          <a:xfrm>
            <a:off x="7599164" y="4887516"/>
            <a:ext cx="182761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450" dirty="0"/>
          </a:p>
        </p:txBody>
      </p:sp>
      <p:sp>
        <p:nvSpPr>
          <p:cNvPr id="10" name="Text 7"/>
          <p:cNvSpPr/>
          <p:nvPr/>
        </p:nvSpPr>
        <p:spPr>
          <a:xfrm>
            <a:off x="8181380" y="4785241"/>
            <a:ext cx="3415903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Comentarios Explicativos</a:t>
            </a:r>
            <a:endParaRPr lang="en-US" sz="2050" dirty="0"/>
          </a:p>
        </p:txBody>
      </p:sp>
      <p:sp>
        <p:nvSpPr>
          <p:cNvPr id="11" name="Text 8"/>
          <p:cNvSpPr/>
          <p:nvPr/>
        </p:nvSpPr>
        <p:spPr>
          <a:xfrm>
            <a:off x="8181380" y="5251966"/>
            <a:ext cx="5640586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Agregar comentarios para explicar el propósito y funcionamiento del </a:t>
            </a:r>
            <a:r>
              <a:rPr lang="en-US" sz="1800" dirty="0" err="1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código</a:t>
            </a: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r>
              <a:rPr lang="en-US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\\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808434" y="6435685"/>
            <a:ext cx="519708" cy="5197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3" name="Text 10"/>
          <p:cNvSpPr/>
          <p:nvPr/>
        </p:nvSpPr>
        <p:spPr>
          <a:xfrm>
            <a:off x="976551" y="6537960"/>
            <a:ext cx="18335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450" dirty="0"/>
          </a:p>
        </p:txBody>
      </p:sp>
      <p:sp>
        <p:nvSpPr>
          <p:cNvPr id="14" name="Text 11"/>
          <p:cNvSpPr/>
          <p:nvPr/>
        </p:nvSpPr>
        <p:spPr>
          <a:xfrm>
            <a:off x="1559123" y="6435685"/>
            <a:ext cx="2624971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Modularidad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1559123" y="6902410"/>
            <a:ext cx="5640586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Dividir el código en módulos y funciones para mejorar la legibilidad y mantenibilidad.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7430691" y="6435685"/>
            <a:ext cx="519708" cy="5197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7" name="Text 14"/>
          <p:cNvSpPr/>
          <p:nvPr/>
        </p:nvSpPr>
        <p:spPr>
          <a:xfrm>
            <a:off x="7583567" y="6537960"/>
            <a:ext cx="21383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4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8181380" y="6435685"/>
            <a:ext cx="2624971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kern="0" spc="-21" dirty="0" err="1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Pruebas</a:t>
            </a: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de </a:t>
            </a:r>
            <a:r>
              <a:rPr lang="en-US" sz="2050" b="1" kern="0" spc="-21" dirty="0" err="1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escritorio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8181380" y="6902410"/>
            <a:ext cx="5640586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Verificar el correcto funcionamiento de cada módulo o función de forma aislada.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506</Words>
  <Application>Microsoft Office PowerPoint</Application>
  <PresentationFormat>Personalizado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Montserrat Bold</vt:lpstr>
      <vt:lpstr>Source Sans Pro Bold</vt:lpstr>
      <vt:lpstr>Source Sans Pro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rev</cp:lastModifiedBy>
  <cp:revision>2</cp:revision>
  <dcterms:created xsi:type="dcterms:W3CDTF">2024-10-01T16:33:40Z</dcterms:created>
  <dcterms:modified xsi:type="dcterms:W3CDTF">2024-10-01T16:36:14Z</dcterms:modified>
</cp:coreProperties>
</file>