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60" r:id="rId7"/>
    <p:sldId id="259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208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391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3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7386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9050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7982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3980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762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003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399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483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2126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8193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388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535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084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C033-67BA-4DCD-9D47-69CA609D7C39}" type="datetimeFigureOut">
              <a:rPr lang="es-EC" smtClean="0"/>
              <a:t>2/6/2025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C7A6898-113E-49E3-AFDC-2F3C3D3E89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689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2B0D7-DD35-4726-BF67-DA1152E33A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/>
              <a:t>Magnitudes físicas y unidades de medida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B73482-01B7-4282-99D5-75602FC64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Medir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Magnitud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C" dirty="0"/>
              <a:t>Unidad de medida</a:t>
            </a:r>
          </a:p>
        </p:txBody>
      </p:sp>
    </p:spTree>
    <p:extLst>
      <p:ext uri="{BB962C8B-B14F-4D97-AF65-F5344CB8AC3E}">
        <p14:creationId xmlns:p14="http://schemas.microsoft.com/office/powerpoint/2010/main" val="353431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C28EE-4E8A-456A-8248-D4151E61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Magnitud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8778D-4356-4270-9409-CEC8DDCB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Magnitud: Todo aquella propiedad física que es susceptible de ser medido, contado o pesado en una escala y con instrumentos adecuados.</a:t>
            </a:r>
          </a:p>
          <a:p>
            <a:pPr marL="0" indent="0">
              <a:buNone/>
            </a:pPr>
            <a:r>
              <a:rPr lang="es-MX" dirty="0"/>
              <a:t>Las magnitudes se expresan correctamente mediante un número y una unidad, aunque hay magnitudes físicas que no necesitan unidades y representan cocientes de magnitudes de la misma especie.</a:t>
            </a:r>
          </a:p>
          <a:p>
            <a:pPr marL="0" indent="0">
              <a:buNone/>
            </a:pPr>
            <a:r>
              <a:rPr lang="es-MX" dirty="0"/>
              <a:t>Un cociente es una relación entre dos magnitudes físicas que puede ser adimensional o tener unidades específicas de las magnitudes involucradas.</a:t>
            </a:r>
          </a:p>
          <a:p>
            <a:pPr marL="0" indent="0">
              <a:buNone/>
            </a:pPr>
            <a:endParaRPr lang="es-MX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918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C28EE-4E8A-456A-8248-D4151E61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Magnitud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8778D-4356-4270-9409-CEC8DDCB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Las magnitudes físicas se dividen en tres grupos:</a:t>
            </a:r>
          </a:p>
          <a:p>
            <a:r>
              <a:rPr lang="es-MX" dirty="0"/>
              <a:t>Magnitudes básicas o fundamentales.- son magnitudes físicas que no están relacionadas entre sí por ninguna ley física.				</a:t>
            </a:r>
          </a:p>
          <a:p>
            <a:r>
              <a:rPr lang="es-MX" dirty="0"/>
              <a:t>Magnitudes derivadas.- se derivan de las magnitudes físicas básicas mediante fórmulas matemáticas. Las leyes físicas que permiten su obtención mediante las magnitudes fundamentales se les conoce como ecuaciones de definición.</a:t>
            </a:r>
          </a:p>
          <a:p>
            <a:r>
              <a:rPr lang="es-MX" dirty="0"/>
              <a:t>Magnitudes suplementarias.- son el ángulo plano y el ángulo sólido.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634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C28EE-4E8A-456A-8248-D4151E61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Magnitud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8778D-4356-4270-9409-CEC8DDCB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Ejemplos:</a:t>
            </a:r>
          </a:p>
          <a:p>
            <a:r>
              <a:rPr lang="es-MX" dirty="0"/>
              <a:t>Longitud.</a:t>
            </a:r>
          </a:p>
          <a:p>
            <a:r>
              <a:rPr lang="es-MX" dirty="0"/>
              <a:t>Masa.</a:t>
            </a:r>
          </a:p>
          <a:p>
            <a:r>
              <a:rPr lang="es-MX" dirty="0"/>
              <a:t>Tiempo.</a:t>
            </a:r>
          </a:p>
          <a:p>
            <a:r>
              <a:rPr lang="es-MX" dirty="0"/>
              <a:t>Corriente eléctrica.</a:t>
            </a:r>
          </a:p>
          <a:p>
            <a:r>
              <a:rPr lang="es-MX" dirty="0"/>
              <a:t>Temperatura termodinámica.</a:t>
            </a:r>
          </a:p>
          <a:p>
            <a:r>
              <a:rPr lang="es-MX" dirty="0"/>
              <a:t>Cantidad de sustancia.</a:t>
            </a:r>
          </a:p>
          <a:p>
            <a:r>
              <a:rPr lang="es-MX" dirty="0"/>
              <a:t>Intensidad luminosa.</a:t>
            </a:r>
          </a:p>
        </p:txBody>
      </p:sp>
    </p:spTree>
    <p:extLst>
      <p:ext uri="{BB962C8B-B14F-4D97-AF65-F5344CB8AC3E}">
        <p14:creationId xmlns:p14="http://schemas.microsoft.com/office/powerpoint/2010/main" val="293468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D8CED-57F1-466D-911F-5BFE83F2F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Medir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485C7C-1471-4D5D-A3E5-AF804552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Medir: es una técnica por la cual, asignamos un valor a una propiedad física como resultado de comparar dos magnitudes de la misma especie, una de las cuales se toma como patrón. </a:t>
            </a:r>
          </a:p>
          <a:p>
            <a:pPr marL="0" indent="0">
              <a:buNone/>
            </a:pPr>
            <a:r>
              <a:rPr lang="es-MX" dirty="0"/>
              <a:t>La unidad de medida o unidad patrón: es una cantidad estandarizada de una determinada magnitud física.</a:t>
            </a:r>
          </a:p>
          <a:p>
            <a:pPr marL="0" indent="0">
              <a:buNone/>
            </a:pPr>
            <a:r>
              <a:rPr lang="es-MX" dirty="0"/>
              <a:t>El proceso de medición siempre está sujeto a ser afectado por error, debido a errores de percepción o errores de los instrumentos de medida. Por esta razón es fundamental, a la hora de tomar un resultado como referencia, tomar en cuenta la exactitud con la que fue tomado. </a:t>
            </a:r>
          </a:p>
        </p:txBody>
      </p:sp>
    </p:spTree>
    <p:extLst>
      <p:ext uri="{BB962C8B-B14F-4D97-AF65-F5344CB8AC3E}">
        <p14:creationId xmlns:p14="http://schemas.microsoft.com/office/powerpoint/2010/main" val="372300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F6030-43BA-48C1-A562-789079C04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 de medida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20C504-273B-40C9-BFC5-187465A1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Unidad de medida debe cumplir las siguientes condiciones:</a:t>
            </a:r>
          </a:p>
          <a:p>
            <a:pPr marL="0" indent="0">
              <a:buNone/>
            </a:pPr>
            <a:endParaRPr lang="es-MX" dirty="0"/>
          </a:p>
          <a:p>
            <a:pPr lvl="1"/>
            <a:r>
              <a:rPr lang="es-MX" dirty="0"/>
              <a:t>Ser inalterables </a:t>
            </a:r>
          </a:p>
          <a:p>
            <a:pPr lvl="1"/>
            <a:endParaRPr lang="es-MX" dirty="0"/>
          </a:p>
          <a:p>
            <a:pPr lvl="1"/>
            <a:r>
              <a:rPr lang="es-MX" dirty="0"/>
              <a:t>Ser universal</a:t>
            </a:r>
          </a:p>
          <a:p>
            <a:pPr lvl="1"/>
            <a:endParaRPr lang="es-MX" dirty="0"/>
          </a:p>
          <a:p>
            <a:pPr lvl="1"/>
            <a:r>
              <a:rPr lang="es-MX" dirty="0"/>
              <a:t>Factiblemente reproducible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6969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2E7EA-C02E-43FD-83B3-1171B349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de medida.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86D88B-B18A-4D14-B04E-83D0F95B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EFA8E67D-7656-48F2-9042-8F7E972277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709583"/>
              </p:ext>
            </p:extLst>
          </p:nvPr>
        </p:nvGraphicFramePr>
        <p:xfrm>
          <a:off x="1222310" y="1517174"/>
          <a:ext cx="10282302" cy="4964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151">
                  <a:extLst>
                    <a:ext uri="{9D8B030D-6E8A-4147-A177-3AD203B41FA5}">
                      <a16:colId xmlns:a16="http://schemas.microsoft.com/office/drawing/2014/main" val="3237311421"/>
                    </a:ext>
                  </a:extLst>
                </a:gridCol>
                <a:gridCol w="5141151">
                  <a:extLst>
                    <a:ext uri="{9D8B030D-6E8A-4147-A177-3AD203B41FA5}">
                      <a16:colId xmlns:a16="http://schemas.microsoft.com/office/drawing/2014/main" val="3130155776"/>
                    </a:ext>
                  </a:extLst>
                </a:gridCol>
              </a:tblGrid>
              <a:tr h="1195431">
                <a:tc gridSpan="2">
                  <a:txBody>
                    <a:bodyPr/>
                    <a:lstStyle/>
                    <a:p>
                      <a:pPr algn="ctr"/>
                      <a:r>
                        <a:rPr lang="es-MX" sz="4000" dirty="0"/>
                        <a:t>Ejemplos de unidades de medida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491117"/>
                  </a:ext>
                </a:extLst>
              </a:tr>
              <a:tr h="356532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tiempo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55849"/>
                  </a:ext>
                </a:extLst>
              </a:tr>
              <a:tr h="356532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Metro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longitud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07004"/>
                  </a:ext>
                </a:extLst>
              </a:tr>
              <a:tr h="650147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Mol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cantidad de sustancia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46919"/>
                  </a:ext>
                </a:extLst>
              </a:tr>
              <a:tr h="356532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Kilogramo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masa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746381"/>
                  </a:ext>
                </a:extLst>
              </a:tr>
              <a:tr h="356532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Kelvin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temperatura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733385"/>
                  </a:ext>
                </a:extLst>
              </a:tr>
              <a:tr h="650147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Candela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la cantidad luminosa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07960"/>
                  </a:ext>
                </a:extLst>
              </a:tr>
              <a:tr h="650147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Amperio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/>
                        <a:t>Para medir corriente o intensidad de corriente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183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27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682F6-7384-4F9C-984A-BF6E8D70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de medida.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243B24-D530-4AA5-9972-5F2AB276D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Metro patrón.- en el pasado, el metro era determinado por una barra física de platino e iridio, depositada en el Conservatorio de Artes y Oficios en Paris, Francia.</a:t>
            </a:r>
          </a:p>
          <a:p>
            <a:pPr marL="0" indent="0">
              <a:buNone/>
            </a:pPr>
            <a:r>
              <a:rPr lang="es-EC" dirty="0"/>
              <a:t>A día de hoy, el metro se define en función de la velocidad de la luz y un tiempo específico.</a:t>
            </a:r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3604D634-8582-49C5-A226-CBC69995CD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3" b="17961"/>
          <a:stretch/>
        </p:blipFill>
        <p:spPr>
          <a:xfrm>
            <a:off x="4935504" y="3780939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0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682F6-7384-4F9C-984A-BF6E8D70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Unidades de medida.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243B24-D530-4AA5-9972-5F2AB276D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Prefijos en las unidades de medida.- en ciertas ocasiones, resultará más cómodo y práctico utilizar múltiplos o submúltiplos de unidades de medida. Estos múltiplos o submúltiplos de unidades, tanto básicas como derivadas, se forman añadiendo un prefijo. Existen una serie de prefijos aceptados con su símbolo y nombre particular. </a:t>
            </a:r>
          </a:p>
        </p:txBody>
      </p:sp>
    </p:spTree>
    <p:extLst>
      <p:ext uri="{BB962C8B-B14F-4D97-AF65-F5344CB8AC3E}">
        <p14:creationId xmlns:p14="http://schemas.microsoft.com/office/powerpoint/2010/main" val="406293821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529</TotalTime>
  <Words>478</Words>
  <Application>Microsoft Office PowerPoint</Application>
  <PresentationFormat>Panorámica</PresentationFormat>
  <Paragraphs>55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Magnitudes físicas y unidades de medida</vt:lpstr>
      <vt:lpstr>Magnitud</vt:lpstr>
      <vt:lpstr>Magnitud</vt:lpstr>
      <vt:lpstr>Magnitud</vt:lpstr>
      <vt:lpstr>Medir</vt:lpstr>
      <vt:lpstr>Unidad de medida</vt:lpstr>
      <vt:lpstr>Unidades de medida.</vt:lpstr>
      <vt:lpstr>Unidades de medida.</vt:lpstr>
      <vt:lpstr>Unidades de medida.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físicas y unidades de medida</dc:title>
  <dc:creator>ANDRES ALEXANDER</dc:creator>
  <cp:lastModifiedBy>ANDRES ALEXANDER</cp:lastModifiedBy>
  <cp:revision>10</cp:revision>
  <dcterms:created xsi:type="dcterms:W3CDTF">2025-06-02T11:33:48Z</dcterms:created>
  <dcterms:modified xsi:type="dcterms:W3CDTF">2025-06-02T20:23:10Z</dcterms:modified>
</cp:coreProperties>
</file>