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75" r:id="rId13"/>
    <p:sldId id="276" r:id="rId14"/>
    <p:sldId id="277" r:id="rId15"/>
    <p:sldId id="268" r:id="rId16"/>
    <p:sldId id="269" r:id="rId17"/>
    <p:sldId id="270" r:id="rId18"/>
    <p:sldId id="271" r:id="rId19"/>
    <p:sldId id="267" r:id="rId20"/>
    <p:sldId id="272" r:id="rId21"/>
    <p:sldId id="273" r:id="rId22"/>
    <p:sldId id="274"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91" d="100"/>
          <a:sy n="91" d="100"/>
        </p:scale>
        <p:origin x="3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5F50B-2D55-45EA-BBDC-E54FDE1A44B9}"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C3B7530-8AE6-4E3D-BAD2-AB86A29FE94C}">
      <dgm:prSet/>
      <dgm:spPr/>
      <dgm:t>
        <a:bodyPr/>
        <a:lstStyle/>
        <a:p>
          <a:r>
            <a:rPr lang="es-MX" b="0" i="0"/>
            <a:t>En los Estados Unidos, el cáncer de próstata es el cáncer más común en los hombres después del cáncer de piel. Para el año 2025, la Sociedad Americana Contra El Cáncer calcula que en los Estados Unidos:</a:t>
          </a:r>
          <a:endParaRPr lang="en-US"/>
        </a:p>
      </dgm:t>
    </dgm:pt>
    <dgm:pt modelId="{50D39398-8CC5-4641-BC60-A2EAFFF7ADB7}" type="parTrans" cxnId="{74B82FE3-7CB3-4E86-B878-0664AD208040}">
      <dgm:prSet/>
      <dgm:spPr/>
      <dgm:t>
        <a:bodyPr/>
        <a:lstStyle/>
        <a:p>
          <a:endParaRPr lang="en-US"/>
        </a:p>
      </dgm:t>
    </dgm:pt>
    <dgm:pt modelId="{9961555A-6934-43B5-BEDA-A5102E36D511}" type="sibTrans" cxnId="{74B82FE3-7CB3-4E86-B878-0664AD208040}">
      <dgm:prSet/>
      <dgm:spPr/>
      <dgm:t>
        <a:bodyPr/>
        <a:lstStyle/>
        <a:p>
          <a:endParaRPr lang="en-US"/>
        </a:p>
      </dgm:t>
    </dgm:pt>
    <dgm:pt modelId="{F5DA90DB-D8C7-4312-96B3-3FD4DA415ECC}">
      <dgm:prSet/>
      <dgm:spPr/>
      <dgm:t>
        <a:bodyPr/>
        <a:lstStyle/>
        <a:p>
          <a:r>
            <a:rPr lang="es-MX" b="0" i="0"/>
            <a:t>Se diagnosticarán alrededor de 313,780 casos nuevos de cáncer de próstata</a:t>
          </a:r>
          <a:endParaRPr lang="en-US"/>
        </a:p>
      </dgm:t>
    </dgm:pt>
    <dgm:pt modelId="{793AE26C-5484-4D95-8D11-AAEC34175AB3}" type="parTrans" cxnId="{C1049089-51D7-4AE5-B285-569B61942626}">
      <dgm:prSet/>
      <dgm:spPr/>
      <dgm:t>
        <a:bodyPr/>
        <a:lstStyle/>
        <a:p>
          <a:endParaRPr lang="en-US"/>
        </a:p>
      </dgm:t>
    </dgm:pt>
    <dgm:pt modelId="{1655CF9B-5221-437D-90F8-DD9D2813C64F}" type="sibTrans" cxnId="{C1049089-51D7-4AE5-B285-569B61942626}">
      <dgm:prSet/>
      <dgm:spPr/>
      <dgm:t>
        <a:bodyPr/>
        <a:lstStyle/>
        <a:p>
          <a:endParaRPr lang="en-US"/>
        </a:p>
      </dgm:t>
    </dgm:pt>
    <dgm:pt modelId="{F4F2523A-D323-4EB6-9C53-272AA022B8AF}">
      <dgm:prSet/>
      <dgm:spPr/>
      <dgm:t>
        <a:bodyPr/>
        <a:lstStyle/>
        <a:p>
          <a:r>
            <a:rPr lang="es-MX" b="0" i="0"/>
            <a:t>Se reportarán 35,770 muertes a causa del cáncer de próstata</a:t>
          </a:r>
          <a:endParaRPr lang="en-US"/>
        </a:p>
      </dgm:t>
    </dgm:pt>
    <dgm:pt modelId="{4513E311-9E10-42FF-8857-03F0BB83D4EE}" type="parTrans" cxnId="{6F1983BA-DE45-4B78-9413-30C58803E190}">
      <dgm:prSet/>
      <dgm:spPr/>
      <dgm:t>
        <a:bodyPr/>
        <a:lstStyle/>
        <a:p>
          <a:endParaRPr lang="en-US"/>
        </a:p>
      </dgm:t>
    </dgm:pt>
    <dgm:pt modelId="{30687380-6404-4B8A-A8A2-D6B83F638031}" type="sibTrans" cxnId="{6F1983BA-DE45-4B78-9413-30C58803E190}">
      <dgm:prSet/>
      <dgm:spPr/>
      <dgm:t>
        <a:bodyPr/>
        <a:lstStyle/>
        <a:p>
          <a:endParaRPr lang="en-US"/>
        </a:p>
      </dgm:t>
    </dgm:pt>
    <dgm:pt modelId="{EA34EA3C-C3AA-4C47-B5DA-738534CB7B05}" type="pres">
      <dgm:prSet presAssocID="{B825F50B-2D55-45EA-BBDC-E54FDE1A44B9}" presName="Name0" presStyleCnt="0">
        <dgm:presLayoutVars>
          <dgm:dir/>
          <dgm:animLvl val="lvl"/>
          <dgm:resizeHandles val="exact"/>
        </dgm:presLayoutVars>
      </dgm:prSet>
      <dgm:spPr/>
    </dgm:pt>
    <dgm:pt modelId="{0DB9F5EC-8F62-4DF5-BFB9-D3750342BA2F}" type="pres">
      <dgm:prSet presAssocID="{7C3B7530-8AE6-4E3D-BAD2-AB86A29FE94C}" presName="linNode" presStyleCnt="0"/>
      <dgm:spPr/>
    </dgm:pt>
    <dgm:pt modelId="{2D9A37BD-ECC0-4E10-812A-D4CB9F424FDB}" type="pres">
      <dgm:prSet presAssocID="{7C3B7530-8AE6-4E3D-BAD2-AB86A29FE94C}" presName="parentText" presStyleLbl="node1" presStyleIdx="0" presStyleCnt="3">
        <dgm:presLayoutVars>
          <dgm:chMax val="1"/>
          <dgm:bulletEnabled val="1"/>
        </dgm:presLayoutVars>
      </dgm:prSet>
      <dgm:spPr/>
    </dgm:pt>
    <dgm:pt modelId="{0FD947E3-3493-477F-AE57-23F0AB6F9F0C}" type="pres">
      <dgm:prSet presAssocID="{9961555A-6934-43B5-BEDA-A5102E36D511}" presName="sp" presStyleCnt="0"/>
      <dgm:spPr/>
    </dgm:pt>
    <dgm:pt modelId="{14DFDC90-856E-41B6-A5D9-791742D4E01F}" type="pres">
      <dgm:prSet presAssocID="{F5DA90DB-D8C7-4312-96B3-3FD4DA415ECC}" presName="linNode" presStyleCnt="0"/>
      <dgm:spPr/>
    </dgm:pt>
    <dgm:pt modelId="{3C0D2EE9-29AE-41F3-A47F-53335D5B621B}" type="pres">
      <dgm:prSet presAssocID="{F5DA90DB-D8C7-4312-96B3-3FD4DA415ECC}" presName="parentText" presStyleLbl="node1" presStyleIdx="1" presStyleCnt="3">
        <dgm:presLayoutVars>
          <dgm:chMax val="1"/>
          <dgm:bulletEnabled val="1"/>
        </dgm:presLayoutVars>
      </dgm:prSet>
      <dgm:spPr/>
    </dgm:pt>
    <dgm:pt modelId="{16111C4B-0A05-4334-9C58-0E3105231F95}" type="pres">
      <dgm:prSet presAssocID="{1655CF9B-5221-437D-90F8-DD9D2813C64F}" presName="sp" presStyleCnt="0"/>
      <dgm:spPr/>
    </dgm:pt>
    <dgm:pt modelId="{3A0E46E3-1EBD-473D-A54B-E5633C49FC41}" type="pres">
      <dgm:prSet presAssocID="{F4F2523A-D323-4EB6-9C53-272AA022B8AF}" presName="linNode" presStyleCnt="0"/>
      <dgm:spPr/>
    </dgm:pt>
    <dgm:pt modelId="{6F8C5A57-415C-41D5-8183-0F4EB1401A2C}" type="pres">
      <dgm:prSet presAssocID="{F4F2523A-D323-4EB6-9C53-272AA022B8AF}" presName="parentText" presStyleLbl="node1" presStyleIdx="2" presStyleCnt="3">
        <dgm:presLayoutVars>
          <dgm:chMax val="1"/>
          <dgm:bulletEnabled val="1"/>
        </dgm:presLayoutVars>
      </dgm:prSet>
      <dgm:spPr/>
    </dgm:pt>
  </dgm:ptLst>
  <dgm:cxnLst>
    <dgm:cxn modelId="{E243B843-5E6F-480B-A660-1D495DCF3524}" type="presOf" srcId="{B825F50B-2D55-45EA-BBDC-E54FDE1A44B9}" destId="{EA34EA3C-C3AA-4C47-B5DA-738534CB7B05}" srcOrd="0" destOrd="0" presId="urn:microsoft.com/office/officeart/2005/8/layout/vList5"/>
    <dgm:cxn modelId="{F8A42F50-078A-4A9C-819E-5CBC343ACFE3}" type="presOf" srcId="{7C3B7530-8AE6-4E3D-BAD2-AB86A29FE94C}" destId="{2D9A37BD-ECC0-4E10-812A-D4CB9F424FDB}" srcOrd="0" destOrd="0" presId="urn:microsoft.com/office/officeart/2005/8/layout/vList5"/>
    <dgm:cxn modelId="{C1049089-51D7-4AE5-B285-569B61942626}" srcId="{B825F50B-2D55-45EA-BBDC-E54FDE1A44B9}" destId="{F5DA90DB-D8C7-4312-96B3-3FD4DA415ECC}" srcOrd="1" destOrd="0" parTransId="{793AE26C-5484-4D95-8D11-AAEC34175AB3}" sibTransId="{1655CF9B-5221-437D-90F8-DD9D2813C64F}"/>
    <dgm:cxn modelId="{1557B59D-CD76-4DB3-BACB-04F6E6B2A66A}" type="presOf" srcId="{F5DA90DB-D8C7-4312-96B3-3FD4DA415ECC}" destId="{3C0D2EE9-29AE-41F3-A47F-53335D5B621B}" srcOrd="0" destOrd="0" presId="urn:microsoft.com/office/officeart/2005/8/layout/vList5"/>
    <dgm:cxn modelId="{6F1983BA-DE45-4B78-9413-30C58803E190}" srcId="{B825F50B-2D55-45EA-BBDC-E54FDE1A44B9}" destId="{F4F2523A-D323-4EB6-9C53-272AA022B8AF}" srcOrd="2" destOrd="0" parTransId="{4513E311-9E10-42FF-8857-03F0BB83D4EE}" sibTransId="{30687380-6404-4B8A-A8A2-D6B83F638031}"/>
    <dgm:cxn modelId="{74B82FE3-7CB3-4E86-B878-0664AD208040}" srcId="{B825F50B-2D55-45EA-BBDC-E54FDE1A44B9}" destId="{7C3B7530-8AE6-4E3D-BAD2-AB86A29FE94C}" srcOrd="0" destOrd="0" parTransId="{50D39398-8CC5-4641-BC60-A2EAFFF7ADB7}" sibTransId="{9961555A-6934-43B5-BEDA-A5102E36D511}"/>
    <dgm:cxn modelId="{9E3317F4-C989-4AD4-BC9C-B24BDFD8F1AF}" type="presOf" srcId="{F4F2523A-D323-4EB6-9C53-272AA022B8AF}" destId="{6F8C5A57-415C-41D5-8183-0F4EB1401A2C}" srcOrd="0" destOrd="0" presId="urn:microsoft.com/office/officeart/2005/8/layout/vList5"/>
    <dgm:cxn modelId="{D739C9E9-072E-42B1-8411-B4771AA44D4A}" type="presParOf" srcId="{EA34EA3C-C3AA-4C47-B5DA-738534CB7B05}" destId="{0DB9F5EC-8F62-4DF5-BFB9-D3750342BA2F}" srcOrd="0" destOrd="0" presId="urn:microsoft.com/office/officeart/2005/8/layout/vList5"/>
    <dgm:cxn modelId="{D34E1822-731C-4044-B2E1-1768C7F40574}" type="presParOf" srcId="{0DB9F5EC-8F62-4DF5-BFB9-D3750342BA2F}" destId="{2D9A37BD-ECC0-4E10-812A-D4CB9F424FDB}" srcOrd="0" destOrd="0" presId="urn:microsoft.com/office/officeart/2005/8/layout/vList5"/>
    <dgm:cxn modelId="{CAA90D42-EF03-46BE-98E6-0B1D735CB3DD}" type="presParOf" srcId="{EA34EA3C-C3AA-4C47-B5DA-738534CB7B05}" destId="{0FD947E3-3493-477F-AE57-23F0AB6F9F0C}" srcOrd="1" destOrd="0" presId="urn:microsoft.com/office/officeart/2005/8/layout/vList5"/>
    <dgm:cxn modelId="{EBD18AD4-3B46-4002-A6BB-38048BEB8384}" type="presParOf" srcId="{EA34EA3C-C3AA-4C47-B5DA-738534CB7B05}" destId="{14DFDC90-856E-41B6-A5D9-791742D4E01F}" srcOrd="2" destOrd="0" presId="urn:microsoft.com/office/officeart/2005/8/layout/vList5"/>
    <dgm:cxn modelId="{A04E1DC3-ABD5-435B-9F30-97260E721DE4}" type="presParOf" srcId="{14DFDC90-856E-41B6-A5D9-791742D4E01F}" destId="{3C0D2EE9-29AE-41F3-A47F-53335D5B621B}" srcOrd="0" destOrd="0" presId="urn:microsoft.com/office/officeart/2005/8/layout/vList5"/>
    <dgm:cxn modelId="{857EDF6F-7823-4790-9FC7-76C27C7FBA27}" type="presParOf" srcId="{EA34EA3C-C3AA-4C47-B5DA-738534CB7B05}" destId="{16111C4B-0A05-4334-9C58-0E3105231F95}" srcOrd="3" destOrd="0" presId="urn:microsoft.com/office/officeart/2005/8/layout/vList5"/>
    <dgm:cxn modelId="{2C9A2EFD-5E80-43CD-A104-D6B6187FF187}" type="presParOf" srcId="{EA34EA3C-C3AA-4C47-B5DA-738534CB7B05}" destId="{3A0E46E3-1EBD-473D-A54B-E5633C49FC41}" srcOrd="4" destOrd="0" presId="urn:microsoft.com/office/officeart/2005/8/layout/vList5"/>
    <dgm:cxn modelId="{1A97305B-9E34-4525-B98A-BF2ECB9F771F}" type="presParOf" srcId="{3A0E46E3-1EBD-473D-A54B-E5633C49FC41}" destId="{6F8C5A57-415C-41D5-8183-0F4EB1401A2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FBD15E-9277-4C3F-B17B-01EDACC2217B}"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A7234F5-4121-48F8-9122-31859D20474A}">
      <dgm:prSet/>
      <dgm:spPr/>
      <dgm:t>
        <a:bodyPr/>
        <a:lstStyle/>
        <a:p>
          <a:r>
            <a:rPr lang="es-MX"/>
            <a:t>EDAD</a:t>
          </a:r>
          <a:endParaRPr lang="en-US"/>
        </a:p>
      </dgm:t>
    </dgm:pt>
    <dgm:pt modelId="{51973361-C136-4ABB-8DD1-061FE726F622}" type="parTrans" cxnId="{53F5E742-87B0-4135-B704-8D8AFD3B25DE}">
      <dgm:prSet/>
      <dgm:spPr/>
      <dgm:t>
        <a:bodyPr/>
        <a:lstStyle/>
        <a:p>
          <a:endParaRPr lang="en-US"/>
        </a:p>
      </dgm:t>
    </dgm:pt>
    <dgm:pt modelId="{3AA676F9-A917-426F-8DFB-155494A18B29}" type="sibTrans" cxnId="{53F5E742-87B0-4135-B704-8D8AFD3B25DE}">
      <dgm:prSet/>
      <dgm:spPr/>
      <dgm:t>
        <a:bodyPr/>
        <a:lstStyle/>
        <a:p>
          <a:endParaRPr lang="en-US"/>
        </a:p>
      </dgm:t>
    </dgm:pt>
    <dgm:pt modelId="{6C66A36A-AC26-449F-9789-90069C19F0D6}">
      <dgm:prSet/>
      <dgm:spPr/>
      <dgm:t>
        <a:bodyPr/>
        <a:lstStyle/>
        <a:p>
          <a:r>
            <a:rPr lang="es-MX"/>
            <a:t>GRUPO ETNICO</a:t>
          </a:r>
          <a:endParaRPr lang="en-US"/>
        </a:p>
      </dgm:t>
    </dgm:pt>
    <dgm:pt modelId="{B972D6E4-99B3-4168-A03A-476423B5508D}" type="parTrans" cxnId="{CF6369C8-FE51-4DE8-B784-B2B53D7E8E68}">
      <dgm:prSet/>
      <dgm:spPr/>
      <dgm:t>
        <a:bodyPr/>
        <a:lstStyle/>
        <a:p>
          <a:endParaRPr lang="en-US"/>
        </a:p>
      </dgm:t>
    </dgm:pt>
    <dgm:pt modelId="{193784EA-D1E8-4BC2-A5AB-E21786AB4605}" type="sibTrans" cxnId="{CF6369C8-FE51-4DE8-B784-B2B53D7E8E68}">
      <dgm:prSet/>
      <dgm:spPr/>
      <dgm:t>
        <a:bodyPr/>
        <a:lstStyle/>
        <a:p>
          <a:endParaRPr lang="en-US"/>
        </a:p>
      </dgm:t>
    </dgm:pt>
    <dgm:pt modelId="{844BAA96-5465-4221-AA24-663832CC7B4C}">
      <dgm:prSet/>
      <dgm:spPr/>
      <dgm:t>
        <a:bodyPr/>
        <a:lstStyle/>
        <a:p>
          <a:r>
            <a:rPr lang="es-MX"/>
            <a:t>ANTECEDENTES FAMILIRES	</a:t>
          </a:r>
          <a:endParaRPr lang="en-US"/>
        </a:p>
      </dgm:t>
    </dgm:pt>
    <dgm:pt modelId="{F2602FE8-E69C-42E1-BCFB-878F750F0EBA}" type="parTrans" cxnId="{07579B54-2F91-4549-9ADE-54005D978899}">
      <dgm:prSet/>
      <dgm:spPr/>
      <dgm:t>
        <a:bodyPr/>
        <a:lstStyle/>
        <a:p>
          <a:endParaRPr lang="en-US"/>
        </a:p>
      </dgm:t>
    </dgm:pt>
    <dgm:pt modelId="{94F277CE-9EF3-45DB-844E-8AA9C5D70369}" type="sibTrans" cxnId="{07579B54-2F91-4549-9ADE-54005D978899}">
      <dgm:prSet/>
      <dgm:spPr/>
      <dgm:t>
        <a:bodyPr/>
        <a:lstStyle/>
        <a:p>
          <a:endParaRPr lang="en-US"/>
        </a:p>
      </dgm:t>
    </dgm:pt>
    <dgm:pt modelId="{BF1AE1F9-65DD-43A0-98FF-EB2AB74403F7}">
      <dgm:prSet/>
      <dgm:spPr/>
      <dgm:t>
        <a:bodyPr/>
        <a:lstStyle/>
        <a:p>
          <a:r>
            <a:rPr lang="es-MX"/>
            <a:t>GENETICA</a:t>
          </a:r>
          <a:endParaRPr lang="en-US"/>
        </a:p>
      </dgm:t>
    </dgm:pt>
    <dgm:pt modelId="{0B1E1E4D-B895-4BC0-8694-F101734FB128}" type="parTrans" cxnId="{7B707AFA-E83F-4838-8790-79FD00221B04}">
      <dgm:prSet/>
      <dgm:spPr/>
      <dgm:t>
        <a:bodyPr/>
        <a:lstStyle/>
        <a:p>
          <a:endParaRPr lang="en-US"/>
        </a:p>
      </dgm:t>
    </dgm:pt>
    <dgm:pt modelId="{2C88D580-CA09-4D67-A0F2-AFE119CE2C0C}" type="sibTrans" cxnId="{7B707AFA-E83F-4838-8790-79FD00221B04}">
      <dgm:prSet/>
      <dgm:spPr/>
      <dgm:t>
        <a:bodyPr/>
        <a:lstStyle/>
        <a:p>
          <a:endParaRPr lang="en-US"/>
        </a:p>
      </dgm:t>
    </dgm:pt>
    <dgm:pt modelId="{76857E08-153C-4DB1-ABD5-EA857DC3C6A3}">
      <dgm:prSet/>
      <dgm:spPr/>
      <dgm:t>
        <a:bodyPr/>
        <a:lstStyle/>
        <a:p>
          <a:r>
            <a:rPr lang="es-MX"/>
            <a:t>Factores menos esclarecidos</a:t>
          </a:r>
          <a:endParaRPr lang="en-US"/>
        </a:p>
      </dgm:t>
    </dgm:pt>
    <dgm:pt modelId="{29929093-061F-4B73-8973-6D2DC4DDDD8A}" type="parTrans" cxnId="{B5AA6BA0-25C4-4A8B-92FE-82DEF010E842}">
      <dgm:prSet/>
      <dgm:spPr/>
      <dgm:t>
        <a:bodyPr/>
        <a:lstStyle/>
        <a:p>
          <a:endParaRPr lang="en-US"/>
        </a:p>
      </dgm:t>
    </dgm:pt>
    <dgm:pt modelId="{4A04F834-FD47-4C47-B6D6-B1D8E8524857}" type="sibTrans" cxnId="{B5AA6BA0-25C4-4A8B-92FE-82DEF010E842}">
      <dgm:prSet/>
      <dgm:spPr/>
      <dgm:t>
        <a:bodyPr/>
        <a:lstStyle/>
        <a:p>
          <a:endParaRPr lang="en-US"/>
        </a:p>
      </dgm:t>
    </dgm:pt>
    <dgm:pt modelId="{4B0D827A-392C-4867-BEC6-415301CAEF4A}">
      <dgm:prSet/>
      <dgm:spPr/>
      <dgm:t>
        <a:bodyPr/>
        <a:lstStyle/>
        <a:p>
          <a:r>
            <a:rPr lang="es-MX"/>
            <a:t>Alimentación</a:t>
          </a:r>
          <a:endParaRPr lang="en-US"/>
        </a:p>
      </dgm:t>
    </dgm:pt>
    <dgm:pt modelId="{AF9B6F68-7B51-43D2-86DD-A9C58DC87C91}" type="parTrans" cxnId="{C472737D-2E93-4C62-9C5D-CEEDD39C31A6}">
      <dgm:prSet/>
      <dgm:spPr/>
      <dgm:t>
        <a:bodyPr/>
        <a:lstStyle/>
        <a:p>
          <a:endParaRPr lang="en-US"/>
        </a:p>
      </dgm:t>
    </dgm:pt>
    <dgm:pt modelId="{45594C64-FBAC-4972-8B47-5129272E8365}" type="sibTrans" cxnId="{C472737D-2E93-4C62-9C5D-CEEDD39C31A6}">
      <dgm:prSet/>
      <dgm:spPr/>
      <dgm:t>
        <a:bodyPr/>
        <a:lstStyle/>
        <a:p>
          <a:endParaRPr lang="en-US"/>
        </a:p>
      </dgm:t>
    </dgm:pt>
    <dgm:pt modelId="{9189D062-3DE9-4DC2-BF10-99DD78B22976}">
      <dgm:prSet/>
      <dgm:spPr/>
      <dgm:t>
        <a:bodyPr/>
        <a:lstStyle/>
        <a:p>
          <a:r>
            <a:rPr lang="es-MX"/>
            <a:t>Tabaquismo</a:t>
          </a:r>
          <a:endParaRPr lang="en-US"/>
        </a:p>
      </dgm:t>
    </dgm:pt>
    <dgm:pt modelId="{6DC31124-8DDA-4540-A79D-7144C62301A4}" type="parTrans" cxnId="{686D59D3-E25C-48B9-A494-896544A6EEFB}">
      <dgm:prSet/>
      <dgm:spPr/>
      <dgm:t>
        <a:bodyPr/>
        <a:lstStyle/>
        <a:p>
          <a:endParaRPr lang="en-US"/>
        </a:p>
      </dgm:t>
    </dgm:pt>
    <dgm:pt modelId="{BEF57E82-F84D-4CA5-9D8A-ADAED7EEE8C4}" type="sibTrans" cxnId="{686D59D3-E25C-48B9-A494-896544A6EEFB}">
      <dgm:prSet/>
      <dgm:spPr/>
      <dgm:t>
        <a:bodyPr/>
        <a:lstStyle/>
        <a:p>
          <a:endParaRPr lang="en-US"/>
        </a:p>
      </dgm:t>
    </dgm:pt>
    <dgm:pt modelId="{9BFD9D4E-A6BA-426C-94AF-77912C628D26}">
      <dgm:prSet/>
      <dgm:spPr/>
      <dgm:t>
        <a:bodyPr/>
        <a:lstStyle/>
        <a:p>
          <a:r>
            <a:rPr lang="es-MX"/>
            <a:t>Prostatitis</a:t>
          </a:r>
          <a:endParaRPr lang="en-US"/>
        </a:p>
      </dgm:t>
    </dgm:pt>
    <dgm:pt modelId="{6A6BD676-40A9-44C2-B134-EC4E32DCBD05}" type="parTrans" cxnId="{05F356B6-D55F-4B0C-A782-1CD804BC0A4A}">
      <dgm:prSet/>
      <dgm:spPr/>
      <dgm:t>
        <a:bodyPr/>
        <a:lstStyle/>
        <a:p>
          <a:endParaRPr lang="en-US"/>
        </a:p>
      </dgm:t>
    </dgm:pt>
    <dgm:pt modelId="{F4C2B69B-B140-4AD4-95F6-46B1BE1EAC00}" type="sibTrans" cxnId="{05F356B6-D55F-4B0C-A782-1CD804BC0A4A}">
      <dgm:prSet/>
      <dgm:spPr/>
      <dgm:t>
        <a:bodyPr/>
        <a:lstStyle/>
        <a:p>
          <a:endParaRPr lang="en-US"/>
        </a:p>
      </dgm:t>
    </dgm:pt>
    <dgm:pt modelId="{E4F906E2-6724-4D8F-9F2C-C875AB40B11D}">
      <dgm:prSet/>
      <dgm:spPr/>
      <dgm:t>
        <a:bodyPr/>
        <a:lstStyle/>
        <a:p>
          <a:r>
            <a:rPr lang="es-MX"/>
            <a:t>Obesidad</a:t>
          </a:r>
          <a:endParaRPr lang="en-US"/>
        </a:p>
      </dgm:t>
    </dgm:pt>
    <dgm:pt modelId="{1B27AD1E-DC1D-4729-8A10-85BAFDA259E6}" type="parTrans" cxnId="{AB6B22A3-DDE6-4A71-9538-6743DA6336FF}">
      <dgm:prSet/>
      <dgm:spPr/>
      <dgm:t>
        <a:bodyPr/>
        <a:lstStyle/>
        <a:p>
          <a:endParaRPr lang="en-US"/>
        </a:p>
      </dgm:t>
    </dgm:pt>
    <dgm:pt modelId="{563C5F55-0467-4ED4-B71B-F0C637D28CFF}" type="sibTrans" cxnId="{AB6B22A3-DDE6-4A71-9538-6743DA6336FF}">
      <dgm:prSet/>
      <dgm:spPr/>
      <dgm:t>
        <a:bodyPr/>
        <a:lstStyle/>
        <a:p>
          <a:endParaRPr lang="en-US"/>
        </a:p>
      </dgm:t>
    </dgm:pt>
    <dgm:pt modelId="{52F735E2-62CA-494E-BC7F-3F7F342A3EF4}">
      <dgm:prSet/>
      <dgm:spPr/>
      <dgm:t>
        <a:bodyPr/>
        <a:lstStyle/>
        <a:p>
          <a:r>
            <a:rPr lang="es-MX"/>
            <a:t>ITS</a:t>
          </a:r>
          <a:endParaRPr lang="en-US"/>
        </a:p>
      </dgm:t>
    </dgm:pt>
    <dgm:pt modelId="{77734AF6-A298-4428-9AF4-260BFF633F5C}" type="parTrans" cxnId="{8B7B666C-A0D0-44E1-836F-43CB8065ECA7}">
      <dgm:prSet/>
      <dgm:spPr/>
      <dgm:t>
        <a:bodyPr/>
        <a:lstStyle/>
        <a:p>
          <a:endParaRPr lang="en-US"/>
        </a:p>
      </dgm:t>
    </dgm:pt>
    <dgm:pt modelId="{EB59AAC1-C87B-498E-8C6D-F8A76D6E643E}" type="sibTrans" cxnId="{8B7B666C-A0D0-44E1-836F-43CB8065ECA7}">
      <dgm:prSet/>
      <dgm:spPr/>
      <dgm:t>
        <a:bodyPr/>
        <a:lstStyle/>
        <a:p>
          <a:endParaRPr lang="en-US"/>
        </a:p>
      </dgm:t>
    </dgm:pt>
    <dgm:pt modelId="{2B247D5C-B4D6-4EAC-94C3-F69A15C538CD}">
      <dgm:prSet/>
      <dgm:spPr/>
      <dgm:t>
        <a:bodyPr/>
        <a:lstStyle/>
        <a:p>
          <a:r>
            <a:rPr lang="es-MX"/>
            <a:t>Vasectomia</a:t>
          </a:r>
          <a:endParaRPr lang="en-US"/>
        </a:p>
      </dgm:t>
    </dgm:pt>
    <dgm:pt modelId="{43BB8376-9275-4A9E-9CBE-F731C730A8EF}" type="parTrans" cxnId="{16C4F23B-012C-4D0F-AF4B-78195829E315}">
      <dgm:prSet/>
      <dgm:spPr/>
      <dgm:t>
        <a:bodyPr/>
        <a:lstStyle/>
        <a:p>
          <a:endParaRPr lang="en-US"/>
        </a:p>
      </dgm:t>
    </dgm:pt>
    <dgm:pt modelId="{D3A6B03F-FD3D-4A54-B1FB-EC57861ADADB}" type="sibTrans" cxnId="{16C4F23B-012C-4D0F-AF4B-78195829E315}">
      <dgm:prSet/>
      <dgm:spPr/>
      <dgm:t>
        <a:bodyPr/>
        <a:lstStyle/>
        <a:p>
          <a:endParaRPr lang="en-US"/>
        </a:p>
      </dgm:t>
    </dgm:pt>
    <dgm:pt modelId="{C21AB085-FB5B-4043-9F87-BC211E9B8674}" type="pres">
      <dgm:prSet presAssocID="{3FFBD15E-9277-4C3F-B17B-01EDACC2217B}" presName="diagram" presStyleCnt="0">
        <dgm:presLayoutVars>
          <dgm:dir/>
          <dgm:resizeHandles val="exact"/>
        </dgm:presLayoutVars>
      </dgm:prSet>
      <dgm:spPr/>
    </dgm:pt>
    <dgm:pt modelId="{4E06F2A0-D2C1-4B43-BB14-A3D01CDFD2E8}" type="pres">
      <dgm:prSet presAssocID="{2A7234F5-4121-48F8-9122-31859D20474A}" presName="node" presStyleLbl="node1" presStyleIdx="0" presStyleCnt="11">
        <dgm:presLayoutVars>
          <dgm:bulletEnabled val="1"/>
        </dgm:presLayoutVars>
      </dgm:prSet>
      <dgm:spPr/>
    </dgm:pt>
    <dgm:pt modelId="{8F58876F-E0B9-429F-B00A-C4C7997BBD3C}" type="pres">
      <dgm:prSet presAssocID="{3AA676F9-A917-426F-8DFB-155494A18B29}" presName="sibTrans" presStyleCnt="0"/>
      <dgm:spPr/>
    </dgm:pt>
    <dgm:pt modelId="{C0BF6C96-EC6E-4808-964B-9F1319EB91B8}" type="pres">
      <dgm:prSet presAssocID="{6C66A36A-AC26-449F-9789-90069C19F0D6}" presName="node" presStyleLbl="node1" presStyleIdx="1" presStyleCnt="11">
        <dgm:presLayoutVars>
          <dgm:bulletEnabled val="1"/>
        </dgm:presLayoutVars>
      </dgm:prSet>
      <dgm:spPr/>
    </dgm:pt>
    <dgm:pt modelId="{6986E8D1-382F-4180-9B64-10975C0D247A}" type="pres">
      <dgm:prSet presAssocID="{193784EA-D1E8-4BC2-A5AB-E21786AB4605}" presName="sibTrans" presStyleCnt="0"/>
      <dgm:spPr/>
    </dgm:pt>
    <dgm:pt modelId="{B4994F2C-6F14-413C-9E7D-FC22F59349BC}" type="pres">
      <dgm:prSet presAssocID="{844BAA96-5465-4221-AA24-663832CC7B4C}" presName="node" presStyleLbl="node1" presStyleIdx="2" presStyleCnt="11">
        <dgm:presLayoutVars>
          <dgm:bulletEnabled val="1"/>
        </dgm:presLayoutVars>
      </dgm:prSet>
      <dgm:spPr/>
    </dgm:pt>
    <dgm:pt modelId="{5C39A568-9985-415E-A0D2-F603A73F771F}" type="pres">
      <dgm:prSet presAssocID="{94F277CE-9EF3-45DB-844E-8AA9C5D70369}" presName="sibTrans" presStyleCnt="0"/>
      <dgm:spPr/>
    </dgm:pt>
    <dgm:pt modelId="{80F20DB6-451E-4C4E-B729-6D4DBDC9B073}" type="pres">
      <dgm:prSet presAssocID="{BF1AE1F9-65DD-43A0-98FF-EB2AB74403F7}" presName="node" presStyleLbl="node1" presStyleIdx="3" presStyleCnt="11">
        <dgm:presLayoutVars>
          <dgm:bulletEnabled val="1"/>
        </dgm:presLayoutVars>
      </dgm:prSet>
      <dgm:spPr/>
    </dgm:pt>
    <dgm:pt modelId="{D42355B7-B1D1-4714-BBA3-1A6CD4B3CB7D}" type="pres">
      <dgm:prSet presAssocID="{2C88D580-CA09-4D67-A0F2-AFE119CE2C0C}" presName="sibTrans" presStyleCnt="0"/>
      <dgm:spPr/>
    </dgm:pt>
    <dgm:pt modelId="{6AAC592E-816D-473B-BE69-55D7DA1F831E}" type="pres">
      <dgm:prSet presAssocID="{76857E08-153C-4DB1-ABD5-EA857DC3C6A3}" presName="node" presStyleLbl="node1" presStyleIdx="4" presStyleCnt="11">
        <dgm:presLayoutVars>
          <dgm:bulletEnabled val="1"/>
        </dgm:presLayoutVars>
      </dgm:prSet>
      <dgm:spPr/>
    </dgm:pt>
    <dgm:pt modelId="{5ED02AD8-6D4C-4E8A-BCF3-18B5B80CAB5A}" type="pres">
      <dgm:prSet presAssocID="{4A04F834-FD47-4C47-B6D6-B1D8E8524857}" presName="sibTrans" presStyleCnt="0"/>
      <dgm:spPr/>
    </dgm:pt>
    <dgm:pt modelId="{7B55D978-B9E6-4D43-95E8-2756238D359F}" type="pres">
      <dgm:prSet presAssocID="{4B0D827A-392C-4867-BEC6-415301CAEF4A}" presName="node" presStyleLbl="node1" presStyleIdx="5" presStyleCnt="11">
        <dgm:presLayoutVars>
          <dgm:bulletEnabled val="1"/>
        </dgm:presLayoutVars>
      </dgm:prSet>
      <dgm:spPr/>
    </dgm:pt>
    <dgm:pt modelId="{A1F05EDB-F901-4526-9D6A-B245ADD123BD}" type="pres">
      <dgm:prSet presAssocID="{45594C64-FBAC-4972-8B47-5129272E8365}" presName="sibTrans" presStyleCnt="0"/>
      <dgm:spPr/>
    </dgm:pt>
    <dgm:pt modelId="{2C76B54D-624E-4452-8241-6AFDB1D7A832}" type="pres">
      <dgm:prSet presAssocID="{9189D062-3DE9-4DC2-BF10-99DD78B22976}" presName="node" presStyleLbl="node1" presStyleIdx="6" presStyleCnt="11">
        <dgm:presLayoutVars>
          <dgm:bulletEnabled val="1"/>
        </dgm:presLayoutVars>
      </dgm:prSet>
      <dgm:spPr/>
    </dgm:pt>
    <dgm:pt modelId="{3F99D4AD-3622-4B1A-9AD7-1A8F3FBEA006}" type="pres">
      <dgm:prSet presAssocID="{BEF57E82-F84D-4CA5-9D8A-ADAED7EEE8C4}" presName="sibTrans" presStyleCnt="0"/>
      <dgm:spPr/>
    </dgm:pt>
    <dgm:pt modelId="{B85B214A-F84C-461D-9ED7-F7474086C34C}" type="pres">
      <dgm:prSet presAssocID="{9BFD9D4E-A6BA-426C-94AF-77912C628D26}" presName="node" presStyleLbl="node1" presStyleIdx="7" presStyleCnt="11">
        <dgm:presLayoutVars>
          <dgm:bulletEnabled val="1"/>
        </dgm:presLayoutVars>
      </dgm:prSet>
      <dgm:spPr/>
    </dgm:pt>
    <dgm:pt modelId="{14A6A96B-77EF-44D3-B4D9-B596180A41C2}" type="pres">
      <dgm:prSet presAssocID="{F4C2B69B-B140-4AD4-95F6-46B1BE1EAC00}" presName="sibTrans" presStyleCnt="0"/>
      <dgm:spPr/>
    </dgm:pt>
    <dgm:pt modelId="{427C4663-F910-4A8F-B4EA-2ECE418A713A}" type="pres">
      <dgm:prSet presAssocID="{E4F906E2-6724-4D8F-9F2C-C875AB40B11D}" presName="node" presStyleLbl="node1" presStyleIdx="8" presStyleCnt="11">
        <dgm:presLayoutVars>
          <dgm:bulletEnabled val="1"/>
        </dgm:presLayoutVars>
      </dgm:prSet>
      <dgm:spPr/>
    </dgm:pt>
    <dgm:pt modelId="{D30F4AAB-437E-4F24-9F5B-12EB7F7720D8}" type="pres">
      <dgm:prSet presAssocID="{563C5F55-0467-4ED4-B71B-F0C637D28CFF}" presName="sibTrans" presStyleCnt="0"/>
      <dgm:spPr/>
    </dgm:pt>
    <dgm:pt modelId="{20E1A6D4-8148-483F-BF80-7E4E6FDBED87}" type="pres">
      <dgm:prSet presAssocID="{52F735E2-62CA-494E-BC7F-3F7F342A3EF4}" presName="node" presStyleLbl="node1" presStyleIdx="9" presStyleCnt="11">
        <dgm:presLayoutVars>
          <dgm:bulletEnabled val="1"/>
        </dgm:presLayoutVars>
      </dgm:prSet>
      <dgm:spPr/>
    </dgm:pt>
    <dgm:pt modelId="{4FA58EFC-71AC-413F-882D-FE4A0ED172D6}" type="pres">
      <dgm:prSet presAssocID="{EB59AAC1-C87B-498E-8C6D-F8A76D6E643E}" presName="sibTrans" presStyleCnt="0"/>
      <dgm:spPr/>
    </dgm:pt>
    <dgm:pt modelId="{88EC3A3F-1E98-440D-A7A1-3648C441C813}" type="pres">
      <dgm:prSet presAssocID="{2B247D5C-B4D6-4EAC-94C3-F69A15C538CD}" presName="node" presStyleLbl="node1" presStyleIdx="10" presStyleCnt="11">
        <dgm:presLayoutVars>
          <dgm:bulletEnabled val="1"/>
        </dgm:presLayoutVars>
      </dgm:prSet>
      <dgm:spPr/>
    </dgm:pt>
  </dgm:ptLst>
  <dgm:cxnLst>
    <dgm:cxn modelId="{F73FAC28-D857-4547-87DE-4E20CCBCD723}" type="presOf" srcId="{3FFBD15E-9277-4C3F-B17B-01EDACC2217B}" destId="{C21AB085-FB5B-4043-9F87-BC211E9B8674}" srcOrd="0" destOrd="0" presId="urn:microsoft.com/office/officeart/2005/8/layout/default"/>
    <dgm:cxn modelId="{F8EC5B2F-A137-49AB-9501-AFE044CC049E}" type="presOf" srcId="{844BAA96-5465-4221-AA24-663832CC7B4C}" destId="{B4994F2C-6F14-413C-9E7D-FC22F59349BC}" srcOrd="0" destOrd="0" presId="urn:microsoft.com/office/officeart/2005/8/layout/default"/>
    <dgm:cxn modelId="{A6DA8C33-544B-4817-AE0E-DB916B0088F4}" type="presOf" srcId="{9189D062-3DE9-4DC2-BF10-99DD78B22976}" destId="{2C76B54D-624E-4452-8241-6AFDB1D7A832}" srcOrd="0" destOrd="0" presId="urn:microsoft.com/office/officeart/2005/8/layout/default"/>
    <dgm:cxn modelId="{16C4F23B-012C-4D0F-AF4B-78195829E315}" srcId="{3FFBD15E-9277-4C3F-B17B-01EDACC2217B}" destId="{2B247D5C-B4D6-4EAC-94C3-F69A15C538CD}" srcOrd="10" destOrd="0" parTransId="{43BB8376-9275-4A9E-9CBE-F731C730A8EF}" sibTransId="{D3A6B03F-FD3D-4A54-B1FB-EC57861ADADB}"/>
    <dgm:cxn modelId="{53F5E742-87B0-4135-B704-8D8AFD3B25DE}" srcId="{3FFBD15E-9277-4C3F-B17B-01EDACC2217B}" destId="{2A7234F5-4121-48F8-9122-31859D20474A}" srcOrd="0" destOrd="0" parTransId="{51973361-C136-4ABB-8DD1-061FE726F622}" sibTransId="{3AA676F9-A917-426F-8DFB-155494A18B29}"/>
    <dgm:cxn modelId="{8B7B666C-A0D0-44E1-836F-43CB8065ECA7}" srcId="{3FFBD15E-9277-4C3F-B17B-01EDACC2217B}" destId="{52F735E2-62CA-494E-BC7F-3F7F342A3EF4}" srcOrd="9" destOrd="0" parTransId="{77734AF6-A298-4428-9AF4-260BFF633F5C}" sibTransId="{EB59AAC1-C87B-498E-8C6D-F8A76D6E643E}"/>
    <dgm:cxn modelId="{8E91526D-40CE-4983-A50E-71B8AA314CDC}" type="presOf" srcId="{76857E08-153C-4DB1-ABD5-EA857DC3C6A3}" destId="{6AAC592E-816D-473B-BE69-55D7DA1F831E}" srcOrd="0" destOrd="0" presId="urn:microsoft.com/office/officeart/2005/8/layout/default"/>
    <dgm:cxn modelId="{29AA944E-C37A-48E7-AA95-6AAD7A822227}" type="presOf" srcId="{2A7234F5-4121-48F8-9122-31859D20474A}" destId="{4E06F2A0-D2C1-4B43-BB14-A3D01CDFD2E8}" srcOrd="0" destOrd="0" presId="urn:microsoft.com/office/officeart/2005/8/layout/default"/>
    <dgm:cxn modelId="{CFB84E74-5474-460A-B2BE-FE68D200A23C}" type="presOf" srcId="{9BFD9D4E-A6BA-426C-94AF-77912C628D26}" destId="{B85B214A-F84C-461D-9ED7-F7474086C34C}" srcOrd="0" destOrd="0" presId="urn:microsoft.com/office/officeart/2005/8/layout/default"/>
    <dgm:cxn modelId="{07579B54-2F91-4549-9ADE-54005D978899}" srcId="{3FFBD15E-9277-4C3F-B17B-01EDACC2217B}" destId="{844BAA96-5465-4221-AA24-663832CC7B4C}" srcOrd="2" destOrd="0" parTransId="{F2602FE8-E69C-42E1-BCFB-878F750F0EBA}" sibTransId="{94F277CE-9EF3-45DB-844E-8AA9C5D70369}"/>
    <dgm:cxn modelId="{C472737D-2E93-4C62-9C5D-CEEDD39C31A6}" srcId="{3FFBD15E-9277-4C3F-B17B-01EDACC2217B}" destId="{4B0D827A-392C-4867-BEC6-415301CAEF4A}" srcOrd="5" destOrd="0" parTransId="{AF9B6F68-7B51-43D2-86DD-A9C58DC87C91}" sibTransId="{45594C64-FBAC-4972-8B47-5129272E8365}"/>
    <dgm:cxn modelId="{1C095D84-A886-4D22-A6D6-351C11EF5A7C}" type="presOf" srcId="{E4F906E2-6724-4D8F-9F2C-C875AB40B11D}" destId="{427C4663-F910-4A8F-B4EA-2ECE418A713A}" srcOrd="0" destOrd="0" presId="urn:microsoft.com/office/officeart/2005/8/layout/default"/>
    <dgm:cxn modelId="{B5AA6BA0-25C4-4A8B-92FE-82DEF010E842}" srcId="{3FFBD15E-9277-4C3F-B17B-01EDACC2217B}" destId="{76857E08-153C-4DB1-ABD5-EA857DC3C6A3}" srcOrd="4" destOrd="0" parTransId="{29929093-061F-4B73-8973-6D2DC4DDDD8A}" sibTransId="{4A04F834-FD47-4C47-B6D6-B1D8E8524857}"/>
    <dgm:cxn modelId="{AB6B22A3-DDE6-4A71-9538-6743DA6336FF}" srcId="{3FFBD15E-9277-4C3F-B17B-01EDACC2217B}" destId="{E4F906E2-6724-4D8F-9F2C-C875AB40B11D}" srcOrd="8" destOrd="0" parTransId="{1B27AD1E-DC1D-4729-8A10-85BAFDA259E6}" sibTransId="{563C5F55-0467-4ED4-B71B-F0C637D28CFF}"/>
    <dgm:cxn modelId="{05F356B6-D55F-4B0C-A782-1CD804BC0A4A}" srcId="{3FFBD15E-9277-4C3F-B17B-01EDACC2217B}" destId="{9BFD9D4E-A6BA-426C-94AF-77912C628D26}" srcOrd="7" destOrd="0" parTransId="{6A6BD676-40A9-44C2-B134-EC4E32DCBD05}" sibTransId="{F4C2B69B-B140-4AD4-95F6-46B1BE1EAC00}"/>
    <dgm:cxn modelId="{CF6369C8-FE51-4DE8-B784-B2B53D7E8E68}" srcId="{3FFBD15E-9277-4C3F-B17B-01EDACC2217B}" destId="{6C66A36A-AC26-449F-9789-90069C19F0D6}" srcOrd="1" destOrd="0" parTransId="{B972D6E4-99B3-4168-A03A-476423B5508D}" sibTransId="{193784EA-D1E8-4BC2-A5AB-E21786AB4605}"/>
    <dgm:cxn modelId="{064285CB-D617-4BF3-8165-7563A4539953}" type="presOf" srcId="{2B247D5C-B4D6-4EAC-94C3-F69A15C538CD}" destId="{88EC3A3F-1E98-440D-A7A1-3648C441C813}" srcOrd="0" destOrd="0" presId="urn:microsoft.com/office/officeart/2005/8/layout/default"/>
    <dgm:cxn modelId="{5A230CD0-D579-4D1C-A7C6-54F77A1492B5}" type="presOf" srcId="{52F735E2-62CA-494E-BC7F-3F7F342A3EF4}" destId="{20E1A6D4-8148-483F-BF80-7E4E6FDBED87}" srcOrd="0" destOrd="0" presId="urn:microsoft.com/office/officeart/2005/8/layout/default"/>
    <dgm:cxn modelId="{686D59D3-E25C-48B9-A494-896544A6EEFB}" srcId="{3FFBD15E-9277-4C3F-B17B-01EDACC2217B}" destId="{9189D062-3DE9-4DC2-BF10-99DD78B22976}" srcOrd="6" destOrd="0" parTransId="{6DC31124-8DDA-4540-A79D-7144C62301A4}" sibTransId="{BEF57E82-F84D-4CA5-9D8A-ADAED7EEE8C4}"/>
    <dgm:cxn modelId="{8F19ECE3-B2CB-4774-B388-1F6252620717}" type="presOf" srcId="{4B0D827A-392C-4867-BEC6-415301CAEF4A}" destId="{7B55D978-B9E6-4D43-95E8-2756238D359F}" srcOrd="0" destOrd="0" presId="urn:microsoft.com/office/officeart/2005/8/layout/default"/>
    <dgm:cxn modelId="{AC2AB2ED-4EAA-476E-B5AF-0A15753280A7}" type="presOf" srcId="{BF1AE1F9-65DD-43A0-98FF-EB2AB74403F7}" destId="{80F20DB6-451E-4C4E-B729-6D4DBDC9B073}" srcOrd="0" destOrd="0" presId="urn:microsoft.com/office/officeart/2005/8/layout/default"/>
    <dgm:cxn modelId="{F33253F5-2FC7-422B-A37B-0639B24C3E34}" type="presOf" srcId="{6C66A36A-AC26-449F-9789-90069C19F0D6}" destId="{C0BF6C96-EC6E-4808-964B-9F1319EB91B8}" srcOrd="0" destOrd="0" presId="urn:microsoft.com/office/officeart/2005/8/layout/default"/>
    <dgm:cxn modelId="{7B707AFA-E83F-4838-8790-79FD00221B04}" srcId="{3FFBD15E-9277-4C3F-B17B-01EDACC2217B}" destId="{BF1AE1F9-65DD-43A0-98FF-EB2AB74403F7}" srcOrd="3" destOrd="0" parTransId="{0B1E1E4D-B895-4BC0-8694-F101734FB128}" sibTransId="{2C88D580-CA09-4D67-A0F2-AFE119CE2C0C}"/>
    <dgm:cxn modelId="{F6DCF8AD-F869-4E78-B694-85A6D383E38F}" type="presParOf" srcId="{C21AB085-FB5B-4043-9F87-BC211E9B8674}" destId="{4E06F2A0-D2C1-4B43-BB14-A3D01CDFD2E8}" srcOrd="0" destOrd="0" presId="urn:microsoft.com/office/officeart/2005/8/layout/default"/>
    <dgm:cxn modelId="{7B8DEA67-1DA3-4A79-BDF9-5E575A89E0F4}" type="presParOf" srcId="{C21AB085-FB5B-4043-9F87-BC211E9B8674}" destId="{8F58876F-E0B9-429F-B00A-C4C7997BBD3C}" srcOrd="1" destOrd="0" presId="urn:microsoft.com/office/officeart/2005/8/layout/default"/>
    <dgm:cxn modelId="{EB2552E6-C8F0-494E-8B39-160A4E41FF32}" type="presParOf" srcId="{C21AB085-FB5B-4043-9F87-BC211E9B8674}" destId="{C0BF6C96-EC6E-4808-964B-9F1319EB91B8}" srcOrd="2" destOrd="0" presId="urn:microsoft.com/office/officeart/2005/8/layout/default"/>
    <dgm:cxn modelId="{305B064D-D685-4D1B-A373-2819928624D8}" type="presParOf" srcId="{C21AB085-FB5B-4043-9F87-BC211E9B8674}" destId="{6986E8D1-382F-4180-9B64-10975C0D247A}" srcOrd="3" destOrd="0" presId="urn:microsoft.com/office/officeart/2005/8/layout/default"/>
    <dgm:cxn modelId="{ADED76BD-BC93-4C40-B4E5-A07A8D816C9A}" type="presParOf" srcId="{C21AB085-FB5B-4043-9F87-BC211E9B8674}" destId="{B4994F2C-6F14-413C-9E7D-FC22F59349BC}" srcOrd="4" destOrd="0" presId="urn:microsoft.com/office/officeart/2005/8/layout/default"/>
    <dgm:cxn modelId="{AEB92A96-4BD7-4C92-96FA-1ECF0FD94B34}" type="presParOf" srcId="{C21AB085-FB5B-4043-9F87-BC211E9B8674}" destId="{5C39A568-9985-415E-A0D2-F603A73F771F}" srcOrd="5" destOrd="0" presId="urn:microsoft.com/office/officeart/2005/8/layout/default"/>
    <dgm:cxn modelId="{6263A77F-19A7-4F5B-A459-8585487304AA}" type="presParOf" srcId="{C21AB085-FB5B-4043-9F87-BC211E9B8674}" destId="{80F20DB6-451E-4C4E-B729-6D4DBDC9B073}" srcOrd="6" destOrd="0" presId="urn:microsoft.com/office/officeart/2005/8/layout/default"/>
    <dgm:cxn modelId="{062C2884-859F-4FD6-9387-A0FC069ACE96}" type="presParOf" srcId="{C21AB085-FB5B-4043-9F87-BC211E9B8674}" destId="{D42355B7-B1D1-4714-BBA3-1A6CD4B3CB7D}" srcOrd="7" destOrd="0" presId="urn:microsoft.com/office/officeart/2005/8/layout/default"/>
    <dgm:cxn modelId="{B79A7AA8-41E6-4A7A-BBC3-112CB44795C6}" type="presParOf" srcId="{C21AB085-FB5B-4043-9F87-BC211E9B8674}" destId="{6AAC592E-816D-473B-BE69-55D7DA1F831E}" srcOrd="8" destOrd="0" presId="urn:microsoft.com/office/officeart/2005/8/layout/default"/>
    <dgm:cxn modelId="{D20B1A75-AC80-4209-A974-6CC1EE57CD91}" type="presParOf" srcId="{C21AB085-FB5B-4043-9F87-BC211E9B8674}" destId="{5ED02AD8-6D4C-4E8A-BCF3-18B5B80CAB5A}" srcOrd="9" destOrd="0" presId="urn:microsoft.com/office/officeart/2005/8/layout/default"/>
    <dgm:cxn modelId="{FAA2D42D-90B1-4793-BBCE-652899F4BF66}" type="presParOf" srcId="{C21AB085-FB5B-4043-9F87-BC211E9B8674}" destId="{7B55D978-B9E6-4D43-95E8-2756238D359F}" srcOrd="10" destOrd="0" presId="urn:microsoft.com/office/officeart/2005/8/layout/default"/>
    <dgm:cxn modelId="{71D6AB16-8C30-425A-9E08-4654D4E1DC2A}" type="presParOf" srcId="{C21AB085-FB5B-4043-9F87-BC211E9B8674}" destId="{A1F05EDB-F901-4526-9D6A-B245ADD123BD}" srcOrd="11" destOrd="0" presId="urn:microsoft.com/office/officeart/2005/8/layout/default"/>
    <dgm:cxn modelId="{E9A46D0B-9E02-49C4-9276-0B9A18137313}" type="presParOf" srcId="{C21AB085-FB5B-4043-9F87-BC211E9B8674}" destId="{2C76B54D-624E-4452-8241-6AFDB1D7A832}" srcOrd="12" destOrd="0" presId="urn:microsoft.com/office/officeart/2005/8/layout/default"/>
    <dgm:cxn modelId="{A08EB9E4-D619-43A1-82D6-6CCD4F0DB634}" type="presParOf" srcId="{C21AB085-FB5B-4043-9F87-BC211E9B8674}" destId="{3F99D4AD-3622-4B1A-9AD7-1A8F3FBEA006}" srcOrd="13" destOrd="0" presId="urn:microsoft.com/office/officeart/2005/8/layout/default"/>
    <dgm:cxn modelId="{1286A372-30CD-4E5A-865E-B6BB0B818370}" type="presParOf" srcId="{C21AB085-FB5B-4043-9F87-BC211E9B8674}" destId="{B85B214A-F84C-461D-9ED7-F7474086C34C}" srcOrd="14" destOrd="0" presId="urn:microsoft.com/office/officeart/2005/8/layout/default"/>
    <dgm:cxn modelId="{3435BE2C-9F40-4A2D-B9B7-DDBD977E3465}" type="presParOf" srcId="{C21AB085-FB5B-4043-9F87-BC211E9B8674}" destId="{14A6A96B-77EF-44D3-B4D9-B596180A41C2}" srcOrd="15" destOrd="0" presId="urn:microsoft.com/office/officeart/2005/8/layout/default"/>
    <dgm:cxn modelId="{B1804F1F-F216-4EF6-B429-B2CE75DADE83}" type="presParOf" srcId="{C21AB085-FB5B-4043-9F87-BC211E9B8674}" destId="{427C4663-F910-4A8F-B4EA-2ECE418A713A}" srcOrd="16" destOrd="0" presId="urn:microsoft.com/office/officeart/2005/8/layout/default"/>
    <dgm:cxn modelId="{4C5146D9-ADE1-47CC-8263-A6465B3DD465}" type="presParOf" srcId="{C21AB085-FB5B-4043-9F87-BC211E9B8674}" destId="{D30F4AAB-437E-4F24-9F5B-12EB7F7720D8}" srcOrd="17" destOrd="0" presId="urn:microsoft.com/office/officeart/2005/8/layout/default"/>
    <dgm:cxn modelId="{81D41A71-8396-429B-A76C-DBCB418F7A54}" type="presParOf" srcId="{C21AB085-FB5B-4043-9F87-BC211E9B8674}" destId="{20E1A6D4-8148-483F-BF80-7E4E6FDBED87}" srcOrd="18" destOrd="0" presId="urn:microsoft.com/office/officeart/2005/8/layout/default"/>
    <dgm:cxn modelId="{57D9AC70-8A15-4AC6-B413-C601CE720A80}" type="presParOf" srcId="{C21AB085-FB5B-4043-9F87-BC211E9B8674}" destId="{4FA58EFC-71AC-413F-882D-FE4A0ED172D6}" srcOrd="19" destOrd="0" presId="urn:microsoft.com/office/officeart/2005/8/layout/default"/>
    <dgm:cxn modelId="{B9B17887-D57E-4607-B0C0-E736F4FA5D88}" type="presParOf" srcId="{C21AB085-FB5B-4043-9F87-BC211E9B8674}" destId="{88EC3A3F-1E98-440D-A7A1-3648C441C81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AC992-465B-4CCF-8885-8F380081F0EC}"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35AFE87C-6235-419A-AACD-32BFA1B9C2D4}">
      <dgm:prSet/>
      <dgm:spPr/>
      <dgm:t>
        <a:bodyPr/>
        <a:lstStyle/>
        <a:p>
          <a:r>
            <a:rPr lang="es-MX"/>
            <a:t>Adenocarcinoma</a:t>
          </a:r>
          <a:endParaRPr lang="en-US"/>
        </a:p>
      </dgm:t>
    </dgm:pt>
    <dgm:pt modelId="{8BA5487D-F456-4998-9B55-56831F9788C0}" type="parTrans" cxnId="{6BBEF43F-FFC2-4ECC-9C81-7ABB6CC25DD4}">
      <dgm:prSet/>
      <dgm:spPr/>
      <dgm:t>
        <a:bodyPr/>
        <a:lstStyle/>
        <a:p>
          <a:endParaRPr lang="en-US"/>
        </a:p>
      </dgm:t>
    </dgm:pt>
    <dgm:pt modelId="{1D3DE779-DE9D-478C-A14B-84B92E544D9C}" type="sibTrans" cxnId="{6BBEF43F-FFC2-4ECC-9C81-7ABB6CC25DD4}">
      <dgm:prSet/>
      <dgm:spPr/>
      <dgm:t>
        <a:bodyPr/>
        <a:lstStyle/>
        <a:p>
          <a:endParaRPr lang="en-US"/>
        </a:p>
      </dgm:t>
    </dgm:pt>
    <dgm:pt modelId="{53948223-012C-4033-B8EA-57CB6F9A15E2}">
      <dgm:prSet/>
      <dgm:spPr/>
      <dgm:t>
        <a:bodyPr/>
        <a:lstStyle/>
        <a:p>
          <a:r>
            <a:rPr lang="es-MX"/>
            <a:t>A</a:t>
          </a:r>
          <a:r>
            <a:rPr lang="es-MX" b="0" i="0"/>
            <a:t>cinares intralobulares.</a:t>
          </a:r>
          <a:endParaRPr lang="en-US"/>
        </a:p>
      </dgm:t>
    </dgm:pt>
    <dgm:pt modelId="{D894D0AE-9C59-4501-8A54-A0720DB5602D}" type="parTrans" cxnId="{9A5AD18F-C4EE-45FE-BA25-F02CBA3F7910}">
      <dgm:prSet/>
      <dgm:spPr/>
      <dgm:t>
        <a:bodyPr/>
        <a:lstStyle/>
        <a:p>
          <a:endParaRPr lang="en-US"/>
        </a:p>
      </dgm:t>
    </dgm:pt>
    <dgm:pt modelId="{25E143A6-2B32-45B9-A9F7-B68C0CFC682A}" type="sibTrans" cxnId="{9A5AD18F-C4EE-45FE-BA25-F02CBA3F7910}">
      <dgm:prSet/>
      <dgm:spPr/>
      <dgm:t>
        <a:bodyPr/>
        <a:lstStyle/>
        <a:p>
          <a:endParaRPr lang="en-US"/>
        </a:p>
      </dgm:t>
    </dgm:pt>
    <dgm:pt modelId="{712F810F-C7D3-4014-ADBF-C95A9F13823A}">
      <dgm:prSet/>
      <dgm:spPr/>
      <dgm:t>
        <a:bodyPr/>
        <a:lstStyle/>
        <a:p>
          <a:r>
            <a:rPr lang="es-MX"/>
            <a:t>D</a:t>
          </a:r>
          <a:r>
            <a:rPr lang="es-MX" b="0" i="0"/>
            <a:t>uctales.</a:t>
          </a:r>
          <a:endParaRPr lang="en-US"/>
        </a:p>
      </dgm:t>
    </dgm:pt>
    <dgm:pt modelId="{F2BDEF06-DBFD-4B09-9421-7EA7375D77AC}" type="parTrans" cxnId="{5F8913A1-2A3E-45CD-812A-47862E5132FB}">
      <dgm:prSet/>
      <dgm:spPr/>
      <dgm:t>
        <a:bodyPr/>
        <a:lstStyle/>
        <a:p>
          <a:endParaRPr lang="en-US"/>
        </a:p>
      </dgm:t>
    </dgm:pt>
    <dgm:pt modelId="{56A32F8D-7770-4D5E-A5E3-F6AC32DFE282}" type="sibTrans" cxnId="{5F8913A1-2A3E-45CD-812A-47862E5132FB}">
      <dgm:prSet/>
      <dgm:spPr/>
      <dgm:t>
        <a:bodyPr/>
        <a:lstStyle/>
        <a:p>
          <a:endParaRPr lang="en-US"/>
        </a:p>
      </dgm:t>
    </dgm:pt>
    <dgm:pt modelId="{C8ADACA5-B4E4-4A1D-B469-ED2E4C06B5FF}">
      <dgm:prSet/>
      <dgm:spPr/>
      <dgm:t>
        <a:bodyPr/>
        <a:lstStyle/>
        <a:p>
          <a:r>
            <a:rPr lang="es-MX" b="0" i="0"/>
            <a:t>Carcinomas de células claras.</a:t>
          </a:r>
          <a:endParaRPr lang="en-US"/>
        </a:p>
      </dgm:t>
    </dgm:pt>
    <dgm:pt modelId="{A634ACF0-CAFB-4BE0-8DED-ABEBAE88B6DD}" type="parTrans" cxnId="{4F288718-425E-47E1-92F7-AD485DA24961}">
      <dgm:prSet/>
      <dgm:spPr/>
      <dgm:t>
        <a:bodyPr/>
        <a:lstStyle/>
        <a:p>
          <a:endParaRPr lang="en-US"/>
        </a:p>
      </dgm:t>
    </dgm:pt>
    <dgm:pt modelId="{A75BDCE0-7F5A-4159-9B66-31BFB7175796}" type="sibTrans" cxnId="{4F288718-425E-47E1-92F7-AD485DA24961}">
      <dgm:prSet/>
      <dgm:spPr/>
      <dgm:t>
        <a:bodyPr/>
        <a:lstStyle/>
        <a:p>
          <a:endParaRPr lang="en-US"/>
        </a:p>
      </dgm:t>
    </dgm:pt>
    <dgm:pt modelId="{C64A6C17-6577-4DF8-8E67-7CB25B109D01}">
      <dgm:prSet/>
      <dgm:spPr/>
      <dgm:t>
        <a:bodyPr/>
        <a:lstStyle/>
        <a:p>
          <a:r>
            <a:rPr lang="es-MX" b="0" i="0"/>
            <a:t>Carcinomas mucinosos</a:t>
          </a:r>
          <a:endParaRPr lang="en-US"/>
        </a:p>
      </dgm:t>
    </dgm:pt>
    <dgm:pt modelId="{54445FDB-21C5-42C9-AD44-8DFBBDB825ED}" type="parTrans" cxnId="{2951C2B7-B47A-4004-AFBF-C68245E85D29}">
      <dgm:prSet/>
      <dgm:spPr/>
      <dgm:t>
        <a:bodyPr/>
        <a:lstStyle/>
        <a:p>
          <a:endParaRPr lang="en-US"/>
        </a:p>
      </dgm:t>
    </dgm:pt>
    <dgm:pt modelId="{C9504F62-100D-4972-B258-5AEE663CB3C6}" type="sibTrans" cxnId="{2951C2B7-B47A-4004-AFBF-C68245E85D29}">
      <dgm:prSet/>
      <dgm:spPr/>
      <dgm:t>
        <a:bodyPr/>
        <a:lstStyle/>
        <a:p>
          <a:endParaRPr lang="en-US"/>
        </a:p>
      </dgm:t>
    </dgm:pt>
    <dgm:pt modelId="{E882C9D2-1D1B-4C24-A25C-899132D27294}">
      <dgm:prSet/>
      <dgm:spPr/>
      <dgm:t>
        <a:bodyPr/>
        <a:lstStyle/>
        <a:p>
          <a:r>
            <a:rPr lang="es-MX" b="0" i="0"/>
            <a:t>Tumores de células pequeñas.</a:t>
          </a:r>
          <a:endParaRPr lang="en-US"/>
        </a:p>
      </dgm:t>
    </dgm:pt>
    <dgm:pt modelId="{BEF4607C-2F58-401B-9EFB-ABF04DDC3581}" type="parTrans" cxnId="{5B157752-9C0B-48B9-8A76-75603F0A0ADA}">
      <dgm:prSet/>
      <dgm:spPr/>
      <dgm:t>
        <a:bodyPr/>
        <a:lstStyle/>
        <a:p>
          <a:endParaRPr lang="en-US"/>
        </a:p>
      </dgm:t>
    </dgm:pt>
    <dgm:pt modelId="{71272954-792F-4B48-BB10-BE6A3F040194}" type="sibTrans" cxnId="{5B157752-9C0B-48B9-8A76-75603F0A0ADA}">
      <dgm:prSet/>
      <dgm:spPr/>
      <dgm:t>
        <a:bodyPr/>
        <a:lstStyle/>
        <a:p>
          <a:endParaRPr lang="en-US"/>
        </a:p>
      </dgm:t>
    </dgm:pt>
    <dgm:pt modelId="{4C82AC41-804D-445B-8184-BB95B4DA1E12}" type="pres">
      <dgm:prSet presAssocID="{672AC992-465B-4CCF-8885-8F380081F0EC}" presName="Name0" presStyleCnt="0">
        <dgm:presLayoutVars>
          <dgm:dir/>
          <dgm:animLvl val="lvl"/>
          <dgm:resizeHandles val="exact"/>
        </dgm:presLayoutVars>
      </dgm:prSet>
      <dgm:spPr/>
    </dgm:pt>
    <dgm:pt modelId="{0BE26738-4BFB-4D2B-AA96-990C525D4C61}" type="pres">
      <dgm:prSet presAssocID="{35AFE87C-6235-419A-AACD-32BFA1B9C2D4}" presName="linNode" presStyleCnt="0"/>
      <dgm:spPr/>
    </dgm:pt>
    <dgm:pt modelId="{5B8AEAF5-243F-4625-9A09-FDC11F0C662A}" type="pres">
      <dgm:prSet presAssocID="{35AFE87C-6235-419A-AACD-32BFA1B9C2D4}" presName="parentText" presStyleLbl="node1" presStyleIdx="0" presStyleCnt="6">
        <dgm:presLayoutVars>
          <dgm:chMax val="1"/>
          <dgm:bulletEnabled val="1"/>
        </dgm:presLayoutVars>
      </dgm:prSet>
      <dgm:spPr/>
    </dgm:pt>
    <dgm:pt modelId="{4C7433B7-E357-42C6-B90B-B2CF3F545A5F}" type="pres">
      <dgm:prSet presAssocID="{1D3DE779-DE9D-478C-A14B-84B92E544D9C}" presName="sp" presStyleCnt="0"/>
      <dgm:spPr/>
    </dgm:pt>
    <dgm:pt modelId="{A2A884BD-0646-4B87-B441-1655A2D12679}" type="pres">
      <dgm:prSet presAssocID="{53948223-012C-4033-B8EA-57CB6F9A15E2}" presName="linNode" presStyleCnt="0"/>
      <dgm:spPr/>
    </dgm:pt>
    <dgm:pt modelId="{9269996A-BCD5-493A-B8A0-4F3164B55122}" type="pres">
      <dgm:prSet presAssocID="{53948223-012C-4033-B8EA-57CB6F9A15E2}" presName="parentText" presStyleLbl="node1" presStyleIdx="1" presStyleCnt="6">
        <dgm:presLayoutVars>
          <dgm:chMax val="1"/>
          <dgm:bulletEnabled val="1"/>
        </dgm:presLayoutVars>
      </dgm:prSet>
      <dgm:spPr/>
    </dgm:pt>
    <dgm:pt modelId="{F71A4870-89D4-4668-80C8-F8568A66CECE}" type="pres">
      <dgm:prSet presAssocID="{25E143A6-2B32-45B9-A9F7-B68C0CFC682A}" presName="sp" presStyleCnt="0"/>
      <dgm:spPr/>
    </dgm:pt>
    <dgm:pt modelId="{6EE6CA1F-B388-400E-BDE2-588C637310AC}" type="pres">
      <dgm:prSet presAssocID="{712F810F-C7D3-4014-ADBF-C95A9F13823A}" presName="linNode" presStyleCnt="0"/>
      <dgm:spPr/>
    </dgm:pt>
    <dgm:pt modelId="{217A2491-E87E-4ED0-B7F2-A1FCF2E5FC86}" type="pres">
      <dgm:prSet presAssocID="{712F810F-C7D3-4014-ADBF-C95A9F13823A}" presName="parentText" presStyleLbl="node1" presStyleIdx="2" presStyleCnt="6">
        <dgm:presLayoutVars>
          <dgm:chMax val="1"/>
          <dgm:bulletEnabled val="1"/>
        </dgm:presLayoutVars>
      </dgm:prSet>
      <dgm:spPr/>
    </dgm:pt>
    <dgm:pt modelId="{26699368-F271-4EBC-B602-EE317441ADC5}" type="pres">
      <dgm:prSet presAssocID="{56A32F8D-7770-4D5E-A5E3-F6AC32DFE282}" presName="sp" presStyleCnt="0"/>
      <dgm:spPr/>
    </dgm:pt>
    <dgm:pt modelId="{C49D43C7-C291-4A19-8BE1-C1CD7D3225CE}" type="pres">
      <dgm:prSet presAssocID="{C8ADACA5-B4E4-4A1D-B469-ED2E4C06B5FF}" presName="linNode" presStyleCnt="0"/>
      <dgm:spPr/>
    </dgm:pt>
    <dgm:pt modelId="{80015939-ECF1-4E6F-A731-F3E63A255CAE}" type="pres">
      <dgm:prSet presAssocID="{C8ADACA5-B4E4-4A1D-B469-ED2E4C06B5FF}" presName="parentText" presStyleLbl="node1" presStyleIdx="3" presStyleCnt="6">
        <dgm:presLayoutVars>
          <dgm:chMax val="1"/>
          <dgm:bulletEnabled val="1"/>
        </dgm:presLayoutVars>
      </dgm:prSet>
      <dgm:spPr/>
    </dgm:pt>
    <dgm:pt modelId="{2ECB8B95-FDB3-4C1F-B42F-A8E5A50E3B82}" type="pres">
      <dgm:prSet presAssocID="{A75BDCE0-7F5A-4159-9B66-31BFB7175796}" presName="sp" presStyleCnt="0"/>
      <dgm:spPr/>
    </dgm:pt>
    <dgm:pt modelId="{CBEDBAC4-E863-4277-90D1-C4AC61BCC520}" type="pres">
      <dgm:prSet presAssocID="{C64A6C17-6577-4DF8-8E67-7CB25B109D01}" presName="linNode" presStyleCnt="0"/>
      <dgm:spPr/>
    </dgm:pt>
    <dgm:pt modelId="{0FA400BA-849B-4B2A-A027-2437EEFEAC69}" type="pres">
      <dgm:prSet presAssocID="{C64A6C17-6577-4DF8-8E67-7CB25B109D01}" presName="parentText" presStyleLbl="node1" presStyleIdx="4" presStyleCnt="6">
        <dgm:presLayoutVars>
          <dgm:chMax val="1"/>
          <dgm:bulletEnabled val="1"/>
        </dgm:presLayoutVars>
      </dgm:prSet>
      <dgm:spPr/>
    </dgm:pt>
    <dgm:pt modelId="{132F5BF0-897E-4876-AFB0-838894CEF3F1}" type="pres">
      <dgm:prSet presAssocID="{C9504F62-100D-4972-B258-5AEE663CB3C6}" presName="sp" presStyleCnt="0"/>
      <dgm:spPr/>
    </dgm:pt>
    <dgm:pt modelId="{13E6245A-23C5-472D-BEB9-A9F185CA97DC}" type="pres">
      <dgm:prSet presAssocID="{E882C9D2-1D1B-4C24-A25C-899132D27294}" presName="linNode" presStyleCnt="0"/>
      <dgm:spPr/>
    </dgm:pt>
    <dgm:pt modelId="{0DFDF955-539C-482C-A07F-8DCE2D1CF7F8}" type="pres">
      <dgm:prSet presAssocID="{E882C9D2-1D1B-4C24-A25C-899132D27294}" presName="parentText" presStyleLbl="node1" presStyleIdx="5" presStyleCnt="6">
        <dgm:presLayoutVars>
          <dgm:chMax val="1"/>
          <dgm:bulletEnabled val="1"/>
        </dgm:presLayoutVars>
      </dgm:prSet>
      <dgm:spPr/>
    </dgm:pt>
  </dgm:ptLst>
  <dgm:cxnLst>
    <dgm:cxn modelId="{4F288718-425E-47E1-92F7-AD485DA24961}" srcId="{672AC992-465B-4CCF-8885-8F380081F0EC}" destId="{C8ADACA5-B4E4-4A1D-B469-ED2E4C06B5FF}" srcOrd="3" destOrd="0" parTransId="{A634ACF0-CAFB-4BE0-8DED-ABEBAE88B6DD}" sibTransId="{A75BDCE0-7F5A-4159-9B66-31BFB7175796}"/>
    <dgm:cxn modelId="{7C7B512C-9066-4412-A04B-422374EC85EF}" type="presOf" srcId="{E882C9D2-1D1B-4C24-A25C-899132D27294}" destId="{0DFDF955-539C-482C-A07F-8DCE2D1CF7F8}" srcOrd="0" destOrd="0" presId="urn:microsoft.com/office/officeart/2005/8/layout/vList5"/>
    <dgm:cxn modelId="{D3A0D73B-AFAF-40A3-BB40-3F5E1395A9EA}" type="presOf" srcId="{C8ADACA5-B4E4-4A1D-B469-ED2E4C06B5FF}" destId="{80015939-ECF1-4E6F-A731-F3E63A255CAE}" srcOrd="0" destOrd="0" presId="urn:microsoft.com/office/officeart/2005/8/layout/vList5"/>
    <dgm:cxn modelId="{6BBEF43F-FFC2-4ECC-9C81-7ABB6CC25DD4}" srcId="{672AC992-465B-4CCF-8885-8F380081F0EC}" destId="{35AFE87C-6235-419A-AACD-32BFA1B9C2D4}" srcOrd="0" destOrd="0" parTransId="{8BA5487D-F456-4998-9B55-56831F9788C0}" sibTransId="{1D3DE779-DE9D-478C-A14B-84B92E544D9C}"/>
    <dgm:cxn modelId="{4405F446-6858-4992-8633-468E192A21CB}" type="presOf" srcId="{672AC992-465B-4CCF-8885-8F380081F0EC}" destId="{4C82AC41-804D-445B-8184-BB95B4DA1E12}" srcOrd="0" destOrd="0" presId="urn:microsoft.com/office/officeart/2005/8/layout/vList5"/>
    <dgm:cxn modelId="{F39B2047-BD59-4145-9495-0AD0BDC3F520}" type="presOf" srcId="{C64A6C17-6577-4DF8-8E67-7CB25B109D01}" destId="{0FA400BA-849B-4B2A-A027-2437EEFEAC69}" srcOrd="0" destOrd="0" presId="urn:microsoft.com/office/officeart/2005/8/layout/vList5"/>
    <dgm:cxn modelId="{013EEA6C-C56D-4A40-8206-13C8249129C6}" type="presOf" srcId="{712F810F-C7D3-4014-ADBF-C95A9F13823A}" destId="{217A2491-E87E-4ED0-B7F2-A1FCF2E5FC86}" srcOrd="0" destOrd="0" presId="urn:microsoft.com/office/officeart/2005/8/layout/vList5"/>
    <dgm:cxn modelId="{5B157752-9C0B-48B9-8A76-75603F0A0ADA}" srcId="{672AC992-465B-4CCF-8885-8F380081F0EC}" destId="{E882C9D2-1D1B-4C24-A25C-899132D27294}" srcOrd="5" destOrd="0" parTransId="{BEF4607C-2F58-401B-9EFB-ABF04DDC3581}" sibTransId="{71272954-792F-4B48-BB10-BE6A3F040194}"/>
    <dgm:cxn modelId="{9A5AD18F-C4EE-45FE-BA25-F02CBA3F7910}" srcId="{672AC992-465B-4CCF-8885-8F380081F0EC}" destId="{53948223-012C-4033-B8EA-57CB6F9A15E2}" srcOrd="1" destOrd="0" parTransId="{D894D0AE-9C59-4501-8A54-A0720DB5602D}" sibTransId="{25E143A6-2B32-45B9-A9F7-B68C0CFC682A}"/>
    <dgm:cxn modelId="{6962959A-49C9-41AC-8467-823C7722E1E8}" type="presOf" srcId="{35AFE87C-6235-419A-AACD-32BFA1B9C2D4}" destId="{5B8AEAF5-243F-4625-9A09-FDC11F0C662A}" srcOrd="0" destOrd="0" presId="urn:microsoft.com/office/officeart/2005/8/layout/vList5"/>
    <dgm:cxn modelId="{5F8913A1-2A3E-45CD-812A-47862E5132FB}" srcId="{672AC992-465B-4CCF-8885-8F380081F0EC}" destId="{712F810F-C7D3-4014-ADBF-C95A9F13823A}" srcOrd="2" destOrd="0" parTransId="{F2BDEF06-DBFD-4B09-9421-7EA7375D77AC}" sibTransId="{56A32F8D-7770-4D5E-A5E3-F6AC32DFE282}"/>
    <dgm:cxn modelId="{2E4F1BA9-6FBB-4417-8BC3-B20997B0E9E7}" type="presOf" srcId="{53948223-012C-4033-B8EA-57CB6F9A15E2}" destId="{9269996A-BCD5-493A-B8A0-4F3164B55122}" srcOrd="0" destOrd="0" presId="urn:microsoft.com/office/officeart/2005/8/layout/vList5"/>
    <dgm:cxn modelId="{2951C2B7-B47A-4004-AFBF-C68245E85D29}" srcId="{672AC992-465B-4CCF-8885-8F380081F0EC}" destId="{C64A6C17-6577-4DF8-8E67-7CB25B109D01}" srcOrd="4" destOrd="0" parTransId="{54445FDB-21C5-42C9-AD44-8DFBBDB825ED}" sibTransId="{C9504F62-100D-4972-B258-5AEE663CB3C6}"/>
    <dgm:cxn modelId="{75CD0CB9-9413-4D6C-BC92-A96A13AD09FE}" type="presParOf" srcId="{4C82AC41-804D-445B-8184-BB95B4DA1E12}" destId="{0BE26738-4BFB-4D2B-AA96-990C525D4C61}" srcOrd="0" destOrd="0" presId="urn:microsoft.com/office/officeart/2005/8/layout/vList5"/>
    <dgm:cxn modelId="{3A634613-36EE-451A-B6DF-D644165CF6D7}" type="presParOf" srcId="{0BE26738-4BFB-4D2B-AA96-990C525D4C61}" destId="{5B8AEAF5-243F-4625-9A09-FDC11F0C662A}" srcOrd="0" destOrd="0" presId="urn:microsoft.com/office/officeart/2005/8/layout/vList5"/>
    <dgm:cxn modelId="{FF245363-D5BF-4EA6-82B4-BC7ACD147440}" type="presParOf" srcId="{4C82AC41-804D-445B-8184-BB95B4DA1E12}" destId="{4C7433B7-E357-42C6-B90B-B2CF3F545A5F}" srcOrd="1" destOrd="0" presId="urn:microsoft.com/office/officeart/2005/8/layout/vList5"/>
    <dgm:cxn modelId="{B388C2C3-3C3E-4E40-9B23-97C51C679D10}" type="presParOf" srcId="{4C82AC41-804D-445B-8184-BB95B4DA1E12}" destId="{A2A884BD-0646-4B87-B441-1655A2D12679}" srcOrd="2" destOrd="0" presId="urn:microsoft.com/office/officeart/2005/8/layout/vList5"/>
    <dgm:cxn modelId="{EFA6E3D6-753E-4AC2-8722-E1DF374A675A}" type="presParOf" srcId="{A2A884BD-0646-4B87-B441-1655A2D12679}" destId="{9269996A-BCD5-493A-B8A0-4F3164B55122}" srcOrd="0" destOrd="0" presId="urn:microsoft.com/office/officeart/2005/8/layout/vList5"/>
    <dgm:cxn modelId="{E8DDB52B-97AA-441B-977A-949B0A4071CE}" type="presParOf" srcId="{4C82AC41-804D-445B-8184-BB95B4DA1E12}" destId="{F71A4870-89D4-4668-80C8-F8568A66CECE}" srcOrd="3" destOrd="0" presId="urn:microsoft.com/office/officeart/2005/8/layout/vList5"/>
    <dgm:cxn modelId="{30033429-AAA5-4415-ABC3-4AC2A108B2A6}" type="presParOf" srcId="{4C82AC41-804D-445B-8184-BB95B4DA1E12}" destId="{6EE6CA1F-B388-400E-BDE2-588C637310AC}" srcOrd="4" destOrd="0" presId="urn:microsoft.com/office/officeart/2005/8/layout/vList5"/>
    <dgm:cxn modelId="{80F6216F-13DF-4905-87EE-2F7AE578C50B}" type="presParOf" srcId="{6EE6CA1F-B388-400E-BDE2-588C637310AC}" destId="{217A2491-E87E-4ED0-B7F2-A1FCF2E5FC86}" srcOrd="0" destOrd="0" presId="urn:microsoft.com/office/officeart/2005/8/layout/vList5"/>
    <dgm:cxn modelId="{8FECC0D0-5831-4997-9120-5E04C5B05A1D}" type="presParOf" srcId="{4C82AC41-804D-445B-8184-BB95B4DA1E12}" destId="{26699368-F271-4EBC-B602-EE317441ADC5}" srcOrd="5" destOrd="0" presId="urn:microsoft.com/office/officeart/2005/8/layout/vList5"/>
    <dgm:cxn modelId="{A59E25AF-61E0-43DE-9307-37B1E2DC0F36}" type="presParOf" srcId="{4C82AC41-804D-445B-8184-BB95B4DA1E12}" destId="{C49D43C7-C291-4A19-8BE1-C1CD7D3225CE}" srcOrd="6" destOrd="0" presId="urn:microsoft.com/office/officeart/2005/8/layout/vList5"/>
    <dgm:cxn modelId="{A5024DED-1508-41BF-B863-9E26DF8D949F}" type="presParOf" srcId="{C49D43C7-C291-4A19-8BE1-C1CD7D3225CE}" destId="{80015939-ECF1-4E6F-A731-F3E63A255CAE}" srcOrd="0" destOrd="0" presId="urn:microsoft.com/office/officeart/2005/8/layout/vList5"/>
    <dgm:cxn modelId="{78AD5662-41C6-468F-A214-58DC7A5259DD}" type="presParOf" srcId="{4C82AC41-804D-445B-8184-BB95B4DA1E12}" destId="{2ECB8B95-FDB3-4C1F-B42F-A8E5A50E3B82}" srcOrd="7" destOrd="0" presId="urn:microsoft.com/office/officeart/2005/8/layout/vList5"/>
    <dgm:cxn modelId="{46590DAD-F758-41C8-9FB0-33F35FD6B357}" type="presParOf" srcId="{4C82AC41-804D-445B-8184-BB95B4DA1E12}" destId="{CBEDBAC4-E863-4277-90D1-C4AC61BCC520}" srcOrd="8" destOrd="0" presId="urn:microsoft.com/office/officeart/2005/8/layout/vList5"/>
    <dgm:cxn modelId="{1E4612A6-09A5-45B8-93F0-A8F6704E570C}" type="presParOf" srcId="{CBEDBAC4-E863-4277-90D1-C4AC61BCC520}" destId="{0FA400BA-849B-4B2A-A027-2437EEFEAC69}" srcOrd="0" destOrd="0" presId="urn:microsoft.com/office/officeart/2005/8/layout/vList5"/>
    <dgm:cxn modelId="{5775FC58-A87F-4DF8-A41A-376C0A238576}" type="presParOf" srcId="{4C82AC41-804D-445B-8184-BB95B4DA1E12}" destId="{132F5BF0-897E-4876-AFB0-838894CEF3F1}" srcOrd="9" destOrd="0" presId="urn:microsoft.com/office/officeart/2005/8/layout/vList5"/>
    <dgm:cxn modelId="{903948DA-CE13-450D-95C0-70F9C9DD2900}" type="presParOf" srcId="{4C82AC41-804D-445B-8184-BB95B4DA1E12}" destId="{13E6245A-23C5-472D-BEB9-A9F185CA97DC}" srcOrd="10" destOrd="0" presId="urn:microsoft.com/office/officeart/2005/8/layout/vList5"/>
    <dgm:cxn modelId="{E5A20CD1-7CEB-481D-8A6D-7481838BBD13}" type="presParOf" srcId="{13E6245A-23C5-472D-BEB9-A9F185CA97DC}" destId="{0DFDF955-539C-482C-A07F-8DCE2D1CF7F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6E3816-8AEA-4D86-B223-D7795A38708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E23A9A6-8674-4111-898A-7230D22F9B20}">
      <dgm:prSet/>
      <dgm:spPr/>
      <dgm:t>
        <a:bodyPr/>
        <a:lstStyle/>
        <a:p>
          <a:r>
            <a:rPr lang="es-MX" b="1" i="0"/>
            <a:t>Puntaje de Gleason/Grado de Diferenciación</a:t>
          </a:r>
          <a:endParaRPr lang="en-US"/>
        </a:p>
      </dgm:t>
    </dgm:pt>
    <dgm:pt modelId="{620D4706-FE7F-4438-86ED-C4647B10D24E}" type="parTrans" cxnId="{E687BDDB-9191-4590-8146-1E45A4BADD0F}">
      <dgm:prSet/>
      <dgm:spPr/>
      <dgm:t>
        <a:bodyPr/>
        <a:lstStyle/>
        <a:p>
          <a:endParaRPr lang="en-US"/>
        </a:p>
      </dgm:t>
    </dgm:pt>
    <dgm:pt modelId="{C37A5672-155D-40C9-8116-072E2102FF3F}" type="sibTrans" cxnId="{E687BDDB-9191-4590-8146-1E45A4BADD0F}">
      <dgm:prSet/>
      <dgm:spPr/>
      <dgm:t>
        <a:bodyPr/>
        <a:lstStyle/>
        <a:p>
          <a:endParaRPr lang="en-US"/>
        </a:p>
      </dgm:t>
    </dgm:pt>
    <dgm:pt modelId="{DDC4AF58-911E-46EC-8900-103A8576B857}">
      <dgm:prSet/>
      <dgm:spPr/>
      <dgm:t>
        <a:bodyPr/>
        <a:lstStyle/>
        <a:p>
          <a:r>
            <a:rPr lang="es-MX" b="1" i="0"/>
            <a:t>Grado 1:</a:t>
          </a:r>
          <a:r>
            <a:rPr lang="es-MX" b="0" i="0"/>
            <a:t> Las células cancerosas se parecen mucho a las células normales.</a:t>
          </a:r>
          <a:endParaRPr lang="en-US"/>
        </a:p>
      </dgm:t>
    </dgm:pt>
    <dgm:pt modelId="{18C531FC-D132-4E5A-9092-BE2C4871E432}" type="parTrans" cxnId="{AD77E398-41F2-4F0F-9DB4-8FC98081042B}">
      <dgm:prSet/>
      <dgm:spPr/>
      <dgm:t>
        <a:bodyPr/>
        <a:lstStyle/>
        <a:p>
          <a:endParaRPr lang="en-US"/>
        </a:p>
      </dgm:t>
    </dgm:pt>
    <dgm:pt modelId="{18685921-9679-4082-B129-09FF8CD4D10F}" type="sibTrans" cxnId="{AD77E398-41F2-4F0F-9DB4-8FC98081042B}">
      <dgm:prSet/>
      <dgm:spPr/>
      <dgm:t>
        <a:bodyPr/>
        <a:lstStyle/>
        <a:p>
          <a:endParaRPr lang="en-US"/>
        </a:p>
      </dgm:t>
    </dgm:pt>
    <dgm:pt modelId="{D87E81F9-1817-49B6-9B81-1E8DFB45435A}">
      <dgm:prSet/>
      <dgm:spPr/>
      <dgm:t>
        <a:bodyPr/>
        <a:lstStyle/>
        <a:p>
          <a:r>
            <a:rPr lang="es-MX" b="1" i="0"/>
            <a:t>Grados 2 a 4:</a:t>
          </a:r>
          <a:r>
            <a:rPr lang="es-MX" b="0" i="0"/>
            <a:t> Las células cancerosas en el tejido se parecen menos a las células normales.</a:t>
          </a:r>
          <a:endParaRPr lang="en-US"/>
        </a:p>
      </dgm:t>
    </dgm:pt>
    <dgm:pt modelId="{273A1289-B5F0-4CB0-8FD5-AC426E65D3ED}" type="parTrans" cxnId="{8FA58687-7232-4A67-84A7-4605D9F5C775}">
      <dgm:prSet/>
      <dgm:spPr/>
      <dgm:t>
        <a:bodyPr/>
        <a:lstStyle/>
        <a:p>
          <a:endParaRPr lang="en-US"/>
        </a:p>
      </dgm:t>
    </dgm:pt>
    <dgm:pt modelId="{991445DF-9895-471E-8BD0-9069A0E078A9}" type="sibTrans" cxnId="{8FA58687-7232-4A67-84A7-4605D9F5C775}">
      <dgm:prSet/>
      <dgm:spPr/>
      <dgm:t>
        <a:bodyPr/>
        <a:lstStyle/>
        <a:p>
          <a:endParaRPr lang="en-US"/>
        </a:p>
      </dgm:t>
    </dgm:pt>
    <dgm:pt modelId="{04068598-DD77-4861-831E-C623AC8E9443}">
      <dgm:prSet/>
      <dgm:spPr/>
      <dgm:t>
        <a:bodyPr/>
        <a:lstStyle/>
        <a:p>
          <a:r>
            <a:rPr lang="es-MX" b="1" i="0"/>
            <a:t>Grado 5:</a:t>
          </a:r>
          <a:r>
            <a:rPr lang="es-MX" b="0" i="0"/>
            <a:t> Las células cancerosas se ven muy anormales.</a:t>
          </a:r>
          <a:endParaRPr lang="en-US"/>
        </a:p>
      </dgm:t>
    </dgm:pt>
    <dgm:pt modelId="{396A2B4A-3BA2-43DF-ABD4-7607DAAD0261}" type="parTrans" cxnId="{4D97C674-4C93-4D9F-BC20-35D8A59AD28B}">
      <dgm:prSet/>
      <dgm:spPr/>
      <dgm:t>
        <a:bodyPr/>
        <a:lstStyle/>
        <a:p>
          <a:endParaRPr lang="en-US"/>
        </a:p>
      </dgm:t>
    </dgm:pt>
    <dgm:pt modelId="{D685CFC4-922B-48BF-B3A3-DBFA76E99534}" type="sibTrans" cxnId="{4D97C674-4C93-4D9F-BC20-35D8A59AD28B}">
      <dgm:prSet/>
      <dgm:spPr/>
      <dgm:t>
        <a:bodyPr/>
        <a:lstStyle/>
        <a:p>
          <a:endParaRPr lang="en-US"/>
        </a:p>
      </dgm:t>
    </dgm:pt>
    <dgm:pt modelId="{E619504B-D85B-4630-A4AB-98F408899FF1}" type="pres">
      <dgm:prSet presAssocID="{5E6E3816-8AEA-4D86-B223-D7795A387087}" presName="linear" presStyleCnt="0">
        <dgm:presLayoutVars>
          <dgm:animLvl val="lvl"/>
          <dgm:resizeHandles val="exact"/>
        </dgm:presLayoutVars>
      </dgm:prSet>
      <dgm:spPr/>
    </dgm:pt>
    <dgm:pt modelId="{46194C3D-B33F-4972-821D-F50FD01F1E37}" type="pres">
      <dgm:prSet presAssocID="{7E23A9A6-8674-4111-898A-7230D22F9B20}" presName="parentText" presStyleLbl="node1" presStyleIdx="0" presStyleCnt="4">
        <dgm:presLayoutVars>
          <dgm:chMax val="0"/>
          <dgm:bulletEnabled val="1"/>
        </dgm:presLayoutVars>
      </dgm:prSet>
      <dgm:spPr/>
    </dgm:pt>
    <dgm:pt modelId="{ED8207E0-EC89-4716-8490-CE0B65A1700E}" type="pres">
      <dgm:prSet presAssocID="{C37A5672-155D-40C9-8116-072E2102FF3F}" presName="spacer" presStyleCnt="0"/>
      <dgm:spPr/>
    </dgm:pt>
    <dgm:pt modelId="{FA2A6CB1-87F4-478F-AF47-E6ECAEAB5FC5}" type="pres">
      <dgm:prSet presAssocID="{DDC4AF58-911E-46EC-8900-103A8576B857}" presName="parentText" presStyleLbl="node1" presStyleIdx="1" presStyleCnt="4">
        <dgm:presLayoutVars>
          <dgm:chMax val="0"/>
          <dgm:bulletEnabled val="1"/>
        </dgm:presLayoutVars>
      </dgm:prSet>
      <dgm:spPr/>
    </dgm:pt>
    <dgm:pt modelId="{ECFAE162-A0FF-474E-B8B6-F307F9829EC2}" type="pres">
      <dgm:prSet presAssocID="{18685921-9679-4082-B129-09FF8CD4D10F}" presName="spacer" presStyleCnt="0"/>
      <dgm:spPr/>
    </dgm:pt>
    <dgm:pt modelId="{F47F5396-4D15-4484-B9E2-C0FB7904854A}" type="pres">
      <dgm:prSet presAssocID="{D87E81F9-1817-49B6-9B81-1E8DFB45435A}" presName="parentText" presStyleLbl="node1" presStyleIdx="2" presStyleCnt="4">
        <dgm:presLayoutVars>
          <dgm:chMax val="0"/>
          <dgm:bulletEnabled val="1"/>
        </dgm:presLayoutVars>
      </dgm:prSet>
      <dgm:spPr/>
    </dgm:pt>
    <dgm:pt modelId="{5D212762-4B38-432F-B43D-CCF1759BE840}" type="pres">
      <dgm:prSet presAssocID="{991445DF-9895-471E-8BD0-9069A0E078A9}" presName="spacer" presStyleCnt="0"/>
      <dgm:spPr/>
    </dgm:pt>
    <dgm:pt modelId="{01ED2E47-57ED-4A34-8ABB-3348DFA3948B}" type="pres">
      <dgm:prSet presAssocID="{04068598-DD77-4861-831E-C623AC8E9443}" presName="parentText" presStyleLbl="node1" presStyleIdx="3" presStyleCnt="4">
        <dgm:presLayoutVars>
          <dgm:chMax val="0"/>
          <dgm:bulletEnabled val="1"/>
        </dgm:presLayoutVars>
      </dgm:prSet>
      <dgm:spPr/>
    </dgm:pt>
  </dgm:ptLst>
  <dgm:cxnLst>
    <dgm:cxn modelId="{AF79C42D-E198-42B7-9D43-B46F21B83114}" type="presOf" srcId="{5E6E3816-8AEA-4D86-B223-D7795A387087}" destId="{E619504B-D85B-4630-A4AB-98F408899FF1}" srcOrd="0" destOrd="0" presId="urn:microsoft.com/office/officeart/2005/8/layout/vList2"/>
    <dgm:cxn modelId="{2E04CD4F-3AD2-49C1-B111-D6ADD1B35044}" type="presOf" srcId="{DDC4AF58-911E-46EC-8900-103A8576B857}" destId="{FA2A6CB1-87F4-478F-AF47-E6ECAEAB5FC5}" srcOrd="0" destOrd="0" presId="urn:microsoft.com/office/officeart/2005/8/layout/vList2"/>
    <dgm:cxn modelId="{4D97C674-4C93-4D9F-BC20-35D8A59AD28B}" srcId="{5E6E3816-8AEA-4D86-B223-D7795A387087}" destId="{04068598-DD77-4861-831E-C623AC8E9443}" srcOrd="3" destOrd="0" parTransId="{396A2B4A-3BA2-43DF-ABD4-7607DAAD0261}" sibTransId="{D685CFC4-922B-48BF-B3A3-DBFA76E99534}"/>
    <dgm:cxn modelId="{8FA58687-7232-4A67-84A7-4605D9F5C775}" srcId="{5E6E3816-8AEA-4D86-B223-D7795A387087}" destId="{D87E81F9-1817-49B6-9B81-1E8DFB45435A}" srcOrd="2" destOrd="0" parTransId="{273A1289-B5F0-4CB0-8FD5-AC426E65D3ED}" sibTransId="{991445DF-9895-471E-8BD0-9069A0E078A9}"/>
    <dgm:cxn modelId="{0EA8B08C-45B0-40C9-8D6E-A77B2E331FD8}" type="presOf" srcId="{7E23A9A6-8674-4111-898A-7230D22F9B20}" destId="{46194C3D-B33F-4972-821D-F50FD01F1E37}" srcOrd="0" destOrd="0" presId="urn:microsoft.com/office/officeart/2005/8/layout/vList2"/>
    <dgm:cxn modelId="{AD77E398-41F2-4F0F-9DB4-8FC98081042B}" srcId="{5E6E3816-8AEA-4D86-B223-D7795A387087}" destId="{DDC4AF58-911E-46EC-8900-103A8576B857}" srcOrd="1" destOrd="0" parTransId="{18C531FC-D132-4E5A-9092-BE2C4871E432}" sibTransId="{18685921-9679-4082-B129-09FF8CD4D10F}"/>
    <dgm:cxn modelId="{E687BDDB-9191-4590-8146-1E45A4BADD0F}" srcId="{5E6E3816-8AEA-4D86-B223-D7795A387087}" destId="{7E23A9A6-8674-4111-898A-7230D22F9B20}" srcOrd="0" destOrd="0" parTransId="{620D4706-FE7F-4438-86ED-C4647B10D24E}" sibTransId="{C37A5672-155D-40C9-8116-072E2102FF3F}"/>
    <dgm:cxn modelId="{B5D540DC-474E-4B02-948D-51ACAEBC69C7}" type="presOf" srcId="{D87E81F9-1817-49B6-9B81-1E8DFB45435A}" destId="{F47F5396-4D15-4484-B9E2-C0FB7904854A}" srcOrd="0" destOrd="0" presId="urn:microsoft.com/office/officeart/2005/8/layout/vList2"/>
    <dgm:cxn modelId="{F0B6EAFA-F9D9-40CC-B74A-FE231276B2F9}" type="presOf" srcId="{04068598-DD77-4861-831E-C623AC8E9443}" destId="{01ED2E47-57ED-4A34-8ABB-3348DFA3948B}" srcOrd="0" destOrd="0" presId="urn:microsoft.com/office/officeart/2005/8/layout/vList2"/>
    <dgm:cxn modelId="{FB74E559-A314-460E-9D0D-6D475A0F740E}" type="presParOf" srcId="{E619504B-D85B-4630-A4AB-98F408899FF1}" destId="{46194C3D-B33F-4972-821D-F50FD01F1E37}" srcOrd="0" destOrd="0" presId="urn:microsoft.com/office/officeart/2005/8/layout/vList2"/>
    <dgm:cxn modelId="{A77E52F8-E9DE-43E7-83F5-61B7CFCDB0D5}" type="presParOf" srcId="{E619504B-D85B-4630-A4AB-98F408899FF1}" destId="{ED8207E0-EC89-4716-8490-CE0B65A1700E}" srcOrd="1" destOrd="0" presId="urn:microsoft.com/office/officeart/2005/8/layout/vList2"/>
    <dgm:cxn modelId="{F83F3008-26A3-433E-85A8-ECFB889FA183}" type="presParOf" srcId="{E619504B-D85B-4630-A4AB-98F408899FF1}" destId="{FA2A6CB1-87F4-478F-AF47-E6ECAEAB5FC5}" srcOrd="2" destOrd="0" presId="urn:microsoft.com/office/officeart/2005/8/layout/vList2"/>
    <dgm:cxn modelId="{AA7432BB-05FA-483B-BABE-D1B48493BA8E}" type="presParOf" srcId="{E619504B-D85B-4630-A4AB-98F408899FF1}" destId="{ECFAE162-A0FF-474E-B8B6-F307F9829EC2}" srcOrd="3" destOrd="0" presId="urn:microsoft.com/office/officeart/2005/8/layout/vList2"/>
    <dgm:cxn modelId="{80B5BE7F-313E-42D3-9712-C6642A7595AF}" type="presParOf" srcId="{E619504B-D85B-4630-A4AB-98F408899FF1}" destId="{F47F5396-4D15-4484-B9E2-C0FB7904854A}" srcOrd="4" destOrd="0" presId="urn:microsoft.com/office/officeart/2005/8/layout/vList2"/>
    <dgm:cxn modelId="{92CF70BE-3872-45CB-8154-AC6BBC76A1DE}" type="presParOf" srcId="{E619504B-D85B-4630-A4AB-98F408899FF1}" destId="{5D212762-4B38-432F-B43D-CCF1759BE840}" srcOrd="5" destOrd="0" presId="urn:microsoft.com/office/officeart/2005/8/layout/vList2"/>
    <dgm:cxn modelId="{114FB412-E580-476B-B255-DDC07832D4B3}" type="presParOf" srcId="{E619504B-D85B-4630-A4AB-98F408899FF1}" destId="{01ED2E47-57ED-4A34-8ABB-3348DFA3948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CB12B6-F2A3-4D09-BE52-E6824A6723A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1F1EB2B-F168-4CD2-B6FD-F8D9C408C978}">
      <dgm:prSet/>
      <dgm:spPr/>
      <dgm:t>
        <a:bodyPr/>
        <a:lstStyle/>
        <a:p>
          <a:r>
            <a:rPr lang="es-MX"/>
            <a:t>Síntomas de Obstrucción Prostática… </a:t>
          </a:r>
          <a:endParaRPr lang="en-US"/>
        </a:p>
      </dgm:t>
    </dgm:pt>
    <dgm:pt modelId="{2A5E95E4-9E9D-4ADE-8232-3E451B070CDA}" type="parTrans" cxnId="{CE1DB3C9-08CB-4CE8-9193-025EEAEC0D03}">
      <dgm:prSet/>
      <dgm:spPr/>
      <dgm:t>
        <a:bodyPr/>
        <a:lstStyle/>
        <a:p>
          <a:endParaRPr lang="en-US"/>
        </a:p>
      </dgm:t>
    </dgm:pt>
    <dgm:pt modelId="{4CAD2EDA-F7ED-49FF-9C89-3F7778905EE6}" type="sibTrans" cxnId="{CE1DB3C9-08CB-4CE8-9193-025EEAEC0D03}">
      <dgm:prSet/>
      <dgm:spPr/>
      <dgm:t>
        <a:bodyPr/>
        <a:lstStyle/>
        <a:p>
          <a:endParaRPr lang="en-US"/>
        </a:p>
      </dgm:t>
    </dgm:pt>
    <dgm:pt modelId="{7238D964-F564-43FA-8C23-A83E07DB0FB1}">
      <dgm:prSet/>
      <dgm:spPr/>
      <dgm:t>
        <a:bodyPr/>
        <a:lstStyle/>
        <a:p>
          <a:r>
            <a:rPr lang="es-MX" b="1"/>
            <a:t>?</a:t>
          </a:r>
          <a:endParaRPr lang="en-US"/>
        </a:p>
      </dgm:t>
    </dgm:pt>
    <dgm:pt modelId="{778CCAEA-F0D9-4A0E-B861-EE665F0BD511}" type="parTrans" cxnId="{A34CF0C9-7CA7-4A5E-A83B-093211D7062C}">
      <dgm:prSet/>
      <dgm:spPr/>
      <dgm:t>
        <a:bodyPr/>
        <a:lstStyle/>
        <a:p>
          <a:endParaRPr lang="en-US"/>
        </a:p>
      </dgm:t>
    </dgm:pt>
    <dgm:pt modelId="{E8FC6469-E27A-40B3-9B27-6134EC150EBF}" type="sibTrans" cxnId="{A34CF0C9-7CA7-4A5E-A83B-093211D7062C}">
      <dgm:prSet/>
      <dgm:spPr/>
      <dgm:t>
        <a:bodyPr/>
        <a:lstStyle/>
        <a:p>
          <a:endParaRPr lang="en-US"/>
        </a:p>
      </dgm:t>
    </dgm:pt>
    <dgm:pt modelId="{9B84CE9C-6799-4EA5-ABA0-CF443DA8916C}" type="pres">
      <dgm:prSet presAssocID="{90CB12B6-F2A3-4D09-BE52-E6824A6723A2}" presName="hierChild1" presStyleCnt="0">
        <dgm:presLayoutVars>
          <dgm:chPref val="1"/>
          <dgm:dir/>
          <dgm:animOne val="branch"/>
          <dgm:animLvl val="lvl"/>
          <dgm:resizeHandles/>
        </dgm:presLayoutVars>
      </dgm:prSet>
      <dgm:spPr/>
    </dgm:pt>
    <dgm:pt modelId="{A12F25CE-1945-487B-AB9F-55B455AEEC02}" type="pres">
      <dgm:prSet presAssocID="{71F1EB2B-F168-4CD2-B6FD-F8D9C408C978}" presName="hierRoot1" presStyleCnt="0"/>
      <dgm:spPr/>
    </dgm:pt>
    <dgm:pt modelId="{2BDD6041-E618-4B2D-8582-C013082F4F0C}" type="pres">
      <dgm:prSet presAssocID="{71F1EB2B-F168-4CD2-B6FD-F8D9C408C978}" presName="composite" presStyleCnt="0"/>
      <dgm:spPr/>
    </dgm:pt>
    <dgm:pt modelId="{0ED05848-4626-445E-8CC2-B607F406097A}" type="pres">
      <dgm:prSet presAssocID="{71F1EB2B-F168-4CD2-B6FD-F8D9C408C978}" presName="background" presStyleLbl="node0" presStyleIdx="0" presStyleCnt="2"/>
      <dgm:spPr/>
    </dgm:pt>
    <dgm:pt modelId="{19D3B641-708D-4129-8A29-F160CB096977}" type="pres">
      <dgm:prSet presAssocID="{71F1EB2B-F168-4CD2-B6FD-F8D9C408C978}" presName="text" presStyleLbl="fgAcc0" presStyleIdx="0" presStyleCnt="2">
        <dgm:presLayoutVars>
          <dgm:chPref val="3"/>
        </dgm:presLayoutVars>
      </dgm:prSet>
      <dgm:spPr/>
    </dgm:pt>
    <dgm:pt modelId="{88FEF7B6-DB50-47FD-B08B-CA5152F835D9}" type="pres">
      <dgm:prSet presAssocID="{71F1EB2B-F168-4CD2-B6FD-F8D9C408C978}" presName="hierChild2" presStyleCnt="0"/>
      <dgm:spPr/>
    </dgm:pt>
    <dgm:pt modelId="{42E73DA2-008D-4D56-B393-11DB466A1BC4}" type="pres">
      <dgm:prSet presAssocID="{7238D964-F564-43FA-8C23-A83E07DB0FB1}" presName="hierRoot1" presStyleCnt="0"/>
      <dgm:spPr/>
    </dgm:pt>
    <dgm:pt modelId="{C5EA8C2D-F5C0-4516-9897-403690978E6C}" type="pres">
      <dgm:prSet presAssocID="{7238D964-F564-43FA-8C23-A83E07DB0FB1}" presName="composite" presStyleCnt="0"/>
      <dgm:spPr/>
    </dgm:pt>
    <dgm:pt modelId="{62F369CE-36EB-492D-9C2C-4ADB17B5193E}" type="pres">
      <dgm:prSet presAssocID="{7238D964-F564-43FA-8C23-A83E07DB0FB1}" presName="background" presStyleLbl="node0" presStyleIdx="1" presStyleCnt="2"/>
      <dgm:spPr/>
    </dgm:pt>
    <dgm:pt modelId="{F05B68B9-0533-4F60-A3FA-439385814469}" type="pres">
      <dgm:prSet presAssocID="{7238D964-F564-43FA-8C23-A83E07DB0FB1}" presName="text" presStyleLbl="fgAcc0" presStyleIdx="1" presStyleCnt="2">
        <dgm:presLayoutVars>
          <dgm:chPref val="3"/>
        </dgm:presLayoutVars>
      </dgm:prSet>
      <dgm:spPr/>
    </dgm:pt>
    <dgm:pt modelId="{C00E8B2B-483E-45B5-9E7A-247C7AABE266}" type="pres">
      <dgm:prSet presAssocID="{7238D964-F564-43FA-8C23-A83E07DB0FB1}" presName="hierChild2" presStyleCnt="0"/>
      <dgm:spPr/>
    </dgm:pt>
  </dgm:ptLst>
  <dgm:cxnLst>
    <dgm:cxn modelId="{BADEEA40-1BDB-4B95-8256-E6D43306AC8B}" type="presOf" srcId="{7238D964-F564-43FA-8C23-A83E07DB0FB1}" destId="{F05B68B9-0533-4F60-A3FA-439385814469}" srcOrd="0" destOrd="0" presId="urn:microsoft.com/office/officeart/2005/8/layout/hierarchy1"/>
    <dgm:cxn modelId="{20F9EDC4-3089-41E8-9EEC-BD8626610537}" type="presOf" srcId="{90CB12B6-F2A3-4D09-BE52-E6824A6723A2}" destId="{9B84CE9C-6799-4EA5-ABA0-CF443DA8916C}" srcOrd="0" destOrd="0" presId="urn:microsoft.com/office/officeart/2005/8/layout/hierarchy1"/>
    <dgm:cxn modelId="{CE1DB3C9-08CB-4CE8-9193-025EEAEC0D03}" srcId="{90CB12B6-F2A3-4D09-BE52-E6824A6723A2}" destId="{71F1EB2B-F168-4CD2-B6FD-F8D9C408C978}" srcOrd="0" destOrd="0" parTransId="{2A5E95E4-9E9D-4ADE-8232-3E451B070CDA}" sibTransId="{4CAD2EDA-F7ED-49FF-9C89-3F7778905EE6}"/>
    <dgm:cxn modelId="{A34CF0C9-7CA7-4A5E-A83B-093211D7062C}" srcId="{90CB12B6-F2A3-4D09-BE52-E6824A6723A2}" destId="{7238D964-F564-43FA-8C23-A83E07DB0FB1}" srcOrd="1" destOrd="0" parTransId="{778CCAEA-F0D9-4A0E-B861-EE665F0BD511}" sibTransId="{E8FC6469-E27A-40B3-9B27-6134EC150EBF}"/>
    <dgm:cxn modelId="{5812AFD9-8EBB-4829-B0C8-53A94BA4927B}" type="presOf" srcId="{71F1EB2B-F168-4CD2-B6FD-F8D9C408C978}" destId="{19D3B641-708D-4129-8A29-F160CB096977}" srcOrd="0" destOrd="0" presId="urn:microsoft.com/office/officeart/2005/8/layout/hierarchy1"/>
    <dgm:cxn modelId="{1B2EEB45-6411-4CD5-859F-41871C77EB27}" type="presParOf" srcId="{9B84CE9C-6799-4EA5-ABA0-CF443DA8916C}" destId="{A12F25CE-1945-487B-AB9F-55B455AEEC02}" srcOrd="0" destOrd="0" presId="urn:microsoft.com/office/officeart/2005/8/layout/hierarchy1"/>
    <dgm:cxn modelId="{EB0CE9D8-8839-452F-AD4A-8E12AA25A55A}" type="presParOf" srcId="{A12F25CE-1945-487B-AB9F-55B455AEEC02}" destId="{2BDD6041-E618-4B2D-8582-C013082F4F0C}" srcOrd="0" destOrd="0" presId="urn:microsoft.com/office/officeart/2005/8/layout/hierarchy1"/>
    <dgm:cxn modelId="{8FE6EB15-FBCB-4248-AE48-8A923585AF6F}" type="presParOf" srcId="{2BDD6041-E618-4B2D-8582-C013082F4F0C}" destId="{0ED05848-4626-445E-8CC2-B607F406097A}" srcOrd="0" destOrd="0" presId="urn:microsoft.com/office/officeart/2005/8/layout/hierarchy1"/>
    <dgm:cxn modelId="{40351C36-9E0F-45C9-968D-02A01944894B}" type="presParOf" srcId="{2BDD6041-E618-4B2D-8582-C013082F4F0C}" destId="{19D3B641-708D-4129-8A29-F160CB096977}" srcOrd="1" destOrd="0" presId="urn:microsoft.com/office/officeart/2005/8/layout/hierarchy1"/>
    <dgm:cxn modelId="{169156B3-6AA8-4E6C-91FD-7CE501FEE2C4}" type="presParOf" srcId="{A12F25CE-1945-487B-AB9F-55B455AEEC02}" destId="{88FEF7B6-DB50-47FD-B08B-CA5152F835D9}" srcOrd="1" destOrd="0" presId="urn:microsoft.com/office/officeart/2005/8/layout/hierarchy1"/>
    <dgm:cxn modelId="{AA659E10-D1C7-4951-B459-D5B5B7FCBE22}" type="presParOf" srcId="{9B84CE9C-6799-4EA5-ABA0-CF443DA8916C}" destId="{42E73DA2-008D-4D56-B393-11DB466A1BC4}" srcOrd="1" destOrd="0" presId="urn:microsoft.com/office/officeart/2005/8/layout/hierarchy1"/>
    <dgm:cxn modelId="{FA0C1C6C-EF1E-4E62-A44B-53C3FB4CB91E}" type="presParOf" srcId="{42E73DA2-008D-4D56-B393-11DB466A1BC4}" destId="{C5EA8C2D-F5C0-4516-9897-403690978E6C}" srcOrd="0" destOrd="0" presId="urn:microsoft.com/office/officeart/2005/8/layout/hierarchy1"/>
    <dgm:cxn modelId="{9411342A-EFC9-454E-A263-BE2AE564BA17}" type="presParOf" srcId="{C5EA8C2D-F5C0-4516-9897-403690978E6C}" destId="{62F369CE-36EB-492D-9C2C-4ADB17B5193E}" srcOrd="0" destOrd="0" presId="urn:microsoft.com/office/officeart/2005/8/layout/hierarchy1"/>
    <dgm:cxn modelId="{A711F042-4C36-470C-BCD5-09665FE7867F}" type="presParOf" srcId="{C5EA8C2D-F5C0-4516-9897-403690978E6C}" destId="{F05B68B9-0533-4F60-A3FA-439385814469}" srcOrd="1" destOrd="0" presId="urn:microsoft.com/office/officeart/2005/8/layout/hierarchy1"/>
    <dgm:cxn modelId="{50B867ED-40E7-4A98-B39E-52C5531BE7FE}" type="presParOf" srcId="{42E73DA2-008D-4D56-B393-11DB466A1BC4}" destId="{C00E8B2B-483E-45B5-9E7A-247C7AABE2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1A7845-30C2-41B9-B471-6101F889CE9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4CA82A96-F1C4-48D5-BB8B-C57E5F2CDEA7}">
      <dgm:prSet/>
      <dgm:spPr/>
      <dgm:t>
        <a:bodyPr/>
        <a:lstStyle/>
        <a:p>
          <a:r>
            <a:rPr lang="es-MX"/>
            <a:t>Hematológicos</a:t>
          </a:r>
          <a:endParaRPr lang="en-US"/>
        </a:p>
      </dgm:t>
    </dgm:pt>
    <dgm:pt modelId="{F1763AB0-EB2F-4552-AD5C-915042C70FBC}" type="parTrans" cxnId="{EF12F549-0E5F-4A52-AB55-F9FD96CE19F1}">
      <dgm:prSet/>
      <dgm:spPr/>
      <dgm:t>
        <a:bodyPr/>
        <a:lstStyle/>
        <a:p>
          <a:endParaRPr lang="en-US"/>
        </a:p>
      </dgm:t>
    </dgm:pt>
    <dgm:pt modelId="{5927DC8A-1A96-4E46-AB64-A52A7BC226BD}" type="sibTrans" cxnId="{EF12F549-0E5F-4A52-AB55-F9FD96CE19F1}">
      <dgm:prSet/>
      <dgm:spPr/>
      <dgm:t>
        <a:bodyPr/>
        <a:lstStyle/>
        <a:p>
          <a:endParaRPr lang="en-US"/>
        </a:p>
      </dgm:t>
    </dgm:pt>
    <dgm:pt modelId="{9264460B-A28D-4B2E-8C74-0D09C091C944}">
      <dgm:prSet/>
      <dgm:spPr/>
      <dgm:t>
        <a:bodyPr/>
        <a:lstStyle/>
        <a:p>
          <a:r>
            <a:rPr lang="es-MX"/>
            <a:t>Radiológicos</a:t>
          </a:r>
          <a:endParaRPr lang="en-US"/>
        </a:p>
      </dgm:t>
    </dgm:pt>
    <dgm:pt modelId="{B14070C8-9109-4887-BC43-7D20FA2A945C}" type="parTrans" cxnId="{B10DFC09-DC7F-417B-BDC6-FCC31D5737BB}">
      <dgm:prSet/>
      <dgm:spPr/>
      <dgm:t>
        <a:bodyPr/>
        <a:lstStyle/>
        <a:p>
          <a:endParaRPr lang="en-US"/>
        </a:p>
      </dgm:t>
    </dgm:pt>
    <dgm:pt modelId="{A17559CA-838D-4BBD-A239-7C8596C0C003}" type="sibTrans" cxnId="{B10DFC09-DC7F-417B-BDC6-FCC31D5737BB}">
      <dgm:prSet/>
      <dgm:spPr/>
      <dgm:t>
        <a:bodyPr/>
        <a:lstStyle/>
        <a:p>
          <a:endParaRPr lang="en-US"/>
        </a:p>
      </dgm:t>
    </dgm:pt>
    <dgm:pt modelId="{72E8A71F-0B11-4D56-B276-FE187E5844F8}">
      <dgm:prSet/>
      <dgm:spPr/>
      <dgm:t>
        <a:bodyPr/>
        <a:lstStyle/>
        <a:p>
          <a:r>
            <a:rPr lang="es-MX" dirty="0"/>
            <a:t>Medicina Nuclear</a:t>
          </a:r>
          <a:endParaRPr lang="en-US" dirty="0"/>
        </a:p>
      </dgm:t>
    </dgm:pt>
    <dgm:pt modelId="{B0E19D2F-6F10-4F20-BA41-6A81CC71869B}" type="parTrans" cxnId="{07FE82D7-562E-4E84-B0F0-6BD7BCD66F97}">
      <dgm:prSet/>
      <dgm:spPr/>
      <dgm:t>
        <a:bodyPr/>
        <a:lstStyle/>
        <a:p>
          <a:endParaRPr lang="en-US"/>
        </a:p>
      </dgm:t>
    </dgm:pt>
    <dgm:pt modelId="{E46F6A18-B1A9-44DD-A3A8-951D80AE35D0}" type="sibTrans" cxnId="{07FE82D7-562E-4E84-B0F0-6BD7BCD66F97}">
      <dgm:prSet/>
      <dgm:spPr/>
      <dgm:t>
        <a:bodyPr/>
        <a:lstStyle/>
        <a:p>
          <a:endParaRPr lang="en-US"/>
        </a:p>
      </dgm:t>
    </dgm:pt>
    <dgm:pt modelId="{7148A0AB-F8BD-4CC0-B02C-3AEECB69EC7E}">
      <dgm:prSet/>
      <dgm:spPr/>
      <dgm:t>
        <a:bodyPr/>
        <a:lstStyle/>
        <a:p>
          <a:r>
            <a:rPr lang="en-US" dirty="0"/>
            <a:t>Biopsia trucut</a:t>
          </a:r>
        </a:p>
      </dgm:t>
    </dgm:pt>
    <dgm:pt modelId="{BF38559A-D0AE-4CA8-825B-B7CC5BCCD199}" type="parTrans" cxnId="{B8992172-EC8E-47CD-A1B5-16B9DBF47852}">
      <dgm:prSet/>
      <dgm:spPr/>
    </dgm:pt>
    <dgm:pt modelId="{3E7A30DF-F6D7-4106-A353-8691277752FF}" type="sibTrans" cxnId="{B8992172-EC8E-47CD-A1B5-16B9DBF47852}">
      <dgm:prSet/>
      <dgm:spPr/>
    </dgm:pt>
    <dgm:pt modelId="{9D217B5F-6C7A-4EC1-B21A-103D897232B9}" type="pres">
      <dgm:prSet presAssocID="{8F1A7845-30C2-41B9-B471-6101F889CE90}" presName="vert0" presStyleCnt="0">
        <dgm:presLayoutVars>
          <dgm:dir/>
          <dgm:animOne val="branch"/>
          <dgm:animLvl val="lvl"/>
        </dgm:presLayoutVars>
      </dgm:prSet>
      <dgm:spPr/>
    </dgm:pt>
    <dgm:pt modelId="{9A199741-AC9B-431A-8575-CDDB6795DA14}" type="pres">
      <dgm:prSet presAssocID="{4CA82A96-F1C4-48D5-BB8B-C57E5F2CDEA7}" presName="thickLine" presStyleLbl="alignNode1" presStyleIdx="0" presStyleCnt="4"/>
      <dgm:spPr/>
    </dgm:pt>
    <dgm:pt modelId="{F0014D4F-D440-4C3B-ABB6-30FC67D8A329}" type="pres">
      <dgm:prSet presAssocID="{4CA82A96-F1C4-48D5-BB8B-C57E5F2CDEA7}" presName="horz1" presStyleCnt="0"/>
      <dgm:spPr/>
    </dgm:pt>
    <dgm:pt modelId="{8FB99167-8CC8-41C5-B0E8-5622D3F89C1C}" type="pres">
      <dgm:prSet presAssocID="{4CA82A96-F1C4-48D5-BB8B-C57E5F2CDEA7}" presName="tx1" presStyleLbl="revTx" presStyleIdx="0" presStyleCnt="4"/>
      <dgm:spPr/>
    </dgm:pt>
    <dgm:pt modelId="{55C7D1E4-0526-4453-86C5-4F2E41BF03C9}" type="pres">
      <dgm:prSet presAssocID="{4CA82A96-F1C4-48D5-BB8B-C57E5F2CDEA7}" presName="vert1" presStyleCnt="0"/>
      <dgm:spPr/>
    </dgm:pt>
    <dgm:pt modelId="{2AAA672B-85A7-4BD5-9EDF-70E5F7D67F94}" type="pres">
      <dgm:prSet presAssocID="{9264460B-A28D-4B2E-8C74-0D09C091C944}" presName="thickLine" presStyleLbl="alignNode1" presStyleIdx="1" presStyleCnt="4"/>
      <dgm:spPr/>
    </dgm:pt>
    <dgm:pt modelId="{64653BD8-24BB-45AC-ABAD-DCE365718554}" type="pres">
      <dgm:prSet presAssocID="{9264460B-A28D-4B2E-8C74-0D09C091C944}" presName="horz1" presStyleCnt="0"/>
      <dgm:spPr/>
    </dgm:pt>
    <dgm:pt modelId="{DFC1D5C2-3773-4356-BCE2-2EB56A0774AC}" type="pres">
      <dgm:prSet presAssocID="{9264460B-A28D-4B2E-8C74-0D09C091C944}" presName="tx1" presStyleLbl="revTx" presStyleIdx="1" presStyleCnt="4"/>
      <dgm:spPr/>
    </dgm:pt>
    <dgm:pt modelId="{E68A01F2-1A42-4BD2-A9EC-16DF02E9A667}" type="pres">
      <dgm:prSet presAssocID="{9264460B-A28D-4B2E-8C74-0D09C091C944}" presName="vert1" presStyleCnt="0"/>
      <dgm:spPr/>
    </dgm:pt>
    <dgm:pt modelId="{F725ACAC-2071-4612-BBAA-53004F5523D4}" type="pres">
      <dgm:prSet presAssocID="{72E8A71F-0B11-4D56-B276-FE187E5844F8}" presName="thickLine" presStyleLbl="alignNode1" presStyleIdx="2" presStyleCnt="4"/>
      <dgm:spPr/>
    </dgm:pt>
    <dgm:pt modelId="{858597BB-6628-4BDC-A2BA-36F88E4A35D1}" type="pres">
      <dgm:prSet presAssocID="{72E8A71F-0B11-4D56-B276-FE187E5844F8}" presName="horz1" presStyleCnt="0"/>
      <dgm:spPr/>
    </dgm:pt>
    <dgm:pt modelId="{0203E877-5055-45F4-8181-7D9D30A1C19E}" type="pres">
      <dgm:prSet presAssocID="{72E8A71F-0B11-4D56-B276-FE187E5844F8}" presName="tx1" presStyleLbl="revTx" presStyleIdx="2" presStyleCnt="4"/>
      <dgm:spPr/>
    </dgm:pt>
    <dgm:pt modelId="{AC485261-EDBA-4F7E-A98C-5D7D6EB9929B}" type="pres">
      <dgm:prSet presAssocID="{72E8A71F-0B11-4D56-B276-FE187E5844F8}" presName="vert1" presStyleCnt="0"/>
      <dgm:spPr/>
    </dgm:pt>
    <dgm:pt modelId="{5BD9615A-1D53-4969-AB5D-49C64FC0748F}" type="pres">
      <dgm:prSet presAssocID="{7148A0AB-F8BD-4CC0-B02C-3AEECB69EC7E}" presName="thickLine" presStyleLbl="alignNode1" presStyleIdx="3" presStyleCnt="4"/>
      <dgm:spPr/>
    </dgm:pt>
    <dgm:pt modelId="{F1B450D2-9E83-438E-AFCF-D62E5E563268}" type="pres">
      <dgm:prSet presAssocID="{7148A0AB-F8BD-4CC0-B02C-3AEECB69EC7E}" presName="horz1" presStyleCnt="0"/>
      <dgm:spPr/>
    </dgm:pt>
    <dgm:pt modelId="{C69EB4F2-6417-44B0-B265-964407139692}" type="pres">
      <dgm:prSet presAssocID="{7148A0AB-F8BD-4CC0-B02C-3AEECB69EC7E}" presName="tx1" presStyleLbl="revTx" presStyleIdx="3" presStyleCnt="4"/>
      <dgm:spPr/>
    </dgm:pt>
    <dgm:pt modelId="{0978AC7F-99B8-4B73-8082-3C8B29463AF2}" type="pres">
      <dgm:prSet presAssocID="{7148A0AB-F8BD-4CC0-B02C-3AEECB69EC7E}" presName="vert1" presStyleCnt="0"/>
      <dgm:spPr/>
    </dgm:pt>
  </dgm:ptLst>
  <dgm:cxnLst>
    <dgm:cxn modelId="{B10DFC09-DC7F-417B-BDC6-FCC31D5737BB}" srcId="{8F1A7845-30C2-41B9-B471-6101F889CE90}" destId="{9264460B-A28D-4B2E-8C74-0D09C091C944}" srcOrd="1" destOrd="0" parTransId="{B14070C8-9109-4887-BC43-7D20FA2A945C}" sibTransId="{A17559CA-838D-4BBD-A239-7C8596C0C003}"/>
    <dgm:cxn modelId="{A9113D19-E860-4B0B-B472-521DE82EE999}" type="presOf" srcId="{8F1A7845-30C2-41B9-B471-6101F889CE90}" destId="{9D217B5F-6C7A-4EC1-B21A-103D897232B9}" srcOrd="0" destOrd="0" presId="urn:microsoft.com/office/officeart/2008/layout/LinedList"/>
    <dgm:cxn modelId="{E8A45822-BE9C-4895-9E67-ABFC2FF69C4B}" type="presOf" srcId="{72E8A71F-0B11-4D56-B276-FE187E5844F8}" destId="{0203E877-5055-45F4-8181-7D9D30A1C19E}" srcOrd="0" destOrd="0" presId="urn:microsoft.com/office/officeart/2008/layout/LinedList"/>
    <dgm:cxn modelId="{2E0C1048-5C3F-4DA4-A4C9-6DC8BF11AF8A}" type="presOf" srcId="{9264460B-A28D-4B2E-8C74-0D09C091C944}" destId="{DFC1D5C2-3773-4356-BCE2-2EB56A0774AC}" srcOrd="0" destOrd="0" presId="urn:microsoft.com/office/officeart/2008/layout/LinedList"/>
    <dgm:cxn modelId="{EF12F549-0E5F-4A52-AB55-F9FD96CE19F1}" srcId="{8F1A7845-30C2-41B9-B471-6101F889CE90}" destId="{4CA82A96-F1C4-48D5-BB8B-C57E5F2CDEA7}" srcOrd="0" destOrd="0" parTransId="{F1763AB0-EB2F-4552-AD5C-915042C70FBC}" sibTransId="{5927DC8A-1A96-4E46-AB64-A52A7BC226BD}"/>
    <dgm:cxn modelId="{B8992172-EC8E-47CD-A1B5-16B9DBF47852}" srcId="{8F1A7845-30C2-41B9-B471-6101F889CE90}" destId="{7148A0AB-F8BD-4CC0-B02C-3AEECB69EC7E}" srcOrd="3" destOrd="0" parTransId="{BF38559A-D0AE-4CA8-825B-B7CC5BCCD199}" sibTransId="{3E7A30DF-F6D7-4106-A353-8691277752FF}"/>
    <dgm:cxn modelId="{520829C7-0008-4353-A3EA-3C57672B2DCE}" type="presOf" srcId="{4CA82A96-F1C4-48D5-BB8B-C57E5F2CDEA7}" destId="{8FB99167-8CC8-41C5-B0E8-5622D3F89C1C}" srcOrd="0" destOrd="0" presId="urn:microsoft.com/office/officeart/2008/layout/LinedList"/>
    <dgm:cxn modelId="{07FE82D7-562E-4E84-B0F0-6BD7BCD66F97}" srcId="{8F1A7845-30C2-41B9-B471-6101F889CE90}" destId="{72E8A71F-0B11-4D56-B276-FE187E5844F8}" srcOrd="2" destOrd="0" parTransId="{B0E19D2F-6F10-4F20-BA41-6A81CC71869B}" sibTransId="{E46F6A18-B1A9-44DD-A3A8-951D80AE35D0}"/>
    <dgm:cxn modelId="{83DE23E2-CCF0-4F4D-B008-096491653F42}" type="presOf" srcId="{7148A0AB-F8BD-4CC0-B02C-3AEECB69EC7E}" destId="{C69EB4F2-6417-44B0-B265-964407139692}" srcOrd="0" destOrd="0" presId="urn:microsoft.com/office/officeart/2008/layout/LinedList"/>
    <dgm:cxn modelId="{58C7E6AD-0C09-4C4A-9379-CCC86F6E9193}" type="presParOf" srcId="{9D217B5F-6C7A-4EC1-B21A-103D897232B9}" destId="{9A199741-AC9B-431A-8575-CDDB6795DA14}" srcOrd="0" destOrd="0" presId="urn:microsoft.com/office/officeart/2008/layout/LinedList"/>
    <dgm:cxn modelId="{36491572-7D2F-4D73-85BE-5748EB019DCF}" type="presParOf" srcId="{9D217B5F-6C7A-4EC1-B21A-103D897232B9}" destId="{F0014D4F-D440-4C3B-ABB6-30FC67D8A329}" srcOrd="1" destOrd="0" presId="urn:microsoft.com/office/officeart/2008/layout/LinedList"/>
    <dgm:cxn modelId="{3AE1CC52-3533-4201-AD1B-C192A54A8548}" type="presParOf" srcId="{F0014D4F-D440-4C3B-ABB6-30FC67D8A329}" destId="{8FB99167-8CC8-41C5-B0E8-5622D3F89C1C}" srcOrd="0" destOrd="0" presId="urn:microsoft.com/office/officeart/2008/layout/LinedList"/>
    <dgm:cxn modelId="{32434E4F-BD5F-4536-BE6F-952629FBC792}" type="presParOf" srcId="{F0014D4F-D440-4C3B-ABB6-30FC67D8A329}" destId="{55C7D1E4-0526-4453-86C5-4F2E41BF03C9}" srcOrd="1" destOrd="0" presId="urn:microsoft.com/office/officeart/2008/layout/LinedList"/>
    <dgm:cxn modelId="{848C87DE-AAF9-4F43-B559-5E55724A2020}" type="presParOf" srcId="{9D217B5F-6C7A-4EC1-B21A-103D897232B9}" destId="{2AAA672B-85A7-4BD5-9EDF-70E5F7D67F94}" srcOrd="2" destOrd="0" presId="urn:microsoft.com/office/officeart/2008/layout/LinedList"/>
    <dgm:cxn modelId="{DF496828-2295-4530-B833-9B6F446E81B9}" type="presParOf" srcId="{9D217B5F-6C7A-4EC1-B21A-103D897232B9}" destId="{64653BD8-24BB-45AC-ABAD-DCE365718554}" srcOrd="3" destOrd="0" presId="urn:microsoft.com/office/officeart/2008/layout/LinedList"/>
    <dgm:cxn modelId="{A874987A-8EDD-4AB2-B814-5AF578231BD2}" type="presParOf" srcId="{64653BD8-24BB-45AC-ABAD-DCE365718554}" destId="{DFC1D5C2-3773-4356-BCE2-2EB56A0774AC}" srcOrd="0" destOrd="0" presId="urn:microsoft.com/office/officeart/2008/layout/LinedList"/>
    <dgm:cxn modelId="{7B943E95-7A59-44E9-85EE-04A461F6923F}" type="presParOf" srcId="{64653BD8-24BB-45AC-ABAD-DCE365718554}" destId="{E68A01F2-1A42-4BD2-A9EC-16DF02E9A667}" srcOrd="1" destOrd="0" presId="urn:microsoft.com/office/officeart/2008/layout/LinedList"/>
    <dgm:cxn modelId="{4510FB6C-2859-46B5-918D-B8B2B1B7EAE8}" type="presParOf" srcId="{9D217B5F-6C7A-4EC1-B21A-103D897232B9}" destId="{F725ACAC-2071-4612-BBAA-53004F5523D4}" srcOrd="4" destOrd="0" presId="urn:microsoft.com/office/officeart/2008/layout/LinedList"/>
    <dgm:cxn modelId="{CCF5793F-9B85-462E-BB3D-9D728824F2B2}" type="presParOf" srcId="{9D217B5F-6C7A-4EC1-B21A-103D897232B9}" destId="{858597BB-6628-4BDC-A2BA-36F88E4A35D1}" srcOrd="5" destOrd="0" presId="urn:microsoft.com/office/officeart/2008/layout/LinedList"/>
    <dgm:cxn modelId="{722ECC2D-2312-499E-8747-D461E87B655D}" type="presParOf" srcId="{858597BB-6628-4BDC-A2BA-36F88E4A35D1}" destId="{0203E877-5055-45F4-8181-7D9D30A1C19E}" srcOrd="0" destOrd="0" presId="urn:microsoft.com/office/officeart/2008/layout/LinedList"/>
    <dgm:cxn modelId="{6182AC05-EE6A-469A-AAE5-89669247133F}" type="presParOf" srcId="{858597BB-6628-4BDC-A2BA-36F88E4A35D1}" destId="{AC485261-EDBA-4F7E-A98C-5D7D6EB9929B}" srcOrd="1" destOrd="0" presId="urn:microsoft.com/office/officeart/2008/layout/LinedList"/>
    <dgm:cxn modelId="{17D3CDD8-7FD6-4CBE-A856-6EC547934E66}" type="presParOf" srcId="{9D217B5F-6C7A-4EC1-B21A-103D897232B9}" destId="{5BD9615A-1D53-4969-AB5D-49C64FC0748F}" srcOrd="6" destOrd="0" presId="urn:microsoft.com/office/officeart/2008/layout/LinedList"/>
    <dgm:cxn modelId="{D392F177-3A57-4500-AEAC-4B617B6DFB1A}" type="presParOf" srcId="{9D217B5F-6C7A-4EC1-B21A-103D897232B9}" destId="{F1B450D2-9E83-438E-AFCF-D62E5E563268}" srcOrd="7" destOrd="0" presId="urn:microsoft.com/office/officeart/2008/layout/LinedList"/>
    <dgm:cxn modelId="{75079D30-4F61-4A95-BADE-68B83F89045F}" type="presParOf" srcId="{F1B450D2-9E83-438E-AFCF-D62E5E563268}" destId="{C69EB4F2-6417-44B0-B265-964407139692}" srcOrd="0" destOrd="0" presId="urn:microsoft.com/office/officeart/2008/layout/LinedList"/>
    <dgm:cxn modelId="{E3103E49-9241-4528-A17F-A7ED093C1B95}" type="presParOf" srcId="{F1B450D2-9E83-438E-AFCF-D62E5E563268}" destId="{0978AC7F-99B8-4B73-8082-3C8B29463A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68FBD0-7838-45F7-9DE0-29AA716B75E1}" type="doc">
      <dgm:prSet loTypeId="urn:microsoft.com/office/officeart/2005/8/layout/arrow5" loCatId="relationship" qsTypeId="urn:microsoft.com/office/officeart/2005/8/quickstyle/simple4" qsCatId="simple" csTypeId="urn:microsoft.com/office/officeart/2005/8/colors/colorful2" csCatId="colorful"/>
      <dgm:spPr/>
      <dgm:t>
        <a:bodyPr/>
        <a:lstStyle/>
        <a:p>
          <a:endParaRPr lang="en-US"/>
        </a:p>
      </dgm:t>
    </dgm:pt>
    <dgm:pt modelId="{1414A039-52AD-4BF8-9A80-09F550A31044}">
      <dgm:prSet/>
      <dgm:spPr/>
      <dgm:t>
        <a:bodyPr/>
        <a:lstStyle/>
        <a:p>
          <a:r>
            <a:rPr lang="es-MX"/>
            <a:t>PSA DEBUT</a:t>
          </a:r>
          <a:endParaRPr lang="en-US"/>
        </a:p>
      </dgm:t>
    </dgm:pt>
    <dgm:pt modelId="{39A48061-CEC9-4DFE-B5FD-C7131C9C32CC}" type="parTrans" cxnId="{6126D70E-1A3A-429B-80AE-600D4366ACB9}">
      <dgm:prSet/>
      <dgm:spPr/>
      <dgm:t>
        <a:bodyPr/>
        <a:lstStyle/>
        <a:p>
          <a:endParaRPr lang="en-US"/>
        </a:p>
      </dgm:t>
    </dgm:pt>
    <dgm:pt modelId="{84376B8C-964D-4457-9829-F8B984386DBE}" type="sibTrans" cxnId="{6126D70E-1A3A-429B-80AE-600D4366ACB9}">
      <dgm:prSet/>
      <dgm:spPr/>
      <dgm:t>
        <a:bodyPr/>
        <a:lstStyle/>
        <a:p>
          <a:endParaRPr lang="en-US"/>
        </a:p>
      </dgm:t>
    </dgm:pt>
    <dgm:pt modelId="{2C92A9F8-AA31-4E9E-A028-A2A999F0961B}">
      <dgm:prSet/>
      <dgm:spPr/>
      <dgm:t>
        <a:bodyPr/>
        <a:lstStyle/>
        <a:p>
          <a:r>
            <a:rPr lang="es-MX"/>
            <a:t>HISTOLOGIA: Permisión </a:t>
          </a:r>
          <a:r>
            <a:rPr lang="es-MX" dirty="0" err="1"/>
            <a:t>linfovascular</a:t>
          </a:r>
          <a:r>
            <a:rPr lang="es-MX" dirty="0"/>
            <a:t> y </a:t>
          </a:r>
          <a:r>
            <a:rPr lang="es-MX" dirty="0" err="1"/>
            <a:t>perineural</a:t>
          </a:r>
          <a:endParaRPr lang="en-US" dirty="0"/>
        </a:p>
      </dgm:t>
    </dgm:pt>
    <dgm:pt modelId="{1418A5F6-86E0-4861-9D95-B6B9FA1660C7}" type="parTrans" cxnId="{3730E338-42CE-4FAB-8841-B369D387AB74}">
      <dgm:prSet/>
      <dgm:spPr/>
      <dgm:t>
        <a:bodyPr/>
        <a:lstStyle/>
        <a:p>
          <a:endParaRPr lang="en-US"/>
        </a:p>
      </dgm:t>
    </dgm:pt>
    <dgm:pt modelId="{6C045BC9-2792-4264-A904-CA5988C090FB}" type="sibTrans" cxnId="{3730E338-42CE-4FAB-8841-B369D387AB74}">
      <dgm:prSet/>
      <dgm:spPr/>
      <dgm:t>
        <a:bodyPr/>
        <a:lstStyle/>
        <a:p>
          <a:endParaRPr lang="en-US"/>
        </a:p>
      </dgm:t>
    </dgm:pt>
    <dgm:pt modelId="{D7E3FDE4-8DC9-4CD8-B068-70586B94A690}">
      <dgm:prSet/>
      <dgm:spPr/>
      <dgm:t>
        <a:bodyPr/>
        <a:lstStyle/>
        <a:p>
          <a:r>
            <a:rPr lang="es-MX"/>
            <a:t>ETAPA CLINICA</a:t>
          </a:r>
          <a:endParaRPr lang="en-US"/>
        </a:p>
      </dgm:t>
    </dgm:pt>
    <dgm:pt modelId="{FABCFD57-0B1B-41E9-BC38-F863E3F10972}" type="parTrans" cxnId="{AFE0156B-ECD1-4012-8682-FAE1892EF687}">
      <dgm:prSet/>
      <dgm:spPr/>
      <dgm:t>
        <a:bodyPr/>
        <a:lstStyle/>
        <a:p>
          <a:endParaRPr lang="en-US"/>
        </a:p>
      </dgm:t>
    </dgm:pt>
    <dgm:pt modelId="{61E933AE-7967-442E-8791-4C65F98F1E5B}" type="sibTrans" cxnId="{AFE0156B-ECD1-4012-8682-FAE1892EF687}">
      <dgm:prSet/>
      <dgm:spPr/>
      <dgm:t>
        <a:bodyPr/>
        <a:lstStyle/>
        <a:p>
          <a:endParaRPr lang="en-US"/>
        </a:p>
      </dgm:t>
    </dgm:pt>
    <dgm:pt modelId="{363EFCC0-171C-4B4B-858F-C19A29035D81}">
      <dgm:prSet/>
      <dgm:spPr/>
      <dgm:t>
        <a:bodyPr/>
        <a:lstStyle/>
        <a:p>
          <a:r>
            <a:rPr lang="es-MX"/>
            <a:t>SCORE Y GLEASON</a:t>
          </a:r>
          <a:endParaRPr lang="en-US"/>
        </a:p>
      </dgm:t>
    </dgm:pt>
    <dgm:pt modelId="{7682931E-39A8-451A-ADE6-0D5C9A87C051}" type="parTrans" cxnId="{1C01A11E-772C-4F29-95D3-C4B4CED8B82C}">
      <dgm:prSet/>
      <dgm:spPr/>
      <dgm:t>
        <a:bodyPr/>
        <a:lstStyle/>
        <a:p>
          <a:endParaRPr lang="en-US"/>
        </a:p>
      </dgm:t>
    </dgm:pt>
    <dgm:pt modelId="{3BC577C7-530F-416E-8A22-3E4827920F35}" type="sibTrans" cxnId="{1C01A11E-772C-4F29-95D3-C4B4CED8B82C}">
      <dgm:prSet/>
      <dgm:spPr/>
      <dgm:t>
        <a:bodyPr/>
        <a:lstStyle/>
        <a:p>
          <a:endParaRPr lang="en-US"/>
        </a:p>
      </dgm:t>
    </dgm:pt>
    <dgm:pt modelId="{5AF7DDB0-8891-4BDE-B37F-A0B67CEA9903}" type="pres">
      <dgm:prSet presAssocID="{A468FBD0-7838-45F7-9DE0-29AA716B75E1}" presName="diagram" presStyleCnt="0">
        <dgm:presLayoutVars>
          <dgm:dir/>
          <dgm:resizeHandles val="exact"/>
        </dgm:presLayoutVars>
      </dgm:prSet>
      <dgm:spPr/>
    </dgm:pt>
    <dgm:pt modelId="{B5595C06-9F48-4D0C-85EA-84E14A233765}" type="pres">
      <dgm:prSet presAssocID="{1414A039-52AD-4BF8-9A80-09F550A31044}" presName="arrow" presStyleLbl="node1" presStyleIdx="0" presStyleCnt="4">
        <dgm:presLayoutVars>
          <dgm:bulletEnabled val="1"/>
        </dgm:presLayoutVars>
      </dgm:prSet>
      <dgm:spPr/>
    </dgm:pt>
    <dgm:pt modelId="{A1AA2030-18B1-49E4-827E-CF92EB0C56BA}" type="pres">
      <dgm:prSet presAssocID="{2C92A9F8-AA31-4E9E-A028-A2A999F0961B}" presName="arrow" presStyleLbl="node1" presStyleIdx="1" presStyleCnt="4">
        <dgm:presLayoutVars>
          <dgm:bulletEnabled val="1"/>
        </dgm:presLayoutVars>
      </dgm:prSet>
      <dgm:spPr/>
    </dgm:pt>
    <dgm:pt modelId="{59470E27-A1A5-4792-8F48-FFF9FA2700BC}" type="pres">
      <dgm:prSet presAssocID="{D7E3FDE4-8DC9-4CD8-B068-70586B94A690}" presName="arrow" presStyleLbl="node1" presStyleIdx="2" presStyleCnt="4">
        <dgm:presLayoutVars>
          <dgm:bulletEnabled val="1"/>
        </dgm:presLayoutVars>
      </dgm:prSet>
      <dgm:spPr/>
    </dgm:pt>
    <dgm:pt modelId="{A2EAD19E-3AEC-4B04-9810-1F3900F99C94}" type="pres">
      <dgm:prSet presAssocID="{363EFCC0-171C-4B4B-858F-C19A29035D81}" presName="arrow" presStyleLbl="node1" presStyleIdx="3" presStyleCnt="4">
        <dgm:presLayoutVars>
          <dgm:bulletEnabled val="1"/>
        </dgm:presLayoutVars>
      </dgm:prSet>
      <dgm:spPr/>
    </dgm:pt>
  </dgm:ptLst>
  <dgm:cxnLst>
    <dgm:cxn modelId="{6126D70E-1A3A-429B-80AE-600D4366ACB9}" srcId="{A468FBD0-7838-45F7-9DE0-29AA716B75E1}" destId="{1414A039-52AD-4BF8-9A80-09F550A31044}" srcOrd="0" destOrd="0" parTransId="{39A48061-CEC9-4DFE-B5FD-C7131C9C32CC}" sibTransId="{84376B8C-964D-4457-9829-F8B984386DBE}"/>
    <dgm:cxn modelId="{1C01A11E-772C-4F29-95D3-C4B4CED8B82C}" srcId="{A468FBD0-7838-45F7-9DE0-29AA716B75E1}" destId="{363EFCC0-171C-4B4B-858F-C19A29035D81}" srcOrd="3" destOrd="0" parTransId="{7682931E-39A8-451A-ADE6-0D5C9A87C051}" sibTransId="{3BC577C7-530F-416E-8A22-3E4827920F35}"/>
    <dgm:cxn modelId="{3730E338-42CE-4FAB-8841-B369D387AB74}" srcId="{A468FBD0-7838-45F7-9DE0-29AA716B75E1}" destId="{2C92A9F8-AA31-4E9E-A028-A2A999F0961B}" srcOrd="1" destOrd="0" parTransId="{1418A5F6-86E0-4861-9D95-B6B9FA1660C7}" sibTransId="{6C045BC9-2792-4264-A904-CA5988C090FB}"/>
    <dgm:cxn modelId="{3A51F538-CF8D-4744-9C4F-5C8D589694C0}" type="presOf" srcId="{1414A039-52AD-4BF8-9A80-09F550A31044}" destId="{B5595C06-9F48-4D0C-85EA-84E14A233765}" srcOrd="0" destOrd="0" presId="urn:microsoft.com/office/officeart/2005/8/layout/arrow5"/>
    <dgm:cxn modelId="{9180913B-6107-41A0-8C3B-FEB3042C9E1E}" type="presOf" srcId="{D7E3FDE4-8DC9-4CD8-B068-70586B94A690}" destId="{59470E27-A1A5-4792-8F48-FFF9FA2700BC}" srcOrd="0" destOrd="0" presId="urn:microsoft.com/office/officeart/2005/8/layout/arrow5"/>
    <dgm:cxn modelId="{1094F143-F6C9-4F03-B894-01261E0761D4}" type="presOf" srcId="{A468FBD0-7838-45F7-9DE0-29AA716B75E1}" destId="{5AF7DDB0-8891-4BDE-B37F-A0B67CEA9903}" srcOrd="0" destOrd="0" presId="urn:microsoft.com/office/officeart/2005/8/layout/arrow5"/>
    <dgm:cxn modelId="{AFE0156B-ECD1-4012-8682-FAE1892EF687}" srcId="{A468FBD0-7838-45F7-9DE0-29AA716B75E1}" destId="{D7E3FDE4-8DC9-4CD8-B068-70586B94A690}" srcOrd="2" destOrd="0" parTransId="{FABCFD57-0B1B-41E9-BC38-F863E3F10972}" sibTransId="{61E933AE-7967-442E-8791-4C65F98F1E5B}"/>
    <dgm:cxn modelId="{B2EE3B9A-F9E5-4C46-B885-62AA9A138E0D}" type="presOf" srcId="{2C92A9F8-AA31-4E9E-A028-A2A999F0961B}" destId="{A1AA2030-18B1-49E4-827E-CF92EB0C56BA}" srcOrd="0" destOrd="0" presId="urn:microsoft.com/office/officeart/2005/8/layout/arrow5"/>
    <dgm:cxn modelId="{BAE040AB-035E-4E95-B92E-EF13226AB46C}" type="presOf" srcId="{363EFCC0-171C-4B4B-858F-C19A29035D81}" destId="{A2EAD19E-3AEC-4B04-9810-1F3900F99C94}" srcOrd="0" destOrd="0" presId="urn:microsoft.com/office/officeart/2005/8/layout/arrow5"/>
    <dgm:cxn modelId="{D91FA2F4-FF35-4761-A8E7-8897C71C4FFF}" type="presParOf" srcId="{5AF7DDB0-8891-4BDE-B37F-A0B67CEA9903}" destId="{B5595C06-9F48-4D0C-85EA-84E14A233765}" srcOrd="0" destOrd="0" presId="urn:microsoft.com/office/officeart/2005/8/layout/arrow5"/>
    <dgm:cxn modelId="{4B1730B5-F87A-450B-907D-4C9F0972153C}" type="presParOf" srcId="{5AF7DDB0-8891-4BDE-B37F-A0B67CEA9903}" destId="{A1AA2030-18B1-49E4-827E-CF92EB0C56BA}" srcOrd="1" destOrd="0" presId="urn:microsoft.com/office/officeart/2005/8/layout/arrow5"/>
    <dgm:cxn modelId="{BE4EBFAA-3B99-4563-8D48-C516CCD96761}" type="presParOf" srcId="{5AF7DDB0-8891-4BDE-B37F-A0B67CEA9903}" destId="{59470E27-A1A5-4792-8F48-FFF9FA2700BC}" srcOrd="2" destOrd="0" presId="urn:microsoft.com/office/officeart/2005/8/layout/arrow5"/>
    <dgm:cxn modelId="{30EB8AEF-44F5-4FCC-9A36-3DD8D764D99A}" type="presParOf" srcId="{5AF7DDB0-8891-4BDE-B37F-A0B67CEA9903}" destId="{A2EAD19E-3AEC-4B04-9810-1F3900F99C94}"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FD9EDF-B2F0-4F5F-A89F-FC924E44527D}" type="doc">
      <dgm:prSet loTypeId="urn:microsoft.com/office/officeart/2005/8/layout/process2" loCatId="process" qsTypeId="urn:microsoft.com/office/officeart/2005/8/quickstyle/simple4" qsCatId="simple" csTypeId="urn:microsoft.com/office/officeart/2005/8/colors/colorful1" csCatId="colorful"/>
      <dgm:spPr/>
      <dgm:t>
        <a:bodyPr/>
        <a:lstStyle/>
        <a:p>
          <a:endParaRPr lang="en-US"/>
        </a:p>
      </dgm:t>
    </dgm:pt>
    <dgm:pt modelId="{265ECAB0-6376-4994-9DFE-0B2CA50315D1}">
      <dgm:prSet/>
      <dgm:spPr/>
      <dgm:t>
        <a:bodyPr/>
        <a:lstStyle/>
        <a:p>
          <a:r>
            <a:rPr lang="es-MX"/>
            <a:t>De acuerdo a todos los conocimientos adquiridos en la actividad de hoy. Realice un cuadro comparativo con el tratamiento según el criterio de riesgo y la etapa clínica.</a:t>
          </a:r>
          <a:endParaRPr lang="en-US"/>
        </a:p>
      </dgm:t>
    </dgm:pt>
    <dgm:pt modelId="{AE1FC4C9-0FFA-460E-9709-63AAE90A53A0}" type="parTrans" cxnId="{9CA4E36F-AC41-4199-8E56-6E6A6887C7AC}">
      <dgm:prSet/>
      <dgm:spPr/>
      <dgm:t>
        <a:bodyPr/>
        <a:lstStyle/>
        <a:p>
          <a:endParaRPr lang="en-US"/>
        </a:p>
      </dgm:t>
    </dgm:pt>
    <dgm:pt modelId="{BE2FDBB6-1D07-4E6D-AFC5-E2C5AE7CF0D5}" type="sibTrans" cxnId="{9CA4E36F-AC41-4199-8E56-6E6A6887C7AC}">
      <dgm:prSet/>
      <dgm:spPr/>
      <dgm:t>
        <a:bodyPr/>
        <a:lstStyle/>
        <a:p>
          <a:endParaRPr lang="en-US"/>
        </a:p>
      </dgm:t>
    </dgm:pt>
    <dgm:pt modelId="{F10281E5-A2EF-48FC-84AA-853D8C335333}">
      <dgm:prSet/>
      <dgm:spPr/>
      <dgm:t>
        <a:bodyPr/>
        <a:lstStyle/>
        <a:p>
          <a:r>
            <a:rPr lang="es-MX"/>
            <a:t>Que es el paciente HORMONO RESITENTE y que posibilidad de tratamiento existe en esta condición.</a:t>
          </a:r>
          <a:endParaRPr lang="en-US"/>
        </a:p>
      </dgm:t>
    </dgm:pt>
    <dgm:pt modelId="{BCFCDF33-7A4F-4BE1-B2C3-3D66A4390DAB}" type="parTrans" cxnId="{C17D841D-FE74-4DFC-8E02-301F9572E29E}">
      <dgm:prSet/>
      <dgm:spPr/>
      <dgm:t>
        <a:bodyPr/>
        <a:lstStyle/>
        <a:p>
          <a:endParaRPr lang="en-US"/>
        </a:p>
      </dgm:t>
    </dgm:pt>
    <dgm:pt modelId="{D856B34D-96FD-466E-91E5-D341F1B47C6B}" type="sibTrans" cxnId="{C17D841D-FE74-4DFC-8E02-301F9572E29E}">
      <dgm:prSet/>
      <dgm:spPr/>
      <dgm:t>
        <a:bodyPr/>
        <a:lstStyle/>
        <a:p>
          <a:endParaRPr lang="en-US"/>
        </a:p>
      </dgm:t>
    </dgm:pt>
    <dgm:pt modelId="{3E469C61-9E61-4D26-8857-651ED3989233}">
      <dgm:prSet/>
      <dgm:spPr/>
      <dgm:t>
        <a:bodyPr/>
        <a:lstStyle/>
        <a:p>
          <a:r>
            <a:rPr lang="es-MX"/>
            <a:t>Que es la CASTRACIÓN RESISTENCIA y cual es la posibilidad de tratamiento en la actualidad.</a:t>
          </a:r>
          <a:endParaRPr lang="en-US"/>
        </a:p>
      </dgm:t>
    </dgm:pt>
    <dgm:pt modelId="{145848FD-A7FF-44CA-BCA6-FEF12CB5A506}" type="parTrans" cxnId="{7EE8765C-A2C0-4A3A-9CB6-E0E910EB53AF}">
      <dgm:prSet/>
      <dgm:spPr/>
      <dgm:t>
        <a:bodyPr/>
        <a:lstStyle/>
        <a:p>
          <a:endParaRPr lang="en-US"/>
        </a:p>
      </dgm:t>
    </dgm:pt>
    <dgm:pt modelId="{3918BA1F-339C-47A1-8C82-F809C6EE17F2}" type="sibTrans" cxnId="{7EE8765C-A2C0-4A3A-9CB6-E0E910EB53AF}">
      <dgm:prSet/>
      <dgm:spPr/>
      <dgm:t>
        <a:bodyPr/>
        <a:lstStyle/>
        <a:p>
          <a:endParaRPr lang="en-US"/>
        </a:p>
      </dgm:t>
    </dgm:pt>
    <dgm:pt modelId="{82EBFE63-E655-4623-AD48-1498585DCE78}" type="pres">
      <dgm:prSet presAssocID="{F3FD9EDF-B2F0-4F5F-A89F-FC924E44527D}" presName="linearFlow" presStyleCnt="0">
        <dgm:presLayoutVars>
          <dgm:resizeHandles val="exact"/>
        </dgm:presLayoutVars>
      </dgm:prSet>
      <dgm:spPr/>
    </dgm:pt>
    <dgm:pt modelId="{0AE378CA-F512-471C-8DE9-19A730A7CFCE}" type="pres">
      <dgm:prSet presAssocID="{265ECAB0-6376-4994-9DFE-0B2CA50315D1}" presName="node" presStyleLbl="node1" presStyleIdx="0" presStyleCnt="3">
        <dgm:presLayoutVars>
          <dgm:bulletEnabled val="1"/>
        </dgm:presLayoutVars>
      </dgm:prSet>
      <dgm:spPr/>
    </dgm:pt>
    <dgm:pt modelId="{D0562361-11C0-4836-9133-3DD06241EE27}" type="pres">
      <dgm:prSet presAssocID="{BE2FDBB6-1D07-4E6D-AFC5-E2C5AE7CF0D5}" presName="sibTrans" presStyleLbl="sibTrans2D1" presStyleIdx="0" presStyleCnt="2"/>
      <dgm:spPr/>
    </dgm:pt>
    <dgm:pt modelId="{7AE7C686-E4A2-4053-96C9-5FD70EBD8EDF}" type="pres">
      <dgm:prSet presAssocID="{BE2FDBB6-1D07-4E6D-AFC5-E2C5AE7CF0D5}" presName="connectorText" presStyleLbl="sibTrans2D1" presStyleIdx="0" presStyleCnt="2"/>
      <dgm:spPr/>
    </dgm:pt>
    <dgm:pt modelId="{0AEA15F8-DCD3-4BAE-95AF-109FACEEF9CC}" type="pres">
      <dgm:prSet presAssocID="{F10281E5-A2EF-48FC-84AA-853D8C335333}" presName="node" presStyleLbl="node1" presStyleIdx="1" presStyleCnt="3">
        <dgm:presLayoutVars>
          <dgm:bulletEnabled val="1"/>
        </dgm:presLayoutVars>
      </dgm:prSet>
      <dgm:spPr/>
    </dgm:pt>
    <dgm:pt modelId="{0AFC32B5-FCF8-42FE-B950-56D8A36BFC67}" type="pres">
      <dgm:prSet presAssocID="{D856B34D-96FD-466E-91E5-D341F1B47C6B}" presName="sibTrans" presStyleLbl="sibTrans2D1" presStyleIdx="1" presStyleCnt="2"/>
      <dgm:spPr/>
    </dgm:pt>
    <dgm:pt modelId="{D4544ADF-0FA7-4DA5-8D71-CF4169B2F55F}" type="pres">
      <dgm:prSet presAssocID="{D856B34D-96FD-466E-91E5-D341F1B47C6B}" presName="connectorText" presStyleLbl="sibTrans2D1" presStyleIdx="1" presStyleCnt="2"/>
      <dgm:spPr/>
    </dgm:pt>
    <dgm:pt modelId="{535A540E-A850-4BFC-AFF0-EEFEE8F915A2}" type="pres">
      <dgm:prSet presAssocID="{3E469C61-9E61-4D26-8857-651ED3989233}" presName="node" presStyleLbl="node1" presStyleIdx="2" presStyleCnt="3">
        <dgm:presLayoutVars>
          <dgm:bulletEnabled val="1"/>
        </dgm:presLayoutVars>
      </dgm:prSet>
      <dgm:spPr/>
    </dgm:pt>
  </dgm:ptLst>
  <dgm:cxnLst>
    <dgm:cxn modelId="{8CF24E10-9196-460C-8541-C3DB3BD32DCD}" type="presOf" srcId="{265ECAB0-6376-4994-9DFE-0B2CA50315D1}" destId="{0AE378CA-F512-471C-8DE9-19A730A7CFCE}" srcOrd="0" destOrd="0" presId="urn:microsoft.com/office/officeart/2005/8/layout/process2"/>
    <dgm:cxn modelId="{C17D841D-FE74-4DFC-8E02-301F9572E29E}" srcId="{F3FD9EDF-B2F0-4F5F-A89F-FC924E44527D}" destId="{F10281E5-A2EF-48FC-84AA-853D8C335333}" srcOrd="1" destOrd="0" parTransId="{BCFCDF33-7A4F-4BE1-B2C3-3D66A4390DAB}" sibTransId="{D856B34D-96FD-466E-91E5-D341F1B47C6B}"/>
    <dgm:cxn modelId="{306ECF24-E7B1-4310-A575-986FB71E24C7}" type="presOf" srcId="{D856B34D-96FD-466E-91E5-D341F1B47C6B}" destId="{D4544ADF-0FA7-4DA5-8D71-CF4169B2F55F}" srcOrd="1" destOrd="0" presId="urn:microsoft.com/office/officeart/2005/8/layout/process2"/>
    <dgm:cxn modelId="{B4867026-7386-4A74-9492-627E97CD3C0C}" type="presOf" srcId="{D856B34D-96FD-466E-91E5-D341F1B47C6B}" destId="{0AFC32B5-FCF8-42FE-B950-56D8A36BFC67}" srcOrd="0" destOrd="0" presId="urn:microsoft.com/office/officeart/2005/8/layout/process2"/>
    <dgm:cxn modelId="{7EE8765C-A2C0-4A3A-9CB6-E0E910EB53AF}" srcId="{F3FD9EDF-B2F0-4F5F-A89F-FC924E44527D}" destId="{3E469C61-9E61-4D26-8857-651ED3989233}" srcOrd="2" destOrd="0" parTransId="{145848FD-A7FF-44CA-BCA6-FEF12CB5A506}" sibTransId="{3918BA1F-339C-47A1-8C82-F809C6EE17F2}"/>
    <dgm:cxn modelId="{9CA4E36F-AC41-4199-8E56-6E6A6887C7AC}" srcId="{F3FD9EDF-B2F0-4F5F-A89F-FC924E44527D}" destId="{265ECAB0-6376-4994-9DFE-0B2CA50315D1}" srcOrd="0" destOrd="0" parTransId="{AE1FC4C9-0FFA-460E-9709-63AAE90A53A0}" sibTransId="{BE2FDBB6-1D07-4E6D-AFC5-E2C5AE7CF0D5}"/>
    <dgm:cxn modelId="{6212178B-99C3-4C45-9EC9-9B3241610187}" type="presOf" srcId="{3E469C61-9E61-4D26-8857-651ED3989233}" destId="{535A540E-A850-4BFC-AFF0-EEFEE8F915A2}" srcOrd="0" destOrd="0" presId="urn:microsoft.com/office/officeart/2005/8/layout/process2"/>
    <dgm:cxn modelId="{95121F8F-B06E-4ECD-AC3C-847E04ADD346}" type="presOf" srcId="{BE2FDBB6-1D07-4E6D-AFC5-E2C5AE7CF0D5}" destId="{D0562361-11C0-4836-9133-3DD06241EE27}" srcOrd="0" destOrd="0" presId="urn:microsoft.com/office/officeart/2005/8/layout/process2"/>
    <dgm:cxn modelId="{9880AAA2-AEF9-463A-8B84-1252A82D422D}" type="presOf" srcId="{F10281E5-A2EF-48FC-84AA-853D8C335333}" destId="{0AEA15F8-DCD3-4BAE-95AF-109FACEEF9CC}" srcOrd="0" destOrd="0" presId="urn:microsoft.com/office/officeart/2005/8/layout/process2"/>
    <dgm:cxn modelId="{95B2F1CB-399E-4FD4-86C1-D6C8197F2600}" type="presOf" srcId="{F3FD9EDF-B2F0-4F5F-A89F-FC924E44527D}" destId="{82EBFE63-E655-4623-AD48-1498585DCE78}" srcOrd="0" destOrd="0" presId="urn:microsoft.com/office/officeart/2005/8/layout/process2"/>
    <dgm:cxn modelId="{9E159AEB-E2BB-4002-ACE5-1C924EFEE2C4}" type="presOf" srcId="{BE2FDBB6-1D07-4E6D-AFC5-E2C5AE7CF0D5}" destId="{7AE7C686-E4A2-4053-96C9-5FD70EBD8EDF}" srcOrd="1" destOrd="0" presId="urn:microsoft.com/office/officeart/2005/8/layout/process2"/>
    <dgm:cxn modelId="{ADB2F91B-0DDC-4B46-81C1-8BD07BE7418E}" type="presParOf" srcId="{82EBFE63-E655-4623-AD48-1498585DCE78}" destId="{0AE378CA-F512-471C-8DE9-19A730A7CFCE}" srcOrd="0" destOrd="0" presId="urn:microsoft.com/office/officeart/2005/8/layout/process2"/>
    <dgm:cxn modelId="{FAFF8304-BCD7-40FC-91ED-16A5862B571B}" type="presParOf" srcId="{82EBFE63-E655-4623-AD48-1498585DCE78}" destId="{D0562361-11C0-4836-9133-3DD06241EE27}" srcOrd="1" destOrd="0" presId="urn:microsoft.com/office/officeart/2005/8/layout/process2"/>
    <dgm:cxn modelId="{D66CE9F5-542C-42BB-86A5-C94F5D6C5D16}" type="presParOf" srcId="{D0562361-11C0-4836-9133-3DD06241EE27}" destId="{7AE7C686-E4A2-4053-96C9-5FD70EBD8EDF}" srcOrd="0" destOrd="0" presId="urn:microsoft.com/office/officeart/2005/8/layout/process2"/>
    <dgm:cxn modelId="{68C20A3B-31CA-4F61-BA98-400053919807}" type="presParOf" srcId="{82EBFE63-E655-4623-AD48-1498585DCE78}" destId="{0AEA15F8-DCD3-4BAE-95AF-109FACEEF9CC}" srcOrd="2" destOrd="0" presId="urn:microsoft.com/office/officeart/2005/8/layout/process2"/>
    <dgm:cxn modelId="{BB5F65E9-5038-463C-9868-AA247AC21FD6}" type="presParOf" srcId="{82EBFE63-E655-4623-AD48-1498585DCE78}" destId="{0AFC32B5-FCF8-42FE-B950-56D8A36BFC67}" srcOrd="3" destOrd="0" presId="urn:microsoft.com/office/officeart/2005/8/layout/process2"/>
    <dgm:cxn modelId="{0F31BA2E-60C5-43CC-B43F-4F6A277C69F4}" type="presParOf" srcId="{0AFC32B5-FCF8-42FE-B950-56D8A36BFC67}" destId="{D4544ADF-0FA7-4DA5-8D71-CF4169B2F55F}" srcOrd="0" destOrd="0" presId="urn:microsoft.com/office/officeart/2005/8/layout/process2"/>
    <dgm:cxn modelId="{3C447BFB-320F-4E06-AEC6-75D51BAE913D}" type="presParOf" srcId="{82EBFE63-E655-4623-AD48-1498585DCE78}" destId="{535A540E-A850-4BFC-AFF0-EEFEE8F915A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A37BD-ECC0-4E10-812A-D4CB9F424FDB}">
      <dsp:nvSpPr>
        <dsp:cNvPr id="0" name=""/>
        <dsp:cNvSpPr/>
      </dsp:nvSpPr>
      <dsp:spPr>
        <a:xfrm>
          <a:off x="3364992" y="2124"/>
          <a:ext cx="3785616" cy="1402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0" i="0" kern="1200"/>
            <a:t>En los Estados Unidos, el cáncer de próstata es el cáncer más común en los hombres después del cáncer de piel. Para el año 2025, la Sociedad Americana Contra El Cáncer calcula que en los Estados Unidos:</a:t>
          </a:r>
          <a:endParaRPr lang="en-US" sz="1400" kern="1200"/>
        </a:p>
      </dsp:txBody>
      <dsp:txXfrm>
        <a:off x="3433446" y="70578"/>
        <a:ext cx="3648708" cy="1265378"/>
      </dsp:txXfrm>
    </dsp:sp>
    <dsp:sp modelId="{3C0D2EE9-29AE-41F3-A47F-53335D5B621B}">
      <dsp:nvSpPr>
        <dsp:cNvPr id="0" name=""/>
        <dsp:cNvSpPr/>
      </dsp:nvSpPr>
      <dsp:spPr>
        <a:xfrm>
          <a:off x="3364992" y="1474525"/>
          <a:ext cx="3785616" cy="14022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0" i="0" kern="1200"/>
            <a:t>Se diagnosticarán alrededor de 313,780 casos nuevos de cáncer de próstata</a:t>
          </a:r>
          <a:endParaRPr lang="en-US" sz="1400" kern="1200"/>
        </a:p>
      </dsp:txBody>
      <dsp:txXfrm>
        <a:off x="3433446" y="1542979"/>
        <a:ext cx="3648708" cy="1265378"/>
      </dsp:txXfrm>
    </dsp:sp>
    <dsp:sp modelId="{6F8C5A57-415C-41D5-8183-0F4EB1401A2C}">
      <dsp:nvSpPr>
        <dsp:cNvPr id="0" name=""/>
        <dsp:cNvSpPr/>
      </dsp:nvSpPr>
      <dsp:spPr>
        <a:xfrm>
          <a:off x="3364992" y="2946926"/>
          <a:ext cx="3785616" cy="140228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0" i="0" kern="1200"/>
            <a:t>Se reportarán 35,770 muertes a causa del cáncer de próstata</a:t>
          </a:r>
          <a:endParaRPr lang="en-US" sz="1400" kern="1200"/>
        </a:p>
      </dsp:txBody>
      <dsp:txXfrm>
        <a:off x="3433446"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6F2A0-D2C1-4B43-BB14-A3D01CDFD2E8}">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EDAD</a:t>
          </a:r>
          <a:endParaRPr lang="en-US" sz="2200" kern="1200"/>
        </a:p>
      </dsp:txBody>
      <dsp:txXfrm>
        <a:off x="582645" y="1178"/>
        <a:ext cx="2174490" cy="1304694"/>
      </dsp:txXfrm>
    </dsp:sp>
    <dsp:sp modelId="{C0BF6C96-EC6E-4808-964B-9F1319EB91B8}">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GRUPO ETNICO</a:t>
          </a:r>
          <a:endParaRPr lang="en-US" sz="2200" kern="1200"/>
        </a:p>
      </dsp:txBody>
      <dsp:txXfrm>
        <a:off x="2974584" y="1178"/>
        <a:ext cx="2174490" cy="1304694"/>
      </dsp:txXfrm>
    </dsp:sp>
    <dsp:sp modelId="{B4994F2C-6F14-413C-9E7D-FC22F59349BC}">
      <dsp:nvSpPr>
        <dsp:cNvPr id="0" name=""/>
        <dsp:cNvSpPr/>
      </dsp:nvSpPr>
      <dsp:spPr>
        <a:xfrm>
          <a:off x="5366524" y="1178"/>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ANTECEDENTES FAMILIRES	</a:t>
          </a:r>
          <a:endParaRPr lang="en-US" sz="2200" kern="1200"/>
        </a:p>
      </dsp:txBody>
      <dsp:txXfrm>
        <a:off x="5366524" y="1178"/>
        <a:ext cx="2174490" cy="1304694"/>
      </dsp:txXfrm>
    </dsp:sp>
    <dsp:sp modelId="{80F20DB6-451E-4C4E-B729-6D4DBDC9B073}">
      <dsp:nvSpPr>
        <dsp:cNvPr id="0" name=""/>
        <dsp:cNvSpPr/>
      </dsp:nvSpPr>
      <dsp:spPr>
        <a:xfrm>
          <a:off x="7758464" y="1178"/>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GENETICA</a:t>
          </a:r>
          <a:endParaRPr lang="en-US" sz="2200" kern="1200"/>
        </a:p>
      </dsp:txBody>
      <dsp:txXfrm>
        <a:off x="7758464" y="1178"/>
        <a:ext cx="2174490" cy="1304694"/>
      </dsp:txXfrm>
    </dsp:sp>
    <dsp:sp modelId="{6AAC592E-816D-473B-BE69-55D7DA1F831E}">
      <dsp:nvSpPr>
        <dsp:cNvPr id="0" name=""/>
        <dsp:cNvSpPr/>
      </dsp:nvSpPr>
      <dsp:spPr>
        <a:xfrm>
          <a:off x="582645" y="1523321"/>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Factores menos esclarecidos</a:t>
          </a:r>
          <a:endParaRPr lang="en-US" sz="2200" kern="1200"/>
        </a:p>
      </dsp:txBody>
      <dsp:txXfrm>
        <a:off x="582645" y="1523321"/>
        <a:ext cx="2174490" cy="1304694"/>
      </dsp:txXfrm>
    </dsp:sp>
    <dsp:sp modelId="{7B55D978-B9E6-4D43-95E8-2756238D359F}">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Alimentación</a:t>
          </a:r>
          <a:endParaRPr lang="en-US" sz="2200" kern="1200"/>
        </a:p>
      </dsp:txBody>
      <dsp:txXfrm>
        <a:off x="2974584" y="1523321"/>
        <a:ext cx="2174490" cy="1304694"/>
      </dsp:txXfrm>
    </dsp:sp>
    <dsp:sp modelId="{2C76B54D-624E-4452-8241-6AFDB1D7A832}">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Tabaquismo</a:t>
          </a:r>
          <a:endParaRPr lang="en-US" sz="2200" kern="1200"/>
        </a:p>
      </dsp:txBody>
      <dsp:txXfrm>
        <a:off x="5366524" y="1523321"/>
        <a:ext cx="2174490" cy="1304694"/>
      </dsp:txXfrm>
    </dsp:sp>
    <dsp:sp modelId="{B85B214A-F84C-461D-9ED7-F7474086C34C}">
      <dsp:nvSpPr>
        <dsp:cNvPr id="0" name=""/>
        <dsp:cNvSpPr/>
      </dsp:nvSpPr>
      <dsp:spPr>
        <a:xfrm>
          <a:off x="7758464" y="1523321"/>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Prostatitis</a:t>
          </a:r>
          <a:endParaRPr lang="en-US" sz="2200" kern="1200"/>
        </a:p>
      </dsp:txBody>
      <dsp:txXfrm>
        <a:off x="7758464" y="1523321"/>
        <a:ext cx="2174490" cy="1304694"/>
      </dsp:txXfrm>
    </dsp:sp>
    <dsp:sp modelId="{427C4663-F910-4A8F-B4EA-2ECE418A713A}">
      <dsp:nvSpPr>
        <dsp:cNvPr id="0" name=""/>
        <dsp:cNvSpPr/>
      </dsp:nvSpPr>
      <dsp:spPr>
        <a:xfrm>
          <a:off x="1778615" y="3045465"/>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Obesidad</a:t>
          </a:r>
          <a:endParaRPr lang="en-US" sz="2200" kern="1200"/>
        </a:p>
      </dsp:txBody>
      <dsp:txXfrm>
        <a:off x="1778615" y="3045465"/>
        <a:ext cx="2174490" cy="1304694"/>
      </dsp:txXfrm>
    </dsp:sp>
    <dsp:sp modelId="{20E1A6D4-8148-483F-BF80-7E4E6FDBED87}">
      <dsp:nvSpPr>
        <dsp:cNvPr id="0" name=""/>
        <dsp:cNvSpPr/>
      </dsp:nvSpPr>
      <dsp:spPr>
        <a:xfrm>
          <a:off x="4170554" y="3045465"/>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ITS</a:t>
          </a:r>
          <a:endParaRPr lang="en-US" sz="2200" kern="1200"/>
        </a:p>
      </dsp:txBody>
      <dsp:txXfrm>
        <a:off x="4170554" y="3045465"/>
        <a:ext cx="2174490" cy="1304694"/>
      </dsp:txXfrm>
    </dsp:sp>
    <dsp:sp modelId="{88EC3A3F-1E98-440D-A7A1-3648C441C813}">
      <dsp:nvSpPr>
        <dsp:cNvPr id="0" name=""/>
        <dsp:cNvSpPr/>
      </dsp:nvSpPr>
      <dsp:spPr>
        <a:xfrm>
          <a:off x="656249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Vasectomia</a:t>
          </a:r>
          <a:endParaRPr lang="en-US" sz="2200" kern="1200"/>
        </a:p>
      </dsp:txBody>
      <dsp:txXfrm>
        <a:off x="656249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AEAF5-243F-4625-9A09-FDC11F0C662A}">
      <dsp:nvSpPr>
        <dsp:cNvPr id="0" name=""/>
        <dsp:cNvSpPr/>
      </dsp:nvSpPr>
      <dsp:spPr>
        <a:xfrm>
          <a:off x="3364992" y="1195"/>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kern="1200"/>
            <a:t>Adenocarcinoma</a:t>
          </a:r>
          <a:endParaRPr lang="en-US" sz="2100" kern="1200"/>
        </a:p>
      </dsp:txBody>
      <dsp:txXfrm>
        <a:off x="3398960" y="35163"/>
        <a:ext cx="3717680" cy="627895"/>
      </dsp:txXfrm>
    </dsp:sp>
    <dsp:sp modelId="{9269996A-BCD5-493A-B8A0-4F3164B55122}">
      <dsp:nvSpPr>
        <dsp:cNvPr id="0" name=""/>
        <dsp:cNvSpPr/>
      </dsp:nvSpPr>
      <dsp:spPr>
        <a:xfrm>
          <a:off x="3364992" y="73181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kern="1200"/>
            <a:t>A</a:t>
          </a:r>
          <a:r>
            <a:rPr lang="es-MX" sz="2100" b="0" i="0" kern="1200"/>
            <a:t>cinares intralobulares.</a:t>
          </a:r>
          <a:endParaRPr lang="en-US" sz="2100" kern="1200"/>
        </a:p>
      </dsp:txBody>
      <dsp:txXfrm>
        <a:off x="3398960" y="765786"/>
        <a:ext cx="3717680" cy="627895"/>
      </dsp:txXfrm>
    </dsp:sp>
    <dsp:sp modelId="{217A2491-E87E-4ED0-B7F2-A1FCF2E5FC86}">
      <dsp:nvSpPr>
        <dsp:cNvPr id="0" name=""/>
        <dsp:cNvSpPr/>
      </dsp:nvSpPr>
      <dsp:spPr>
        <a:xfrm>
          <a:off x="3364992" y="146244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kern="1200"/>
            <a:t>D</a:t>
          </a:r>
          <a:r>
            <a:rPr lang="es-MX" sz="2100" b="0" i="0" kern="1200"/>
            <a:t>uctales.</a:t>
          </a:r>
          <a:endParaRPr lang="en-US" sz="2100" kern="1200"/>
        </a:p>
      </dsp:txBody>
      <dsp:txXfrm>
        <a:off x="3398960" y="1496409"/>
        <a:ext cx="3717680" cy="627895"/>
      </dsp:txXfrm>
    </dsp:sp>
    <dsp:sp modelId="{80015939-ECF1-4E6F-A731-F3E63A255CAE}">
      <dsp:nvSpPr>
        <dsp:cNvPr id="0" name=""/>
        <dsp:cNvSpPr/>
      </dsp:nvSpPr>
      <dsp:spPr>
        <a:xfrm>
          <a:off x="3364992" y="2193064"/>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b="0" i="0" kern="1200"/>
            <a:t>Carcinomas de células claras.</a:t>
          </a:r>
          <a:endParaRPr lang="en-US" sz="2100" kern="1200"/>
        </a:p>
      </dsp:txBody>
      <dsp:txXfrm>
        <a:off x="3398960" y="2227032"/>
        <a:ext cx="3717680" cy="627895"/>
      </dsp:txXfrm>
    </dsp:sp>
    <dsp:sp modelId="{0FA400BA-849B-4B2A-A027-2437EEFEAC69}">
      <dsp:nvSpPr>
        <dsp:cNvPr id="0" name=""/>
        <dsp:cNvSpPr/>
      </dsp:nvSpPr>
      <dsp:spPr>
        <a:xfrm>
          <a:off x="3364992" y="292368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b="0" i="0" kern="1200"/>
            <a:t>Carcinomas mucinosos</a:t>
          </a:r>
          <a:endParaRPr lang="en-US" sz="2100" kern="1200"/>
        </a:p>
      </dsp:txBody>
      <dsp:txXfrm>
        <a:off x="3398960" y="2957656"/>
        <a:ext cx="3717680" cy="627895"/>
      </dsp:txXfrm>
    </dsp:sp>
    <dsp:sp modelId="{0DFDF955-539C-482C-A07F-8DCE2D1CF7F8}">
      <dsp:nvSpPr>
        <dsp:cNvPr id="0" name=""/>
        <dsp:cNvSpPr/>
      </dsp:nvSpPr>
      <dsp:spPr>
        <a:xfrm>
          <a:off x="3364992" y="365431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s-MX" sz="2100" b="0" i="0" kern="1200"/>
            <a:t>Tumores de células pequeñas.</a:t>
          </a:r>
          <a:endParaRPr lang="en-US" sz="2100" kern="1200"/>
        </a:p>
      </dsp:txBody>
      <dsp:txXfrm>
        <a:off x="3398960" y="3688279"/>
        <a:ext cx="3717680" cy="627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94C3D-B33F-4972-821D-F50FD01F1E37}">
      <dsp:nvSpPr>
        <dsp:cNvPr id="0" name=""/>
        <dsp:cNvSpPr/>
      </dsp:nvSpPr>
      <dsp:spPr>
        <a:xfrm>
          <a:off x="0" y="706820"/>
          <a:ext cx="6666833" cy="9582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i="0" kern="1200"/>
            <a:t>Puntaje de Gleason/Grado de Diferenciación</a:t>
          </a:r>
          <a:endParaRPr lang="en-US" sz="2400" kern="1200"/>
        </a:p>
      </dsp:txBody>
      <dsp:txXfrm>
        <a:off x="46777" y="753597"/>
        <a:ext cx="6573279" cy="864675"/>
      </dsp:txXfrm>
    </dsp:sp>
    <dsp:sp modelId="{FA2A6CB1-87F4-478F-AF47-E6ECAEAB5FC5}">
      <dsp:nvSpPr>
        <dsp:cNvPr id="0" name=""/>
        <dsp:cNvSpPr/>
      </dsp:nvSpPr>
      <dsp:spPr>
        <a:xfrm>
          <a:off x="0" y="1734170"/>
          <a:ext cx="6666833" cy="958229"/>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i="0" kern="1200"/>
            <a:t>Grado 1:</a:t>
          </a:r>
          <a:r>
            <a:rPr lang="es-MX" sz="2400" b="0" i="0" kern="1200"/>
            <a:t> Las células cancerosas se parecen mucho a las células normales.</a:t>
          </a:r>
          <a:endParaRPr lang="en-US" sz="2400" kern="1200"/>
        </a:p>
      </dsp:txBody>
      <dsp:txXfrm>
        <a:off x="46777" y="1780947"/>
        <a:ext cx="6573279" cy="864675"/>
      </dsp:txXfrm>
    </dsp:sp>
    <dsp:sp modelId="{F47F5396-4D15-4484-B9E2-C0FB7904854A}">
      <dsp:nvSpPr>
        <dsp:cNvPr id="0" name=""/>
        <dsp:cNvSpPr/>
      </dsp:nvSpPr>
      <dsp:spPr>
        <a:xfrm>
          <a:off x="0" y="2761519"/>
          <a:ext cx="6666833" cy="958229"/>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i="0" kern="1200"/>
            <a:t>Grados 2 a 4:</a:t>
          </a:r>
          <a:r>
            <a:rPr lang="es-MX" sz="2400" b="0" i="0" kern="1200"/>
            <a:t> Las células cancerosas en el tejido se parecen menos a las células normales.</a:t>
          </a:r>
          <a:endParaRPr lang="en-US" sz="2400" kern="1200"/>
        </a:p>
      </dsp:txBody>
      <dsp:txXfrm>
        <a:off x="46777" y="2808296"/>
        <a:ext cx="6573279" cy="864675"/>
      </dsp:txXfrm>
    </dsp:sp>
    <dsp:sp modelId="{01ED2E47-57ED-4A34-8ABB-3348DFA3948B}">
      <dsp:nvSpPr>
        <dsp:cNvPr id="0" name=""/>
        <dsp:cNvSpPr/>
      </dsp:nvSpPr>
      <dsp:spPr>
        <a:xfrm>
          <a:off x="0" y="3788869"/>
          <a:ext cx="6666833" cy="95822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i="0" kern="1200"/>
            <a:t>Grado 5:</a:t>
          </a:r>
          <a:r>
            <a:rPr lang="es-MX" sz="2400" b="0" i="0" kern="1200"/>
            <a:t> Las células cancerosas se ven muy anormales.</a:t>
          </a:r>
          <a:endParaRPr lang="en-US" sz="2400" kern="1200"/>
        </a:p>
      </dsp:txBody>
      <dsp:txXfrm>
        <a:off x="46777" y="3835646"/>
        <a:ext cx="6573279" cy="864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05848-4626-445E-8CC2-B607F406097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3B641-708D-4129-8A29-F160CB09697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MX" sz="5600" kern="1200"/>
            <a:t>Síntomas de Obstrucción Prostática… </a:t>
          </a:r>
          <a:endParaRPr lang="en-US" sz="5600" kern="1200"/>
        </a:p>
      </dsp:txBody>
      <dsp:txXfrm>
        <a:off x="608661" y="692298"/>
        <a:ext cx="4508047" cy="2799040"/>
      </dsp:txXfrm>
    </dsp:sp>
    <dsp:sp modelId="{62F369CE-36EB-492D-9C2C-4ADB17B5193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B68B9-0533-4F60-A3FA-439385814469}">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MX" sz="5600" b="1" kern="1200"/>
            <a:t>?</a:t>
          </a:r>
          <a:endParaRPr lang="en-US" sz="5600" kern="120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99741-AC9B-431A-8575-CDDB6795DA14}">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B99167-8CC8-41C5-B0E8-5622D3F89C1C}">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s-MX" sz="6200" kern="1200"/>
            <a:t>Hematológicos</a:t>
          </a:r>
          <a:endParaRPr lang="en-US" sz="6200" kern="1200"/>
        </a:p>
      </dsp:txBody>
      <dsp:txXfrm>
        <a:off x="0" y="0"/>
        <a:ext cx="6666833" cy="1363480"/>
      </dsp:txXfrm>
    </dsp:sp>
    <dsp:sp modelId="{2AAA672B-85A7-4BD5-9EDF-70E5F7D67F94}">
      <dsp:nvSpPr>
        <dsp:cNvPr id="0" name=""/>
        <dsp:cNvSpPr/>
      </dsp:nvSpPr>
      <dsp:spPr>
        <a:xfrm>
          <a:off x="0" y="136348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C1D5C2-3773-4356-BCE2-2EB56A0774AC}">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s-MX" sz="6200" kern="1200"/>
            <a:t>Radiológicos</a:t>
          </a:r>
          <a:endParaRPr lang="en-US" sz="6200" kern="1200"/>
        </a:p>
      </dsp:txBody>
      <dsp:txXfrm>
        <a:off x="0" y="1363480"/>
        <a:ext cx="6666833" cy="1363480"/>
      </dsp:txXfrm>
    </dsp:sp>
    <dsp:sp modelId="{F725ACAC-2071-4612-BBAA-53004F5523D4}">
      <dsp:nvSpPr>
        <dsp:cNvPr id="0" name=""/>
        <dsp:cNvSpPr/>
      </dsp:nvSpPr>
      <dsp:spPr>
        <a:xfrm>
          <a:off x="0" y="272696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03E877-5055-45F4-8181-7D9D30A1C19E}">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s-MX" sz="6200" kern="1200" dirty="0"/>
            <a:t>Medicina Nuclear</a:t>
          </a:r>
          <a:endParaRPr lang="en-US" sz="6200" kern="1200" dirty="0"/>
        </a:p>
      </dsp:txBody>
      <dsp:txXfrm>
        <a:off x="0" y="2726960"/>
        <a:ext cx="6666833" cy="1363480"/>
      </dsp:txXfrm>
    </dsp:sp>
    <dsp:sp modelId="{5BD9615A-1D53-4969-AB5D-49C64FC0748F}">
      <dsp:nvSpPr>
        <dsp:cNvPr id="0" name=""/>
        <dsp:cNvSpPr/>
      </dsp:nvSpPr>
      <dsp:spPr>
        <a:xfrm>
          <a:off x="0" y="409044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9EB4F2-6417-44B0-B265-964407139692}">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Biopsia trucut</a:t>
          </a:r>
        </a:p>
      </dsp:txBody>
      <dsp:txXfrm>
        <a:off x="0" y="4090440"/>
        <a:ext cx="6666833" cy="1363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95C06-9F48-4D0C-85EA-84E14A233765}">
      <dsp:nvSpPr>
        <dsp:cNvPr id="0" name=""/>
        <dsp:cNvSpPr/>
      </dsp:nvSpPr>
      <dsp:spPr>
        <a:xfrm>
          <a:off x="4390057" y="25"/>
          <a:ext cx="1735484" cy="1735484"/>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a:t>PSA DEBUT</a:t>
          </a:r>
          <a:endParaRPr lang="en-US" sz="1200" kern="1200"/>
        </a:p>
      </dsp:txBody>
      <dsp:txXfrm>
        <a:off x="4823928" y="25"/>
        <a:ext cx="867742" cy="1431774"/>
      </dsp:txXfrm>
    </dsp:sp>
    <dsp:sp modelId="{A1AA2030-18B1-49E4-827E-CF92EB0C56BA}">
      <dsp:nvSpPr>
        <dsp:cNvPr id="0" name=""/>
        <dsp:cNvSpPr/>
      </dsp:nvSpPr>
      <dsp:spPr>
        <a:xfrm rot="5400000">
          <a:off x="5697958" y="1307926"/>
          <a:ext cx="1735484" cy="1735484"/>
        </a:xfrm>
        <a:prstGeom prst="downArrow">
          <a:avLst>
            <a:gd name="adj1" fmla="val 50000"/>
            <a:gd name="adj2" fmla="val 35000"/>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a:t>HISTOLOGIA: Permisión </a:t>
          </a:r>
          <a:r>
            <a:rPr lang="es-MX" sz="1200" kern="1200" dirty="0" err="1"/>
            <a:t>linfovascular</a:t>
          </a:r>
          <a:r>
            <a:rPr lang="es-MX" sz="1200" kern="1200" dirty="0"/>
            <a:t> y </a:t>
          </a:r>
          <a:r>
            <a:rPr lang="es-MX" sz="1200" kern="1200" dirty="0" err="1"/>
            <a:t>perineural</a:t>
          </a:r>
          <a:endParaRPr lang="en-US" sz="1200" kern="1200" dirty="0"/>
        </a:p>
      </dsp:txBody>
      <dsp:txXfrm rot="-5400000">
        <a:off x="6001668" y="1741797"/>
        <a:ext cx="1431774" cy="867742"/>
      </dsp:txXfrm>
    </dsp:sp>
    <dsp:sp modelId="{59470E27-A1A5-4792-8F48-FFF9FA2700BC}">
      <dsp:nvSpPr>
        <dsp:cNvPr id="0" name=""/>
        <dsp:cNvSpPr/>
      </dsp:nvSpPr>
      <dsp:spPr>
        <a:xfrm rot="10800000">
          <a:off x="4390057" y="2615827"/>
          <a:ext cx="1735484" cy="1735484"/>
        </a:xfrm>
        <a:prstGeom prst="downArrow">
          <a:avLst>
            <a:gd name="adj1" fmla="val 50000"/>
            <a:gd name="adj2" fmla="val 35000"/>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a:t>ETAPA CLINICA</a:t>
          </a:r>
          <a:endParaRPr lang="en-US" sz="1200" kern="1200"/>
        </a:p>
      </dsp:txBody>
      <dsp:txXfrm rot="10800000">
        <a:off x="4823928" y="2919537"/>
        <a:ext cx="867742" cy="1431774"/>
      </dsp:txXfrm>
    </dsp:sp>
    <dsp:sp modelId="{A2EAD19E-3AEC-4B04-9810-1F3900F99C94}">
      <dsp:nvSpPr>
        <dsp:cNvPr id="0" name=""/>
        <dsp:cNvSpPr/>
      </dsp:nvSpPr>
      <dsp:spPr>
        <a:xfrm rot="16200000">
          <a:off x="3082156" y="1307926"/>
          <a:ext cx="1735484" cy="1735484"/>
        </a:xfrm>
        <a:prstGeom prst="downArrow">
          <a:avLst>
            <a:gd name="adj1" fmla="val 50000"/>
            <a:gd name="adj2" fmla="val 35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a:t>SCORE Y GLEASON</a:t>
          </a:r>
          <a:endParaRPr lang="en-US" sz="1200" kern="1200"/>
        </a:p>
      </dsp:txBody>
      <dsp:txXfrm rot="5400000">
        <a:off x="3082156" y="1741797"/>
        <a:ext cx="1431774" cy="867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378CA-F512-471C-8DE9-19A730A7CFCE}">
      <dsp:nvSpPr>
        <dsp:cNvPr id="0" name=""/>
        <dsp:cNvSpPr/>
      </dsp:nvSpPr>
      <dsp:spPr>
        <a:xfrm>
          <a:off x="1075152" y="0"/>
          <a:ext cx="4516527" cy="136348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De acuerdo a todos los conocimientos adquiridos en la actividad de hoy. Realice un cuadro comparativo con el tratamiento según el criterio de riesgo y la etapa clínica.</a:t>
          </a:r>
          <a:endParaRPr lang="en-US" sz="1800" kern="1200"/>
        </a:p>
      </dsp:txBody>
      <dsp:txXfrm>
        <a:off x="1115087" y="39935"/>
        <a:ext cx="4436657" cy="1283610"/>
      </dsp:txXfrm>
    </dsp:sp>
    <dsp:sp modelId="{D0562361-11C0-4836-9133-3DD06241EE27}">
      <dsp:nvSpPr>
        <dsp:cNvPr id="0" name=""/>
        <dsp:cNvSpPr/>
      </dsp:nvSpPr>
      <dsp:spPr>
        <a:xfrm rot="5400000">
          <a:off x="3077763" y="1397567"/>
          <a:ext cx="511305" cy="613566"/>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9346" y="1448698"/>
        <a:ext cx="368140" cy="357914"/>
      </dsp:txXfrm>
    </dsp:sp>
    <dsp:sp modelId="{0AEA15F8-DCD3-4BAE-95AF-109FACEEF9CC}">
      <dsp:nvSpPr>
        <dsp:cNvPr id="0" name=""/>
        <dsp:cNvSpPr/>
      </dsp:nvSpPr>
      <dsp:spPr>
        <a:xfrm>
          <a:off x="1075152" y="2045219"/>
          <a:ext cx="4516527" cy="136348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Que es el paciente HORMONO RESITENTE y que posibilidad de tratamiento existe en esta condición.</a:t>
          </a:r>
          <a:endParaRPr lang="en-US" sz="1800" kern="1200"/>
        </a:p>
      </dsp:txBody>
      <dsp:txXfrm>
        <a:off x="1115087" y="2085154"/>
        <a:ext cx="4436657" cy="1283610"/>
      </dsp:txXfrm>
    </dsp:sp>
    <dsp:sp modelId="{0AFC32B5-FCF8-42FE-B950-56D8A36BFC67}">
      <dsp:nvSpPr>
        <dsp:cNvPr id="0" name=""/>
        <dsp:cNvSpPr/>
      </dsp:nvSpPr>
      <dsp:spPr>
        <a:xfrm rot="5400000">
          <a:off x="3077763" y="3442787"/>
          <a:ext cx="511305" cy="613566"/>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9346" y="3493918"/>
        <a:ext cx="368140" cy="357914"/>
      </dsp:txXfrm>
    </dsp:sp>
    <dsp:sp modelId="{535A540E-A850-4BFC-AFF0-EEFEE8F915A2}">
      <dsp:nvSpPr>
        <dsp:cNvPr id="0" name=""/>
        <dsp:cNvSpPr/>
      </dsp:nvSpPr>
      <dsp:spPr>
        <a:xfrm>
          <a:off x="1075152" y="4090440"/>
          <a:ext cx="4516527" cy="136348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Que es la CASTRACIÓN RESISTENCIA y cual es la posibilidad de tratamiento en la actualidad.</a:t>
          </a:r>
          <a:endParaRPr lang="en-US" sz="1800" kern="1200"/>
        </a:p>
      </dsp:txBody>
      <dsp:txXfrm>
        <a:off x="1115087" y="4130375"/>
        <a:ext cx="4436657" cy="12836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21621-6F45-8A6D-32CF-A0B7F346A2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A01C6FD-0C90-C78D-7902-B51B666B5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54393DD-F140-C960-AE9F-3702D91FAE52}"/>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14CCE37E-7CDF-F2D0-5E50-F2A0778FB88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5CA05DB-12D1-8A63-D6DE-015DBA976230}"/>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71141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E9DE6-612F-7BF1-4271-543E873E5D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63CF6FE-741B-975E-E895-7C06B3C96A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807B8C9-07C2-6C53-1C3E-74EBEC40F3CB}"/>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410AB140-5160-E9A1-2E2D-929759D7F04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CA5D8D-AB2B-218A-5F46-85AC0D9A22AB}"/>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323176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9352C5-24CF-67B4-E091-F6DDF6DE85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F43BFC5-14D5-9C13-6EC6-113A1E0F4C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CA1610E-C0DE-FEBD-A897-E12C812554A6}"/>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27CEEBF3-1220-EC0C-4558-EEB0F050B3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0EC218-91C0-2A5F-E7FF-777838417C67}"/>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57582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B5D83-4B02-AE33-C094-62881F71826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377FFD-6FEC-7164-7E36-6D0A2B64ECE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E65C566-A091-9AAF-1700-DA3770D0F770}"/>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06980F61-7082-B113-B6EE-E4A9736A30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5763959-DB00-144E-1782-5736C8B708E0}"/>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367606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A052A-30E8-D045-9899-1BA8416FCA3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F235F57-4157-77B0-C58C-E6A46B2B9D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08A0D25-DED2-A799-AC0F-E22EC3EA8FC3}"/>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0AB36EB2-DEEC-BDEF-EABD-038D50271D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94B8A1-312D-C0F2-D60A-A20FF887CEC7}"/>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406980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140CD-CD7B-D83B-E59A-31D7FEE2BA7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D823323-5D1A-3BC2-3AF5-52FEC49CC2A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93A17C3-2F24-9EB4-45D8-CC4787E50C3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CF168B1-71A2-C10B-8985-6A7B9D84C76D}"/>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6" name="Marcador de pie de página 5">
            <a:extLst>
              <a:ext uri="{FF2B5EF4-FFF2-40B4-BE49-F238E27FC236}">
                <a16:creationId xmlns:a16="http://schemas.microsoft.com/office/drawing/2014/main" id="{BC2BE768-13BE-F08D-B286-D67E8546ED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0D01508-1A3A-AB33-66E9-6F4102916BF4}"/>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184346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42CDA-0ABB-3C65-A74C-FAABB9ADB51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93301AD-65B5-321F-3DD9-AC16B26ED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492AC6-35AD-8398-6663-A1E923CAAC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483CBF8-000C-A2A6-F20A-D5253FC1A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AA2D4B6-14C6-0C1F-C4D2-033D648FDF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1BACCC0-38D4-6A9B-1FBC-46E5E16A3944}"/>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8" name="Marcador de pie de página 7">
            <a:extLst>
              <a:ext uri="{FF2B5EF4-FFF2-40B4-BE49-F238E27FC236}">
                <a16:creationId xmlns:a16="http://schemas.microsoft.com/office/drawing/2014/main" id="{BF2E1426-5858-C85F-E235-12DB708154F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C9C4E2A-4F9C-2127-DB3D-9B6C3AA387A8}"/>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245784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5C38-B699-3C03-D1EF-EB5A3EF19BF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2FF70CE-D187-BD41-36FE-2F19B246AE66}"/>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4" name="Marcador de pie de página 3">
            <a:extLst>
              <a:ext uri="{FF2B5EF4-FFF2-40B4-BE49-F238E27FC236}">
                <a16:creationId xmlns:a16="http://schemas.microsoft.com/office/drawing/2014/main" id="{1E780B16-E4A5-C532-DD97-6AA09ACDBE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5676FC2-FC1B-9BE9-F297-940AF5319403}"/>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298595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68A9720-3A2E-A323-6537-37E809447676}"/>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3" name="Marcador de pie de página 2">
            <a:extLst>
              <a:ext uri="{FF2B5EF4-FFF2-40B4-BE49-F238E27FC236}">
                <a16:creationId xmlns:a16="http://schemas.microsoft.com/office/drawing/2014/main" id="{4A1913F9-B9A8-38A1-021C-2EBCFF4B8FC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27AE8ED-7C7F-834D-9128-3EB94A73D9A3}"/>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70517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535BA-904A-6257-0F3A-F1B504B06D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24C9081-360A-278F-FB87-3805C4FBC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B3FF2CF-7EA9-4A72-74DD-5ADCA15DF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8A824-E25F-B75F-705D-829D95090E79}"/>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6" name="Marcador de pie de página 5">
            <a:extLst>
              <a:ext uri="{FF2B5EF4-FFF2-40B4-BE49-F238E27FC236}">
                <a16:creationId xmlns:a16="http://schemas.microsoft.com/office/drawing/2014/main" id="{8B87A3BF-4488-E581-70F7-285B4E8A49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86AECB3-3E52-4C2E-D5D2-164D6CEFC916}"/>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264137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B1756-C682-554B-B1CD-5F70ECB208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44F0F28-9D42-87E5-0303-B7C047955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163BAA9-2A68-F812-51F6-E260C10A2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9EDF4A-6011-A6E4-0662-652880445F91}"/>
              </a:ext>
            </a:extLst>
          </p:cNvPr>
          <p:cNvSpPr>
            <a:spLocks noGrp="1"/>
          </p:cNvSpPr>
          <p:nvPr>
            <p:ph type="dt" sz="half" idx="10"/>
          </p:nvPr>
        </p:nvSpPr>
        <p:spPr/>
        <p:txBody>
          <a:bodyPr/>
          <a:lstStyle/>
          <a:p>
            <a:fld id="{55B3A8F5-1E15-48E8-A31D-670209A706D8}" type="datetimeFigureOut">
              <a:rPr lang="es-MX" smtClean="0"/>
              <a:t>26/05/2025</a:t>
            </a:fld>
            <a:endParaRPr lang="es-MX"/>
          </a:p>
        </p:txBody>
      </p:sp>
      <p:sp>
        <p:nvSpPr>
          <p:cNvPr id="6" name="Marcador de pie de página 5">
            <a:extLst>
              <a:ext uri="{FF2B5EF4-FFF2-40B4-BE49-F238E27FC236}">
                <a16:creationId xmlns:a16="http://schemas.microsoft.com/office/drawing/2014/main" id="{3CE472C1-1EAC-48A0-41AC-BABB0AF8E09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C88638D-8947-FB41-0EC3-AAF1202BFE54}"/>
              </a:ext>
            </a:extLst>
          </p:cNvPr>
          <p:cNvSpPr>
            <a:spLocks noGrp="1"/>
          </p:cNvSpPr>
          <p:nvPr>
            <p:ph type="sldNum" sz="quarter" idx="12"/>
          </p:nvPr>
        </p:nvSpPr>
        <p:spPr/>
        <p:txBody>
          <a:bodyPr/>
          <a:lstStyle/>
          <a:p>
            <a:fld id="{1FB1A159-E4B4-453F-A056-7092697F31CC}" type="slidenum">
              <a:rPr lang="es-MX" smtClean="0"/>
              <a:t>‹Nº›</a:t>
            </a:fld>
            <a:endParaRPr lang="es-MX"/>
          </a:p>
        </p:txBody>
      </p:sp>
    </p:spTree>
    <p:extLst>
      <p:ext uri="{BB962C8B-B14F-4D97-AF65-F5344CB8AC3E}">
        <p14:creationId xmlns:p14="http://schemas.microsoft.com/office/powerpoint/2010/main" val="343395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EBC5FA-E238-D560-A1BE-94673ACB3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5B41C2-B169-A17A-D22F-4ABC56C40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4D2F486-DD42-2630-4DFA-8F203B5A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B3A8F5-1E15-48E8-A31D-670209A706D8}" type="datetimeFigureOut">
              <a:rPr lang="es-MX" smtClean="0"/>
              <a:t>26/05/2025</a:t>
            </a:fld>
            <a:endParaRPr lang="es-MX"/>
          </a:p>
        </p:txBody>
      </p:sp>
      <p:sp>
        <p:nvSpPr>
          <p:cNvPr id="5" name="Marcador de pie de página 4">
            <a:extLst>
              <a:ext uri="{FF2B5EF4-FFF2-40B4-BE49-F238E27FC236}">
                <a16:creationId xmlns:a16="http://schemas.microsoft.com/office/drawing/2014/main" id="{00961A4A-90F2-403D-2218-81E4279F7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027A3779-1268-A976-7200-381D57E4C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B1A159-E4B4-453F-A056-7092697F31CC}" type="slidenum">
              <a:rPr lang="es-MX" smtClean="0"/>
              <a:t>‹Nº›</a:t>
            </a:fld>
            <a:endParaRPr lang="es-MX"/>
          </a:p>
        </p:txBody>
      </p:sp>
    </p:spTree>
    <p:extLst>
      <p:ext uri="{BB962C8B-B14F-4D97-AF65-F5344CB8AC3E}">
        <p14:creationId xmlns:p14="http://schemas.microsoft.com/office/powerpoint/2010/main" val="68114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CBC5A-DAAD-9556-3A41-ED057C0F2CD5}"/>
              </a:ext>
            </a:extLst>
          </p:cNvPr>
          <p:cNvSpPr>
            <a:spLocks noGrp="1"/>
          </p:cNvSpPr>
          <p:nvPr>
            <p:ph type="ctrTitle"/>
          </p:nvPr>
        </p:nvSpPr>
        <p:spPr/>
        <p:txBody>
          <a:bodyPr/>
          <a:lstStyle/>
          <a:p>
            <a:r>
              <a:rPr lang="es-MX" dirty="0"/>
              <a:t>ACTUALIDAD DEL CÁNCER DE PRÓSTATA</a:t>
            </a:r>
          </a:p>
        </p:txBody>
      </p:sp>
      <p:sp>
        <p:nvSpPr>
          <p:cNvPr id="3" name="Subtítulo 2">
            <a:extLst>
              <a:ext uri="{FF2B5EF4-FFF2-40B4-BE49-F238E27FC236}">
                <a16:creationId xmlns:a16="http://schemas.microsoft.com/office/drawing/2014/main" id="{EE9C787F-1F3A-15E5-6537-8408011444E3}"/>
              </a:ext>
            </a:extLst>
          </p:cNvPr>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363036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AE434-1A9F-9A66-4FA1-97B029C5376A}"/>
              </a:ext>
            </a:extLst>
          </p:cNvPr>
          <p:cNvSpPr>
            <a:spLocks noGrp="1"/>
          </p:cNvSpPr>
          <p:nvPr>
            <p:ph type="title"/>
          </p:nvPr>
        </p:nvSpPr>
        <p:spPr>
          <a:xfrm>
            <a:off x="838200" y="365125"/>
            <a:ext cx="10515600" cy="913069"/>
          </a:xfrm>
        </p:spPr>
        <p:txBody>
          <a:bodyPr/>
          <a:lstStyle/>
          <a:p>
            <a:endParaRPr lang="es-MX" dirty="0"/>
          </a:p>
        </p:txBody>
      </p:sp>
      <p:sp>
        <p:nvSpPr>
          <p:cNvPr id="3" name="Marcador de contenido 2">
            <a:extLst>
              <a:ext uri="{FF2B5EF4-FFF2-40B4-BE49-F238E27FC236}">
                <a16:creationId xmlns:a16="http://schemas.microsoft.com/office/drawing/2014/main" id="{7799D534-291E-DB72-5865-C60562B8A50E}"/>
              </a:ext>
            </a:extLst>
          </p:cNvPr>
          <p:cNvSpPr>
            <a:spLocks noGrp="1"/>
          </p:cNvSpPr>
          <p:nvPr>
            <p:ph idx="1"/>
          </p:nvPr>
        </p:nvSpPr>
        <p:spPr>
          <a:xfrm>
            <a:off x="838200" y="1401250"/>
            <a:ext cx="10515600" cy="4775713"/>
          </a:xfrm>
        </p:spPr>
        <p:txBody>
          <a:bodyPr/>
          <a:lstStyle/>
          <a:p>
            <a:pPr marL="0" indent="0">
              <a:buNone/>
            </a:pPr>
            <a:endParaRPr lang="es-MX" dirty="0"/>
          </a:p>
          <a:p>
            <a:pPr marL="0" indent="0">
              <a:buNone/>
            </a:pPr>
            <a:endParaRPr lang="es-MX" dirty="0"/>
          </a:p>
        </p:txBody>
      </p:sp>
      <p:pic>
        <p:nvPicPr>
          <p:cNvPr id="2050" name="Picture 2" descr="Tacto rectal">
            <a:extLst>
              <a:ext uri="{FF2B5EF4-FFF2-40B4-BE49-F238E27FC236}">
                <a16:creationId xmlns:a16="http://schemas.microsoft.com/office/drawing/2014/main" id="{4853AA65-F338-B805-58B1-D7F502BFC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45" y="0"/>
            <a:ext cx="121428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6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31E7178-86FA-E77A-DEB2-AB5A6ACE2E87}"/>
              </a:ext>
            </a:extLst>
          </p:cNvPr>
          <p:cNvSpPr>
            <a:spLocks noGrp="1"/>
          </p:cNvSpPr>
          <p:nvPr>
            <p:ph type="title"/>
          </p:nvPr>
        </p:nvSpPr>
        <p:spPr>
          <a:xfrm>
            <a:off x="586478" y="1683756"/>
            <a:ext cx="3115265" cy="2396359"/>
          </a:xfrm>
        </p:spPr>
        <p:txBody>
          <a:bodyPr anchor="b">
            <a:normAutofit/>
          </a:bodyPr>
          <a:lstStyle/>
          <a:p>
            <a:pPr algn="r"/>
            <a:r>
              <a:rPr lang="es-MX" sz="2500">
                <a:solidFill>
                  <a:srgbClr val="FFFFFF"/>
                </a:solidFill>
              </a:rPr>
              <a:t>COMPLEMENTARIOS</a:t>
            </a:r>
          </a:p>
        </p:txBody>
      </p:sp>
      <p:graphicFrame>
        <p:nvGraphicFramePr>
          <p:cNvPr id="5" name="Marcador de contenido 2">
            <a:extLst>
              <a:ext uri="{FF2B5EF4-FFF2-40B4-BE49-F238E27FC236}">
                <a16:creationId xmlns:a16="http://schemas.microsoft.com/office/drawing/2014/main" id="{DE785A55-0B30-CF04-485F-7AC201DF4B6F}"/>
              </a:ext>
            </a:extLst>
          </p:cNvPr>
          <p:cNvGraphicFramePr>
            <a:graphicFrameLocks noGrp="1"/>
          </p:cNvGraphicFramePr>
          <p:nvPr>
            <p:ph idx="1"/>
            <p:extLst>
              <p:ext uri="{D42A27DB-BD31-4B8C-83A1-F6EECF244321}">
                <p14:modId xmlns:p14="http://schemas.microsoft.com/office/powerpoint/2010/main" val="255022911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46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FD68D-EDC7-3959-51B5-10CC6D924D62}"/>
              </a:ext>
            </a:extLst>
          </p:cNvPr>
          <p:cNvSpPr>
            <a:spLocks noGrp="1"/>
          </p:cNvSpPr>
          <p:nvPr>
            <p:ph type="title"/>
          </p:nvPr>
        </p:nvSpPr>
        <p:spPr/>
        <p:txBody>
          <a:bodyPr/>
          <a:lstStyle/>
          <a:p>
            <a:r>
              <a:rPr lang="es-MX" dirty="0"/>
              <a:t>PSA</a:t>
            </a:r>
          </a:p>
        </p:txBody>
      </p:sp>
      <p:sp>
        <p:nvSpPr>
          <p:cNvPr id="3" name="Marcador de contenido 2">
            <a:extLst>
              <a:ext uri="{FF2B5EF4-FFF2-40B4-BE49-F238E27FC236}">
                <a16:creationId xmlns:a16="http://schemas.microsoft.com/office/drawing/2014/main" id="{4A4AD59B-CCD2-6023-B6F5-89EB24B9A0A0}"/>
              </a:ext>
            </a:extLst>
          </p:cNvPr>
          <p:cNvSpPr>
            <a:spLocks noGrp="1"/>
          </p:cNvSpPr>
          <p:nvPr>
            <p:ph idx="1"/>
          </p:nvPr>
        </p:nvSpPr>
        <p:spPr/>
        <p:txBody>
          <a:bodyPr/>
          <a:lstStyle/>
          <a:p>
            <a:pPr algn="l"/>
            <a:r>
              <a:rPr lang="es-MX" i="0" dirty="0">
                <a:solidFill>
                  <a:srgbClr val="1A1A1A"/>
                </a:solidFill>
                <a:effectLst/>
                <a:latin typeface="Times New Roman" panose="02020603050405020304" pitchFamily="18" charset="0"/>
                <a:cs typeface="Times New Roman" panose="02020603050405020304" pitchFamily="18" charset="0"/>
              </a:rPr>
              <a:t>El antígeno prostático específico (PSA) es una proteína producida por las células en la glándula prostática. El PSA se encuentra principalmente en el semen, aunque también se puede encontrar en pequeñas cantidades en la sangre.</a:t>
            </a:r>
          </a:p>
          <a:p>
            <a:pPr algn="l"/>
            <a:r>
              <a:rPr lang="es-MX" i="0" dirty="0">
                <a:solidFill>
                  <a:srgbClr val="1A1A1A"/>
                </a:solidFill>
                <a:effectLst/>
                <a:latin typeface="Times New Roman" panose="02020603050405020304" pitchFamily="18" charset="0"/>
                <a:cs typeface="Times New Roman" panose="02020603050405020304" pitchFamily="18" charset="0"/>
              </a:rPr>
              <a:t>El nivel de PSA en sangre se mide en unidades llamadas nanogramos por mililitro (ng/</a:t>
            </a:r>
            <a:r>
              <a:rPr lang="es-MX" i="0" dirty="0" err="1">
                <a:solidFill>
                  <a:srgbClr val="1A1A1A"/>
                </a:solidFill>
                <a:effectLst/>
                <a:latin typeface="Times New Roman" panose="02020603050405020304" pitchFamily="18" charset="0"/>
                <a:cs typeface="Times New Roman" panose="02020603050405020304" pitchFamily="18" charset="0"/>
              </a:rPr>
              <a:t>mL</a:t>
            </a:r>
            <a:r>
              <a:rPr lang="es-MX" i="0" dirty="0">
                <a:solidFill>
                  <a:srgbClr val="1A1A1A"/>
                </a:solidFill>
                <a:effectLst/>
                <a:latin typeface="Times New Roman" panose="02020603050405020304" pitchFamily="18" charset="0"/>
                <a:cs typeface="Times New Roman" panose="02020603050405020304" pitchFamily="18" charset="0"/>
              </a:rPr>
              <a:t>). La probabilidad de tener cáncer de próstata aumenta a medida que el nivel de PSA sube, pero no hay un valor límite establecido que pueda indicar con certeza si un hombre tiene o no tiene cáncer de próstata.</a:t>
            </a:r>
          </a:p>
          <a:p>
            <a:pPr marL="0" indent="0">
              <a:buNone/>
            </a:pPr>
            <a:endParaRPr lang="es-MX" dirty="0"/>
          </a:p>
        </p:txBody>
      </p:sp>
    </p:spTree>
    <p:extLst>
      <p:ext uri="{BB962C8B-B14F-4D97-AF65-F5344CB8AC3E}">
        <p14:creationId xmlns:p14="http://schemas.microsoft.com/office/powerpoint/2010/main" val="143081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F4984-047B-B750-7A53-B2EDF93FB339}"/>
              </a:ext>
            </a:extLst>
          </p:cNvPr>
          <p:cNvSpPr>
            <a:spLocks noGrp="1"/>
          </p:cNvSpPr>
          <p:nvPr>
            <p:ph type="title"/>
          </p:nvPr>
        </p:nvSpPr>
        <p:spPr/>
        <p:txBody>
          <a:bodyPr/>
          <a:lstStyle/>
          <a:p>
            <a:r>
              <a:rPr lang="es-MX" dirty="0"/>
              <a:t>INTERPRETACIÓN DEL PSA</a:t>
            </a:r>
          </a:p>
        </p:txBody>
      </p:sp>
      <p:sp>
        <p:nvSpPr>
          <p:cNvPr id="3" name="Marcador de contenido 2">
            <a:extLst>
              <a:ext uri="{FF2B5EF4-FFF2-40B4-BE49-F238E27FC236}">
                <a16:creationId xmlns:a16="http://schemas.microsoft.com/office/drawing/2014/main" id="{EBDE0908-A00A-D16C-28F1-ACF1EEB39744}"/>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La mayoría de los hombres </a:t>
            </a:r>
            <a:r>
              <a:rPr lang="es-MX" i="1" dirty="0">
                <a:solidFill>
                  <a:srgbClr val="1A1A1A"/>
                </a:solidFill>
                <a:effectLst/>
                <a:latin typeface="Times New Roman" panose="02020603050405020304" pitchFamily="18" charset="0"/>
                <a:cs typeface="Times New Roman" panose="02020603050405020304" pitchFamily="18" charset="0"/>
              </a:rPr>
              <a:t>sin </a:t>
            </a:r>
            <a:r>
              <a:rPr lang="es-MX" i="0" dirty="0">
                <a:solidFill>
                  <a:srgbClr val="1A1A1A"/>
                </a:solidFill>
                <a:effectLst/>
                <a:latin typeface="Times New Roman" panose="02020603050405020304" pitchFamily="18" charset="0"/>
                <a:cs typeface="Times New Roman" panose="02020603050405020304" pitchFamily="18" charset="0"/>
              </a:rPr>
              <a:t>cáncer de próstata tiene niveles de PSA menores a 4 ng/</a:t>
            </a:r>
            <a:r>
              <a:rPr lang="es-MX" i="0" dirty="0" err="1">
                <a:solidFill>
                  <a:srgbClr val="1A1A1A"/>
                </a:solidFill>
                <a:effectLst/>
                <a:latin typeface="Times New Roman" panose="02020603050405020304" pitchFamily="18" charset="0"/>
                <a:cs typeface="Times New Roman" panose="02020603050405020304" pitchFamily="18" charset="0"/>
              </a:rPr>
              <a:t>mL</a:t>
            </a:r>
            <a:r>
              <a:rPr lang="es-MX" i="0" dirty="0">
                <a:solidFill>
                  <a:srgbClr val="1A1A1A"/>
                </a:solidFill>
                <a:effectLst/>
                <a:latin typeface="Times New Roman" panose="02020603050405020304" pitchFamily="18" charset="0"/>
                <a:cs typeface="Times New Roman" panose="02020603050405020304" pitchFamily="18" charset="0"/>
              </a:rPr>
              <a:t> de sangre. </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Cuando se forma el cáncer de próstata, el nivel de PSA a menudo aumenta a más de 4. Sin embargo, un nivel por debajo de 4 no garantiza que un hombre no tenga cáncer. </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Alrededor del 15% de los hombres que tienen un PSA menor de 4 presentará cáncer de próstata si se hace una biopsia.</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Los hombres con un nivel de PSA de 4 a 10 tienen a menudo llamado “intervalo límite tienen una probabilidad de 1 en 4 de padecer cáncer de próstata. </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Si el PSA es mayor de 10, la probabilidad de tener cáncer de próstata es de más de 50%.</a:t>
            </a:r>
          </a:p>
          <a:p>
            <a:pPr marL="0" indent="0">
              <a:buNone/>
            </a:pPr>
            <a:endParaRPr lang="es-MX" dirty="0"/>
          </a:p>
        </p:txBody>
      </p:sp>
    </p:spTree>
    <p:extLst>
      <p:ext uri="{BB962C8B-B14F-4D97-AF65-F5344CB8AC3E}">
        <p14:creationId xmlns:p14="http://schemas.microsoft.com/office/powerpoint/2010/main" val="36189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54193-85F7-34B6-A966-E8D25BF3CBAD}"/>
              </a:ext>
            </a:extLst>
          </p:cNvPr>
          <p:cNvSpPr>
            <a:spLocks noGrp="1"/>
          </p:cNvSpPr>
          <p:nvPr>
            <p:ph type="title"/>
          </p:nvPr>
        </p:nvSpPr>
        <p:spPr/>
        <p:txBody>
          <a:bodyPr>
            <a:normAutofit fontScale="90000"/>
          </a:bodyPr>
          <a:lstStyle/>
          <a:p>
            <a:r>
              <a:rPr lang="es-MX" i="0" dirty="0">
                <a:solidFill>
                  <a:srgbClr val="1A1A1A"/>
                </a:solidFill>
                <a:effectLst/>
                <a:latin typeface="Times New Roman" panose="02020603050405020304" pitchFamily="18" charset="0"/>
                <a:cs typeface="Times New Roman" panose="02020603050405020304" pitchFamily="18" charset="0"/>
              </a:rPr>
              <a:t>Factores que pueden afectar los niveles de PSA</a:t>
            </a:r>
            <a:br>
              <a:rPr lang="es-MX" i="0" dirty="0">
                <a:solidFill>
                  <a:srgbClr val="1A1A1A"/>
                </a:solidFill>
                <a:effectLst/>
                <a:latin typeface="Times New Roman" panose="02020603050405020304" pitchFamily="18" charset="0"/>
                <a:cs typeface="Times New Roman" panose="02020603050405020304" pitchFamily="18" charset="0"/>
              </a:rPr>
            </a:br>
            <a:endParaRPr lang="es-MX" dirty="0"/>
          </a:p>
        </p:txBody>
      </p:sp>
      <p:sp>
        <p:nvSpPr>
          <p:cNvPr id="3" name="Marcador de contenido 2">
            <a:extLst>
              <a:ext uri="{FF2B5EF4-FFF2-40B4-BE49-F238E27FC236}">
                <a16:creationId xmlns:a16="http://schemas.microsoft.com/office/drawing/2014/main" id="{175C3D93-BE93-7D9A-FA09-248B0E3F6D37}"/>
              </a:ext>
            </a:extLst>
          </p:cNvPr>
          <p:cNvSpPr>
            <a:spLocks noGrp="1"/>
          </p:cNvSpPr>
          <p:nvPr>
            <p:ph idx="1"/>
          </p:nvPr>
        </p:nvSpPr>
        <p:spPr/>
        <p:txBody>
          <a:bodyPr/>
          <a:lstStyle/>
          <a:p>
            <a:pPr marL="0" indent="0">
              <a:buNone/>
            </a:pPr>
            <a:endParaRPr lang="es-MX" i="0" dirty="0">
              <a:solidFill>
                <a:srgbClr val="1A1A1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Una próstata agrandada: afecciones como la hiperplasia prostática benigna (BPH), un agrandamiento no canceroso de la próstata que afecta a muchos hombres a medida que envejecen, pueden aumentar los niveles de PSA.</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Edad mayor: los niveles de PSA normalmente aumentan con lentitud a medida que usted envejece, aunque no tenga anomalía en la próstata.</a:t>
            </a:r>
          </a:p>
          <a:p>
            <a:pPr algn="l">
              <a:buFont typeface="Arial" panose="020B0604020202020204" pitchFamily="34" charset="0"/>
              <a:buChar char="•"/>
            </a:pPr>
            <a:r>
              <a:rPr lang="es-MX" i="0" dirty="0">
                <a:solidFill>
                  <a:srgbClr val="1A1A1A"/>
                </a:solidFill>
                <a:effectLst/>
                <a:latin typeface="Times New Roman" panose="02020603050405020304" pitchFamily="18" charset="0"/>
                <a:cs typeface="Times New Roman" panose="02020603050405020304" pitchFamily="18" charset="0"/>
              </a:rPr>
              <a:t>Prostatitis: una infección o inflamación de la glándula prostática que puede aumentar los niveles de PSA.</a:t>
            </a:r>
          </a:p>
          <a:p>
            <a:pPr marL="0" indent="0">
              <a:buNone/>
            </a:pPr>
            <a:endParaRPr lang="es-MX" dirty="0"/>
          </a:p>
        </p:txBody>
      </p:sp>
    </p:spTree>
    <p:extLst>
      <p:ext uri="{BB962C8B-B14F-4D97-AF65-F5344CB8AC3E}">
        <p14:creationId xmlns:p14="http://schemas.microsoft.com/office/powerpoint/2010/main" val="272265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5ED89B-3F1B-B8E3-BC8E-25F64347FE53}"/>
              </a:ext>
            </a:extLst>
          </p:cNvPr>
          <p:cNvSpPr>
            <a:spLocks noGrp="1"/>
          </p:cNvSpPr>
          <p:nvPr>
            <p:ph type="title"/>
          </p:nvPr>
        </p:nvSpPr>
        <p:spPr>
          <a:xfrm>
            <a:off x="466722" y="586855"/>
            <a:ext cx="3201366" cy="3387497"/>
          </a:xfrm>
        </p:spPr>
        <p:txBody>
          <a:bodyPr anchor="b">
            <a:normAutofit/>
          </a:bodyPr>
          <a:lstStyle/>
          <a:p>
            <a:pPr algn="r"/>
            <a:r>
              <a:rPr lang="es-MX" sz="4000">
                <a:solidFill>
                  <a:srgbClr val="FFFFFF"/>
                </a:solidFill>
              </a:rPr>
              <a:t>ETAPA CLINICA</a:t>
            </a:r>
          </a:p>
        </p:txBody>
      </p:sp>
      <p:sp>
        <p:nvSpPr>
          <p:cNvPr id="3" name="Marcador de contenido 2">
            <a:extLst>
              <a:ext uri="{FF2B5EF4-FFF2-40B4-BE49-F238E27FC236}">
                <a16:creationId xmlns:a16="http://schemas.microsoft.com/office/drawing/2014/main" id="{6D80D0B9-EA90-03DE-239C-59CD1E01B0FA}"/>
              </a:ext>
            </a:extLst>
          </p:cNvPr>
          <p:cNvSpPr>
            <a:spLocks noGrp="1"/>
          </p:cNvSpPr>
          <p:nvPr>
            <p:ph idx="1"/>
          </p:nvPr>
        </p:nvSpPr>
        <p:spPr>
          <a:xfrm>
            <a:off x="4810259" y="649480"/>
            <a:ext cx="6555347" cy="5546047"/>
          </a:xfrm>
        </p:spPr>
        <p:txBody>
          <a:bodyPr anchor="ctr">
            <a:normAutofit/>
          </a:bodyPr>
          <a:lstStyle/>
          <a:p>
            <a:pPr marL="0" indent="0">
              <a:buNone/>
            </a:pPr>
            <a:r>
              <a:rPr lang="es-MX" sz="2000" b="1" i="0">
                <a:effectLst/>
                <a:latin typeface="Lucida Grande"/>
              </a:rPr>
              <a:t>Cáncer estadio I.</a:t>
            </a:r>
            <a:r>
              <a:rPr lang="es-MX" sz="2000" b="0" i="0">
                <a:effectLst/>
                <a:latin typeface="Lucida Grande"/>
              </a:rPr>
              <a:t> El cáncer solo se encuentra en una parte de la próstata. Estadio I se conoce como cáncer de próstata localizado. No se puede sentir durante un tacto rectal o verse con pruebas de imagenología. Si el PSA es menor a 10 y el puntaje de Gleason es de 6 o menor, el cáncer de estadio I probablemente crecerá lentamente.</a:t>
            </a:r>
            <a:endParaRPr lang="es-MX" sz="2000"/>
          </a:p>
        </p:txBody>
      </p:sp>
    </p:spTree>
    <p:extLst>
      <p:ext uri="{BB962C8B-B14F-4D97-AF65-F5344CB8AC3E}">
        <p14:creationId xmlns:p14="http://schemas.microsoft.com/office/powerpoint/2010/main" val="19877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4BF38EA-FD98-780D-DA2A-4EDFE9E5CD1B}"/>
              </a:ext>
            </a:extLst>
          </p:cNvPr>
          <p:cNvSpPr>
            <a:spLocks noGrp="1"/>
          </p:cNvSpPr>
          <p:nvPr>
            <p:ph type="title"/>
          </p:nvPr>
        </p:nvSpPr>
        <p:spPr>
          <a:xfrm>
            <a:off x="826396" y="586855"/>
            <a:ext cx="4230100" cy="3387497"/>
          </a:xfrm>
        </p:spPr>
        <p:txBody>
          <a:bodyPr anchor="b">
            <a:normAutofit/>
          </a:bodyPr>
          <a:lstStyle/>
          <a:p>
            <a:pPr algn="r"/>
            <a:endParaRPr lang="es-MX" sz="4000">
              <a:solidFill>
                <a:srgbClr val="FFFFFF"/>
              </a:solidFill>
            </a:endParaRPr>
          </a:p>
        </p:txBody>
      </p:sp>
      <p:sp>
        <p:nvSpPr>
          <p:cNvPr id="3" name="Marcador de contenido 2">
            <a:extLst>
              <a:ext uri="{FF2B5EF4-FFF2-40B4-BE49-F238E27FC236}">
                <a16:creationId xmlns:a16="http://schemas.microsoft.com/office/drawing/2014/main" id="{DC7FB4EB-1072-E97C-042B-556B7C764321}"/>
              </a:ext>
            </a:extLst>
          </p:cNvPr>
          <p:cNvSpPr>
            <a:spLocks noGrp="1"/>
          </p:cNvSpPr>
          <p:nvPr>
            <p:ph idx="1"/>
          </p:nvPr>
        </p:nvSpPr>
        <p:spPr>
          <a:xfrm>
            <a:off x="6503158" y="649480"/>
            <a:ext cx="4862447" cy="5546047"/>
          </a:xfrm>
        </p:spPr>
        <p:txBody>
          <a:bodyPr anchor="ctr">
            <a:normAutofit/>
          </a:bodyPr>
          <a:lstStyle/>
          <a:p>
            <a:pPr fontAlgn="base">
              <a:buNone/>
            </a:pPr>
            <a:r>
              <a:rPr lang="es-MX" sz="2000" b="1" i="0">
                <a:effectLst/>
                <a:latin typeface="inherit"/>
              </a:rPr>
              <a:t>Cáncer estadio II.</a:t>
            </a:r>
            <a:r>
              <a:rPr lang="es-MX" sz="2000" b="0" i="0">
                <a:effectLst/>
                <a:latin typeface="Lucida Grande"/>
              </a:rPr>
              <a:t> El cáncer está más avanzado que en el estadio I. No se ha diseminado más allá de la próstata y se sigue llamando localizado. </a:t>
            </a:r>
          </a:p>
          <a:p>
            <a:pPr fontAlgn="base">
              <a:buFont typeface="Arial" panose="020B0604020202020204" pitchFamily="34" charset="0"/>
              <a:buChar char="•"/>
            </a:pPr>
            <a:r>
              <a:rPr lang="es-MX" sz="2000" b="0" i="0">
                <a:effectLst/>
                <a:latin typeface="inherit"/>
              </a:rPr>
              <a:t>Estadio IIA se encuentra en un solo lado de la próstata.</a:t>
            </a:r>
          </a:p>
          <a:p>
            <a:pPr fontAlgn="base">
              <a:buFont typeface="Arial" panose="020B0604020202020204" pitchFamily="34" charset="0"/>
              <a:buChar char="•"/>
            </a:pPr>
            <a:r>
              <a:rPr lang="es-MX" sz="2000" b="0" i="0">
                <a:effectLst/>
                <a:latin typeface="inherit"/>
              </a:rPr>
              <a:t>Estadio IIB se puede encontrar en ambos lados de la próstata.</a:t>
            </a:r>
          </a:p>
          <a:p>
            <a:pPr marL="0" indent="0">
              <a:buNone/>
            </a:pPr>
            <a:endParaRPr lang="es-MX" sz="2000"/>
          </a:p>
        </p:txBody>
      </p:sp>
    </p:spTree>
    <p:extLst>
      <p:ext uri="{BB962C8B-B14F-4D97-AF65-F5344CB8AC3E}">
        <p14:creationId xmlns:p14="http://schemas.microsoft.com/office/powerpoint/2010/main" val="63960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3065AA-C93B-A2CA-B5F8-050DA9F17E60}"/>
              </a:ext>
            </a:extLst>
          </p:cNvPr>
          <p:cNvSpPr>
            <a:spLocks noGrp="1"/>
          </p:cNvSpPr>
          <p:nvPr>
            <p:ph type="title"/>
          </p:nvPr>
        </p:nvSpPr>
        <p:spPr>
          <a:xfrm>
            <a:off x="466722" y="586855"/>
            <a:ext cx="3201366" cy="3387497"/>
          </a:xfrm>
        </p:spPr>
        <p:txBody>
          <a:bodyPr anchor="b">
            <a:normAutofit/>
          </a:bodyPr>
          <a:lstStyle/>
          <a:p>
            <a:pPr algn="r"/>
            <a:endParaRPr lang="es-MX" sz="4000">
              <a:solidFill>
                <a:srgbClr val="FFFFFF"/>
              </a:solidFill>
            </a:endParaRPr>
          </a:p>
        </p:txBody>
      </p:sp>
      <p:sp>
        <p:nvSpPr>
          <p:cNvPr id="3" name="Marcador de contenido 2">
            <a:extLst>
              <a:ext uri="{FF2B5EF4-FFF2-40B4-BE49-F238E27FC236}">
                <a16:creationId xmlns:a16="http://schemas.microsoft.com/office/drawing/2014/main" id="{33A18D79-CE6F-43C4-804C-A36853C18BC5}"/>
              </a:ext>
            </a:extLst>
          </p:cNvPr>
          <p:cNvSpPr>
            <a:spLocks noGrp="1"/>
          </p:cNvSpPr>
          <p:nvPr>
            <p:ph idx="1"/>
          </p:nvPr>
        </p:nvSpPr>
        <p:spPr>
          <a:xfrm>
            <a:off x="4810259" y="649480"/>
            <a:ext cx="6555347" cy="5546047"/>
          </a:xfrm>
        </p:spPr>
        <p:txBody>
          <a:bodyPr anchor="ctr">
            <a:normAutofit/>
          </a:bodyPr>
          <a:lstStyle/>
          <a:p>
            <a:pPr marL="0" indent="0">
              <a:buNone/>
            </a:pPr>
            <a:r>
              <a:rPr lang="es-MX" sz="2000" b="1" i="0">
                <a:effectLst/>
                <a:latin typeface="Lucida Grande"/>
              </a:rPr>
              <a:t>Cáncer estadio III.</a:t>
            </a:r>
            <a:r>
              <a:rPr lang="es-MX" sz="2000" b="0" i="0">
                <a:effectLst/>
                <a:latin typeface="Lucida Grande"/>
              </a:rPr>
              <a:t> El cáncer se ha diseminado más allá de la próstata hacia el tejido local. Se puede haber diseminado a las vesículas seminales. </a:t>
            </a:r>
          </a:p>
          <a:p>
            <a:pPr marL="0" indent="0">
              <a:buNone/>
            </a:pPr>
            <a:r>
              <a:rPr lang="es-MX" sz="2000" b="0" i="0">
                <a:effectLst/>
                <a:latin typeface="Lucida Grande"/>
              </a:rPr>
              <a:t>Estadio III se conoce como cáncer de próstata localmente avanzado.</a:t>
            </a:r>
            <a:endParaRPr lang="es-MX" sz="2000"/>
          </a:p>
        </p:txBody>
      </p:sp>
    </p:spTree>
    <p:extLst>
      <p:ext uri="{BB962C8B-B14F-4D97-AF65-F5344CB8AC3E}">
        <p14:creationId xmlns:p14="http://schemas.microsoft.com/office/powerpoint/2010/main" val="282841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A98BE53-03CB-C1B4-57C5-29319A07417F}"/>
              </a:ext>
            </a:extLst>
          </p:cNvPr>
          <p:cNvSpPr>
            <a:spLocks noGrp="1"/>
          </p:cNvSpPr>
          <p:nvPr>
            <p:ph type="title"/>
          </p:nvPr>
        </p:nvSpPr>
        <p:spPr>
          <a:xfrm>
            <a:off x="826396" y="586855"/>
            <a:ext cx="4230100" cy="3387497"/>
          </a:xfrm>
        </p:spPr>
        <p:txBody>
          <a:bodyPr anchor="b">
            <a:normAutofit/>
          </a:bodyPr>
          <a:lstStyle/>
          <a:p>
            <a:pPr algn="r"/>
            <a:endParaRPr lang="es-MX" sz="4000">
              <a:solidFill>
                <a:srgbClr val="FFFFFF"/>
              </a:solidFill>
            </a:endParaRPr>
          </a:p>
        </p:txBody>
      </p:sp>
      <p:sp>
        <p:nvSpPr>
          <p:cNvPr id="3" name="Marcador de contenido 2">
            <a:extLst>
              <a:ext uri="{FF2B5EF4-FFF2-40B4-BE49-F238E27FC236}">
                <a16:creationId xmlns:a16="http://schemas.microsoft.com/office/drawing/2014/main" id="{E56E3844-07AF-40F7-C38C-1433C2DEB344}"/>
              </a:ext>
            </a:extLst>
          </p:cNvPr>
          <p:cNvSpPr>
            <a:spLocks noGrp="1"/>
          </p:cNvSpPr>
          <p:nvPr>
            <p:ph idx="1"/>
          </p:nvPr>
        </p:nvSpPr>
        <p:spPr>
          <a:xfrm>
            <a:off x="6503158" y="649480"/>
            <a:ext cx="4862447" cy="5546047"/>
          </a:xfrm>
        </p:spPr>
        <p:txBody>
          <a:bodyPr anchor="ctr">
            <a:normAutofit/>
          </a:bodyPr>
          <a:lstStyle/>
          <a:p>
            <a:pPr marL="0" indent="0">
              <a:buNone/>
            </a:pPr>
            <a:r>
              <a:rPr lang="es-MX" sz="2000" b="1" i="0">
                <a:effectLst/>
                <a:latin typeface="Lucida Grande"/>
              </a:rPr>
              <a:t>Cáncer estadio IV.</a:t>
            </a:r>
            <a:r>
              <a:rPr lang="es-MX" sz="2000" b="0" i="0">
                <a:effectLst/>
                <a:latin typeface="Lucida Grande"/>
              </a:rPr>
              <a:t> El cáncer se ha diseminado a partes distantes del cuerpo. Puede estar en los nódulos linfáticos o huesos cercanos, con frecuencia los de la pelvis o la columna. </a:t>
            </a:r>
          </a:p>
          <a:p>
            <a:pPr marL="0" indent="0">
              <a:buNone/>
            </a:pPr>
            <a:r>
              <a:rPr lang="es-MX" sz="2000" b="0" i="0">
                <a:effectLst/>
                <a:latin typeface="Lucida Grande"/>
              </a:rPr>
              <a:t>Otros órganos como la vejiga, hígado o pulmones pueden estar involucrados.</a:t>
            </a:r>
          </a:p>
          <a:p>
            <a:pPr marL="0" indent="0">
              <a:buNone/>
            </a:pPr>
            <a:endParaRPr lang="es-MX" sz="2000"/>
          </a:p>
        </p:txBody>
      </p:sp>
    </p:spTree>
    <p:extLst>
      <p:ext uri="{BB962C8B-B14F-4D97-AF65-F5344CB8AC3E}">
        <p14:creationId xmlns:p14="http://schemas.microsoft.com/office/powerpoint/2010/main" val="39684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E57F9-31D1-27DE-6774-C4AA2DC37489}"/>
              </a:ext>
            </a:extLst>
          </p:cNvPr>
          <p:cNvPicPr>
            <a:picLocks noChangeAspect="1"/>
          </p:cNvPicPr>
          <p:nvPr/>
        </p:nvPicPr>
        <p:blipFill>
          <a:blip r:embed="rId2">
            <a:duotone>
              <a:schemeClr val="bg2">
                <a:shade val="45000"/>
                <a:satMod val="135000"/>
              </a:schemeClr>
              <a:prstClr val="white"/>
            </a:duotone>
          </a:blip>
          <a:srcRect t="25000"/>
          <a:stretch>
            <a:fillRect/>
          </a:stretch>
        </p:blipFill>
        <p:spPr>
          <a:xfrm>
            <a:off x="20" y="10"/>
            <a:ext cx="12191980" cy="6857990"/>
          </a:xfrm>
          <a:prstGeom prst="rect">
            <a:avLst/>
          </a:prstGeom>
        </p:spPr>
      </p:pic>
      <p:sp>
        <p:nvSpPr>
          <p:cNvPr id="23"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F839E40-D2DA-665D-5871-E21A15D82C43}"/>
              </a:ext>
            </a:extLst>
          </p:cNvPr>
          <p:cNvSpPr>
            <a:spLocks noGrp="1"/>
          </p:cNvSpPr>
          <p:nvPr>
            <p:ph type="title"/>
          </p:nvPr>
        </p:nvSpPr>
        <p:spPr>
          <a:xfrm>
            <a:off x="838200" y="365125"/>
            <a:ext cx="10515600" cy="1325563"/>
          </a:xfrm>
        </p:spPr>
        <p:txBody>
          <a:bodyPr>
            <a:normAutofit/>
          </a:bodyPr>
          <a:lstStyle/>
          <a:p>
            <a:r>
              <a:rPr lang="es-MX"/>
              <a:t>VALORACIÓN DEL RIESGO</a:t>
            </a:r>
            <a:endParaRPr lang="es-MX" dirty="0"/>
          </a:p>
        </p:txBody>
      </p:sp>
      <p:graphicFrame>
        <p:nvGraphicFramePr>
          <p:cNvPr id="6" name="Marcador de contenido 3">
            <a:extLst>
              <a:ext uri="{FF2B5EF4-FFF2-40B4-BE49-F238E27FC236}">
                <a16:creationId xmlns:a16="http://schemas.microsoft.com/office/drawing/2014/main" id="{A2516A31-0378-2E78-C7F8-0ACF33A96DBC}"/>
              </a:ext>
            </a:extLst>
          </p:cNvPr>
          <p:cNvGraphicFramePr>
            <a:graphicFrameLocks noGrp="1"/>
          </p:cNvGraphicFramePr>
          <p:nvPr>
            <p:ph idx="1"/>
            <p:extLst>
              <p:ext uri="{D42A27DB-BD31-4B8C-83A1-F6EECF244321}">
                <p14:modId xmlns:p14="http://schemas.microsoft.com/office/powerpoint/2010/main" val="37010494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84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5D064-F5C3-DA7C-A498-A4504CD649D6}"/>
              </a:ext>
            </a:extLst>
          </p:cNvPr>
          <p:cNvSpPr>
            <a:spLocks noGrp="1"/>
          </p:cNvSpPr>
          <p:nvPr>
            <p:ph type="title"/>
          </p:nvPr>
        </p:nvSpPr>
        <p:spPr/>
        <p:txBody>
          <a:bodyPr/>
          <a:lstStyle/>
          <a:p>
            <a:endParaRPr lang="es-MX"/>
          </a:p>
        </p:txBody>
      </p:sp>
      <p:pic>
        <p:nvPicPr>
          <p:cNvPr id="1026" name="Picture 2" descr="Anatomía del aparato reproductor y el aparato urinario en el hombre. En el dibujo se muestran vistas frontales y laterales de los uréteres, la vejiga, la glándula prostática, el conducto deferente, la uretra, el pene y los testículos. También se muestra una vista lateral de la vesícula seminal y el conducto eyaculatorio, así como vistas frontales y laterales del recto y los ganglios linfáticos de la pelvis.">
            <a:extLst>
              <a:ext uri="{FF2B5EF4-FFF2-40B4-BE49-F238E27FC236}">
                <a16:creationId xmlns:a16="http://schemas.microsoft.com/office/drawing/2014/main" id="{EB4EABFA-B2AF-F7A6-07A6-87213D3E5D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73280" cy="672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DB23953D-06D3-E0AB-A2D1-0A6E5A08004F}"/>
              </a:ext>
            </a:extLst>
          </p:cNvPr>
          <p:cNvGraphicFramePr>
            <a:graphicFrameLocks noGrp="1"/>
          </p:cNvGraphicFramePr>
          <p:nvPr>
            <p:ph idx="1"/>
            <p:extLst>
              <p:ext uri="{D42A27DB-BD31-4B8C-83A1-F6EECF244321}">
                <p14:modId xmlns:p14="http://schemas.microsoft.com/office/powerpoint/2010/main" val="469185577"/>
              </p:ext>
            </p:extLst>
          </p:nvPr>
        </p:nvGraphicFramePr>
        <p:xfrm>
          <a:off x="802729" y="643466"/>
          <a:ext cx="10586544" cy="5571069"/>
        </p:xfrm>
        <a:graphic>
          <a:graphicData uri="http://schemas.openxmlformats.org/drawingml/2006/table">
            <a:tbl>
              <a:tblPr/>
              <a:tblGrid>
                <a:gridCol w="2304715">
                  <a:extLst>
                    <a:ext uri="{9D8B030D-6E8A-4147-A177-3AD203B41FA5}">
                      <a16:colId xmlns:a16="http://schemas.microsoft.com/office/drawing/2014/main" val="2016836397"/>
                    </a:ext>
                  </a:extLst>
                </a:gridCol>
                <a:gridCol w="1523857">
                  <a:extLst>
                    <a:ext uri="{9D8B030D-6E8A-4147-A177-3AD203B41FA5}">
                      <a16:colId xmlns:a16="http://schemas.microsoft.com/office/drawing/2014/main" val="2755088207"/>
                    </a:ext>
                  </a:extLst>
                </a:gridCol>
                <a:gridCol w="589193">
                  <a:extLst>
                    <a:ext uri="{9D8B030D-6E8A-4147-A177-3AD203B41FA5}">
                      <a16:colId xmlns:a16="http://schemas.microsoft.com/office/drawing/2014/main" val="3798641770"/>
                    </a:ext>
                  </a:extLst>
                </a:gridCol>
                <a:gridCol w="1251739">
                  <a:extLst>
                    <a:ext uri="{9D8B030D-6E8A-4147-A177-3AD203B41FA5}">
                      <a16:colId xmlns:a16="http://schemas.microsoft.com/office/drawing/2014/main" val="3111266801"/>
                    </a:ext>
                  </a:extLst>
                </a:gridCol>
                <a:gridCol w="3688963">
                  <a:extLst>
                    <a:ext uri="{9D8B030D-6E8A-4147-A177-3AD203B41FA5}">
                      <a16:colId xmlns:a16="http://schemas.microsoft.com/office/drawing/2014/main" val="3907249571"/>
                    </a:ext>
                  </a:extLst>
                </a:gridCol>
                <a:gridCol w="1228077">
                  <a:extLst>
                    <a:ext uri="{9D8B030D-6E8A-4147-A177-3AD203B41FA5}">
                      <a16:colId xmlns:a16="http://schemas.microsoft.com/office/drawing/2014/main" val="2779158004"/>
                    </a:ext>
                  </a:extLst>
                </a:gridCol>
              </a:tblGrid>
              <a:tr h="885919">
                <a:tc>
                  <a:txBody>
                    <a:bodyPr/>
                    <a:lstStyle/>
                    <a:p>
                      <a:pPr algn="l" fontAlgn="t">
                        <a:buNone/>
                      </a:pPr>
                      <a:r>
                        <a:rPr lang="es-MX" sz="1700" b="1" i="0" u="none" strike="noStrike">
                          <a:solidFill>
                            <a:srgbClr val="000000"/>
                          </a:solidFill>
                          <a:effectLst/>
                          <a:latin typeface="Arial" panose="020B0604020202020204" pitchFamily="34" charset="0"/>
                        </a:rPr>
                        <a:t>Muy bajo riesgo</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todos estos</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Menos de 10 ng/mL</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1</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T1c</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Cáncer en 1 o 2 núcleos de biopsia con no más de la mitad de cada núcleo mostrando cáncer</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Menos de 0.15 ng/ml/g</a:t>
                      </a: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extLst>
                  <a:ext uri="{0D108BD9-81ED-4DB2-BD59-A6C34878D82A}">
                    <a16:rowId xmlns:a16="http://schemas.microsoft.com/office/drawing/2014/main" val="461704022"/>
                  </a:ext>
                </a:extLst>
              </a:tr>
              <a:tr h="1141473">
                <a:tc>
                  <a:txBody>
                    <a:bodyPr/>
                    <a:lstStyle/>
                    <a:p>
                      <a:pPr algn="l" fontAlgn="t">
                        <a:buNone/>
                      </a:pPr>
                      <a:r>
                        <a:rPr lang="es-MX" sz="1700" b="1" i="0" u="none" strike="noStrike">
                          <a:solidFill>
                            <a:srgbClr val="000000"/>
                          </a:solidFill>
                          <a:effectLst/>
                          <a:latin typeface="Arial" panose="020B0604020202020204" pitchFamily="34" charset="0"/>
                        </a:rPr>
                        <a:t>Riesgo bajo</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todos estos</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Menos de 10 ng/mL</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1</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T1 a T2a</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Más de 3 núcleos de biopsia muestran cáncer, pero menos de la mitad de todos los núcleos muestran cáncer</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endParaRPr lang="es-MX" sz="1700" b="0" i="0" u="none" strike="noStrike">
                        <a:effectLst/>
                        <a:latin typeface="Arial" panose="020B0604020202020204" pitchFamily="34" charset="0"/>
                      </a:endParaRPr>
                    </a:p>
                  </a:txBody>
                  <a:tcPr marL="85185" marR="85185" marT="42592" marB="42592">
                    <a:lnL>
                      <a:noFill/>
                    </a:lnL>
                    <a:lnR>
                      <a:noFill/>
                    </a:lnR>
                    <a:lnT>
                      <a:noFill/>
                    </a:lnT>
                    <a:lnB>
                      <a:noFill/>
                    </a:lnB>
                    <a:noFill/>
                  </a:tcPr>
                </a:tc>
                <a:extLst>
                  <a:ext uri="{0D108BD9-81ED-4DB2-BD59-A6C34878D82A}">
                    <a16:rowId xmlns:a16="http://schemas.microsoft.com/office/drawing/2014/main" val="1560836018"/>
                  </a:ext>
                </a:extLst>
              </a:tr>
              <a:tr h="885919">
                <a:tc>
                  <a:txBody>
                    <a:bodyPr/>
                    <a:lstStyle/>
                    <a:p>
                      <a:pPr algn="l" fontAlgn="t">
                        <a:buNone/>
                      </a:pPr>
                      <a:r>
                        <a:rPr lang="es-MX" sz="1700" b="1" i="0" u="none" strike="noStrike">
                          <a:solidFill>
                            <a:srgbClr val="000000"/>
                          </a:solidFill>
                          <a:effectLst/>
                          <a:latin typeface="Arial" panose="020B0604020202020204" pitchFamily="34" charset="0"/>
                        </a:rPr>
                        <a:t>Riesgo intermedio favorable</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todos estos</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pt-BR" sz="1700" b="0" i="0" u="none" strike="noStrike">
                          <a:effectLst/>
                          <a:latin typeface="Arial" panose="020B0604020202020204" pitchFamily="34" charset="0"/>
                        </a:rPr>
                        <a:t>10 a 20 ng / mL</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1 ó 2</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De T2b a T2c</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Menos de la mitad de los núcleos de biopsia muestran cáncer</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endParaRPr lang="es-MX" sz="1700" b="0" i="0" u="none" strike="noStrike">
                        <a:effectLst/>
                        <a:latin typeface="Arial" panose="020B0604020202020204" pitchFamily="34" charset="0"/>
                      </a:endParaRPr>
                    </a:p>
                  </a:txBody>
                  <a:tcPr marL="85185" marR="85185" marT="42592" marB="42592">
                    <a:lnL>
                      <a:noFill/>
                    </a:lnL>
                    <a:lnR>
                      <a:noFill/>
                    </a:lnR>
                    <a:lnT>
                      <a:noFill/>
                    </a:lnT>
                    <a:lnB>
                      <a:noFill/>
                    </a:lnB>
                    <a:noFill/>
                  </a:tcPr>
                </a:tc>
                <a:extLst>
                  <a:ext uri="{0D108BD9-81ED-4DB2-BD59-A6C34878D82A}">
                    <a16:rowId xmlns:a16="http://schemas.microsoft.com/office/drawing/2014/main" val="1053536029"/>
                  </a:ext>
                </a:extLst>
              </a:tr>
              <a:tr h="885919">
                <a:tc>
                  <a:txBody>
                    <a:bodyPr/>
                    <a:lstStyle/>
                    <a:p>
                      <a:pPr algn="l" fontAlgn="t">
                        <a:buNone/>
                      </a:pPr>
                      <a:r>
                        <a:rPr lang="es-MX" sz="1700" b="1" i="0" u="none" strike="noStrike">
                          <a:solidFill>
                            <a:srgbClr val="000000"/>
                          </a:solidFill>
                          <a:effectLst/>
                          <a:latin typeface="Arial" panose="020B0604020202020204" pitchFamily="34" charset="0"/>
                        </a:rPr>
                        <a:t>Riesgo intermedio desfavorable</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al menos uno</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pt-BR" sz="1700" b="0" i="0" u="none" strike="noStrike">
                          <a:effectLst/>
                          <a:latin typeface="Arial" panose="020B0604020202020204" pitchFamily="34" charset="0"/>
                        </a:rPr>
                        <a:t>10 a 20 ng / mL</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3</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T2b o T2c</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Más de la mitad de los núcleos de biopsia muestran cáncer</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endParaRPr lang="es-MX" sz="1700" b="0" i="0" u="none" strike="noStrike">
                        <a:effectLst/>
                        <a:latin typeface="Arial" panose="020B0604020202020204" pitchFamily="34" charset="0"/>
                      </a:endParaRPr>
                    </a:p>
                  </a:txBody>
                  <a:tcPr marL="85185" marR="85185" marT="42592" marB="42592">
                    <a:lnL>
                      <a:noFill/>
                    </a:lnL>
                    <a:lnR>
                      <a:noFill/>
                    </a:lnR>
                    <a:lnT>
                      <a:noFill/>
                    </a:lnT>
                    <a:lnB>
                      <a:noFill/>
                    </a:lnB>
                    <a:noFill/>
                  </a:tcPr>
                </a:tc>
                <a:extLst>
                  <a:ext uri="{0D108BD9-81ED-4DB2-BD59-A6C34878D82A}">
                    <a16:rowId xmlns:a16="http://schemas.microsoft.com/office/drawing/2014/main" val="557414100"/>
                  </a:ext>
                </a:extLst>
              </a:tr>
              <a:tr h="1141473">
                <a:tc>
                  <a:txBody>
                    <a:bodyPr/>
                    <a:lstStyle/>
                    <a:p>
                      <a:pPr algn="l" fontAlgn="t">
                        <a:buNone/>
                      </a:pPr>
                      <a:r>
                        <a:rPr lang="es-MX" sz="1700" b="1" i="0" u="none" strike="noStrike">
                          <a:solidFill>
                            <a:srgbClr val="000000"/>
                          </a:solidFill>
                          <a:effectLst/>
                          <a:latin typeface="Arial" panose="020B0604020202020204" pitchFamily="34" charset="0"/>
                        </a:rPr>
                        <a:t>Alto riesgo</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solo uno</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Más de 20 ng/mL</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4 ó 5</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T3a</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r>
                        <a:rPr lang="es-MX" sz="1700" b="0" i="0" u="none" strike="noStrike">
                          <a:effectLst/>
                          <a:latin typeface="Arial" panose="020B0604020202020204" pitchFamily="34" charset="0"/>
                        </a:rPr>
                        <a:t>Más de la mitad de los núcleos de biopsia muestran cáncer, pero menos de 4 núcleos son de grado 4 o 5</a:t>
                      </a:r>
                    </a:p>
                  </a:txBody>
                  <a:tcPr marL="85185" marR="85185" marT="42592" marB="42592">
                    <a:lnL>
                      <a:noFill/>
                    </a:lnL>
                    <a:lnR>
                      <a:noFill/>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t">
                        <a:buNone/>
                      </a:pPr>
                      <a:endParaRPr lang="es-MX" sz="1700" b="0" i="0" u="none" strike="noStrike">
                        <a:effectLst/>
                        <a:latin typeface="Arial" panose="020B0604020202020204" pitchFamily="34" charset="0"/>
                      </a:endParaRPr>
                    </a:p>
                  </a:txBody>
                  <a:tcPr marL="85185" marR="85185" marT="42592" marB="42592">
                    <a:lnL>
                      <a:noFill/>
                    </a:lnL>
                    <a:lnR>
                      <a:noFill/>
                    </a:lnR>
                    <a:lnT>
                      <a:noFill/>
                    </a:lnT>
                    <a:lnB>
                      <a:noFill/>
                    </a:lnB>
                    <a:noFill/>
                  </a:tcPr>
                </a:tc>
                <a:extLst>
                  <a:ext uri="{0D108BD9-81ED-4DB2-BD59-A6C34878D82A}">
                    <a16:rowId xmlns:a16="http://schemas.microsoft.com/office/drawing/2014/main" val="2731537716"/>
                  </a:ext>
                </a:extLst>
              </a:tr>
              <a:tr h="630366">
                <a:tc>
                  <a:txBody>
                    <a:bodyPr/>
                    <a:lstStyle/>
                    <a:p>
                      <a:pPr algn="l" fontAlgn="t">
                        <a:buNone/>
                      </a:pPr>
                      <a:r>
                        <a:rPr lang="es-MX" sz="1700" b="1" i="0" u="none" strike="noStrike">
                          <a:solidFill>
                            <a:srgbClr val="000000"/>
                          </a:solidFill>
                          <a:effectLst/>
                          <a:latin typeface="Arial" panose="020B0604020202020204" pitchFamily="34" charset="0"/>
                        </a:rPr>
                        <a:t>Muy alto riesgo</a:t>
                      </a:r>
                      <a:br>
                        <a:rPr lang="es-MX" sz="1700" b="0" i="0" u="none" strike="noStrike">
                          <a:effectLst/>
                          <a:latin typeface="Arial" panose="020B0604020202020204" pitchFamily="34" charset="0"/>
                        </a:rPr>
                      </a:br>
                      <a:r>
                        <a:rPr lang="es-MX" sz="1700" b="0" i="1" u="none" strike="noStrike">
                          <a:solidFill>
                            <a:srgbClr val="000000"/>
                          </a:solidFill>
                          <a:effectLst/>
                          <a:latin typeface="Arial" panose="020B0604020202020204" pitchFamily="34" charset="0"/>
                        </a:rPr>
                        <a:t>Incluye al menos uno</a:t>
                      </a:r>
                      <a:endParaRPr lang="es-MX" sz="1700" b="0" i="0" u="none" strike="noStrike">
                        <a:effectLst/>
                        <a:latin typeface="Arial" panose="020B0604020202020204" pitchFamily="34" charset="0"/>
                      </a:endParaRP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tc>
                  <a:txBody>
                    <a:bodyPr/>
                    <a:lstStyle/>
                    <a:p>
                      <a:pPr algn="l" fontAlgn="t">
                        <a:buNone/>
                      </a:pPr>
                      <a:r>
                        <a:rPr lang="es-MX" sz="1700" b="0" i="0" u="none" strike="noStrike">
                          <a:effectLst/>
                          <a:latin typeface="Arial" panose="020B0604020202020204" pitchFamily="34" charset="0"/>
                        </a:rPr>
                        <a:t>Más de 20 ng/mL</a:t>
                      </a: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tc>
                  <a:txBody>
                    <a:bodyPr/>
                    <a:lstStyle/>
                    <a:p>
                      <a:pPr algn="l" fontAlgn="t">
                        <a:buNone/>
                      </a:pPr>
                      <a:r>
                        <a:rPr lang="es-MX" sz="1700" b="0" i="0" u="none" strike="noStrike">
                          <a:effectLst/>
                          <a:latin typeface="Arial" panose="020B0604020202020204" pitchFamily="34" charset="0"/>
                        </a:rPr>
                        <a:t>*</a:t>
                      </a: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tc>
                  <a:txBody>
                    <a:bodyPr/>
                    <a:lstStyle/>
                    <a:p>
                      <a:pPr algn="l" fontAlgn="t">
                        <a:buNone/>
                      </a:pPr>
                      <a:r>
                        <a:rPr lang="es-MX" sz="1700" b="0" i="0" u="none" strike="noStrike">
                          <a:effectLst/>
                          <a:latin typeface="Arial" panose="020B0604020202020204" pitchFamily="34" charset="0"/>
                        </a:rPr>
                        <a:t>T3b a T4</a:t>
                      </a: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tc>
                  <a:txBody>
                    <a:bodyPr/>
                    <a:lstStyle/>
                    <a:p>
                      <a:pPr algn="l" fontAlgn="t">
                        <a:buNone/>
                      </a:pPr>
                      <a:r>
                        <a:rPr lang="es-MX" sz="1700" b="0" i="0" u="none" strike="noStrike">
                          <a:effectLst/>
                          <a:latin typeface="Arial" panose="020B0604020202020204" pitchFamily="34" charset="0"/>
                        </a:rPr>
                        <a:t>Más de 4 núcleos de biopsia son de grado 4 o 5</a:t>
                      </a:r>
                    </a:p>
                  </a:txBody>
                  <a:tcPr marL="85185" marR="85185" marT="42592" marB="42592">
                    <a:lnL>
                      <a:noFill/>
                    </a:lnL>
                    <a:lnR>
                      <a:noFill/>
                    </a:lnR>
                    <a:lnT w="7620" cap="flat" cmpd="sng" algn="ctr">
                      <a:solidFill>
                        <a:srgbClr val="DEE2E6"/>
                      </a:solidFill>
                      <a:prstDash val="solid"/>
                      <a:round/>
                      <a:headEnd type="none" w="med" len="med"/>
                      <a:tailEnd type="none" w="med" len="med"/>
                    </a:lnT>
                    <a:lnB>
                      <a:noFill/>
                    </a:lnB>
                    <a:noFill/>
                  </a:tcPr>
                </a:tc>
                <a:tc>
                  <a:txBody>
                    <a:bodyPr/>
                    <a:lstStyle/>
                    <a:p>
                      <a:pPr algn="l" fontAlgn="t">
                        <a:buNone/>
                      </a:pPr>
                      <a:endParaRPr lang="es-MX" sz="1700" b="0" i="0" u="none" strike="noStrike" dirty="0">
                        <a:effectLst/>
                        <a:latin typeface="Arial" panose="020B0604020202020204" pitchFamily="34" charset="0"/>
                      </a:endParaRPr>
                    </a:p>
                  </a:txBody>
                  <a:tcPr marL="85185" marR="85185" marT="42592" marB="42592">
                    <a:lnL>
                      <a:noFill/>
                    </a:lnL>
                    <a:lnR>
                      <a:noFill/>
                    </a:lnR>
                    <a:lnT>
                      <a:noFill/>
                    </a:lnT>
                    <a:lnB>
                      <a:noFill/>
                    </a:lnB>
                    <a:noFill/>
                  </a:tcPr>
                </a:tc>
                <a:extLst>
                  <a:ext uri="{0D108BD9-81ED-4DB2-BD59-A6C34878D82A}">
                    <a16:rowId xmlns:a16="http://schemas.microsoft.com/office/drawing/2014/main" val="1151852402"/>
                  </a:ext>
                </a:extLst>
              </a:tr>
            </a:tbl>
          </a:graphicData>
        </a:graphic>
      </p:graphicFrame>
    </p:spTree>
    <p:extLst>
      <p:ext uri="{BB962C8B-B14F-4D97-AF65-F5344CB8AC3E}">
        <p14:creationId xmlns:p14="http://schemas.microsoft.com/office/powerpoint/2010/main" val="33228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B9D160-C157-5B81-8C28-FB2F16988889}"/>
              </a:ext>
            </a:extLst>
          </p:cNvPr>
          <p:cNvSpPr>
            <a:spLocks noGrp="1"/>
          </p:cNvSpPr>
          <p:nvPr>
            <p:ph type="title"/>
          </p:nvPr>
        </p:nvSpPr>
        <p:spPr>
          <a:xfrm>
            <a:off x="586478" y="1683756"/>
            <a:ext cx="3115265" cy="2396359"/>
          </a:xfrm>
        </p:spPr>
        <p:txBody>
          <a:bodyPr anchor="b">
            <a:normAutofit/>
          </a:bodyPr>
          <a:lstStyle/>
          <a:p>
            <a:pPr algn="r"/>
            <a:r>
              <a:rPr lang="es-MX" sz="3400">
                <a:solidFill>
                  <a:srgbClr val="FFFFFF"/>
                </a:solidFill>
              </a:rPr>
              <a:t>TRATAMIENTO SEGÚN RIESGO Y ETAPA CLINICA  </a:t>
            </a:r>
          </a:p>
        </p:txBody>
      </p:sp>
      <p:graphicFrame>
        <p:nvGraphicFramePr>
          <p:cNvPr id="5" name="Marcador de contenido 2">
            <a:extLst>
              <a:ext uri="{FF2B5EF4-FFF2-40B4-BE49-F238E27FC236}">
                <a16:creationId xmlns:a16="http://schemas.microsoft.com/office/drawing/2014/main" id="{4318A7E3-B52F-8CAF-1AA5-23B3A7F9EBEF}"/>
              </a:ext>
            </a:extLst>
          </p:cNvPr>
          <p:cNvGraphicFramePr>
            <a:graphicFrameLocks noGrp="1"/>
          </p:cNvGraphicFramePr>
          <p:nvPr>
            <p:ph idx="1"/>
            <p:extLst>
              <p:ext uri="{D42A27DB-BD31-4B8C-83A1-F6EECF244321}">
                <p14:modId xmlns:p14="http://schemas.microsoft.com/office/powerpoint/2010/main" val="3903659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08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DB9400-E7BB-F096-D820-E9C65EC3335E}"/>
              </a:ext>
            </a:extLst>
          </p:cNvPr>
          <p:cNvSpPr>
            <a:spLocks noGrp="1"/>
          </p:cNvSpPr>
          <p:nvPr>
            <p:ph type="title"/>
          </p:nvPr>
        </p:nvSpPr>
        <p:spPr>
          <a:xfrm>
            <a:off x="804672" y="802955"/>
            <a:ext cx="4977976" cy="1454051"/>
          </a:xfrm>
        </p:spPr>
        <p:txBody>
          <a:bodyPr>
            <a:normAutofit/>
          </a:bodyPr>
          <a:lstStyle/>
          <a:p>
            <a:endParaRPr lang="es-MX" sz="3600">
              <a:solidFill>
                <a:schemeClr val="tx2"/>
              </a:solidFill>
            </a:endParaRPr>
          </a:p>
        </p:txBody>
      </p:sp>
      <p:sp>
        <p:nvSpPr>
          <p:cNvPr id="3" name="Marcador de contenido 2">
            <a:extLst>
              <a:ext uri="{FF2B5EF4-FFF2-40B4-BE49-F238E27FC236}">
                <a16:creationId xmlns:a16="http://schemas.microsoft.com/office/drawing/2014/main" id="{75FBF581-B1E6-0372-B797-9230A1BC6624}"/>
              </a:ext>
            </a:extLst>
          </p:cNvPr>
          <p:cNvSpPr>
            <a:spLocks noGrp="1"/>
          </p:cNvSpPr>
          <p:nvPr>
            <p:ph idx="1"/>
          </p:nvPr>
        </p:nvSpPr>
        <p:spPr>
          <a:xfrm>
            <a:off x="804672" y="2421682"/>
            <a:ext cx="4977578" cy="3639289"/>
          </a:xfrm>
        </p:spPr>
        <p:txBody>
          <a:bodyPr anchor="ctr">
            <a:normAutofit/>
          </a:bodyPr>
          <a:lstStyle/>
          <a:p>
            <a:pPr marL="0" indent="0">
              <a:buNone/>
            </a:pPr>
            <a:r>
              <a:rPr lang="es-MX" sz="1800" dirty="0">
                <a:solidFill>
                  <a:schemeClr val="tx2"/>
                </a:solidFill>
              </a:rPr>
              <a:t>                       </a:t>
            </a:r>
          </a:p>
          <a:p>
            <a:pPr marL="0" indent="0">
              <a:buNone/>
            </a:pPr>
            <a:endParaRPr lang="es-MX" sz="1800" dirty="0">
              <a:solidFill>
                <a:schemeClr val="tx2"/>
              </a:solidFill>
            </a:endParaRPr>
          </a:p>
          <a:p>
            <a:pPr marL="0" indent="0">
              <a:buNone/>
            </a:pPr>
            <a:endParaRPr lang="es-MX" sz="1800" dirty="0">
              <a:solidFill>
                <a:schemeClr val="tx2"/>
              </a:solidFill>
            </a:endParaRPr>
          </a:p>
          <a:p>
            <a:pPr marL="0" indent="0">
              <a:buNone/>
            </a:pPr>
            <a:endParaRPr lang="es-MX" sz="1800" dirty="0">
              <a:solidFill>
                <a:schemeClr val="tx2"/>
              </a:solidFill>
            </a:endParaRPr>
          </a:p>
          <a:p>
            <a:pPr marL="0" indent="0">
              <a:buNone/>
            </a:pPr>
            <a:endParaRPr lang="es-MX" sz="1800" dirty="0">
              <a:solidFill>
                <a:schemeClr val="tx2"/>
              </a:solidFill>
            </a:endParaRPr>
          </a:p>
          <a:p>
            <a:pPr marL="0" indent="0">
              <a:buNone/>
            </a:pPr>
            <a:endParaRPr lang="es-MX" sz="1800" dirty="0">
              <a:solidFill>
                <a:schemeClr val="tx2"/>
              </a:solidFill>
            </a:endParaRPr>
          </a:p>
          <a:p>
            <a:pPr marL="0" indent="0">
              <a:buNone/>
            </a:pPr>
            <a:r>
              <a:rPr lang="es-MX" sz="1800" dirty="0">
                <a:solidFill>
                  <a:schemeClr val="tx2"/>
                </a:solidFill>
              </a:rPr>
              <a:t>                                                                                                         GRACIAS</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miling Face with No Fill">
            <a:extLst>
              <a:ext uri="{FF2B5EF4-FFF2-40B4-BE49-F238E27FC236}">
                <a16:creationId xmlns:a16="http://schemas.microsoft.com/office/drawing/2014/main" id="{5D1926C3-C297-7CE7-E816-E41728A453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53597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5D6D7F-BDCD-B805-5F42-3E4F81808F15}"/>
              </a:ext>
            </a:extLst>
          </p:cNvPr>
          <p:cNvSpPr>
            <a:spLocks noGrp="1"/>
          </p:cNvSpPr>
          <p:nvPr>
            <p:ph type="title"/>
          </p:nvPr>
        </p:nvSpPr>
        <p:spPr>
          <a:xfrm>
            <a:off x="1371599" y="294538"/>
            <a:ext cx="9895951" cy="1033669"/>
          </a:xfrm>
        </p:spPr>
        <p:txBody>
          <a:bodyPr>
            <a:normAutofit/>
          </a:bodyPr>
          <a:lstStyle/>
          <a:p>
            <a:r>
              <a:rPr lang="es-MX" sz="4000">
                <a:solidFill>
                  <a:srgbClr val="FFFFFF"/>
                </a:solidFill>
              </a:rPr>
              <a:t>FUNSIONES</a:t>
            </a:r>
          </a:p>
        </p:txBody>
      </p:sp>
      <p:sp>
        <p:nvSpPr>
          <p:cNvPr id="3" name="Marcador de contenido 2">
            <a:extLst>
              <a:ext uri="{FF2B5EF4-FFF2-40B4-BE49-F238E27FC236}">
                <a16:creationId xmlns:a16="http://schemas.microsoft.com/office/drawing/2014/main" id="{822AC083-03E7-E21C-2062-DD250736F4BB}"/>
              </a:ext>
            </a:extLst>
          </p:cNvPr>
          <p:cNvSpPr>
            <a:spLocks noGrp="1"/>
          </p:cNvSpPr>
          <p:nvPr>
            <p:ph idx="1"/>
          </p:nvPr>
        </p:nvSpPr>
        <p:spPr>
          <a:xfrm>
            <a:off x="1371599" y="2318197"/>
            <a:ext cx="9724031" cy="3683358"/>
          </a:xfrm>
        </p:spPr>
        <p:txBody>
          <a:bodyPr anchor="ctr">
            <a:normAutofit/>
          </a:bodyPr>
          <a:lstStyle/>
          <a:p>
            <a:pPr>
              <a:spcAft>
                <a:spcPts val="1500"/>
              </a:spcAft>
              <a:buNone/>
            </a:pPr>
            <a:r>
              <a:rPr lang="es-MX" sz="1700" b="0" i="0">
                <a:effectLst/>
                <a:latin typeface="Aptos" panose="020B0004020202020204" pitchFamily="34" charset="0"/>
              </a:rPr>
              <a:t>    La próstata tiene varias funciones, una de ellas, y la más importante, es la fabricación del líquido prostático, el cual protege a los espermatozoides, favoreciendo su movilidad y aumentando las posibilidades de fecundar un óvulo.</a:t>
            </a:r>
          </a:p>
          <a:p>
            <a:pPr>
              <a:spcAft>
                <a:spcPts val="1500"/>
              </a:spcAft>
              <a:buNone/>
            </a:pPr>
            <a:r>
              <a:rPr lang="es-MX" sz="1700" b="0" i="0">
                <a:effectLst/>
                <a:latin typeface="Aptos" panose="020B0004020202020204" pitchFamily="34" charset="0"/>
              </a:rPr>
              <a:t>    También posee una función valvular: durante el coito previene el paso de la vejiga mientras permite pasar el semen. La composición muscular de la próstata es lo que le permite empujar el semen almacenado al exterior durante el orgasmo.</a:t>
            </a:r>
          </a:p>
          <a:p>
            <a:pPr marL="0" indent="0">
              <a:spcAft>
                <a:spcPts val="1500"/>
              </a:spcAft>
              <a:buNone/>
            </a:pPr>
            <a:r>
              <a:rPr lang="es-MX" sz="1700" b="0" i="0">
                <a:effectLst/>
                <a:latin typeface="Aptos" panose="020B0004020202020204" pitchFamily="34" charset="0"/>
              </a:rPr>
              <a:t> Por último, la próstata se encarga de proteger los órganos aledaños contra        gérmenes y bacterias del exterior. En conjunto con la longitud de la uretra, la próstata es una de las razones por las que los hombres, en comparación con las mujeres, contraen infecciones urinarias con menor frecuencia.</a:t>
            </a:r>
          </a:p>
          <a:p>
            <a:pPr marL="0" indent="0">
              <a:buNone/>
            </a:pPr>
            <a:r>
              <a:rPr lang="es-MX" sz="1700" b="0" i="0">
                <a:effectLst/>
                <a:latin typeface="Aptos" panose="020B0004020202020204" pitchFamily="34" charset="0"/>
              </a:rPr>
              <a:t>.</a:t>
            </a:r>
            <a:endParaRPr lang="es-MX" sz="1700">
              <a:latin typeface="Aptos" panose="020B0004020202020204" pitchFamily="34" charset="0"/>
            </a:endParaRPr>
          </a:p>
        </p:txBody>
      </p:sp>
    </p:spTree>
    <p:extLst>
      <p:ext uri="{BB962C8B-B14F-4D97-AF65-F5344CB8AC3E}">
        <p14:creationId xmlns:p14="http://schemas.microsoft.com/office/powerpoint/2010/main" val="12427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6544DC50-50C5-2040-7581-5B23DD637345}"/>
              </a:ext>
            </a:extLst>
          </p:cNvPr>
          <p:cNvPicPr>
            <a:picLocks noChangeAspect="1"/>
          </p:cNvPicPr>
          <p:nvPr/>
        </p:nvPicPr>
        <p:blipFill>
          <a:blip r:embed="rId2">
            <a:duotone>
              <a:schemeClr val="bg2">
                <a:shade val="45000"/>
                <a:satMod val="135000"/>
              </a:schemeClr>
              <a:prstClr val="white"/>
            </a:duotone>
          </a:blip>
          <a:srcRect t="14122"/>
          <a:stretch>
            <a:fillRect/>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5BF869-D293-EDE4-3D0E-A2AC7C156262}"/>
              </a:ext>
            </a:extLst>
          </p:cNvPr>
          <p:cNvSpPr>
            <a:spLocks noGrp="1"/>
          </p:cNvSpPr>
          <p:nvPr>
            <p:ph type="title"/>
          </p:nvPr>
        </p:nvSpPr>
        <p:spPr>
          <a:xfrm>
            <a:off x="838200" y="365125"/>
            <a:ext cx="10515600" cy="1325563"/>
          </a:xfrm>
        </p:spPr>
        <p:txBody>
          <a:bodyPr>
            <a:normAutofit/>
          </a:bodyPr>
          <a:lstStyle/>
          <a:p>
            <a:r>
              <a:rPr lang="es-MX"/>
              <a:t>ESTADISTICAS EN EEUU</a:t>
            </a:r>
            <a:endParaRPr lang="es-MX" dirty="0"/>
          </a:p>
        </p:txBody>
      </p:sp>
      <p:graphicFrame>
        <p:nvGraphicFramePr>
          <p:cNvPr id="14" name="Marcador de contenido 2">
            <a:extLst>
              <a:ext uri="{FF2B5EF4-FFF2-40B4-BE49-F238E27FC236}">
                <a16:creationId xmlns:a16="http://schemas.microsoft.com/office/drawing/2014/main" id="{87005E2C-41EF-FF66-A7EE-171A59FE2D38}"/>
              </a:ext>
            </a:extLst>
          </p:cNvPr>
          <p:cNvGraphicFramePr>
            <a:graphicFrameLocks noGrp="1"/>
          </p:cNvGraphicFramePr>
          <p:nvPr>
            <p:ph idx="1"/>
            <p:extLst>
              <p:ext uri="{D42A27DB-BD31-4B8C-83A1-F6EECF244321}">
                <p14:modId xmlns:p14="http://schemas.microsoft.com/office/powerpoint/2010/main" val="33213712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55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a radiografía de un esqueleto">
            <a:extLst>
              <a:ext uri="{FF2B5EF4-FFF2-40B4-BE49-F238E27FC236}">
                <a16:creationId xmlns:a16="http://schemas.microsoft.com/office/drawing/2014/main" id="{B3DC9B94-B3CB-3699-B17D-B683FD345E94}"/>
              </a:ext>
            </a:extLst>
          </p:cNvPr>
          <p:cNvPicPr>
            <a:picLocks noChangeAspect="1"/>
          </p:cNvPicPr>
          <p:nvPr/>
        </p:nvPicPr>
        <p:blipFill>
          <a:blip r:embed="rId2">
            <a:duotone>
              <a:schemeClr val="bg2">
                <a:shade val="45000"/>
                <a:satMod val="135000"/>
              </a:schemeClr>
              <a:prstClr val="white"/>
            </a:duotone>
          </a:blip>
          <a:srcRect t="15094"/>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467441-7505-5935-E68B-623568DD4FCA}"/>
              </a:ext>
            </a:extLst>
          </p:cNvPr>
          <p:cNvSpPr>
            <a:spLocks noGrp="1"/>
          </p:cNvSpPr>
          <p:nvPr>
            <p:ph type="title"/>
          </p:nvPr>
        </p:nvSpPr>
        <p:spPr>
          <a:xfrm>
            <a:off x="838200" y="365125"/>
            <a:ext cx="10515600" cy="1325563"/>
          </a:xfrm>
        </p:spPr>
        <p:txBody>
          <a:bodyPr>
            <a:normAutofit/>
          </a:bodyPr>
          <a:lstStyle/>
          <a:p>
            <a:endParaRPr lang="es-MX"/>
          </a:p>
        </p:txBody>
      </p:sp>
      <p:sp>
        <p:nvSpPr>
          <p:cNvPr id="3" name="Marcador de contenido 2">
            <a:extLst>
              <a:ext uri="{FF2B5EF4-FFF2-40B4-BE49-F238E27FC236}">
                <a16:creationId xmlns:a16="http://schemas.microsoft.com/office/drawing/2014/main" id="{B4213980-ADF7-1D99-A49D-C077CFDCE80A}"/>
              </a:ext>
            </a:extLst>
          </p:cNvPr>
          <p:cNvSpPr>
            <a:spLocks noGrp="1"/>
          </p:cNvSpPr>
          <p:nvPr>
            <p:ph idx="1"/>
          </p:nvPr>
        </p:nvSpPr>
        <p:spPr>
          <a:xfrm>
            <a:off x="838200" y="1825625"/>
            <a:ext cx="10515600" cy="4351338"/>
          </a:xfrm>
        </p:spPr>
        <p:txBody>
          <a:bodyPr>
            <a:normAutofit/>
          </a:bodyPr>
          <a:lstStyle/>
          <a:p>
            <a:pPr>
              <a:buNone/>
            </a:pPr>
            <a:r>
              <a:rPr lang="es-MX" b="0" i="0">
                <a:effectLst/>
                <a:latin typeface="Source Sans Pro" panose="020B0503030403020204" pitchFamily="34" charset="0"/>
              </a:rPr>
              <a:t>Aproximadamente 1 de cada 8 hombres será diagnosticado con cáncer de próstata en el transcurso de su vida.</a:t>
            </a:r>
          </a:p>
          <a:p>
            <a:pPr>
              <a:buNone/>
            </a:pPr>
            <a:r>
              <a:rPr lang="es-MX" b="0" i="0">
                <a:effectLst/>
                <a:latin typeface="Source Sans Pro" panose="020B0503030403020204" pitchFamily="34" charset="0"/>
              </a:rPr>
              <a:t>El cáncer de próstata es más propenso a desarrollarse en hombres de mayor edad. Alrededor de 6 de 10 casos se diagnostican en hombres de 65 años o más, y en pocas ocasiones se presenta en hombres menores de 40 años. La edad media en el momento del diagnóstico es aproximadamente 67 años.</a:t>
            </a:r>
          </a:p>
          <a:p>
            <a:pPr marL="0" indent="0">
              <a:buNone/>
            </a:pPr>
            <a:r>
              <a:rPr lang="es-MX" b="0" i="0">
                <a:effectLst/>
                <a:latin typeface="Source Sans Pro" panose="020B0503030403020204" pitchFamily="34" charset="0"/>
              </a:rPr>
              <a:t>El cáncer de próstata también es más prevalente entre hombres de ascendencia africana</a:t>
            </a:r>
          </a:p>
          <a:p>
            <a:pPr marL="0" indent="0">
              <a:buNone/>
            </a:pPr>
            <a:endParaRPr lang="es-MX" dirty="0"/>
          </a:p>
        </p:txBody>
      </p:sp>
    </p:spTree>
    <p:extLst>
      <p:ext uri="{BB962C8B-B14F-4D97-AF65-F5344CB8AC3E}">
        <p14:creationId xmlns:p14="http://schemas.microsoft.com/office/powerpoint/2010/main" val="92741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0CA77-3719-5BD9-FE3A-674168E13994}"/>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166543-38A6-2786-5478-99384FB9C6E9}"/>
              </a:ext>
            </a:extLst>
          </p:cNvPr>
          <p:cNvSpPr>
            <a:spLocks noGrp="1"/>
          </p:cNvSpPr>
          <p:nvPr>
            <p:ph type="title"/>
          </p:nvPr>
        </p:nvSpPr>
        <p:spPr>
          <a:xfrm>
            <a:off x="838200" y="365125"/>
            <a:ext cx="10515600" cy="1325563"/>
          </a:xfrm>
        </p:spPr>
        <p:txBody>
          <a:bodyPr>
            <a:normAutofit/>
          </a:bodyPr>
          <a:lstStyle/>
          <a:p>
            <a:r>
              <a:rPr lang="es-MX" dirty="0"/>
              <a:t>FACTORES DE RIESGO</a:t>
            </a:r>
          </a:p>
        </p:txBody>
      </p:sp>
      <p:graphicFrame>
        <p:nvGraphicFramePr>
          <p:cNvPr id="5" name="Marcador de contenido 2">
            <a:extLst>
              <a:ext uri="{FF2B5EF4-FFF2-40B4-BE49-F238E27FC236}">
                <a16:creationId xmlns:a16="http://schemas.microsoft.com/office/drawing/2014/main" id="{3223AFB1-D5D3-56BF-CA55-055402B09E00}"/>
              </a:ext>
            </a:extLst>
          </p:cNvPr>
          <p:cNvGraphicFramePr>
            <a:graphicFrameLocks noGrp="1"/>
          </p:cNvGraphicFramePr>
          <p:nvPr>
            <p:ph idx="1"/>
            <p:extLst>
              <p:ext uri="{D42A27DB-BD31-4B8C-83A1-F6EECF244321}">
                <p14:modId xmlns:p14="http://schemas.microsoft.com/office/powerpoint/2010/main" val="7086246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9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EBAEC2-1B0D-04D2-1C66-D1F358D45100}"/>
              </a:ext>
            </a:extLst>
          </p:cNvPr>
          <p:cNvPicPr>
            <a:picLocks noChangeAspect="1"/>
          </p:cNvPicPr>
          <p:nvPr/>
        </p:nvPicPr>
        <p:blipFill>
          <a:blip r:embed="rId2">
            <a:duotone>
              <a:schemeClr val="bg2">
                <a:shade val="45000"/>
                <a:satMod val="135000"/>
              </a:schemeClr>
              <a:prstClr val="white"/>
            </a:duotone>
          </a:blip>
          <a:srcRect t="3479" b="1225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B73E9D-A31C-1F0A-AACD-5768278BD110}"/>
              </a:ext>
            </a:extLst>
          </p:cNvPr>
          <p:cNvSpPr>
            <a:spLocks noGrp="1"/>
          </p:cNvSpPr>
          <p:nvPr>
            <p:ph type="title"/>
          </p:nvPr>
        </p:nvSpPr>
        <p:spPr>
          <a:xfrm>
            <a:off x="838200" y="365125"/>
            <a:ext cx="10515600" cy="1325563"/>
          </a:xfrm>
        </p:spPr>
        <p:txBody>
          <a:bodyPr>
            <a:normAutofit/>
          </a:bodyPr>
          <a:lstStyle/>
          <a:p>
            <a:r>
              <a:rPr lang="es-MX" dirty="0"/>
              <a:t>HISTOLOGIA</a:t>
            </a:r>
          </a:p>
        </p:txBody>
      </p:sp>
      <p:graphicFrame>
        <p:nvGraphicFramePr>
          <p:cNvPr id="5" name="Marcador de contenido 2">
            <a:extLst>
              <a:ext uri="{FF2B5EF4-FFF2-40B4-BE49-F238E27FC236}">
                <a16:creationId xmlns:a16="http://schemas.microsoft.com/office/drawing/2014/main" id="{A632CD67-1247-867E-129F-5A949B46348E}"/>
              </a:ext>
            </a:extLst>
          </p:cNvPr>
          <p:cNvGraphicFramePr>
            <a:graphicFrameLocks noGrp="1"/>
          </p:cNvGraphicFramePr>
          <p:nvPr>
            <p:ph idx="1"/>
            <p:extLst>
              <p:ext uri="{D42A27DB-BD31-4B8C-83A1-F6EECF244321}">
                <p14:modId xmlns:p14="http://schemas.microsoft.com/office/powerpoint/2010/main" val="17883816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41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5835E7-515E-7D88-5626-BC9253AB04A6}"/>
              </a:ext>
            </a:extLst>
          </p:cNvPr>
          <p:cNvSpPr>
            <a:spLocks noGrp="1"/>
          </p:cNvSpPr>
          <p:nvPr>
            <p:ph type="title"/>
          </p:nvPr>
        </p:nvSpPr>
        <p:spPr>
          <a:xfrm>
            <a:off x="586478" y="1683756"/>
            <a:ext cx="3115265" cy="2396359"/>
          </a:xfrm>
        </p:spPr>
        <p:txBody>
          <a:bodyPr anchor="b">
            <a:normAutofit/>
          </a:bodyPr>
          <a:lstStyle/>
          <a:p>
            <a:pPr algn="r"/>
            <a:endParaRPr lang="es-MX" sz="4000">
              <a:solidFill>
                <a:srgbClr val="FFFFFF"/>
              </a:solidFill>
            </a:endParaRPr>
          </a:p>
        </p:txBody>
      </p:sp>
      <p:graphicFrame>
        <p:nvGraphicFramePr>
          <p:cNvPr id="5" name="Marcador de contenido 2">
            <a:extLst>
              <a:ext uri="{FF2B5EF4-FFF2-40B4-BE49-F238E27FC236}">
                <a16:creationId xmlns:a16="http://schemas.microsoft.com/office/drawing/2014/main" id="{67F96AB3-CF03-4800-0D85-5C84AA20EEA9}"/>
              </a:ext>
            </a:extLst>
          </p:cNvPr>
          <p:cNvGraphicFramePr>
            <a:graphicFrameLocks noGrp="1"/>
          </p:cNvGraphicFramePr>
          <p:nvPr>
            <p:ph idx="1"/>
            <p:extLst>
              <p:ext uri="{D42A27DB-BD31-4B8C-83A1-F6EECF244321}">
                <p14:modId xmlns:p14="http://schemas.microsoft.com/office/powerpoint/2010/main" val="2669288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72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930D500-D7AE-1BD5-B015-A34B63312DCF}"/>
              </a:ext>
            </a:extLst>
          </p:cNvPr>
          <p:cNvSpPr>
            <a:spLocks noGrp="1"/>
          </p:cNvSpPr>
          <p:nvPr>
            <p:ph type="title"/>
          </p:nvPr>
        </p:nvSpPr>
        <p:spPr>
          <a:xfrm>
            <a:off x="1383564" y="348865"/>
            <a:ext cx="9718111" cy="1576446"/>
          </a:xfrm>
        </p:spPr>
        <p:txBody>
          <a:bodyPr anchor="ctr">
            <a:normAutofit/>
          </a:bodyPr>
          <a:lstStyle/>
          <a:p>
            <a:r>
              <a:rPr lang="es-MX" sz="4000">
                <a:solidFill>
                  <a:srgbClr val="FFFFFF"/>
                </a:solidFill>
              </a:rPr>
              <a:t>CUADRO CLINICO</a:t>
            </a:r>
          </a:p>
        </p:txBody>
      </p:sp>
      <p:graphicFrame>
        <p:nvGraphicFramePr>
          <p:cNvPr id="5" name="Marcador de contenido 2">
            <a:extLst>
              <a:ext uri="{FF2B5EF4-FFF2-40B4-BE49-F238E27FC236}">
                <a16:creationId xmlns:a16="http://schemas.microsoft.com/office/drawing/2014/main" id="{E631B90D-3E65-9DAE-593F-90279FEC23FD}"/>
              </a:ext>
            </a:extLst>
          </p:cNvPr>
          <p:cNvGraphicFramePr>
            <a:graphicFrameLocks noGrp="1"/>
          </p:cNvGraphicFramePr>
          <p:nvPr>
            <p:ph idx="1"/>
            <p:extLst>
              <p:ext uri="{D42A27DB-BD31-4B8C-83A1-F6EECF244321}">
                <p14:modId xmlns:p14="http://schemas.microsoft.com/office/powerpoint/2010/main" val="328769548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6683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1643</TotalTime>
  <Words>1238</Words>
  <Application>Microsoft Office PowerPoint</Application>
  <PresentationFormat>Panorámica</PresentationFormat>
  <Paragraphs>114</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Aptos</vt:lpstr>
      <vt:lpstr>Aptos Display</vt:lpstr>
      <vt:lpstr>Arial</vt:lpstr>
      <vt:lpstr>inherit</vt:lpstr>
      <vt:lpstr>Lucida Grande</vt:lpstr>
      <vt:lpstr>Source Sans Pro</vt:lpstr>
      <vt:lpstr>Times New Roman</vt:lpstr>
      <vt:lpstr>Tema de Office</vt:lpstr>
      <vt:lpstr>ACTUALIDAD DEL CÁNCER DE PRÓSTATA</vt:lpstr>
      <vt:lpstr>Presentación de PowerPoint</vt:lpstr>
      <vt:lpstr>FUNSIONES</vt:lpstr>
      <vt:lpstr>ESTADISTICAS EN EEUU</vt:lpstr>
      <vt:lpstr>Presentación de PowerPoint</vt:lpstr>
      <vt:lpstr>FACTORES DE RIESGO</vt:lpstr>
      <vt:lpstr>HISTOLOGIA</vt:lpstr>
      <vt:lpstr>Presentación de PowerPoint</vt:lpstr>
      <vt:lpstr>CUADRO CLINICO</vt:lpstr>
      <vt:lpstr>Presentación de PowerPoint</vt:lpstr>
      <vt:lpstr>COMPLEMENTARIOS</vt:lpstr>
      <vt:lpstr>PSA</vt:lpstr>
      <vt:lpstr>INTERPRETACIÓN DEL PSA</vt:lpstr>
      <vt:lpstr>Factores que pueden afectar los niveles de PSA </vt:lpstr>
      <vt:lpstr>ETAPA CLINICA</vt:lpstr>
      <vt:lpstr>Presentación de PowerPoint</vt:lpstr>
      <vt:lpstr>Presentación de PowerPoint</vt:lpstr>
      <vt:lpstr>Presentación de PowerPoint</vt:lpstr>
      <vt:lpstr>VALORACIÓN DEL RIESGO</vt:lpstr>
      <vt:lpstr>Presentación de PowerPoint</vt:lpstr>
      <vt:lpstr>TRATAMIENTO SEGÚN RIESGO Y ETAPA CLINICA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Odette Martinez</dc:creator>
  <cp:lastModifiedBy>Odette Martinez</cp:lastModifiedBy>
  <cp:revision>3</cp:revision>
  <dcterms:created xsi:type="dcterms:W3CDTF">2025-05-26T19:45:29Z</dcterms:created>
  <dcterms:modified xsi:type="dcterms:W3CDTF">2025-05-27T23:16:11Z</dcterms:modified>
</cp:coreProperties>
</file>