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3B507-77AB-2E81-DB7E-B42285790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F0ABA5-CC44-2A22-87ED-9942D3083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BA1AE-334C-1061-D24A-A55ADB42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A1FE3-897A-F07E-1950-4F76A8FA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BB8482-C617-A2DF-BE8A-CD8325FA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59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3B09B-BA61-0D94-39A4-D38824E9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5D5CC4-1683-8807-7101-6063AA2ED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F8B8CF-7057-FAFA-F94A-F4BE6907A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3922D3-1E91-5D25-25A8-790C74E7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0C7F2E-DF4C-27EC-211F-BAFFE370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8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FF238A-59F1-7E5F-EB56-0CA0D88E3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A9C8FB-F014-5A30-B019-F45DF0980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DAFA4-D6CF-A158-1396-C4E26B5E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C7B7E4-17CD-32E6-0FFA-E984EA35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86E223-81EB-961E-C921-52445688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13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938E4-601B-3749-2202-1661D99B1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53244-782F-3525-DEC5-8C6EA323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3F0D6C-8CE7-4BC0-0F99-4C123348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4122B-BB16-E251-0324-011C229A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FDB4A-5F64-476A-3420-8C588FDC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66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99E06-8F7E-BEFA-35C1-008841296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2B30E8-6124-B298-8304-1B4A5C634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33C55-10F0-93F1-91B0-BE006858B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1C2224-DF4C-49DE-7D14-3A6D8F75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316E3D-E8B2-B560-F196-B3981ED5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5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56C7A-74AF-13E9-4A62-4E9BBA8E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3EF5CB-C71B-C0A7-616F-A4C1BB5EA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2F8732-B331-4524-B3A6-957323487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E59485-7E1E-25A2-8E73-0302F60E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696660-93AF-4E4E-170B-848341D3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1DE1E2-A47A-8BB7-0575-84E7D5F9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93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65EBE-62AB-CA2F-740B-A970F6A2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C97225-6417-8B78-7CE7-BB553576E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B00F7A-F9FF-A375-B9CA-5837395C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26D697-94F8-C273-FBCD-DDBA06B6E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ABF9F7-50A2-5740-A9D8-15B5A69A1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B8E43B-062B-7591-1D38-8C4780B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BFAC35-BA44-6AC5-3C7E-782D5EAF7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B448EA-434C-64E9-2676-0253BFB04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7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2CF2B-E10B-0AD0-40F5-8C7E6ABBF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3F4E62-9901-F8C9-D48E-2C073636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7520F6-BFB2-1C2A-A588-66915836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8AC43E-6321-47DF-DF51-7F490730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14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CD302C-7464-D342-E6E0-8E1C29519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0C5094-8DEB-EB98-0A3C-3A985563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04DCBD-0B2E-9FE0-FE73-35E74160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55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2DA16-C62D-BBFA-6E05-C50663C7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32349E-9799-EE62-6426-093D15F3D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A27E17-AE23-3B7F-5564-12195B8E4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351B56-E4F1-1BB3-730D-ECCA7E15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CED817-903A-0377-ECB0-11677858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69DBCD-B44B-4ED2-E6F6-C05EF8AC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CEBD2-6469-0BE5-DF37-C960717B0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DEA45F-0446-0591-5CEC-6ED9B9800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1C25C-24DF-4DAC-C120-A2D12B4E0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EF1B63-2009-EB7B-7FBB-B42653BC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5B0FF6-AAD8-2E49-EC18-6A6DB5F8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992A80-0ABE-948C-7B5C-CE62B428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81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F6150B7-9BAD-9F9D-D2EA-1DD8A58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FAEAEC-83F9-1CB8-9329-026AF1AB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5F1ED-B47A-E92E-25FF-6F6B37B0A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2EC2ED-40B0-40AE-9427-D8C1A920DC96}" type="datetimeFigureOut">
              <a:rPr lang="es-MX" smtClean="0"/>
              <a:t>05/11/2024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3AE789-CB71-6EE6-427B-59D793345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74DC13-E394-F1DC-DDC9-3BA925749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DF327C-9655-41CE-A468-9CA9A3622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948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C5987-3945-3DF4-3997-C2AD00B39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499215" y="-2114435"/>
            <a:ext cx="45190426" cy="88611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A8FDCF-5D1F-5BF8-4291-8992BEEA4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Sistema Digestivo | PPT | Descarga Gratuita">
            <a:extLst>
              <a:ext uri="{FF2B5EF4-FFF2-40B4-BE49-F238E27FC236}">
                <a16:creationId xmlns:a16="http://schemas.microsoft.com/office/drawing/2014/main" id="{7D198053-0527-91AB-69C5-AD47E28C4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BBC5D6B9-3A5D-91A7-241E-9B6B02114ADC}"/>
              </a:ext>
            </a:extLst>
          </p:cNvPr>
          <p:cNvSpPr/>
          <p:nvPr/>
        </p:nvSpPr>
        <p:spPr>
          <a:xfrm>
            <a:off x="8541099" y="4903596"/>
            <a:ext cx="2512088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Dra. Odette Martínez Batista</a:t>
            </a:r>
          </a:p>
        </p:txBody>
      </p:sp>
    </p:spTree>
    <p:extLst>
      <p:ext uri="{BB962C8B-B14F-4D97-AF65-F5344CB8AC3E}">
        <p14:creationId xmlns:p14="http://schemas.microsoft.com/office/powerpoint/2010/main" val="271110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485C2-3827-8749-6212-A196D2288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TUMORES DEL SISTEMA DIGESTIVO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578B30-FAB3-D402-9D41-29088966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General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Adquirir una visión integral sobres los tumores malignos que afectan el sistema digestivo, así como los factores de riesgo, métodos de diagnóstico, opciones de tratamiento y pronóstico de estos tipos de cáncer.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862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DCA40-BB50-28B6-4136-1764FAA03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61152-3570-D10E-07FB-B7F34435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TUMORES DEL SISTEMA DIGESTIVO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03EA62-1031-A4EF-3184-DDCF26B1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los principales tumores malignos del sistema digestivo y sus características clínicas.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Comprender los factores de riesgo comunes asociados con el cáncer del tubo digestivo.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Revisar las estrategias de prevención y diagnóstico temprano.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Explorar las opciones de tratamiento y las innovaciones recientes en el manejo de estos tumores.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8992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1997F-9537-6830-CC56-FA65F4C2B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F560E-68EC-BB41-C0DE-71C2877A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TUMORES DEL SISTEMA DIGESTIVO</a:t>
            </a:r>
          </a:p>
        </p:txBody>
      </p:sp>
      <p:pic>
        <p:nvPicPr>
          <p:cNvPr id="2050" name="Picture 2" descr="El Sistema Digestivo - Educapedia">
            <a:extLst>
              <a:ext uri="{FF2B5EF4-FFF2-40B4-BE49-F238E27FC236}">
                <a16:creationId xmlns:a16="http://schemas.microsoft.com/office/drawing/2014/main" id="{CD04C04A-2E9B-1CFD-0895-357CA192008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57494"/>
            <a:ext cx="12192000" cy="530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20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68054-C35F-3631-8815-5175BE51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8ED660-2614-E627-10D4-8E4B37E9C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372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111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Tema de Office</vt:lpstr>
      <vt:lpstr>Presentación de PowerPoint</vt:lpstr>
      <vt:lpstr>TUMORES DEL SISTEMA DIGESTIVO</vt:lpstr>
      <vt:lpstr>TUMORES DEL SISTEMA DIGESTIVO</vt:lpstr>
      <vt:lpstr>TUMORES DEL SISTEMA DIGESTIVO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Odette Odette Martinez Batista</dc:creator>
  <cp:lastModifiedBy>Odette Odette Martinez Batista</cp:lastModifiedBy>
  <cp:revision>1</cp:revision>
  <dcterms:created xsi:type="dcterms:W3CDTF">2024-11-06T01:49:29Z</dcterms:created>
  <dcterms:modified xsi:type="dcterms:W3CDTF">2024-11-06T02:14:32Z</dcterms:modified>
</cp:coreProperties>
</file>