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0" r:id="rId6"/>
    <p:sldId id="262" r:id="rId7"/>
    <p:sldId id="263"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D652CF-D59A-439E-A0FA-04E06A9AB18C}" type="doc">
      <dgm:prSet loTypeId="urn:microsoft.com/office/officeart/2005/8/layout/pyramid4" loCatId="relationship" qsTypeId="urn:microsoft.com/office/officeart/2005/8/quickstyle/simple1" qsCatId="simple" csTypeId="urn:microsoft.com/office/officeart/2005/8/colors/colorful1" csCatId="colorful" phldr="1"/>
      <dgm:spPr/>
      <dgm:t>
        <a:bodyPr/>
        <a:lstStyle/>
        <a:p>
          <a:endParaRPr lang="en-US"/>
        </a:p>
      </dgm:t>
    </dgm:pt>
    <dgm:pt modelId="{F31448A1-05BA-49EB-92E4-5F4994A71450}">
      <dgm:prSet custT="1"/>
      <dgm:spPr/>
      <dgm:t>
        <a:bodyPr/>
        <a:lstStyle/>
        <a:p>
          <a:pPr rtl="0"/>
          <a:r>
            <a:rPr lang="es-ES" sz="1200" dirty="0" smtClean="0"/>
            <a:t>LA LENGUA</a:t>
          </a:r>
          <a:endParaRPr lang="en-US" sz="1200" dirty="0"/>
        </a:p>
      </dgm:t>
    </dgm:pt>
    <dgm:pt modelId="{D3762D08-734B-4ED6-BF37-A55F9F42ED03}" type="parTrans" cxnId="{C7632523-49E9-42A1-BA6A-7753BFD858EE}">
      <dgm:prSet/>
      <dgm:spPr/>
      <dgm:t>
        <a:bodyPr/>
        <a:lstStyle/>
        <a:p>
          <a:endParaRPr lang="en-US"/>
        </a:p>
      </dgm:t>
    </dgm:pt>
    <dgm:pt modelId="{5BF1A07B-B045-4CBB-A083-8C5B60B4C13B}" type="sibTrans" cxnId="{C7632523-49E9-42A1-BA6A-7753BFD858EE}">
      <dgm:prSet/>
      <dgm:spPr/>
      <dgm:t>
        <a:bodyPr/>
        <a:lstStyle/>
        <a:p>
          <a:endParaRPr lang="en-US"/>
        </a:p>
      </dgm:t>
    </dgm:pt>
    <dgm:pt modelId="{34711FD3-03C5-4F57-9FB8-205456C25791}">
      <dgm:prSet/>
      <dgm:spPr/>
      <dgm:t>
        <a:bodyPr/>
        <a:lstStyle/>
        <a:p>
          <a:pPr rtl="0"/>
          <a:r>
            <a:rPr lang="es-ES" dirty="0" smtClean="0"/>
            <a:t>ES UNA HERRAMIENTA DE INTERACCIÓN SOCIAL, ESTABLECE VÍNCULOS</a:t>
          </a:r>
          <a:endParaRPr lang="en-US" dirty="0"/>
        </a:p>
      </dgm:t>
    </dgm:pt>
    <dgm:pt modelId="{A2176D42-AEA2-4AB2-8756-6BADBD9ADE78}" type="parTrans" cxnId="{53F91816-E91E-4648-8852-9F1B1E775EDE}">
      <dgm:prSet/>
      <dgm:spPr/>
      <dgm:t>
        <a:bodyPr/>
        <a:lstStyle/>
        <a:p>
          <a:endParaRPr lang="en-US"/>
        </a:p>
      </dgm:t>
    </dgm:pt>
    <dgm:pt modelId="{BC0EB851-5745-476A-BAD2-F9B6703AD448}" type="sibTrans" cxnId="{53F91816-E91E-4648-8852-9F1B1E775EDE}">
      <dgm:prSet/>
      <dgm:spPr/>
      <dgm:t>
        <a:bodyPr/>
        <a:lstStyle/>
        <a:p>
          <a:endParaRPr lang="en-US"/>
        </a:p>
      </dgm:t>
    </dgm:pt>
    <dgm:pt modelId="{083B9E02-A660-4D7F-B065-E2D480307DC2}">
      <dgm:prSet/>
      <dgm:spPr/>
      <dgm:t>
        <a:bodyPr/>
        <a:lstStyle/>
        <a:p>
          <a:pPr rtl="0"/>
          <a:r>
            <a:rPr lang="es-ES" dirty="0" smtClean="0"/>
            <a:t>ES  SOPORTE DE TODAS LAS MATERIAS DEL CURRÍCULO</a:t>
          </a:r>
          <a:endParaRPr lang="es-ES" dirty="0" smtClean="0"/>
        </a:p>
      </dgm:t>
    </dgm:pt>
    <dgm:pt modelId="{AE95198F-1DC9-46A8-8331-3667D3CA9435}" type="parTrans" cxnId="{77780066-C57D-426D-80B2-CD0DDCB7A42A}">
      <dgm:prSet/>
      <dgm:spPr/>
      <dgm:t>
        <a:bodyPr/>
        <a:lstStyle/>
        <a:p>
          <a:endParaRPr lang="en-US"/>
        </a:p>
      </dgm:t>
    </dgm:pt>
    <dgm:pt modelId="{CE3C9AD9-12DE-4B30-86F1-DDFFEA66FCEA}" type="sibTrans" cxnId="{77780066-C57D-426D-80B2-CD0DDCB7A42A}">
      <dgm:prSet/>
      <dgm:spPr/>
      <dgm:t>
        <a:bodyPr/>
        <a:lstStyle/>
        <a:p>
          <a:endParaRPr lang="en-US"/>
        </a:p>
      </dgm:t>
    </dgm:pt>
    <dgm:pt modelId="{91CB701C-8C34-4D8D-AA2E-D5EC2C6FAB2B}">
      <dgm:prSet/>
      <dgm:spPr/>
      <dgm:t>
        <a:bodyPr/>
        <a:lstStyle/>
        <a:p>
          <a:pPr rtl="0"/>
          <a:r>
            <a:rPr lang="es-ES" dirty="0" smtClean="0"/>
            <a:t>LA DIDÁCTICA DE LA LENGUA PERMITE QUE LOS NIÑOS/AS ADQUIEREN AUTONOMÍA LINGÜÍSTICA, </a:t>
          </a:r>
          <a:endParaRPr lang="en-US" dirty="0"/>
        </a:p>
      </dgm:t>
    </dgm:pt>
    <dgm:pt modelId="{3EA88D35-E809-492F-929E-2D78A3367ABE}" type="parTrans" cxnId="{33F2A64B-0A0C-4774-A87D-7F0FF428D180}">
      <dgm:prSet/>
      <dgm:spPr/>
      <dgm:t>
        <a:bodyPr/>
        <a:lstStyle/>
        <a:p>
          <a:endParaRPr lang="en-US"/>
        </a:p>
      </dgm:t>
    </dgm:pt>
    <dgm:pt modelId="{BA635F89-8969-4182-A328-9EC315B5EEBD}" type="sibTrans" cxnId="{33F2A64B-0A0C-4774-A87D-7F0FF428D180}">
      <dgm:prSet/>
      <dgm:spPr/>
      <dgm:t>
        <a:bodyPr/>
        <a:lstStyle/>
        <a:p>
          <a:endParaRPr lang="en-US"/>
        </a:p>
      </dgm:t>
    </dgm:pt>
    <dgm:pt modelId="{0E5C0E29-4CAB-455C-B553-C318A79CC47A}">
      <dgm:prSet/>
      <dgm:spPr/>
      <dgm:t>
        <a:bodyPr/>
        <a:lstStyle/>
        <a:p>
          <a:pPr rtl="0"/>
          <a:r>
            <a:rPr lang="es-ES" dirty="0" smtClean="0"/>
            <a:t>LA ENSEÑANZA DE LA LITERATURA </a:t>
          </a:r>
          <a:endParaRPr lang="en-US" dirty="0"/>
        </a:p>
      </dgm:t>
    </dgm:pt>
    <dgm:pt modelId="{4E35649C-7487-46AB-9A18-0E8441D56877}" type="parTrans" cxnId="{869977DE-4E3A-4232-B4E5-D099B75F6C86}">
      <dgm:prSet/>
      <dgm:spPr/>
      <dgm:t>
        <a:bodyPr/>
        <a:lstStyle/>
        <a:p>
          <a:endParaRPr lang="en-US"/>
        </a:p>
      </dgm:t>
    </dgm:pt>
    <dgm:pt modelId="{B4CD8CC7-9E5C-4D1D-BBE9-33919B6C5048}" type="sibTrans" cxnId="{869977DE-4E3A-4232-B4E5-D099B75F6C86}">
      <dgm:prSet/>
      <dgm:spPr/>
      <dgm:t>
        <a:bodyPr/>
        <a:lstStyle/>
        <a:p>
          <a:endParaRPr lang="en-US"/>
        </a:p>
      </dgm:t>
    </dgm:pt>
    <dgm:pt modelId="{17FDF1EB-DAB1-4906-A2BD-E51FF0E7565B}">
      <dgm:prSet/>
      <dgm:spPr/>
      <dgm:t>
        <a:bodyPr/>
        <a:lstStyle/>
        <a:p>
          <a:pPr rtl="0"/>
          <a:r>
            <a:rPr lang="es-ES" dirty="0" smtClean="0"/>
            <a:t>SE CENTRA EN LA LECTURA DE OBRAS</a:t>
          </a:r>
          <a:endParaRPr lang="en-US" dirty="0"/>
        </a:p>
      </dgm:t>
    </dgm:pt>
    <dgm:pt modelId="{8665BF76-7800-400D-B72C-0CF9A47DBD73}" type="parTrans" cxnId="{FEF33398-4708-4AEF-9471-C657CFA8C99F}">
      <dgm:prSet/>
      <dgm:spPr/>
      <dgm:t>
        <a:bodyPr/>
        <a:lstStyle/>
        <a:p>
          <a:endParaRPr lang="en-US"/>
        </a:p>
      </dgm:t>
    </dgm:pt>
    <dgm:pt modelId="{16772919-458C-45FF-A17A-3E246E74DF2C}" type="sibTrans" cxnId="{FEF33398-4708-4AEF-9471-C657CFA8C99F}">
      <dgm:prSet/>
      <dgm:spPr/>
      <dgm:t>
        <a:bodyPr/>
        <a:lstStyle/>
        <a:p>
          <a:endParaRPr lang="en-US"/>
        </a:p>
      </dgm:t>
    </dgm:pt>
    <dgm:pt modelId="{F874C602-54F8-499F-8CFF-39F36F6BA89D}">
      <dgm:prSet/>
      <dgm:spPr/>
      <dgm:t>
        <a:bodyPr/>
        <a:lstStyle/>
        <a:p>
          <a:pPr rtl="0"/>
          <a:r>
            <a:rPr lang="es-ES" dirty="0" smtClean="0"/>
            <a:t>RELACIONAR TEMAS, ÉPOCAS, CONCEPTOS</a:t>
          </a:r>
          <a:endParaRPr lang="en-US" dirty="0"/>
        </a:p>
      </dgm:t>
    </dgm:pt>
    <dgm:pt modelId="{BB538C40-9141-491C-84A0-97FA442C6E2F}" type="parTrans" cxnId="{70E23911-DEB6-49E2-B55A-FE941F03074F}">
      <dgm:prSet/>
      <dgm:spPr/>
      <dgm:t>
        <a:bodyPr/>
        <a:lstStyle/>
        <a:p>
          <a:endParaRPr lang="en-US"/>
        </a:p>
      </dgm:t>
    </dgm:pt>
    <dgm:pt modelId="{69D1C3EE-1255-4220-A7BC-0D137CD50F1D}" type="sibTrans" cxnId="{70E23911-DEB6-49E2-B55A-FE941F03074F}">
      <dgm:prSet/>
      <dgm:spPr/>
      <dgm:t>
        <a:bodyPr/>
        <a:lstStyle/>
        <a:p>
          <a:endParaRPr lang="en-US"/>
        </a:p>
      </dgm:t>
    </dgm:pt>
    <dgm:pt modelId="{931B3357-3C76-4BDD-A065-CBAC7639FE3F}">
      <dgm:prSet/>
      <dgm:spPr/>
      <dgm:t>
        <a:bodyPr/>
        <a:lstStyle/>
        <a:p>
          <a:r>
            <a:rPr lang="es-ES" dirty="0" smtClean="0"/>
            <a:t>CONCEPTOS CONOCIMIENTOS CULTURA</a:t>
          </a:r>
          <a:endParaRPr lang="en-US" dirty="0"/>
        </a:p>
      </dgm:t>
    </dgm:pt>
    <dgm:pt modelId="{20384750-10CC-4F20-B79E-96D77F7A545E}" type="parTrans" cxnId="{6E953B01-4AB4-4351-8155-ABB9500736FD}">
      <dgm:prSet/>
      <dgm:spPr/>
      <dgm:t>
        <a:bodyPr/>
        <a:lstStyle/>
        <a:p>
          <a:endParaRPr lang="en-US"/>
        </a:p>
      </dgm:t>
    </dgm:pt>
    <dgm:pt modelId="{7B1C86A2-F862-416C-82F7-05D1743B499A}" type="sibTrans" cxnId="{6E953B01-4AB4-4351-8155-ABB9500736FD}">
      <dgm:prSet/>
      <dgm:spPr/>
      <dgm:t>
        <a:bodyPr/>
        <a:lstStyle/>
        <a:p>
          <a:endParaRPr lang="en-US"/>
        </a:p>
      </dgm:t>
    </dgm:pt>
    <dgm:pt modelId="{3B495B38-C53F-44D7-8419-7813CCFF6022}">
      <dgm:prSet/>
      <dgm:spPr/>
      <dgm:t>
        <a:bodyPr/>
        <a:lstStyle/>
        <a:p>
          <a:r>
            <a:rPr lang="es-ES" dirty="0" smtClean="0"/>
            <a:t>GÉNESIS DE LA OBRA</a:t>
          </a:r>
          <a:endParaRPr lang="en-US" dirty="0"/>
        </a:p>
      </dgm:t>
    </dgm:pt>
    <dgm:pt modelId="{149676EA-1C50-4C97-AE32-EEFC1B372D75}" type="parTrans" cxnId="{ED0A7FAC-0234-4835-B3E1-0D431CC78FD1}">
      <dgm:prSet/>
      <dgm:spPr/>
      <dgm:t>
        <a:bodyPr/>
        <a:lstStyle/>
        <a:p>
          <a:endParaRPr lang="en-US"/>
        </a:p>
      </dgm:t>
    </dgm:pt>
    <dgm:pt modelId="{88F22333-A930-432F-A22E-2F2DD08CC68A}" type="sibTrans" cxnId="{ED0A7FAC-0234-4835-B3E1-0D431CC78FD1}">
      <dgm:prSet/>
      <dgm:spPr/>
      <dgm:t>
        <a:bodyPr/>
        <a:lstStyle/>
        <a:p>
          <a:endParaRPr lang="en-US"/>
        </a:p>
      </dgm:t>
    </dgm:pt>
    <dgm:pt modelId="{EDD15229-F31C-427C-ADFA-BD658C3AA445}" type="pres">
      <dgm:prSet presAssocID="{D0D652CF-D59A-439E-A0FA-04E06A9AB18C}" presName="compositeShape" presStyleCnt="0">
        <dgm:presLayoutVars>
          <dgm:chMax val="9"/>
          <dgm:dir/>
          <dgm:resizeHandles val="exact"/>
        </dgm:presLayoutVars>
      </dgm:prSet>
      <dgm:spPr/>
    </dgm:pt>
    <dgm:pt modelId="{1872B498-49E8-412F-A597-CBB215D4DCD7}" type="pres">
      <dgm:prSet presAssocID="{D0D652CF-D59A-439E-A0FA-04E06A9AB18C}" presName="triangle1" presStyleLbl="node1" presStyleIdx="0" presStyleCnt="9">
        <dgm:presLayoutVars>
          <dgm:bulletEnabled val="1"/>
        </dgm:presLayoutVars>
      </dgm:prSet>
      <dgm:spPr/>
    </dgm:pt>
    <dgm:pt modelId="{8B7F070D-C542-4A42-AB90-5C060171E5E3}" type="pres">
      <dgm:prSet presAssocID="{D0D652CF-D59A-439E-A0FA-04E06A9AB18C}" presName="triangle2" presStyleLbl="node1" presStyleIdx="1" presStyleCnt="9">
        <dgm:presLayoutVars>
          <dgm:bulletEnabled val="1"/>
        </dgm:presLayoutVars>
      </dgm:prSet>
      <dgm:spPr/>
      <dgm:t>
        <a:bodyPr/>
        <a:lstStyle/>
        <a:p>
          <a:endParaRPr lang="en-US"/>
        </a:p>
      </dgm:t>
    </dgm:pt>
    <dgm:pt modelId="{83A95D5E-6694-476A-92CF-A88C82C49235}" type="pres">
      <dgm:prSet presAssocID="{D0D652CF-D59A-439E-A0FA-04E06A9AB18C}" presName="triangle3" presStyleLbl="node1" presStyleIdx="2" presStyleCnt="9">
        <dgm:presLayoutVars>
          <dgm:bulletEnabled val="1"/>
        </dgm:presLayoutVars>
      </dgm:prSet>
      <dgm:spPr/>
      <dgm:t>
        <a:bodyPr/>
        <a:lstStyle/>
        <a:p>
          <a:endParaRPr lang="en-US"/>
        </a:p>
      </dgm:t>
    </dgm:pt>
    <dgm:pt modelId="{057D7DB8-E9D8-4138-AA80-6D7D15E79D40}" type="pres">
      <dgm:prSet presAssocID="{D0D652CF-D59A-439E-A0FA-04E06A9AB18C}" presName="triangle4" presStyleLbl="node1" presStyleIdx="3" presStyleCnt="9">
        <dgm:presLayoutVars>
          <dgm:bulletEnabled val="1"/>
        </dgm:presLayoutVars>
      </dgm:prSet>
      <dgm:spPr/>
    </dgm:pt>
    <dgm:pt modelId="{AD7DDE9E-D5FB-417E-93F6-C69CFF6E5B6D}" type="pres">
      <dgm:prSet presAssocID="{D0D652CF-D59A-439E-A0FA-04E06A9AB18C}" presName="triangle5" presStyleLbl="node1" presStyleIdx="4" presStyleCnt="9">
        <dgm:presLayoutVars>
          <dgm:bulletEnabled val="1"/>
        </dgm:presLayoutVars>
      </dgm:prSet>
      <dgm:spPr/>
      <dgm:t>
        <a:bodyPr/>
        <a:lstStyle/>
        <a:p>
          <a:endParaRPr lang="en-US"/>
        </a:p>
      </dgm:t>
    </dgm:pt>
    <dgm:pt modelId="{A1621318-7FD5-4088-80CE-19E9163A9CDD}" type="pres">
      <dgm:prSet presAssocID="{D0D652CF-D59A-439E-A0FA-04E06A9AB18C}" presName="triangle6" presStyleLbl="node1" presStyleIdx="5" presStyleCnt="9">
        <dgm:presLayoutVars>
          <dgm:bulletEnabled val="1"/>
        </dgm:presLayoutVars>
      </dgm:prSet>
      <dgm:spPr/>
      <dgm:t>
        <a:bodyPr/>
        <a:lstStyle/>
        <a:p>
          <a:endParaRPr lang="en-US"/>
        </a:p>
      </dgm:t>
    </dgm:pt>
    <dgm:pt modelId="{5B06F7A2-8625-4B74-9AAE-F0BF07810663}" type="pres">
      <dgm:prSet presAssocID="{D0D652CF-D59A-439E-A0FA-04E06A9AB18C}" presName="triangle7" presStyleLbl="node1" presStyleIdx="6" presStyleCnt="9" custLinFactNeighborX="4035" custLinFactNeighborY="-4035">
        <dgm:presLayoutVars>
          <dgm:bulletEnabled val="1"/>
        </dgm:presLayoutVars>
      </dgm:prSet>
      <dgm:spPr/>
      <dgm:t>
        <a:bodyPr/>
        <a:lstStyle/>
        <a:p>
          <a:endParaRPr lang="en-US"/>
        </a:p>
      </dgm:t>
    </dgm:pt>
    <dgm:pt modelId="{669AFE7E-DA4B-4DFD-A77A-BC2CB7012F21}" type="pres">
      <dgm:prSet presAssocID="{D0D652CF-D59A-439E-A0FA-04E06A9AB18C}" presName="triangle8" presStyleLbl="node1" presStyleIdx="7" presStyleCnt="9">
        <dgm:presLayoutVars>
          <dgm:bulletEnabled val="1"/>
        </dgm:presLayoutVars>
      </dgm:prSet>
      <dgm:spPr/>
      <dgm:t>
        <a:bodyPr/>
        <a:lstStyle/>
        <a:p>
          <a:endParaRPr lang="en-US"/>
        </a:p>
      </dgm:t>
    </dgm:pt>
    <dgm:pt modelId="{E0255B53-D7BD-4CC1-8B3F-01D3CCB83ACC}" type="pres">
      <dgm:prSet presAssocID="{D0D652CF-D59A-439E-A0FA-04E06A9AB18C}" presName="triangle9" presStyleLbl="node1" presStyleIdx="8" presStyleCnt="9">
        <dgm:presLayoutVars>
          <dgm:bulletEnabled val="1"/>
        </dgm:presLayoutVars>
      </dgm:prSet>
      <dgm:spPr/>
    </dgm:pt>
  </dgm:ptLst>
  <dgm:cxnLst>
    <dgm:cxn modelId="{33F2A64B-0A0C-4774-A87D-7F0FF428D180}" srcId="{D0D652CF-D59A-439E-A0FA-04E06A9AB18C}" destId="{91CB701C-8C34-4D8D-AA2E-D5EC2C6FAB2B}" srcOrd="3" destOrd="0" parTransId="{3EA88D35-E809-492F-929E-2D78A3367ABE}" sibTransId="{BA635F89-8969-4182-A328-9EC315B5EEBD}"/>
    <dgm:cxn modelId="{53F91816-E91E-4648-8852-9F1B1E775EDE}" srcId="{D0D652CF-D59A-439E-A0FA-04E06A9AB18C}" destId="{34711FD3-03C5-4F57-9FB8-205456C25791}" srcOrd="1" destOrd="0" parTransId="{A2176D42-AEA2-4AB2-8756-6BADBD9ADE78}" sibTransId="{BC0EB851-5745-476A-BAD2-F9B6703AD448}"/>
    <dgm:cxn modelId="{7490CF29-B685-4B52-854E-5050577BD136}" type="presOf" srcId="{3B495B38-C53F-44D7-8419-7813CCFF6022}" destId="{E0255B53-D7BD-4CC1-8B3F-01D3CCB83ACC}" srcOrd="0" destOrd="0" presId="urn:microsoft.com/office/officeart/2005/8/layout/pyramid4"/>
    <dgm:cxn modelId="{91A7286F-FB38-4EF6-BB7B-AB0AE043FE48}" type="presOf" srcId="{0E5C0E29-4CAB-455C-B553-C318A79CC47A}" destId="{AD7DDE9E-D5FB-417E-93F6-C69CFF6E5B6D}" srcOrd="0" destOrd="0" presId="urn:microsoft.com/office/officeart/2005/8/layout/pyramid4"/>
    <dgm:cxn modelId="{C7632523-49E9-42A1-BA6A-7753BFD858EE}" srcId="{D0D652CF-D59A-439E-A0FA-04E06A9AB18C}" destId="{F31448A1-05BA-49EB-92E4-5F4994A71450}" srcOrd="0" destOrd="0" parTransId="{D3762D08-734B-4ED6-BF37-A55F9F42ED03}" sibTransId="{5BF1A07B-B045-4CBB-A083-8C5B60B4C13B}"/>
    <dgm:cxn modelId="{164E7B7C-0837-4CDE-80A7-E43194EBA159}" type="presOf" srcId="{D0D652CF-D59A-439E-A0FA-04E06A9AB18C}" destId="{EDD15229-F31C-427C-ADFA-BD658C3AA445}" srcOrd="0" destOrd="0" presId="urn:microsoft.com/office/officeart/2005/8/layout/pyramid4"/>
    <dgm:cxn modelId="{51C8EE51-A039-48DD-BCF3-FF4A4A808E7A}" type="presOf" srcId="{083B9E02-A660-4D7F-B065-E2D480307DC2}" destId="{83A95D5E-6694-476A-92CF-A88C82C49235}" srcOrd="0" destOrd="0" presId="urn:microsoft.com/office/officeart/2005/8/layout/pyramid4"/>
    <dgm:cxn modelId="{5F1A6CF2-22DF-4F78-9B5A-FEEA19A7DC56}" type="presOf" srcId="{91CB701C-8C34-4D8D-AA2E-D5EC2C6FAB2B}" destId="{057D7DB8-E9D8-4138-AA80-6D7D15E79D40}" srcOrd="0" destOrd="0" presId="urn:microsoft.com/office/officeart/2005/8/layout/pyramid4"/>
    <dgm:cxn modelId="{77780066-C57D-426D-80B2-CD0DDCB7A42A}" srcId="{D0D652CF-D59A-439E-A0FA-04E06A9AB18C}" destId="{083B9E02-A660-4D7F-B065-E2D480307DC2}" srcOrd="2" destOrd="0" parTransId="{AE95198F-1DC9-46A8-8331-3667D3CA9435}" sibTransId="{CE3C9AD9-12DE-4B30-86F1-DDFFEA66FCEA}"/>
    <dgm:cxn modelId="{FEF33398-4708-4AEF-9471-C657CFA8C99F}" srcId="{D0D652CF-D59A-439E-A0FA-04E06A9AB18C}" destId="{17FDF1EB-DAB1-4906-A2BD-E51FF0E7565B}" srcOrd="5" destOrd="0" parTransId="{8665BF76-7800-400D-B72C-0CF9A47DBD73}" sibTransId="{16772919-458C-45FF-A17A-3E246E74DF2C}"/>
    <dgm:cxn modelId="{142C8613-513B-4C36-A43C-4597A013C11E}" type="presOf" srcId="{F31448A1-05BA-49EB-92E4-5F4994A71450}" destId="{1872B498-49E8-412F-A597-CBB215D4DCD7}" srcOrd="0" destOrd="0" presId="urn:microsoft.com/office/officeart/2005/8/layout/pyramid4"/>
    <dgm:cxn modelId="{B07D9370-0EBA-434A-9450-C7800CEDCBCD}" type="presOf" srcId="{931B3357-3C76-4BDD-A065-CBAC7639FE3F}" destId="{669AFE7E-DA4B-4DFD-A77A-BC2CB7012F21}" srcOrd="0" destOrd="0" presId="urn:microsoft.com/office/officeart/2005/8/layout/pyramid4"/>
    <dgm:cxn modelId="{6E953B01-4AB4-4351-8155-ABB9500736FD}" srcId="{D0D652CF-D59A-439E-A0FA-04E06A9AB18C}" destId="{931B3357-3C76-4BDD-A065-CBAC7639FE3F}" srcOrd="7" destOrd="0" parTransId="{20384750-10CC-4F20-B79E-96D77F7A545E}" sibTransId="{7B1C86A2-F862-416C-82F7-05D1743B499A}"/>
    <dgm:cxn modelId="{BB1DBFF4-40EE-415B-BF62-5FF43032082F}" type="presOf" srcId="{17FDF1EB-DAB1-4906-A2BD-E51FF0E7565B}" destId="{A1621318-7FD5-4088-80CE-19E9163A9CDD}" srcOrd="0" destOrd="0" presId="urn:microsoft.com/office/officeart/2005/8/layout/pyramid4"/>
    <dgm:cxn modelId="{83BE8443-2332-4569-93EB-B31BD5CFDA60}" type="presOf" srcId="{34711FD3-03C5-4F57-9FB8-205456C25791}" destId="{8B7F070D-C542-4A42-AB90-5C060171E5E3}" srcOrd="0" destOrd="0" presId="urn:microsoft.com/office/officeart/2005/8/layout/pyramid4"/>
    <dgm:cxn modelId="{97288594-6EEB-4E50-89C3-9D36FC422FD4}" type="presOf" srcId="{F874C602-54F8-499F-8CFF-39F36F6BA89D}" destId="{5B06F7A2-8625-4B74-9AAE-F0BF07810663}" srcOrd="0" destOrd="0" presId="urn:microsoft.com/office/officeart/2005/8/layout/pyramid4"/>
    <dgm:cxn modelId="{869977DE-4E3A-4232-B4E5-D099B75F6C86}" srcId="{D0D652CF-D59A-439E-A0FA-04E06A9AB18C}" destId="{0E5C0E29-4CAB-455C-B553-C318A79CC47A}" srcOrd="4" destOrd="0" parTransId="{4E35649C-7487-46AB-9A18-0E8441D56877}" sibTransId="{B4CD8CC7-9E5C-4D1D-BBE9-33919B6C5048}"/>
    <dgm:cxn modelId="{ED0A7FAC-0234-4835-B3E1-0D431CC78FD1}" srcId="{D0D652CF-D59A-439E-A0FA-04E06A9AB18C}" destId="{3B495B38-C53F-44D7-8419-7813CCFF6022}" srcOrd="8" destOrd="0" parTransId="{149676EA-1C50-4C97-AE32-EEFC1B372D75}" sibTransId="{88F22333-A930-432F-A22E-2F2DD08CC68A}"/>
    <dgm:cxn modelId="{70E23911-DEB6-49E2-B55A-FE941F03074F}" srcId="{D0D652CF-D59A-439E-A0FA-04E06A9AB18C}" destId="{F874C602-54F8-499F-8CFF-39F36F6BA89D}" srcOrd="6" destOrd="0" parTransId="{BB538C40-9141-491C-84A0-97FA442C6E2F}" sibTransId="{69D1C3EE-1255-4220-A7BC-0D137CD50F1D}"/>
    <dgm:cxn modelId="{3609EDD1-44CE-4113-A3A3-BC004AC58FA1}" type="presParOf" srcId="{EDD15229-F31C-427C-ADFA-BD658C3AA445}" destId="{1872B498-49E8-412F-A597-CBB215D4DCD7}" srcOrd="0" destOrd="0" presId="urn:microsoft.com/office/officeart/2005/8/layout/pyramid4"/>
    <dgm:cxn modelId="{9D152867-F770-4A98-B650-EB4E58712D89}" type="presParOf" srcId="{EDD15229-F31C-427C-ADFA-BD658C3AA445}" destId="{8B7F070D-C542-4A42-AB90-5C060171E5E3}" srcOrd="1" destOrd="0" presId="urn:microsoft.com/office/officeart/2005/8/layout/pyramid4"/>
    <dgm:cxn modelId="{E51E2B88-B9FE-49AB-806C-96EE1FC5B58F}" type="presParOf" srcId="{EDD15229-F31C-427C-ADFA-BD658C3AA445}" destId="{83A95D5E-6694-476A-92CF-A88C82C49235}" srcOrd="2" destOrd="0" presId="urn:microsoft.com/office/officeart/2005/8/layout/pyramid4"/>
    <dgm:cxn modelId="{5E38FFD2-69A1-4C25-A239-FC385C5FB3A4}" type="presParOf" srcId="{EDD15229-F31C-427C-ADFA-BD658C3AA445}" destId="{057D7DB8-E9D8-4138-AA80-6D7D15E79D40}" srcOrd="3" destOrd="0" presId="urn:microsoft.com/office/officeart/2005/8/layout/pyramid4"/>
    <dgm:cxn modelId="{60A90603-1D28-4AD4-8288-5252FBA1DCAA}" type="presParOf" srcId="{EDD15229-F31C-427C-ADFA-BD658C3AA445}" destId="{AD7DDE9E-D5FB-417E-93F6-C69CFF6E5B6D}" srcOrd="4" destOrd="0" presId="urn:microsoft.com/office/officeart/2005/8/layout/pyramid4"/>
    <dgm:cxn modelId="{8D704055-1182-41AA-9694-2EE6D6BBF3C3}" type="presParOf" srcId="{EDD15229-F31C-427C-ADFA-BD658C3AA445}" destId="{A1621318-7FD5-4088-80CE-19E9163A9CDD}" srcOrd="5" destOrd="0" presId="urn:microsoft.com/office/officeart/2005/8/layout/pyramid4"/>
    <dgm:cxn modelId="{3A260F73-A884-4240-8BD1-1C0309DA170F}" type="presParOf" srcId="{EDD15229-F31C-427C-ADFA-BD658C3AA445}" destId="{5B06F7A2-8625-4B74-9AAE-F0BF07810663}" srcOrd="6" destOrd="0" presId="urn:microsoft.com/office/officeart/2005/8/layout/pyramid4"/>
    <dgm:cxn modelId="{A89050C0-307D-45E6-B56F-3DE82E038EFB}" type="presParOf" srcId="{EDD15229-F31C-427C-ADFA-BD658C3AA445}" destId="{669AFE7E-DA4B-4DFD-A77A-BC2CB7012F21}" srcOrd="7" destOrd="0" presId="urn:microsoft.com/office/officeart/2005/8/layout/pyramid4"/>
    <dgm:cxn modelId="{9EEF00B2-E2BB-4EDE-A578-018DB02077D6}" type="presParOf" srcId="{EDD15229-F31C-427C-ADFA-BD658C3AA445}" destId="{E0255B53-D7BD-4CC1-8B3F-01D3CCB83ACC}" srcOrd="8"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527170-2771-40CD-9607-58386D70D65E}" type="doc">
      <dgm:prSet loTypeId="urn:microsoft.com/office/officeart/2005/8/layout/target1" loCatId="relationship" qsTypeId="urn:microsoft.com/office/officeart/2005/8/quickstyle/simple1" qsCatId="simple" csTypeId="urn:microsoft.com/office/officeart/2005/8/colors/colorful1" csCatId="colorful" phldr="1"/>
      <dgm:spPr/>
      <dgm:t>
        <a:bodyPr/>
        <a:lstStyle/>
        <a:p>
          <a:endParaRPr lang="en-US"/>
        </a:p>
      </dgm:t>
    </dgm:pt>
    <dgm:pt modelId="{853A749D-70E2-4585-8E11-22B202446BAD}">
      <dgm:prSet/>
      <dgm:spPr/>
      <dgm:t>
        <a:bodyPr/>
        <a:lstStyle/>
        <a:p>
          <a:pPr rtl="0"/>
          <a:endParaRPr lang="en-US"/>
        </a:p>
      </dgm:t>
    </dgm:pt>
    <dgm:pt modelId="{0C8A9A80-352D-4E26-897A-FBC7605207C7}" type="parTrans" cxnId="{9B64112B-17F7-4A18-A40F-90A5B6EC38EF}">
      <dgm:prSet/>
      <dgm:spPr/>
      <dgm:t>
        <a:bodyPr/>
        <a:lstStyle/>
        <a:p>
          <a:endParaRPr lang="en-US"/>
        </a:p>
      </dgm:t>
    </dgm:pt>
    <dgm:pt modelId="{365F8A0C-6FFC-4414-8DA6-BE18C6B8D317}" type="sibTrans" cxnId="{9B64112B-17F7-4A18-A40F-90A5B6EC38EF}">
      <dgm:prSet/>
      <dgm:spPr/>
      <dgm:t>
        <a:bodyPr/>
        <a:lstStyle/>
        <a:p>
          <a:endParaRPr lang="en-US"/>
        </a:p>
      </dgm:t>
    </dgm:pt>
    <dgm:pt modelId="{00B39DB4-0917-4EB9-8961-D50EA4E18A5C}">
      <dgm:prSet/>
      <dgm:spPr/>
      <dgm:t>
        <a:bodyPr/>
        <a:lstStyle/>
        <a:p>
          <a:pPr rtl="0"/>
          <a:r>
            <a:rPr lang="es-ES" dirty="0" smtClean="0"/>
            <a:t>SEGÚN DANIEL CASSANY  "APRENDER LENGUA SIGNIFICA APRENDER A USARLA, A COMUNICARSE O, SI YA SE DOMINA ALGO, APRENDER A COMUNICARSE MEJOR Y EN SITUACIONES MÁS COMPLEJAS”.</a:t>
          </a:r>
          <a:endParaRPr lang="en-US" dirty="0"/>
        </a:p>
      </dgm:t>
    </dgm:pt>
    <dgm:pt modelId="{DFB9BB70-4546-4391-9651-C50085196DB4}" type="parTrans" cxnId="{BE7916A7-4A78-4BF4-98BA-430C7AE5590B}">
      <dgm:prSet/>
      <dgm:spPr/>
      <dgm:t>
        <a:bodyPr/>
        <a:lstStyle/>
        <a:p>
          <a:endParaRPr lang="en-US"/>
        </a:p>
      </dgm:t>
    </dgm:pt>
    <dgm:pt modelId="{EAD116EA-1F06-4411-88F6-6063A27D675F}" type="sibTrans" cxnId="{BE7916A7-4A78-4BF4-98BA-430C7AE5590B}">
      <dgm:prSet/>
      <dgm:spPr/>
      <dgm:t>
        <a:bodyPr/>
        <a:lstStyle/>
        <a:p>
          <a:endParaRPr lang="en-US"/>
        </a:p>
      </dgm:t>
    </dgm:pt>
    <dgm:pt modelId="{2041D4A8-1055-4D95-9F0D-AA3D5A636E89}" type="pres">
      <dgm:prSet presAssocID="{0C527170-2771-40CD-9607-58386D70D65E}" presName="composite" presStyleCnt="0">
        <dgm:presLayoutVars>
          <dgm:chMax val="5"/>
          <dgm:dir/>
          <dgm:resizeHandles val="exact"/>
        </dgm:presLayoutVars>
      </dgm:prSet>
      <dgm:spPr/>
    </dgm:pt>
    <dgm:pt modelId="{71495801-BF04-4727-95BA-89F59B8783EC}" type="pres">
      <dgm:prSet presAssocID="{853A749D-70E2-4585-8E11-22B202446BAD}" presName="circle1" presStyleLbl="lnNode1" presStyleIdx="0" presStyleCnt="2"/>
      <dgm:spPr/>
    </dgm:pt>
    <dgm:pt modelId="{3D601565-24EF-48DB-8ADF-C965C8093581}" type="pres">
      <dgm:prSet presAssocID="{853A749D-70E2-4585-8E11-22B202446BAD}" presName="text1" presStyleLbl="revTx" presStyleIdx="0" presStyleCnt="2">
        <dgm:presLayoutVars>
          <dgm:bulletEnabled val="1"/>
        </dgm:presLayoutVars>
      </dgm:prSet>
      <dgm:spPr/>
    </dgm:pt>
    <dgm:pt modelId="{3EABC09B-BD02-41A5-94E3-A7D07490D2CF}" type="pres">
      <dgm:prSet presAssocID="{853A749D-70E2-4585-8E11-22B202446BAD}" presName="line1" presStyleLbl="callout" presStyleIdx="0" presStyleCnt="4"/>
      <dgm:spPr/>
    </dgm:pt>
    <dgm:pt modelId="{ADBB0ACD-D09D-4610-A733-238386A207EF}" type="pres">
      <dgm:prSet presAssocID="{853A749D-70E2-4585-8E11-22B202446BAD}" presName="d1" presStyleLbl="callout" presStyleIdx="1" presStyleCnt="4"/>
      <dgm:spPr/>
    </dgm:pt>
    <dgm:pt modelId="{0493DAB8-13CD-43AE-8505-FADB5BCB2109}" type="pres">
      <dgm:prSet presAssocID="{00B39DB4-0917-4EB9-8961-D50EA4E18A5C}" presName="circle2" presStyleLbl="lnNode1" presStyleIdx="1" presStyleCnt="2" custScaleX="60417" custScaleY="43181"/>
      <dgm:spPr/>
    </dgm:pt>
    <dgm:pt modelId="{D95D4A37-111F-4691-ACDB-D2475625D868}" type="pres">
      <dgm:prSet presAssocID="{00B39DB4-0917-4EB9-8961-D50EA4E18A5C}" presName="text2" presStyleLbl="revTx" presStyleIdx="1" presStyleCnt="2" custScaleY="194546">
        <dgm:presLayoutVars>
          <dgm:bulletEnabled val="1"/>
        </dgm:presLayoutVars>
      </dgm:prSet>
      <dgm:spPr/>
    </dgm:pt>
    <dgm:pt modelId="{50C8C49D-4B1D-4989-A6FB-F7D7CBD00D59}" type="pres">
      <dgm:prSet presAssocID="{00B39DB4-0917-4EB9-8961-D50EA4E18A5C}" presName="line2" presStyleLbl="callout" presStyleIdx="2" presStyleCnt="4"/>
      <dgm:spPr/>
    </dgm:pt>
    <dgm:pt modelId="{A053CAFE-3EC3-455B-A72D-2F8610BD639D}" type="pres">
      <dgm:prSet presAssocID="{00B39DB4-0917-4EB9-8961-D50EA4E18A5C}" presName="d2" presStyleLbl="callout" presStyleIdx="3" presStyleCnt="4"/>
      <dgm:spPr/>
    </dgm:pt>
  </dgm:ptLst>
  <dgm:cxnLst>
    <dgm:cxn modelId="{55AD809F-D3C0-4B55-A43B-F41C0F99B4CB}" type="presOf" srcId="{00B39DB4-0917-4EB9-8961-D50EA4E18A5C}" destId="{D95D4A37-111F-4691-ACDB-D2475625D868}" srcOrd="0" destOrd="0" presId="urn:microsoft.com/office/officeart/2005/8/layout/target1"/>
    <dgm:cxn modelId="{BE7916A7-4A78-4BF4-98BA-430C7AE5590B}" srcId="{0C527170-2771-40CD-9607-58386D70D65E}" destId="{00B39DB4-0917-4EB9-8961-D50EA4E18A5C}" srcOrd="1" destOrd="0" parTransId="{DFB9BB70-4546-4391-9651-C50085196DB4}" sibTransId="{EAD116EA-1F06-4411-88F6-6063A27D675F}"/>
    <dgm:cxn modelId="{6CC244F5-A8BE-4ED4-A980-D3C412261FF2}" type="presOf" srcId="{853A749D-70E2-4585-8E11-22B202446BAD}" destId="{3D601565-24EF-48DB-8ADF-C965C8093581}" srcOrd="0" destOrd="0" presId="urn:microsoft.com/office/officeart/2005/8/layout/target1"/>
    <dgm:cxn modelId="{9B64112B-17F7-4A18-A40F-90A5B6EC38EF}" srcId="{0C527170-2771-40CD-9607-58386D70D65E}" destId="{853A749D-70E2-4585-8E11-22B202446BAD}" srcOrd="0" destOrd="0" parTransId="{0C8A9A80-352D-4E26-897A-FBC7605207C7}" sibTransId="{365F8A0C-6FFC-4414-8DA6-BE18C6B8D317}"/>
    <dgm:cxn modelId="{427D51D7-25A7-46A9-9BBD-F69331522AB6}" type="presOf" srcId="{0C527170-2771-40CD-9607-58386D70D65E}" destId="{2041D4A8-1055-4D95-9F0D-AA3D5A636E89}" srcOrd="0" destOrd="0" presId="urn:microsoft.com/office/officeart/2005/8/layout/target1"/>
    <dgm:cxn modelId="{049E5C85-3991-4886-AB50-FD36043EBBB2}" type="presParOf" srcId="{2041D4A8-1055-4D95-9F0D-AA3D5A636E89}" destId="{71495801-BF04-4727-95BA-89F59B8783EC}" srcOrd="0" destOrd="0" presId="urn:microsoft.com/office/officeart/2005/8/layout/target1"/>
    <dgm:cxn modelId="{6370C104-4AC9-47F6-8DA6-5ABD6DDF5D51}" type="presParOf" srcId="{2041D4A8-1055-4D95-9F0D-AA3D5A636E89}" destId="{3D601565-24EF-48DB-8ADF-C965C8093581}" srcOrd="1" destOrd="0" presId="urn:microsoft.com/office/officeart/2005/8/layout/target1"/>
    <dgm:cxn modelId="{3BB94B82-5264-4055-916A-7B729CD8CE4B}" type="presParOf" srcId="{2041D4A8-1055-4D95-9F0D-AA3D5A636E89}" destId="{3EABC09B-BD02-41A5-94E3-A7D07490D2CF}" srcOrd="2" destOrd="0" presId="urn:microsoft.com/office/officeart/2005/8/layout/target1"/>
    <dgm:cxn modelId="{810F3091-140A-4CC3-902A-DED6A617A3BE}" type="presParOf" srcId="{2041D4A8-1055-4D95-9F0D-AA3D5A636E89}" destId="{ADBB0ACD-D09D-4610-A733-238386A207EF}" srcOrd="3" destOrd="0" presId="urn:microsoft.com/office/officeart/2005/8/layout/target1"/>
    <dgm:cxn modelId="{78006A01-E37F-45B4-B8DA-EBF3A02ED802}" type="presParOf" srcId="{2041D4A8-1055-4D95-9F0D-AA3D5A636E89}" destId="{0493DAB8-13CD-43AE-8505-FADB5BCB2109}" srcOrd="4" destOrd="0" presId="urn:microsoft.com/office/officeart/2005/8/layout/target1"/>
    <dgm:cxn modelId="{9E0C1B46-2EBD-485F-9D7E-608FAEAC8B92}" type="presParOf" srcId="{2041D4A8-1055-4D95-9F0D-AA3D5A636E89}" destId="{D95D4A37-111F-4691-ACDB-D2475625D868}" srcOrd="5" destOrd="0" presId="urn:microsoft.com/office/officeart/2005/8/layout/target1"/>
    <dgm:cxn modelId="{09D8F3D7-D8A7-4943-B080-9B5029FEB090}" type="presParOf" srcId="{2041D4A8-1055-4D95-9F0D-AA3D5A636E89}" destId="{50C8C49D-4B1D-4989-A6FB-F7D7CBD00D59}" srcOrd="6" destOrd="0" presId="urn:microsoft.com/office/officeart/2005/8/layout/target1"/>
    <dgm:cxn modelId="{1EFFD68D-DB6E-4BF7-A050-603BBD4B4A6E}" type="presParOf" srcId="{2041D4A8-1055-4D95-9F0D-AA3D5A636E89}" destId="{A053CAFE-3EC3-455B-A72D-2F8610BD639D}" srcOrd="7"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A6B645-9094-4229-99A3-93418B8C5B38}" type="doc">
      <dgm:prSet loTypeId="urn:microsoft.com/office/officeart/2005/8/layout/orgChart1" loCatId="hierarchy" qsTypeId="urn:microsoft.com/office/officeart/2005/8/quickstyle/simple1" qsCatId="simple" csTypeId="urn:microsoft.com/office/officeart/2005/8/colors/colorful4" csCatId="colorful"/>
      <dgm:spPr/>
      <dgm:t>
        <a:bodyPr/>
        <a:lstStyle/>
        <a:p>
          <a:endParaRPr lang="en-US"/>
        </a:p>
      </dgm:t>
    </dgm:pt>
    <dgm:pt modelId="{845F1550-E4DB-414D-B972-D11AD9FA4E5A}">
      <dgm:prSet/>
      <dgm:spPr/>
      <dgm:t>
        <a:bodyPr/>
        <a:lstStyle/>
        <a:p>
          <a:pPr rtl="0"/>
          <a:r>
            <a:rPr lang="es-ES" smtClean="0"/>
            <a:t>DESARROLLO DE MACRODESTREZAS </a:t>
          </a:r>
          <a:endParaRPr lang="en-US"/>
        </a:p>
      </dgm:t>
    </dgm:pt>
    <dgm:pt modelId="{B3A4141F-E1EC-4815-A930-FCC8373B9281}" type="parTrans" cxnId="{9A11B74D-E87A-4D71-977A-A36584A2ABC6}">
      <dgm:prSet/>
      <dgm:spPr/>
      <dgm:t>
        <a:bodyPr/>
        <a:lstStyle/>
        <a:p>
          <a:endParaRPr lang="en-US"/>
        </a:p>
      </dgm:t>
    </dgm:pt>
    <dgm:pt modelId="{E0CBE6F4-82C9-4AAD-9C98-AFBD24BEB724}" type="sibTrans" cxnId="{9A11B74D-E87A-4D71-977A-A36584A2ABC6}">
      <dgm:prSet/>
      <dgm:spPr/>
      <dgm:t>
        <a:bodyPr/>
        <a:lstStyle/>
        <a:p>
          <a:endParaRPr lang="en-US"/>
        </a:p>
      </dgm:t>
    </dgm:pt>
    <dgm:pt modelId="{7722B200-4776-4B82-AA5F-15C2EB195FE6}">
      <dgm:prSet/>
      <dgm:spPr/>
      <dgm:t>
        <a:bodyPr/>
        <a:lstStyle/>
        <a:p>
          <a:pPr rtl="0"/>
          <a:r>
            <a:rPr lang="es-ES" smtClean="0"/>
            <a:t>QUE SON HABILIDADES QUE SE TRABAJAN SIGUIENDO UN PROCESO, PARA COMPRENDER Y PRODUCIR EFICAZMENTE MENSAJES. </a:t>
          </a:r>
          <a:endParaRPr lang="en-US"/>
        </a:p>
      </dgm:t>
    </dgm:pt>
    <dgm:pt modelId="{541F807F-1ED4-41AF-9581-3AFCE7AB118F}" type="parTrans" cxnId="{78702197-BCDE-4D9D-9F27-B797108D4F0A}">
      <dgm:prSet/>
      <dgm:spPr/>
      <dgm:t>
        <a:bodyPr/>
        <a:lstStyle/>
        <a:p>
          <a:endParaRPr lang="en-US"/>
        </a:p>
      </dgm:t>
    </dgm:pt>
    <dgm:pt modelId="{65CECE69-5049-41B9-A202-A0FBBAA9FB1C}" type="sibTrans" cxnId="{78702197-BCDE-4D9D-9F27-B797108D4F0A}">
      <dgm:prSet/>
      <dgm:spPr/>
      <dgm:t>
        <a:bodyPr/>
        <a:lstStyle/>
        <a:p>
          <a:endParaRPr lang="en-US"/>
        </a:p>
      </dgm:t>
    </dgm:pt>
    <dgm:pt modelId="{5FEC1068-4476-41DE-8F5A-95A1F116AC4A}">
      <dgm:prSet/>
      <dgm:spPr/>
      <dgm:t>
        <a:bodyPr/>
        <a:lstStyle/>
        <a:p>
          <a:pPr rtl="0"/>
          <a:r>
            <a:rPr lang="es-ES" smtClean="0"/>
            <a:t>HABLAR, ESCUCHAR, LEER Y ESCRIBIR TEXTOS COMPLETOS EN SITUACIONES COMUNICATIVAS REALES </a:t>
          </a:r>
          <a:endParaRPr lang="en-US"/>
        </a:p>
      </dgm:t>
    </dgm:pt>
    <dgm:pt modelId="{9FFFF5D1-FC5B-4228-A3A9-EA40F0AEADC4}" type="parTrans" cxnId="{FF3A82F0-689C-4895-88A0-9D96733E8884}">
      <dgm:prSet/>
      <dgm:spPr/>
      <dgm:t>
        <a:bodyPr/>
        <a:lstStyle/>
        <a:p>
          <a:endParaRPr lang="en-US"/>
        </a:p>
      </dgm:t>
    </dgm:pt>
    <dgm:pt modelId="{254E814D-BCD1-4B67-A2F9-9CC3E5C720E4}" type="sibTrans" cxnId="{FF3A82F0-689C-4895-88A0-9D96733E8884}">
      <dgm:prSet/>
      <dgm:spPr/>
      <dgm:t>
        <a:bodyPr/>
        <a:lstStyle/>
        <a:p>
          <a:endParaRPr lang="en-US"/>
        </a:p>
      </dgm:t>
    </dgm:pt>
    <dgm:pt modelId="{6A71D34B-696E-4A72-8134-05D802E46F42}">
      <dgm:prSet/>
      <dgm:spPr/>
      <dgm:t>
        <a:bodyPr/>
        <a:lstStyle/>
        <a:p>
          <a:pPr rtl="0"/>
          <a:r>
            <a:rPr lang="es-ES" smtClean="0"/>
            <a:t>EL PROFESOR DEJARÁ QUE LOS ALUMNOS SEAN LOS PROPIOS HACEDORES DE SU LENGUAJE”</a:t>
          </a:r>
          <a:endParaRPr lang="en-US"/>
        </a:p>
      </dgm:t>
    </dgm:pt>
    <dgm:pt modelId="{A993932A-E815-4A1E-89B5-B6D57760B3EF}" type="parTrans" cxnId="{03AB388E-583D-4DD2-AB2C-CC8165470F57}">
      <dgm:prSet/>
      <dgm:spPr/>
      <dgm:t>
        <a:bodyPr/>
        <a:lstStyle/>
        <a:p>
          <a:endParaRPr lang="en-US"/>
        </a:p>
      </dgm:t>
    </dgm:pt>
    <dgm:pt modelId="{8442DCCA-E328-44DA-984D-0E0ABE6AFB3B}" type="sibTrans" cxnId="{03AB388E-583D-4DD2-AB2C-CC8165470F57}">
      <dgm:prSet/>
      <dgm:spPr/>
      <dgm:t>
        <a:bodyPr/>
        <a:lstStyle/>
        <a:p>
          <a:endParaRPr lang="en-US"/>
        </a:p>
      </dgm:t>
    </dgm:pt>
    <dgm:pt modelId="{E83186C8-5F6E-4C3E-AF12-3E695BFE15F0}">
      <dgm:prSet/>
      <dgm:spPr/>
      <dgm:t>
        <a:bodyPr/>
        <a:lstStyle/>
        <a:p>
          <a:pPr rtl="0"/>
          <a:r>
            <a:rPr lang="es-ES" smtClean="0"/>
            <a:t>DEBEMOS SABER QUE EL NIÑO VIENE CON SU LENGUA, QUE CONFRONTA CON LA DE OTROS, </a:t>
          </a:r>
          <a:endParaRPr lang="en-US"/>
        </a:p>
      </dgm:t>
    </dgm:pt>
    <dgm:pt modelId="{420055CD-25E6-4DCE-9869-1F329487A4AA}" type="parTrans" cxnId="{8344BD64-0796-4AC6-B755-731296B47D1F}">
      <dgm:prSet/>
      <dgm:spPr/>
      <dgm:t>
        <a:bodyPr/>
        <a:lstStyle/>
        <a:p>
          <a:endParaRPr lang="en-US"/>
        </a:p>
      </dgm:t>
    </dgm:pt>
    <dgm:pt modelId="{A23835FB-CF23-4609-B830-3308C188EBFE}" type="sibTrans" cxnId="{8344BD64-0796-4AC6-B755-731296B47D1F}">
      <dgm:prSet/>
      <dgm:spPr/>
      <dgm:t>
        <a:bodyPr/>
        <a:lstStyle/>
        <a:p>
          <a:endParaRPr lang="en-US"/>
        </a:p>
      </dgm:t>
    </dgm:pt>
    <dgm:pt modelId="{D30195BD-C5DA-4BDC-9157-EE417952032D}">
      <dgm:prSet/>
      <dgm:spPr/>
      <dgm:t>
        <a:bodyPr/>
        <a:lstStyle/>
        <a:p>
          <a:pPr rtl="0"/>
          <a:r>
            <a:rPr lang="es-ES" smtClean="0"/>
            <a:t>FAVORECER UNA ENSEÑANZA MÁS CENTRADA EN EL ALUMNO</a:t>
          </a:r>
          <a:endParaRPr lang="en-US"/>
        </a:p>
      </dgm:t>
    </dgm:pt>
    <dgm:pt modelId="{6CC55482-66E2-4DB3-9832-82BCE8E18EBC}" type="parTrans" cxnId="{0E8AE76E-CEC2-44B5-9D92-028560A10E9E}">
      <dgm:prSet/>
      <dgm:spPr/>
      <dgm:t>
        <a:bodyPr/>
        <a:lstStyle/>
        <a:p>
          <a:endParaRPr lang="en-US"/>
        </a:p>
      </dgm:t>
    </dgm:pt>
    <dgm:pt modelId="{E79C4869-2AF7-4584-9DA6-64952C2693A4}" type="sibTrans" cxnId="{0E8AE76E-CEC2-44B5-9D92-028560A10E9E}">
      <dgm:prSet/>
      <dgm:spPr/>
      <dgm:t>
        <a:bodyPr/>
        <a:lstStyle/>
        <a:p>
          <a:endParaRPr lang="en-US"/>
        </a:p>
      </dgm:t>
    </dgm:pt>
    <dgm:pt modelId="{4EDC633B-49E7-4738-A936-EE4BD2AB2EB6}" type="pres">
      <dgm:prSet presAssocID="{7FA6B645-9094-4229-99A3-93418B8C5B38}" presName="hierChild1" presStyleCnt="0">
        <dgm:presLayoutVars>
          <dgm:orgChart val="1"/>
          <dgm:chPref val="1"/>
          <dgm:dir/>
          <dgm:animOne val="branch"/>
          <dgm:animLvl val="lvl"/>
          <dgm:resizeHandles/>
        </dgm:presLayoutVars>
      </dgm:prSet>
      <dgm:spPr/>
    </dgm:pt>
    <dgm:pt modelId="{AC48D155-64A8-4ABF-BB28-40DC9679D44B}" type="pres">
      <dgm:prSet presAssocID="{845F1550-E4DB-414D-B972-D11AD9FA4E5A}" presName="hierRoot1" presStyleCnt="0">
        <dgm:presLayoutVars>
          <dgm:hierBranch val="init"/>
        </dgm:presLayoutVars>
      </dgm:prSet>
      <dgm:spPr/>
    </dgm:pt>
    <dgm:pt modelId="{CB1E8C9E-F316-4987-88CC-6DF14CF7F4D7}" type="pres">
      <dgm:prSet presAssocID="{845F1550-E4DB-414D-B972-D11AD9FA4E5A}" presName="rootComposite1" presStyleCnt="0"/>
      <dgm:spPr/>
    </dgm:pt>
    <dgm:pt modelId="{0B8009E3-A13E-4996-BE68-EF2545D7A665}" type="pres">
      <dgm:prSet presAssocID="{845F1550-E4DB-414D-B972-D11AD9FA4E5A}" presName="rootText1" presStyleLbl="node0" presStyleIdx="0" presStyleCnt="3">
        <dgm:presLayoutVars>
          <dgm:chPref val="3"/>
        </dgm:presLayoutVars>
      </dgm:prSet>
      <dgm:spPr/>
    </dgm:pt>
    <dgm:pt modelId="{097E7C50-3591-4890-9847-D8A9FACB08BF}" type="pres">
      <dgm:prSet presAssocID="{845F1550-E4DB-414D-B972-D11AD9FA4E5A}" presName="rootConnector1" presStyleLbl="node1" presStyleIdx="0" presStyleCnt="0"/>
      <dgm:spPr/>
    </dgm:pt>
    <dgm:pt modelId="{D1AD16E7-B87F-4829-A71C-9D53700E67CA}" type="pres">
      <dgm:prSet presAssocID="{845F1550-E4DB-414D-B972-D11AD9FA4E5A}" presName="hierChild2" presStyleCnt="0"/>
      <dgm:spPr/>
    </dgm:pt>
    <dgm:pt modelId="{B4943863-D7F1-4A95-BCA4-EA1676713A44}" type="pres">
      <dgm:prSet presAssocID="{845F1550-E4DB-414D-B972-D11AD9FA4E5A}" presName="hierChild3" presStyleCnt="0"/>
      <dgm:spPr/>
    </dgm:pt>
    <dgm:pt modelId="{6A21E03F-AD79-4047-BB79-4AA21BDA2035}" type="pres">
      <dgm:prSet presAssocID="{7722B200-4776-4B82-AA5F-15C2EB195FE6}" presName="hierRoot1" presStyleCnt="0">
        <dgm:presLayoutVars>
          <dgm:hierBranch val="init"/>
        </dgm:presLayoutVars>
      </dgm:prSet>
      <dgm:spPr/>
    </dgm:pt>
    <dgm:pt modelId="{EEB13345-3CD4-4DD5-A4CB-9EE57D453449}" type="pres">
      <dgm:prSet presAssocID="{7722B200-4776-4B82-AA5F-15C2EB195FE6}" presName="rootComposite1" presStyleCnt="0"/>
      <dgm:spPr/>
    </dgm:pt>
    <dgm:pt modelId="{92F4F847-E575-4965-AC49-1D9C8A85B749}" type="pres">
      <dgm:prSet presAssocID="{7722B200-4776-4B82-AA5F-15C2EB195FE6}" presName="rootText1" presStyleLbl="node0" presStyleIdx="1" presStyleCnt="3">
        <dgm:presLayoutVars>
          <dgm:chPref val="3"/>
        </dgm:presLayoutVars>
      </dgm:prSet>
      <dgm:spPr/>
    </dgm:pt>
    <dgm:pt modelId="{D7294A33-A67D-481B-B803-110D11C09607}" type="pres">
      <dgm:prSet presAssocID="{7722B200-4776-4B82-AA5F-15C2EB195FE6}" presName="rootConnector1" presStyleLbl="node1" presStyleIdx="0" presStyleCnt="0"/>
      <dgm:spPr/>
    </dgm:pt>
    <dgm:pt modelId="{1EF6C685-B304-4A50-904B-E0667C09A43E}" type="pres">
      <dgm:prSet presAssocID="{7722B200-4776-4B82-AA5F-15C2EB195FE6}" presName="hierChild2" presStyleCnt="0"/>
      <dgm:spPr/>
    </dgm:pt>
    <dgm:pt modelId="{A8192AAA-F742-48EB-AA20-46BADA2C7640}" type="pres">
      <dgm:prSet presAssocID="{7722B200-4776-4B82-AA5F-15C2EB195FE6}" presName="hierChild3" presStyleCnt="0"/>
      <dgm:spPr/>
    </dgm:pt>
    <dgm:pt modelId="{732154FD-42C1-4AC9-8FCC-0430318EB7F5}" type="pres">
      <dgm:prSet presAssocID="{5FEC1068-4476-41DE-8F5A-95A1F116AC4A}" presName="hierRoot1" presStyleCnt="0">
        <dgm:presLayoutVars>
          <dgm:hierBranch val="init"/>
        </dgm:presLayoutVars>
      </dgm:prSet>
      <dgm:spPr/>
    </dgm:pt>
    <dgm:pt modelId="{7058D359-2265-4A05-9F6D-D84ADC35E276}" type="pres">
      <dgm:prSet presAssocID="{5FEC1068-4476-41DE-8F5A-95A1F116AC4A}" presName="rootComposite1" presStyleCnt="0"/>
      <dgm:spPr/>
    </dgm:pt>
    <dgm:pt modelId="{1A77A096-40EB-4236-9605-53D279FCEBFB}" type="pres">
      <dgm:prSet presAssocID="{5FEC1068-4476-41DE-8F5A-95A1F116AC4A}" presName="rootText1" presStyleLbl="node0" presStyleIdx="2" presStyleCnt="3">
        <dgm:presLayoutVars>
          <dgm:chPref val="3"/>
        </dgm:presLayoutVars>
      </dgm:prSet>
      <dgm:spPr/>
    </dgm:pt>
    <dgm:pt modelId="{32AF4BBB-236C-41F9-BA58-7890CEBA352C}" type="pres">
      <dgm:prSet presAssocID="{5FEC1068-4476-41DE-8F5A-95A1F116AC4A}" presName="rootConnector1" presStyleLbl="node1" presStyleIdx="0" presStyleCnt="0"/>
      <dgm:spPr/>
    </dgm:pt>
    <dgm:pt modelId="{BAA727FC-6CF5-4267-B420-3D0AA3FCBBD1}" type="pres">
      <dgm:prSet presAssocID="{5FEC1068-4476-41DE-8F5A-95A1F116AC4A}" presName="hierChild2" presStyleCnt="0"/>
      <dgm:spPr/>
    </dgm:pt>
    <dgm:pt modelId="{3CC8CF0C-0A8D-4906-9B0F-AA1B3D5C69B7}" type="pres">
      <dgm:prSet presAssocID="{A993932A-E815-4A1E-89B5-B6D57760B3EF}" presName="Name37" presStyleLbl="parChTrans1D2" presStyleIdx="0" presStyleCnt="3"/>
      <dgm:spPr/>
    </dgm:pt>
    <dgm:pt modelId="{346D285F-CCCC-4C9B-ADDE-DEFDCC0FD71F}" type="pres">
      <dgm:prSet presAssocID="{6A71D34B-696E-4A72-8134-05D802E46F42}" presName="hierRoot2" presStyleCnt="0">
        <dgm:presLayoutVars>
          <dgm:hierBranch val="init"/>
        </dgm:presLayoutVars>
      </dgm:prSet>
      <dgm:spPr/>
    </dgm:pt>
    <dgm:pt modelId="{94E5144E-2C77-4F55-932F-00EDA3E85AF4}" type="pres">
      <dgm:prSet presAssocID="{6A71D34B-696E-4A72-8134-05D802E46F42}" presName="rootComposite" presStyleCnt="0"/>
      <dgm:spPr/>
    </dgm:pt>
    <dgm:pt modelId="{0AA6310C-3E91-4A1D-968C-92EC77DCCC3E}" type="pres">
      <dgm:prSet presAssocID="{6A71D34B-696E-4A72-8134-05D802E46F42}" presName="rootText" presStyleLbl="node2" presStyleIdx="0" presStyleCnt="3">
        <dgm:presLayoutVars>
          <dgm:chPref val="3"/>
        </dgm:presLayoutVars>
      </dgm:prSet>
      <dgm:spPr/>
    </dgm:pt>
    <dgm:pt modelId="{F06A89DF-5DE2-4FED-8AA8-F521941A69F5}" type="pres">
      <dgm:prSet presAssocID="{6A71D34B-696E-4A72-8134-05D802E46F42}" presName="rootConnector" presStyleLbl="node2" presStyleIdx="0" presStyleCnt="3"/>
      <dgm:spPr/>
    </dgm:pt>
    <dgm:pt modelId="{4535DC35-5164-4D6B-95AB-0EEC44569F72}" type="pres">
      <dgm:prSet presAssocID="{6A71D34B-696E-4A72-8134-05D802E46F42}" presName="hierChild4" presStyleCnt="0"/>
      <dgm:spPr/>
    </dgm:pt>
    <dgm:pt modelId="{46B24F23-002E-4A59-BBD6-FAE77A21C5B5}" type="pres">
      <dgm:prSet presAssocID="{6A71D34B-696E-4A72-8134-05D802E46F42}" presName="hierChild5" presStyleCnt="0"/>
      <dgm:spPr/>
    </dgm:pt>
    <dgm:pt modelId="{1C59AB57-0BCB-43EA-864B-DECBF6C4F3DD}" type="pres">
      <dgm:prSet presAssocID="{420055CD-25E6-4DCE-9869-1F329487A4AA}" presName="Name37" presStyleLbl="parChTrans1D2" presStyleIdx="1" presStyleCnt="3"/>
      <dgm:spPr/>
    </dgm:pt>
    <dgm:pt modelId="{E678833E-B3BC-40DE-BC6E-6E90D5CCF178}" type="pres">
      <dgm:prSet presAssocID="{E83186C8-5F6E-4C3E-AF12-3E695BFE15F0}" presName="hierRoot2" presStyleCnt="0">
        <dgm:presLayoutVars>
          <dgm:hierBranch val="init"/>
        </dgm:presLayoutVars>
      </dgm:prSet>
      <dgm:spPr/>
    </dgm:pt>
    <dgm:pt modelId="{6FC44754-BD7C-4E7C-B491-775C8B387792}" type="pres">
      <dgm:prSet presAssocID="{E83186C8-5F6E-4C3E-AF12-3E695BFE15F0}" presName="rootComposite" presStyleCnt="0"/>
      <dgm:spPr/>
    </dgm:pt>
    <dgm:pt modelId="{7B1F48AD-CE4F-41D6-BCF0-EA5FF8021B21}" type="pres">
      <dgm:prSet presAssocID="{E83186C8-5F6E-4C3E-AF12-3E695BFE15F0}" presName="rootText" presStyleLbl="node2" presStyleIdx="1" presStyleCnt="3">
        <dgm:presLayoutVars>
          <dgm:chPref val="3"/>
        </dgm:presLayoutVars>
      </dgm:prSet>
      <dgm:spPr/>
    </dgm:pt>
    <dgm:pt modelId="{62E033D7-9ACE-448A-8424-18674CB834C4}" type="pres">
      <dgm:prSet presAssocID="{E83186C8-5F6E-4C3E-AF12-3E695BFE15F0}" presName="rootConnector" presStyleLbl="node2" presStyleIdx="1" presStyleCnt="3"/>
      <dgm:spPr/>
    </dgm:pt>
    <dgm:pt modelId="{32EBE688-91EC-4290-9800-63D1DE230B76}" type="pres">
      <dgm:prSet presAssocID="{E83186C8-5F6E-4C3E-AF12-3E695BFE15F0}" presName="hierChild4" presStyleCnt="0"/>
      <dgm:spPr/>
    </dgm:pt>
    <dgm:pt modelId="{33528D56-20C6-490E-948E-313CD21B00C1}" type="pres">
      <dgm:prSet presAssocID="{E83186C8-5F6E-4C3E-AF12-3E695BFE15F0}" presName="hierChild5" presStyleCnt="0"/>
      <dgm:spPr/>
    </dgm:pt>
    <dgm:pt modelId="{2428FB6E-9D46-4690-A153-8C3B57FD7DE8}" type="pres">
      <dgm:prSet presAssocID="{6CC55482-66E2-4DB3-9832-82BCE8E18EBC}" presName="Name37" presStyleLbl="parChTrans1D2" presStyleIdx="2" presStyleCnt="3"/>
      <dgm:spPr/>
    </dgm:pt>
    <dgm:pt modelId="{A1ADC07F-E286-4080-9B1B-77B21F132FE5}" type="pres">
      <dgm:prSet presAssocID="{D30195BD-C5DA-4BDC-9157-EE417952032D}" presName="hierRoot2" presStyleCnt="0">
        <dgm:presLayoutVars>
          <dgm:hierBranch val="init"/>
        </dgm:presLayoutVars>
      </dgm:prSet>
      <dgm:spPr/>
    </dgm:pt>
    <dgm:pt modelId="{030C0805-7BF0-4494-85CA-F41ADE770E0C}" type="pres">
      <dgm:prSet presAssocID="{D30195BD-C5DA-4BDC-9157-EE417952032D}" presName="rootComposite" presStyleCnt="0"/>
      <dgm:spPr/>
    </dgm:pt>
    <dgm:pt modelId="{079F6701-CC2F-4CBC-9A01-F6B277A2FB71}" type="pres">
      <dgm:prSet presAssocID="{D30195BD-C5DA-4BDC-9157-EE417952032D}" presName="rootText" presStyleLbl="node2" presStyleIdx="2" presStyleCnt="3">
        <dgm:presLayoutVars>
          <dgm:chPref val="3"/>
        </dgm:presLayoutVars>
      </dgm:prSet>
      <dgm:spPr/>
    </dgm:pt>
    <dgm:pt modelId="{187AF6AB-DDED-485C-B707-08BC80795C82}" type="pres">
      <dgm:prSet presAssocID="{D30195BD-C5DA-4BDC-9157-EE417952032D}" presName="rootConnector" presStyleLbl="node2" presStyleIdx="2" presStyleCnt="3"/>
      <dgm:spPr/>
    </dgm:pt>
    <dgm:pt modelId="{6E5DF486-A008-4FD7-88C2-C66849E7B5DD}" type="pres">
      <dgm:prSet presAssocID="{D30195BD-C5DA-4BDC-9157-EE417952032D}" presName="hierChild4" presStyleCnt="0"/>
      <dgm:spPr/>
    </dgm:pt>
    <dgm:pt modelId="{47F1FE81-2A68-4E2F-8C49-75C726F2B9A2}" type="pres">
      <dgm:prSet presAssocID="{D30195BD-C5DA-4BDC-9157-EE417952032D}" presName="hierChild5" presStyleCnt="0"/>
      <dgm:spPr/>
    </dgm:pt>
    <dgm:pt modelId="{8A81DF66-9D8A-41A8-A7B7-731739898003}" type="pres">
      <dgm:prSet presAssocID="{5FEC1068-4476-41DE-8F5A-95A1F116AC4A}" presName="hierChild3" presStyleCnt="0"/>
      <dgm:spPr/>
    </dgm:pt>
  </dgm:ptLst>
  <dgm:cxnLst>
    <dgm:cxn modelId="{F1BF20B2-4BB3-4903-A425-3E038000D07D}" type="presOf" srcId="{845F1550-E4DB-414D-B972-D11AD9FA4E5A}" destId="{0B8009E3-A13E-4996-BE68-EF2545D7A665}" srcOrd="0" destOrd="0" presId="urn:microsoft.com/office/officeart/2005/8/layout/orgChart1"/>
    <dgm:cxn modelId="{17C2380D-9239-467F-A7BB-0DEC119D2039}" type="presOf" srcId="{7FA6B645-9094-4229-99A3-93418B8C5B38}" destId="{4EDC633B-49E7-4738-A936-EE4BD2AB2EB6}" srcOrd="0" destOrd="0" presId="urn:microsoft.com/office/officeart/2005/8/layout/orgChart1"/>
    <dgm:cxn modelId="{0E8AE76E-CEC2-44B5-9D92-028560A10E9E}" srcId="{5FEC1068-4476-41DE-8F5A-95A1F116AC4A}" destId="{D30195BD-C5DA-4BDC-9157-EE417952032D}" srcOrd="2" destOrd="0" parTransId="{6CC55482-66E2-4DB3-9832-82BCE8E18EBC}" sibTransId="{E79C4869-2AF7-4584-9DA6-64952C2693A4}"/>
    <dgm:cxn modelId="{E6F994BE-C788-4F78-A908-0D1F9E150793}" type="presOf" srcId="{D30195BD-C5DA-4BDC-9157-EE417952032D}" destId="{187AF6AB-DDED-485C-B707-08BC80795C82}" srcOrd="1" destOrd="0" presId="urn:microsoft.com/office/officeart/2005/8/layout/orgChart1"/>
    <dgm:cxn modelId="{03AB388E-583D-4DD2-AB2C-CC8165470F57}" srcId="{5FEC1068-4476-41DE-8F5A-95A1F116AC4A}" destId="{6A71D34B-696E-4A72-8134-05D802E46F42}" srcOrd="0" destOrd="0" parTransId="{A993932A-E815-4A1E-89B5-B6D57760B3EF}" sibTransId="{8442DCCA-E328-44DA-984D-0E0ABE6AFB3B}"/>
    <dgm:cxn modelId="{FF3A82F0-689C-4895-88A0-9D96733E8884}" srcId="{7FA6B645-9094-4229-99A3-93418B8C5B38}" destId="{5FEC1068-4476-41DE-8F5A-95A1F116AC4A}" srcOrd="2" destOrd="0" parTransId="{9FFFF5D1-FC5B-4228-A3A9-EA40F0AEADC4}" sibTransId="{254E814D-BCD1-4B67-A2F9-9CC3E5C720E4}"/>
    <dgm:cxn modelId="{8344BD64-0796-4AC6-B755-731296B47D1F}" srcId="{5FEC1068-4476-41DE-8F5A-95A1F116AC4A}" destId="{E83186C8-5F6E-4C3E-AF12-3E695BFE15F0}" srcOrd="1" destOrd="0" parTransId="{420055CD-25E6-4DCE-9869-1F329487A4AA}" sibTransId="{A23835FB-CF23-4609-B830-3308C188EBFE}"/>
    <dgm:cxn modelId="{B0A044E8-9E3D-4049-8714-12B1B18B5E4A}" type="presOf" srcId="{6CC55482-66E2-4DB3-9832-82BCE8E18EBC}" destId="{2428FB6E-9D46-4690-A153-8C3B57FD7DE8}" srcOrd="0" destOrd="0" presId="urn:microsoft.com/office/officeart/2005/8/layout/orgChart1"/>
    <dgm:cxn modelId="{9A11B74D-E87A-4D71-977A-A36584A2ABC6}" srcId="{7FA6B645-9094-4229-99A3-93418B8C5B38}" destId="{845F1550-E4DB-414D-B972-D11AD9FA4E5A}" srcOrd="0" destOrd="0" parTransId="{B3A4141F-E1EC-4815-A930-FCC8373B9281}" sibTransId="{E0CBE6F4-82C9-4AAD-9C98-AFBD24BEB724}"/>
    <dgm:cxn modelId="{78702197-BCDE-4D9D-9F27-B797108D4F0A}" srcId="{7FA6B645-9094-4229-99A3-93418B8C5B38}" destId="{7722B200-4776-4B82-AA5F-15C2EB195FE6}" srcOrd="1" destOrd="0" parTransId="{541F807F-1ED4-41AF-9581-3AFCE7AB118F}" sibTransId="{65CECE69-5049-41B9-A202-A0FBBAA9FB1C}"/>
    <dgm:cxn modelId="{31321986-F2C1-46FE-AA68-31DBF404ABAB}" type="presOf" srcId="{7722B200-4776-4B82-AA5F-15C2EB195FE6}" destId="{92F4F847-E575-4965-AC49-1D9C8A85B749}" srcOrd="0" destOrd="0" presId="urn:microsoft.com/office/officeart/2005/8/layout/orgChart1"/>
    <dgm:cxn modelId="{8F3FC359-2CB0-44F7-B388-FED7DA882A44}" type="presOf" srcId="{E83186C8-5F6E-4C3E-AF12-3E695BFE15F0}" destId="{7B1F48AD-CE4F-41D6-BCF0-EA5FF8021B21}" srcOrd="0" destOrd="0" presId="urn:microsoft.com/office/officeart/2005/8/layout/orgChart1"/>
    <dgm:cxn modelId="{FDB0D7C6-F101-488E-8136-584D191F15A2}" type="presOf" srcId="{420055CD-25E6-4DCE-9869-1F329487A4AA}" destId="{1C59AB57-0BCB-43EA-864B-DECBF6C4F3DD}" srcOrd="0" destOrd="0" presId="urn:microsoft.com/office/officeart/2005/8/layout/orgChart1"/>
    <dgm:cxn modelId="{ACDEE932-D96A-43C8-89F7-6FD288837495}" type="presOf" srcId="{6A71D34B-696E-4A72-8134-05D802E46F42}" destId="{0AA6310C-3E91-4A1D-968C-92EC77DCCC3E}" srcOrd="0" destOrd="0" presId="urn:microsoft.com/office/officeart/2005/8/layout/orgChart1"/>
    <dgm:cxn modelId="{B32A8DCB-38F6-45F7-BF0C-C370EFDBEA76}" type="presOf" srcId="{5FEC1068-4476-41DE-8F5A-95A1F116AC4A}" destId="{1A77A096-40EB-4236-9605-53D279FCEBFB}" srcOrd="0" destOrd="0" presId="urn:microsoft.com/office/officeart/2005/8/layout/orgChart1"/>
    <dgm:cxn modelId="{9BAD5D64-0BB9-4146-BC43-D8C3C62325DC}" type="presOf" srcId="{5FEC1068-4476-41DE-8F5A-95A1F116AC4A}" destId="{32AF4BBB-236C-41F9-BA58-7890CEBA352C}" srcOrd="1" destOrd="0" presId="urn:microsoft.com/office/officeart/2005/8/layout/orgChart1"/>
    <dgm:cxn modelId="{E58D2695-3A7E-4C37-A6BA-A80C9AFDDCC9}" type="presOf" srcId="{6A71D34B-696E-4A72-8134-05D802E46F42}" destId="{F06A89DF-5DE2-4FED-8AA8-F521941A69F5}" srcOrd="1" destOrd="0" presId="urn:microsoft.com/office/officeart/2005/8/layout/orgChart1"/>
    <dgm:cxn modelId="{03005C62-2A6E-4D7F-A210-8CFB44333569}" type="presOf" srcId="{A993932A-E815-4A1E-89B5-B6D57760B3EF}" destId="{3CC8CF0C-0A8D-4906-9B0F-AA1B3D5C69B7}" srcOrd="0" destOrd="0" presId="urn:microsoft.com/office/officeart/2005/8/layout/orgChart1"/>
    <dgm:cxn modelId="{5CD53B32-AB61-4EDE-B268-7B7E63B453F4}" type="presOf" srcId="{E83186C8-5F6E-4C3E-AF12-3E695BFE15F0}" destId="{62E033D7-9ACE-448A-8424-18674CB834C4}" srcOrd="1" destOrd="0" presId="urn:microsoft.com/office/officeart/2005/8/layout/orgChart1"/>
    <dgm:cxn modelId="{21E9154A-69E9-475A-BF32-841E48E64447}" type="presOf" srcId="{845F1550-E4DB-414D-B972-D11AD9FA4E5A}" destId="{097E7C50-3591-4890-9847-D8A9FACB08BF}" srcOrd="1" destOrd="0" presId="urn:microsoft.com/office/officeart/2005/8/layout/orgChart1"/>
    <dgm:cxn modelId="{BC3D2617-BDC2-4B5F-932C-FD386BD374BA}" type="presOf" srcId="{7722B200-4776-4B82-AA5F-15C2EB195FE6}" destId="{D7294A33-A67D-481B-B803-110D11C09607}" srcOrd="1" destOrd="0" presId="urn:microsoft.com/office/officeart/2005/8/layout/orgChart1"/>
    <dgm:cxn modelId="{608A701D-07A1-488C-B934-F7FDE89931C5}" type="presOf" srcId="{D30195BD-C5DA-4BDC-9157-EE417952032D}" destId="{079F6701-CC2F-4CBC-9A01-F6B277A2FB71}" srcOrd="0" destOrd="0" presId="urn:microsoft.com/office/officeart/2005/8/layout/orgChart1"/>
    <dgm:cxn modelId="{C697E2B4-2C54-4A67-BE57-52712A574C8A}" type="presParOf" srcId="{4EDC633B-49E7-4738-A936-EE4BD2AB2EB6}" destId="{AC48D155-64A8-4ABF-BB28-40DC9679D44B}" srcOrd="0" destOrd="0" presId="urn:microsoft.com/office/officeart/2005/8/layout/orgChart1"/>
    <dgm:cxn modelId="{71E7BBA2-C0A8-4592-B531-D6A1950470E1}" type="presParOf" srcId="{AC48D155-64A8-4ABF-BB28-40DC9679D44B}" destId="{CB1E8C9E-F316-4987-88CC-6DF14CF7F4D7}" srcOrd="0" destOrd="0" presId="urn:microsoft.com/office/officeart/2005/8/layout/orgChart1"/>
    <dgm:cxn modelId="{A91D3959-01BA-4A53-9298-8BE10E72D14E}" type="presParOf" srcId="{CB1E8C9E-F316-4987-88CC-6DF14CF7F4D7}" destId="{0B8009E3-A13E-4996-BE68-EF2545D7A665}" srcOrd="0" destOrd="0" presId="urn:microsoft.com/office/officeart/2005/8/layout/orgChart1"/>
    <dgm:cxn modelId="{6683F936-03BE-4258-936B-3299FB143C2C}" type="presParOf" srcId="{CB1E8C9E-F316-4987-88CC-6DF14CF7F4D7}" destId="{097E7C50-3591-4890-9847-D8A9FACB08BF}" srcOrd="1" destOrd="0" presId="urn:microsoft.com/office/officeart/2005/8/layout/orgChart1"/>
    <dgm:cxn modelId="{DD151101-9668-4737-97ED-CBFD56A942DE}" type="presParOf" srcId="{AC48D155-64A8-4ABF-BB28-40DC9679D44B}" destId="{D1AD16E7-B87F-4829-A71C-9D53700E67CA}" srcOrd="1" destOrd="0" presId="urn:microsoft.com/office/officeart/2005/8/layout/orgChart1"/>
    <dgm:cxn modelId="{641F3532-C6F2-45EF-B755-A7243DEB705A}" type="presParOf" srcId="{AC48D155-64A8-4ABF-BB28-40DC9679D44B}" destId="{B4943863-D7F1-4A95-BCA4-EA1676713A44}" srcOrd="2" destOrd="0" presId="urn:microsoft.com/office/officeart/2005/8/layout/orgChart1"/>
    <dgm:cxn modelId="{E0037A54-E0DB-487B-BB94-2ECB668EDADD}" type="presParOf" srcId="{4EDC633B-49E7-4738-A936-EE4BD2AB2EB6}" destId="{6A21E03F-AD79-4047-BB79-4AA21BDA2035}" srcOrd="1" destOrd="0" presId="urn:microsoft.com/office/officeart/2005/8/layout/orgChart1"/>
    <dgm:cxn modelId="{68010C5D-2AF6-4E0E-BE46-148B90ACF469}" type="presParOf" srcId="{6A21E03F-AD79-4047-BB79-4AA21BDA2035}" destId="{EEB13345-3CD4-4DD5-A4CB-9EE57D453449}" srcOrd="0" destOrd="0" presId="urn:microsoft.com/office/officeart/2005/8/layout/orgChart1"/>
    <dgm:cxn modelId="{B72390FB-A974-430C-AEAC-B76E3AE8FBB0}" type="presParOf" srcId="{EEB13345-3CD4-4DD5-A4CB-9EE57D453449}" destId="{92F4F847-E575-4965-AC49-1D9C8A85B749}" srcOrd="0" destOrd="0" presId="urn:microsoft.com/office/officeart/2005/8/layout/orgChart1"/>
    <dgm:cxn modelId="{F20C842E-2A30-4624-8A3A-03378E87EA44}" type="presParOf" srcId="{EEB13345-3CD4-4DD5-A4CB-9EE57D453449}" destId="{D7294A33-A67D-481B-B803-110D11C09607}" srcOrd="1" destOrd="0" presId="urn:microsoft.com/office/officeart/2005/8/layout/orgChart1"/>
    <dgm:cxn modelId="{D58BE3B4-E5EB-4DAB-8370-9B50608214F8}" type="presParOf" srcId="{6A21E03F-AD79-4047-BB79-4AA21BDA2035}" destId="{1EF6C685-B304-4A50-904B-E0667C09A43E}" srcOrd="1" destOrd="0" presId="urn:microsoft.com/office/officeart/2005/8/layout/orgChart1"/>
    <dgm:cxn modelId="{B8011DC1-4A84-4C04-A744-24074ADB1905}" type="presParOf" srcId="{6A21E03F-AD79-4047-BB79-4AA21BDA2035}" destId="{A8192AAA-F742-48EB-AA20-46BADA2C7640}" srcOrd="2" destOrd="0" presId="urn:microsoft.com/office/officeart/2005/8/layout/orgChart1"/>
    <dgm:cxn modelId="{DB570498-1E71-479B-AC3F-6974C5EF69A5}" type="presParOf" srcId="{4EDC633B-49E7-4738-A936-EE4BD2AB2EB6}" destId="{732154FD-42C1-4AC9-8FCC-0430318EB7F5}" srcOrd="2" destOrd="0" presId="urn:microsoft.com/office/officeart/2005/8/layout/orgChart1"/>
    <dgm:cxn modelId="{2BC9620C-BE70-4483-8C40-86E6C2D5D406}" type="presParOf" srcId="{732154FD-42C1-4AC9-8FCC-0430318EB7F5}" destId="{7058D359-2265-4A05-9F6D-D84ADC35E276}" srcOrd="0" destOrd="0" presId="urn:microsoft.com/office/officeart/2005/8/layout/orgChart1"/>
    <dgm:cxn modelId="{A55E7413-8983-4170-B1DD-F215C3F59EA3}" type="presParOf" srcId="{7058D359-2265-4A05-9F6D-D84ADC35E276}" destId="{1A77A096-40EB-4236-9605-53D279FCEBFB}" srcOrd="0" destOrd="0" presId="urn:microsoft.com/office/officeart/2005/8/layout/orgChart1"/>
    <dgm:cxn modelId="{0A1B806C-5DDC-474E-BAF3-3E8A80C6279F}" type="presParOf" srcId="{7058D359-2265-4A05-9F6D-D84ADC35E276}" destId="{32AF4BBB-236C-41F9-BA58-7890CEBA352C}" srcOrd="1" destOrd="0" presId="urn:microsoft.com/office/officeart/2005/8/layout/orgChart1"/>
    <dgm:cxn modelId="{2F0C1440-EDB2-4DC3-A101-11B648577C2E}" type="presParOf" srcId="{732154FD-42C1-4AC9-8FCC-0430318EB7F5}" destId="{BAA727FC-6CF5-4267-B420-3D0AA3FCBBD1}" srcOrd="1" destOrd="0" presId="urn:microsoft.com/office/officeart/2005/8/layout/orgChart1"/>
    <dgm:cxn modelId="{22F08875-6A18-4548-BAF2-D04EE916E9C2}" type="presParOf" srcId="{BAA727FC-6CF5-4267-B420-3D0AA3FCBBD1}" destId="{3CC8CF0C-0A8D-4906-9B0F-AA1B3D5C69B7}" srcOrd="0" destOrd="0" presId="urn:microsoft.com/office/officeart/2005/8/layout/orgChart1"/>
    <dgm:cxn modelId="{2F8FB070-3115-4714-9F4D-EDB25CDBE95B}" type="presParOf" srcId="{BAA727FC-6CF5-4267-B420-3D0AA3FCBBD1}" destId="{346D285F-CCCC-4C9B-ADDE-DEFDCC0FD71F}" srcOrd="1" destOrd="0" presId="urn:microsoft.com/office/officeart/2005/8/layout/orgChart1"/>
    <dgm:cxn modelId="{69DD0128-F687-403B-8836-71FFD2346AAE}" type="presParOf" srcId="{346D285F-CCCC-4C9B-ADDE-DEFDCC0FD71F}" destId="{94E5144E-2C77-4F55-932F-00EDA3E85AF4}" srcOrd="0" destOrd="0" presId="urn:microsoft.com/office/officeart/2005/8/layout/orgChart1"/>
    <dgm:cxn modelId="{DCC54B06-47DA-4909-BC7B-A95F3257DA50}" type="presParOf" srcId="{94E5144E-2C77-4F55-932F-00EDA3E85AF4}" destId="{0AA6310C-3E91-4A1D-968C-92EC77DCCC3E}" srcOrd="0" destOrd="0" presId="urn:microsoft.com/office/officeart/2005/8/layout/orgChart1"/>
    <dgm:cxn modelId="{3B7E065B-A908-4F09-938E-86756CB8E81A}" type="presParOf" srcId="{94E5144E-2C77-4F55-932F-00EDA3E85AF4}" destId="{F06A89DF-5DE2-4FED-8AA8-F521941A69F5}" srcOrd="1" destOrd="0" presId="urn:microsoft.com/office/officeart/2005/8/layout/orgChart1"/>
    <dgm:cxn modelId="{A7D2D732-DC1F-4938-9425-480EC6A399B7}" type="presParOf" srcId="{346D285F-CCCC-4C9B-ADDE-DEFDCC0FD71F}" destId="{4535DC35-5164-4D6B-95AB-0EEC44569F72}" srcOrd="1" destOrd="0" presId="urn:microsoft.com/office/officeart/2005/8/layout/orgChart1"/>
    <dgm:cxn modelId="{C3C0538F-14DF-434A-8E63-A15189F6DD4B}" type="presParOf" srcId="{346D285F-CCCC-4C9B-ADDE-DEFDCC0FD71F}" destId="{46B24F23-002E-4A59-BBD6-FAE77A21C5B5}" srcOrd="2" destOrd="0" presId="urn:microsoft.com/office/officeart/2005/8/layout/orgChart1"/>
    <dgm:cxn modelId="{1A58D6FB-ED6F-4D90-A88E-4189FCAF6FF5}" type="presParOf" srcId="{BAA727FC-6CF5-4267-B420-3D0AA3FCBBD1}" destId="{1C59AB57-0BCB-43EA-864B-DECBF6C4F3DD}" srcOrd="2" destOrd="0" presId="urn:microsoft.com/office/officeart/2005/8/layout/orgChart1"/>
    <dgm:cxn modelId="{F7BEC18F-0069-42FA-B2C9-0DED3B8391D5}" type="presParOf" srcId="{BAA727FC-6CF5-4267-B420-3D0AA3FCBBD1}" destId="{E678833E-B3BC-40DE-BC6E-6E90D5CCF178}" srcOrd="3" destOrd="0" presId="urn:microsoft.com/office/officeart/2005/8/layout/orgChart1"/>
    <dgm:cxn modelId="{0E7AC18B-B1BF-45F4-908A-73A01067E96D}" type="presParOf" srcId="{E678833E-B3BC-40DE-BC6E-6E90D5CCF178}" destId="{6FC44754-BD7C-4E7C-B491-775C8B387792}" srcOrd="0" destOrd="0" presId="urn:microsoft.com/office/officeart/2005/8/layout/orgChart1"/>
    <dgm:cxn modelId="{C45A9083-C2D4-4771-8477-FB6940D88374}" type="presParOf" srcId="{6FC44754-BD7C-4E7C-B491-775C8B387792}" destId="{7B1F48AD-CE4F-41D6-BCF0-EA5FF8021B21}" srcOrd="0" destOrd="0" presId="urn:microsoft.com/office/officeart/2005/8/layout/orgChart1"/>
    <dgm:cxn modelId="{3B62657D-A543-48ED-967B-DA3853B6C4BC}" type="presParOf" srcId="{6FC44754-BD7C-4E7C-B491-775C8B387792}" destId="{62E033D7-9ACE-448A-8424-18674CB834C4}" srcOrd="1" destOrd="0" presId="urn:microsoft.com/office/officeart/2005/8/layout/orgChart1"/>
    <dgm:cxn modelId="{D9DB3E0D-55EE-4573-94CD-D79B064B84A4}" type="presParOf" srcId="{E678833E-B3BC-40DE-BC6E-6E90D5CCF178}" destId="{32EBE688-91EC-4290-9800-63D1DE230B76}" srcOrd="1" destOrd="0" presId="urn:microsoft.com/office/officeart/2005/8/layout/orgChart1"/>
    <dgm:cxn modelId="{5197DA70-1EA9-400C-9CE2-A1D850564C63}" type="presParOf" srcId="{E678833E-B3BC-40DE-BC6E-6E90D5CCF178}" destId="{33528D56-20C6-490E-948E-313CD21B00C1}" srcOrd="2" destOrd="0" presId="urn:microsoft.com/office/officeart/2005/8/layout/orgChart1"/>
    <dgm:cxn modelId="{C03E5B38-1034-4429-8A9E-36F1C77E13AB}" type="presParOf" srcId="{BAA727FC-6CF5-4267-B420-3D0AA3FCBBD1}" destId="{2428FB6E-9D46-4690-A153-8C3B57FD7DE8}" srcOrd="4" destOrd="0" presId="urn:microsoft.com/office/officeart/2005/8/layout/orgChart1"/>
    <dgm:cxn modelId="{7E73F2AA-523B-4D69-A4F0-AC3E2C73CDFE}" type="presParOf" srcId="{BAA727FC-6CF5-4267-B420-3D0AA3FCBBD1}" destId="{A1ADC07F-E286-4080-9B1B-77B21F132FE5}" srcOrd="5" destOrd="0" presId="urn:microsoft.com/office/officeart/2005/8/layout/orgChart1"/>
    <dgm:cxn modelId="{EBC55A76-D644-451D-9FEB-628F42100E72}" type="presParOf" srcId="{A1ADC07F-E286-4080-9B1B-77B21F132FE5}" destId="{030C0805-7BF0-4494-85CA-F41ADE770E0C}" srcOrd="0" destOrd="0" presId="urn:microsoft.com/office/officeart/2005/8/layout/orgChart1"/>
    <dgm:cxn modelId="{AC16A6C7-169E-40BA-8A01-0F1AE189653F}" type="presParOf" srcId="{030C0805-7BF0-4494-85CA-F41ADE770E0C}" destId="{079F6701-CC2F-4CBC-9A01-F6B277A2FB71}" srcOrd="0" destOrd="0" presId="urn:microsoft.com/office/officeart/2005/8/layout/orgChart1"/>
    <dgm:cxn modelId="{647E0D80-5FEE-4EF4-A4F3-5DD6D77C291F}" type="presParOf" srcId="{030C0805-7BF0-4494-85CA-F41ADE770E0C}" destId="{187AF6AB-DDED-485C-B707-08BC80795C82}" srcOrd="1" destOrd="0" presId="urn:microsoft.com/office/officeart/2005/8/layout/orgChart1"/>
    <dgm:cxn modelId="{875B61F1-7E7F-4202-B11F-E11D41CA1DA9}" type="presParOf" srcId="{A1ADC07F-E286-4080-9B1B-77B21F132FE5}" destId="{6E5DF486-A008-4FD7-88C2-C66849E7B5DD}" srcOrd="1" destOrd="0" presId="urn:microsoft.com/office/officeart/2005/8/layout/orgChart1"/>
    <dgm:cxn modelId="{97F5EB77-2E3A-4CA5-B413-4FDC679FDC6E}" type="presParOf" srcId="{A1ADC07F-E286-4080-9B1B-77B21F132FE5}" destId="{47F1FE81-2A68-4E2F-8C49-75C726F2B9A2}" srcOrd="2" destOrd="0" presId="urn:microsoft.com/office/officeart/2005/8/layout/orgChart1"/>
    <dgm:cxn modelId="{3991E78A-102F-41FC-BC93-6343E671BC27}" type="presParOf" srcId="{732154FD-42C1-4AC9-8FCC-0430318EB7F5}" destId="{8A81DF66-9D8A-41A8-A7B7-7317398980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063554-758B-4B0B-8087-0BDE2E494F98}" type="doc">
      <dgm:prSet loTypeId="urn:microsoft.com/office/officeart/2005/8/layout/target3" loCatId="relationship" qsTypeId="urn:microsoft.com/office/officeart/2005/8/quickstyle/simple1" qsCatId="simple" csTypeId="urn:microsoft.com/office/officeart/2005/8/colors/colorful1" csCatId="colorful"/>
      <dgm:spPr/>
      <dgm:t>
        <a:bodyPr/>
        <a:lstStyle/>
        <a:p>
          <a:endParaRPr lang="en-US"/>
        </a:p>
      </dgm:t>
    </dgm:pt>
    <dgm:pt modelId="{EB5F2D83-7BAE-4E67-8CC7-5817EE6D2C58}">
      <dgm:prSet/>
      <dgm:spPr/>
      <dgm:t>
        <a:bodyPr/>
        <a:lstStyle/>
        <a:p>
          <a:pPr rtl="0"/>
          <a:r>
            <a:rPr lang="es-ES" smtClean="0"/>
            <a:t>Creación de cuentos, en los que cada uno escribe unas frases. Es una actividad que les encanta. Comienza una historia con una frase o un par de frases y haz que la continúen, cada uno ha de escribir un par de frases o una página (dependiendo de la edad de los niños y niñas). Buscar imágenes para estructurar un cuento.</a:t>
          </a:r>
          <a:endParaRPr lang="en-US"/>
        </a:p>
      </dgm:t>
    </dgm:pt>
    <dgm:pt modelId="{3D0A4B19-D32A-43C5-AB01-4E69523C8C3A}" type="parTrans" cxnId="{9B798C14-6A43-43FD-93AC-1E9E957C5466}">
      <dgm:prSet/>
      <dgm:spPr/>
      <dgm:t>
        <a:bodyPr/>
        <a:lstStyle/>
        <a:p>
          <a:endParaRPr lang="en-US"/>
        </a:p>
      </dgm:t>
    </dgm:pt>
    <dgm:pt modelId="{3DB620EA-0A53-4841-81DB-D108BD7B7EED}" type="sibTrans" cxnId="{9B798C14-6A43-43FD-93AC-1E9E957C5466}">
      <dgm:prSet/>
      <dgm:spPr/>
      <dgm:t>
        <a:bodyPr/>
        <a:lstStyle/>
        <a:p>
          <a:endParaRPr lang="en-US"/>
        </a:p>
      </dgm:t>
    </dgm:pt>
    <dgm:pt modelId="{2671DE95-CDED-4934-89DC-130FF1AC3BEB}">
      <dgm:prSet/>
      <dgm:spPr/>
    </dgm:pt>
    <dgm:pt modelId="{72685F61-15E6-42E7-8766-205AA5120493}" type="parTrans" cxnId="{30D43128-F2F3-4F0F-8B5D-CFBF0931C1A3}">
      <dgm:prSet/>
      <dgm:spPr/>
      <dgm:t>
        <a:bodyPr/>
        <a:lstStyle/>
        <a:p>
          <a:endParaRPr lang="en-US"/>
        </a:p>
      </dgm:t>
    </dgm:pt>
    <dgm:pt modelId="{CBAFE315-9F77-4AC3-9430-49ADE6C810B9}" type="sibTrans" cxnId="{30D43128-F2F3-4F0F-8B5D-CFBF0931C1A3}">
      <dgm:prSet/>
      <dgm:spPr/>
      <dgm:t>
        <a:bodyPr/>
        <a:lstStyle/>
        <a:p>
          <a:endParaRPr lang="en-US"/>
        </a:p>
      </dgm:t>
    </dgm:pt>
    <dgm:pt modelId="{06A48F59-B8B2-4A8D-8BA6-7BEB964411EE}">
      <dgm:prSet/>
      <dgm:spPr/>
    </dgm:pt>
    <dgm:pt modelId="{B9D95D12-22EA-4DA3-8B24-605EC12D7DC1}" type="sibTrans" cxnId="{38A4BA54-88E3-4CDB-9FA9-B358B5E79A1F}">
      <dgm:prSet/>
      <dgm:spPr/>
      <dgm:t>
        <a:bodyPr/>
        <a:lstStyle/>
        <a:p>
          <a:endParaRPr lang="en-US"/>
        </a:p>
      </dgm:t>
    </dgm:pt>
    <dgm:pt modelId="{21EA52D8-5258-4F8A-BA5D-FD31B2FB38FF}" type="parTrans" cxnId="{38A4BA54-88E3-4CDB-9FA9-B358B5E79A1F}">
      <dgm:prSet/>
      <dgm:spPr/>
      <dgm:t>
        <a:bodyPr/>
        <a:lstStyle/>
        <a:p>
          <a:endParaRPr lang="en-US"/>
        </a:p>
      </dgm:t>
    </dgm:pt>
    <dgm:pt modelId="{28E4A898-1487-4A89-B134-12091834BB32}">
      <dgm:prSet/>
      <dgm:spPr/>
    </dgm:pt>
    <dgm:pt modelId="{F33C4E36-97C7-41EB-B86C-B558C7B62D52}" type="sibTrans" cxnId="{27404B28-7947-445E-9DA0-CA2FEFF3AAE2}">
      <dgm:prSet/>
      <dgm:spPr/>
      <dgm:t>
        <a:bodyPr/>
        <a:lstStyle/>
        <a:p>
          <a:endParaRPr lang="en-US"/>
        </a:p>
      </dgm:t>
    </dgm:pt>
    <dgm:pt modelId="{EE981726-538D-49FB-9849-83568A84644A}" type="parTrans" cxnId="{27404B28-7947-445E-9DA0-CA2FEFF3AAE2}">
      <dgm:prSet/>
      <dgm:spPr/>
      <dgm:t>
        <a:bodyPr/>
        <a:lstStyle/>
        <a:p>
          <a:endParaRPr lang="en-US"/>
        </a:p>
      </dgm:t>
    </dgm:pt>
    <dgm:pt modelId="{5565BBA0-35D9-4B54-BBB4-72AABF97F4A8}">
      <dgm:prSet/>
      <dgm:spPr/>
      <dgm:t>
        <a:bodyPr/>
        <a:lstStyle/>
        <a:p>
          <a:pPr rtl="0"/>
          <a:r>
            <a:rPr lang="es-ES" smtClean="0"/>
            <a:t>Juego de las pistas. Podemos emplear un juego con pistas escritas, deberán entender lo que dicen las pistas para llegar al tesoro. El mensaje de las pistas dependerá de la edad y nivel de los niños y niñas.</a:t>
          </a:r>
          <a:endParaRPr lang="en-US"/>
        </a:p>
      </dgm:t>
    </dgm:pt>
    <dgm:pt modelId="{32131A62-506B-4F9E-B41E-EC86F8E5D067}" type="sibTrans" cxnId="{026D7E86-C88A-452C-9FC6-C8D3E55ADF77}">
      <dgm:prSet/>
      <dgm:spPr/>
      <dgm:t>
        <a:bodyPr/>
        <a:lstStyle/>
        <a:p>
          <a:endParaRPr lang="en-US"/>
        </a:p>
      </dgm:t>
    </dgm:pt>
    <dgm:pt modelId="{3DD2501A-0A1C-4605-9322-C0C402459D25}" type="parTrans" cxnId="{026D7E86-C88A-452C-9FC6-C8D3E55ADF77}">
      <dgm:prSet/>
      <dgm:spPr/>
      <dgm:t>
        <a:bodyPr/>
        <a:lstStyle/>
        <a:p>
          <a:endParaRPr lang="en-US"/>
        </a:p>
      </dgm:t>
    </dgm:pt>
    <dgm:pt modelId="{587E11FC-7E2C-4807-8774-D2826C0046CD}">
      <dgm:prSet/>
      <dgm:spPr/>
      <dgm:t>
        <a:bodyPr/>
        <a:lstStyle/>
        <a:p>
          <a:pPr rtl="0"/>
          <a:r>
            <a:rPr lang="es-ES" smtClean="0"/>
            <a:t>Estimularle a escribir cartas, mensajes. Animarle a escribir a familiares y amigos.</a:t>
          </a:r>
          <a:endParaRPr lang="en-US"/>
        </a:p>
      </dgm:t>
    </dgm:pt>
    <dgm:pt modelId="{4179D065-8B0D-4F55-BD94-04C681F46BB1}" type="sibTrans" cxnId="{44C2B468-4431-4598-B77D-CC8C4977D656}">
      <dgm:prSet/>
      <dgm:spPr/>
      <dgm:t>
        <a:bodyPr/>
        <a:lstStyle/>
        <a:p>
          <a:endParaRPr lang="en-US"/>
        </a:p>
      </dgm:t>
    </dgm:pt>
    <dgm:pt modelId="{17EE5AD1-9E8D-4D37-951F-B89437969795}" type="parTrans" cxnId="{44C2B468-4431-4598-B77D-CC8C4977D656}">
      <dgm:prSet/>
      <dgm:spPr/>
      <dgm:t>
        <a:bodyPr/>
        <a:lstStyle/>
        <a:p>
          <a:endParaRPr lang="en-US"/>
        </a:p>
      </dgm:t>
    </dgm:pt>
    <dgm:pt modelId="{4AA7C78C-F409-4DD1-8194-4A76DF1E9D4F}">
      <dgm:prSet/>
      <dgm:spPr/>
      <dgm:t>
        <a:bodyPr/>
        <a:lstStyle/>
        <a:p>
          <a:pPr rtl="0"/>
          <a:r>
            <a:rPr lang="es-ES" smtClean="0"/>
            <a:t>Leer con el pequeño cosas de su interés para sacar información. Si le interesan los coches leeremos cosas de coches con él o ella; si su interés es hacia un deporte o un personaje determinado, leeremos algo sobre este otro tema.</a:t>
          </a:r>
          <a:endParaRPr lang="en-US"/>
        </a:p>
      </dgm:t>
    </dgm:pt>
    <dgm:pt modelId="{ACE3089B-3FA6-4F76-B8DF-B3F9D428CFF6}" type="sibTrans" cxnId="{C5FD8164-6175-4F75-B919-7139BA5179F8}">
      <dgm:prSet/>
      <dgm:spPr/>
      <dgm:t>
        <a:bodyPr/>
        <a:lstStyle/>
        <a:p>
          <a:endParaRPr lang="en-US"/>
        </a:p>
      </dgm:t>
    </dgm:pt>
    <dgm:pt modelId="{4F06D9AD-4EB3-4598-931A-F67BC28E3D88}" type="parTrans" cxnId="{C5FD8164-6175-4F75-B919-7139BA5179F8}">
      <dgm:prSet/>
      <dgm:spPr/>
      <dgm:t>
        <a:bodyPr/>
        <a:lstStyle/>
        <a:p>
          <a:endParaRPr lang="en-US"/>
        </a:p>
      </dgm:t>
    </dgm:pt>
    <dgm:pt modelId="{A1F37E4B-CC4C-4245-A55B-EB92E2E92AFF}">
      <dgm:prSet/>
      <dgm:spPr/>
      <dgm:t>
        <a:bodyPr/>
        <a:lstStyle/>
        <a:p>
          <a:pPr rtl="0"/>
          <a:r>
            <a:rPr lang="es-ES" smtClean="0"/>
            <a:t>Creación de historias a partir de una imagen. Enséñales un dibujo y escribe con ellos una historia o cuento.</a:t>
          </a:r>
          <a:endParaRPr lang="en-US"/>
        </a:p>
      </dgm:t>
    </dgm:pt>
    <dgm:pt modelId="{A6560F16-D4E0-4575-8B9A-562F3E41E986}" type="sibTrans" cxnId="{6240ADDD-F72D-43FE-83FA-021123DA5CFB}">
      <dgm:prSet/>
      <dgm:spPr/>
      <dgm:t>
        <a:bodyPr/>
        <a:lstStyle/>
        <a:p>
          <a:endParaRPr lang="en-US"/>
        </a:p>
      </dgm:t>
    </dgm:pt>
    <dgm:pt modelId="{72BA3895-2C9C-40D8-84A8-A864B1C82FF0}" type="parTrans" cxnId="{6240ADDD-F72D-43FE-83FA-021123DA5CFB}">
      <dgm:prSet/>
      <dgm:spPr/>
      <dgm:t>
        <a:bodyPr/>
        <a:lstStyle/>
        <a:p>
          <a:endParaRPr lang="en-US"/>
        </a:p>
      </dgm:t>
    </dgm:pt>
    <dgm:pt modelId="{31F7937A-9E58-4DC4-A36C-B321E4820D54}">
      <dgm:prSet/>
      <dgm:spPr/>
      <dgm:t>
        <a:bodyPr/>
        <a:lstStyle/>
        <a:p>
          <a:pPr rtl="0"/>
          <a:r>
            <a:rPr lang="es-ES" smtClean="0"/>
            <a:t>Juegos de buscar palabras. Enséñales palabras y haz que las busquen en un texto. También puedes emplear sopas de letras.</a:t>
          </a:r>
          <a:endParaRPr lang="en-US"/>
        </a:p>
      </dgm:t>
    </dgm:pt>
    <dgm:pt modelId="{073451A4-DD90-401E-A879-1568518BFAB4}" type="sibTrans" cxnId="{943B3FBF-009D-4B8B-8DDC-08F135105196}">
      <dgm:prSet/>
      <dgm:spPr/>
      <dgm:t>
        <a:bodyPr/>
        <a:lstStyle/>
        <a:p>
          <a:endParaRPr lang="en-US"/>
        </a:p>
      </dgm:t>
    </dgm:pt>
    <dgm:pt modelId="{9B1712CB-532A-4E51-BFBF-BF6696C0DBA8}" type="parTrans" cxnId="{943B3FBF-009D-4B8B-8DDC-08F135105196}">
      <dgm:prSet/>
      <dgm:spPr/>
      <dgm:t>
        <a:bodyPr/>
        <a:lstStyle/>
        <a:p>
          <a:endParaRPr lang="en-US"/>
        </a:p>
      </dgm:t>
    </dgm:pt>
    <dgm:pt modelId="{B4EE2DE8-E6FA-4161-B7A6-DA8C2A35EA53}">
      <dgm:prSet/>
      <dgm:spPr/>
      <dgm:t>
        <a:bodyPr/>
        <a:lstStyle/>
        <a:p>
          <a:pPr rtl="0"/>
          <a:r>
            <a:rPr lang="es-ES" smtClean="0"/>
            <a:t>Rincón de las letras. Prepara un rincón de letras de juguete, que puedan verlas y manipularlas a su antojo. Permitir que experimenten.</a:t>
          </a:r>
          <a:endParaRPr lang="en-US"/>
        </a:p>
      </dgm:t>
    </dgm:pt>
    <dgm:pt modelId="{0F46BE0E-B8EB-4C3C-9FE2-668C1BD6BC21}" type="sibTrans" cxnId="{79334CAE-EEB5-4CAD-A0EF-FCB2B11570B0}">
      <dgm:prSet/>
      <dgm:spPr/>
      <dgm:t>
        <a:bodyPr/>
        <a:lstStyle/>
        <a:p>
          <a:endParaRPr lang="en-US"/>
        </a:p>
      </dgm:t>
    </dgm:pt>
    <dgm:pt modelId="{CB00E779-E97C-44DD-A4D9-457F9671174B}" type="parTrans" cxnId="{79334CAE-EEB5-4CAD-A0EF-FCB2B11570B0}">
      <dgm:prSet/>
      <dgm:spPr/>
      <dgm:t>
        <a:bodyPr/>
        <a:lstStyle/>
        <a:p>
          <a:endParaRPr lang="en-US"/>
        </a:p>
      </dgm:t>
    </dgm:pt>
    <dgm:pt modelId="{D62D7A95-81F7-45D2-ACC3-4B3B4973DD6C}" type="pres">
      <dgm:prSet presAssocID="{2A063554-758B-4B0B-8087-0BDE2E494F98}" presName="Name0" presStyleCnt="0">
        <dgm:presLayoutVars>
          <dgm:chMax val="7"/>
          <dgm:dir/>
          <dgm:animLvl val="lvl"/>
          <dgm:resizeHandles val="exact"/>
        </dgm:presLayoutVars>
      </dgm:prSet>
      <dgm:spPr/>
    </dgm:pt>
    <dgm:pt modelId="{D7ABC5E7-DA7D-4592-B35C-6470FEB44F98}" type="pres">
      <dgm:prSet presAssocID="{B4EE2DE8-E6FA-4161-B7A6-DA8C2A35EA53}" presName="circle1" presStyleLbl="node1" presStyleIdx="0" presStyleCnt="7"/>
      <dgm:spPr/>
    </dgm:pt>
    <dgm:pt modelId="{47DE1130-8F76-4CB9-8C38-D40E01287ED7}" type="pres">
      <dgm:prSet presAssocID="{B4EE2DE8-E6FA-4161-B7A6-DA8C2A35EA53}" presName="space" presStyleCnt="0"/>
      <dgm:spPr/>
    </dgm:pt>
    <dgm:pt modelId="{0A0AA365-7D46-43C3-B348-0BEA0A78BDB6}" type="pres">
      <dgm:prSet presAssocID="{B4EE2DE8-E6FA-4161-B7A6-DA8C2A35EA53}" presName="rect1" presStyleLbl="alignAcc1" presStyleIdx="0" presStyleCnt="7"/>
      <dgm:spPr/>
      <dgm:t>
        <a:bodyPr/>
        <a:lstStyle/>
        <a:p>
          <a:endParaRPr lang="en-US"/>
        </a:p>
      </dgm:t>
    </dgm:pt>
    <dgm:pt modelId="{606A3D6A-ABAD-43DA-8A91-675A89E6B90C}" type="pres">
      <dgm:prSet presAssocID="{31F7937A-9E58-4DC4-A36C-B321E4820D54}" presName="vertSpace2" presStyleLbl="node1" presStyleIdx="0" presStyleCnt="7"/>
      <dgm:spPr/>
    </dgm:pt>
    <dgm:pt modelId="{14620AB2-8CB4-4512-9FEE-2758AA5456E4}" type="pres">
      <dgm:prSet presAssocID="{31F7937A-9E58-4DC4-A36C-B321E4820D54}" presName="circle2" presStyleLbl="node1" presStyleIdx="1" presStyleCnt="7"/>
      <dgm:spPr/>
    </dgm:pt>
    <dgm:pt modelId="{A84A2A85-CA41-4133-BDBB-0B0AAEF293F7}" type="pres">
      <dgm:prSet presAssocID="{31F7937A-9E58-4DC4-A36C-B321E4820D54}" presName="rect2" presStyleLbl="alignAcc1" presStyleIdx="1" presStyleCnt="7"/>
      <dgm:spPr/>
    </dgm:pt>
    <dgm:pt modelId="{3FF281D2-702C-4D47-BE81-18DC346A83DA}" type="pres">
      <dgm:prSet presAssocID="{EB5F2D83-7BAE-4E67-8CC7-5817EE6D2C58}" presName="vertSpace3" presStyleLbl="node1" presStyleIdx="1" presStyleCnt="7"/>
      <dgm:spPr/>
    </dgm:pt>
    <dgm:pt modelId="{D727FDE5-8527-41D6-8F7D-B5F58DB8574D}" type="pres">
      <dgm:prSet presAssocID="{EB5F2D83-7BAE-4E67-8CC7-5817EE6D2C58}" presName="circle3" presStyleLbl="node1" presStyleIdx="2" presStyleCnt="7"/>
      <dgm:spPr/>
    </dgm:pt>
    <dgm:pt modelId="{FEEC8593-92DC-4E67-990A-EFAC0B7690E1}" type="pres">
      <dgm:prSet presAssocID="{EB5F2D83-7BAE-4E67-8CC7-5817EE6D2C58}" presName="rect3" presStyleLbl="alignAcc1" presStyleIdx="2" presStyleCnt="7"/>
      <dgm:spPr/>
    </dgm:pt>
    <dgm:pt modelId="{CF6E928D-2742-44DA-AC44-BD0EE7FF21B3}" type="pres">
      <dgm:prSet presAssocID="{A1F37E4B-CC4C-4245-A55B-EB92E2E92AFF}" presName="vertSpace4" presStyleLbl="node1" presStyleIdx="2" presStyleCnt="7"/>
      <dgm:spPr/>
    </dgm:pt>
    <dgm:pt modelId="{3C1ABA9F-7713-45BA-A1AC-810D56A8A4BA}" type="pres">
      <dgm:prSet presAssocID="{A1F37E4B-CC4C-4245-A55B-EB92E2E92AFF}" presName="circle4" presStyleLbl="node1" presStyleIdx="3" presStyleCnt="7" custLinFactNeighborX="-9266" custLinFactNeighborY="315"/>
      <dgm:spPr/>
    </dgm:pt>
    <dgm:pt modelId="{CCB10CBB-429B-48C1-9D49-C24F70822932}" type="pres">
      <dgm:prSet presAssocID="{A1F37E4B-CC4C-4245-A55B-EB92E2E92AFF}" presName="rect4" presStyleLbl="alignAcc1" presStyleIdx="3" presStyleCnt="7"/>
      <dgm:spPr/>
    </dgm:pt>
    <dgm:pt modelId="{3F5D8F9A-8236-4C53-91C7-B26C5F41F73A}" type="pres">
      <dgm:prSet presAssocID="{4AA7C78C-F409-4DD1-8194-4A76DF1E9D4F}" presName="vertSpace5" presStyleLbl="node1" presStyleIdx="3" presStyleCnt="7"/>
      <dgm:spPr/>
    </dgm:pt>
    <dgm:pt modelId="{3F3ADF14-B7F8-46D3-92F8-32FD83D75609}" type="pres">
      <dgm:prSet presAssocID="{4AA7C78C-F409-4DD1-8194-4A76DF1E9D4F}" presName="circle5" presStyleLbl="node1" presStyleIdx="4" presStyleCnt="7"/>
      <dgm:spPr/>
    </dgm:pt>
    <dgm:pt modelId="{E8022745-DA90-481E-BDA7-4D258C5F436C}" type="pres">
      <dgm:prSet presAssocID="{4AA7C78C-F409-4DD1-8194-4A76DF1E9D4F}" presName="rect5" presStyleLbl="alignAcc1" presStyleIdx="4" presStyleCnt="7"/>
      <dgm:spPr/>
    </dgm:pt>
    <dgm:pt modelId="{4DAF5C66-41F2-4A3D-8D79-E3CABBD9E2DA}" type="pres">
      <dgm:prSet presAssocID="{587E11FC-7E2C-4807-8774-D2826C0046CD}" presName="vertSpace6" presStyleLbl="node1" presStyleIdx="4" presStyleCnt="7"/>
      <dgm:spPr/>
    </dgm:pt>
    <dgm:pt modelId="{5032127E-5775-4B52-9B1B-3903820ACB58}" type="pres">
      <dgm:prSet presAssocID="{587E11FC-7E2C-4807-8774-D2826C0046CD}" presName="circle6" presStyleLbl="node1" presStyleIdx="5" presStyleCnt="7"/>
      <dgm:spPr/>
    </dgm:pt>
    <dgm:pt modelId="{0FC238F9-9CAF-4143-911B-EBB43726B2C5}" type="pres">
      <dgm:prSet presAssocID="{587E11FC-7E2C-4807-8774-D2826C0046CD}" presName="rect6" presStyleLbl="alignAcc1" presStyleIdx="5" presStyleCnt="7"/>
      <dgm:spPr/>
    </dgm:pt>
    <dgm:pt modelId="{5D356FF3-614E-486B-93B6-F8552D7E409C}" type="pres">
      <dgm:prSet presAssocID="{5565BBA0-35D9-4B54-BBB4-72AABF97F4A8}" presName="vertSpace7" presStyleLbl="node1" presStyleIdx="5" presStyleCnt="7"/>
      <dgm:spPr/>
    </dgm:pt>
    <dgm:pt modelId="{F7DF6749-852D-4013-A083-25CE48E6A419}" type="pres">
      <dgm:prSet presAssocID="{5565BBA0-35D9-4B54-BBB4-72AABF97F4A8}" presName="circle7" presStyleLbl="node1" presStyleIdx="6" presStyleCnt="7"/>
      <dgm:spPr/>
    </dgm:pt>
    <dgm:pt modelId="{76AB299D-BB5D-45B3-88A5-1B625DFC16D5}" type="pres">
      <dgm:prSet presAssocID="{5565BBA0-35D9-4B54-BBB4-72AABF97F4A8}" presName="rect7" presStyleLbl="alignAcc1" presStyleIdx="6" presStyleCnt="7"/>
      <dgm:spPr/>
    </dgm:pt>
    <dgm:pt modelId="{45254614-D3B7-4F1A-9298-B2D76B62C054}" type="pres">
      <dgm:prSet presAssocID="{B4EE2DE8-E6FA-4161-B7A6-DA8C2A35EA53}" presName="rect1ParTxNoCh" presStyleLbl="alignAcc1" presStyleIdx="6" presStyleCnt="7">
        <dgm:presLayoutVars>
          <dgm:chMax val="1"/>
          <dgm:bulletEnabled val="1"/>
        </dgm:presLayoutVars>
      </dgm:prSet>
      <dgm:spPr/>
    </dgm:pt>
    <dgm:pt modelId="{D978D6BF-6162-4438-A4EE-8EEBB9F34C36}" type="pres">
      <dgm:prSet presAssocID="{31F7937A-9E58-4DC4-A36C-B321E4820D54}" presName="rect2ParTxNoCh" presStyleLbl="alignAcc1" presStyleIdx="6" presStyleCnt="7">
        <dgm:presLayoutVars>
          <dgm:chMax val="1"/>
          <dgm:bulletEnabled val="1"/>
        </dgm:presLayoutVars>
      </dgm:prSet>
      <dgm:spPr/>
    </dgm:pt>
    <dgm:pt modelId="{D0BB3BA2-270C-4084-9D7C-F5687EF7379D}" type="pres">
      <dgm:prSet presAssocID="{EB5F2D83-7BAE-4E67-8CC7-5817EE6D2C58}" presName="rect3ParTxNoCh" presStyleLbl="alignAcc1" presStyleIdx="6" presStyleCnt="7">
        <dgm:presLayoutVars>
          <dgm:chMax val="1"/>
          <dgm:bulletEnabled val="1"/>
        </dgm:presLayoutVars>
      </dgm:prSet>
      <dgm:spPr/>
    </dgm:pt>
    <dgm:pt modelId="{4BC4DD24-40D6-479B-A8FD-D15866DE8822}" type="pres">
      <dgm:prSet presAssocID="{A1F37E4B-CC4C-4245-A55B-EB92E2E92AFF}" presName="rect4ParTxNoCh" presStyleLbl="alignAcc1" presStyleIdx="6" presStyleCnt="7">
        <dgm:presLayoutVars>
          <dgm:chMax val="1"/>
          <dgm:bulletEnabled val="1"/>
        </dgm:presLayoutVars>
      </dgm:prSet>
      <dgm:spPr/>
    </dgm:pt>
    <dgm:pt modelId="{4FA03B0F-C6F7-4550-9E0E-FA981CD18E29}" type="pres">
      <dgm:prSet presAssocID="{4AA7C78C-F409-4DD1-8194-4A76DF1E9D4F}" presName="rect5ParTxNoCh" presStyleLbl="alignAcc1" presStyleIdx="6" presStyleCnt="7">
        <dgm:presLayoutVars>
          <dgm:chMax val="1"/>
          <dgm:bulletEnabled val="1"/>
        </dgm:presLayoutVars>
      </dgm:prSet>
      <dgm:spPr/>
    </dgm:pt>
    <dgm:pt modelId="{972C8B58-BF20-4F27-AA9E-C680A7145D56}" type="pres">
      <dgm:prSet presAssocID="{587E11FC-7E2C-4807-8774-D2826C0046CD}" presName="rect6ParTxNoCh" presStyleLbl="alignAcc1" presStyleIdx="6" presStyleCnt="7">
        <dgm:presLayoutVars>
          <dgm:chMax val="1"/>
          <dgm:bulletEnabled val="1"/>
        </dgm:presLayoutVars>
      </dgm:prSet>
      <dgm:spPr/>
    </dgm:pt>
    <dgm:pt modelId="{A6AFC6FF-3139-48D4-8AAF-20C3D21511D6}" type="pres">
      <dgm:prSet presAssocID="{5565BBA0-35D9-4B54-BBB4-72AABF97F4A8}" presName="rect7ParTxNoCh" presStyleLbl="alignAcc1" presStyleIdx="6" presStyleCnt="7">
        <dgm:presLayoutVars>
          <dgm:chMax val="1"/>
          <dgm:bulletEnabled val="1"/>
        </dgm:presLayoutVars>
      </dgm:prSet>
      <dgm:spPr/>
    </dgm:pt>
  </dgm:ptLst>
  <dgm:cxnLst>
    <dgm:cxn modelId="{C5FD8164-6175-4F75-B919-7139BA5179F8}" srcId="{2A063554-758B-4B0B-8087-0BDE2E494F98}" destId="{4AA7C78C-F409-4DD1-8194-4A76DF1E9D4F}" srcOrd="4" destOrd="0" parTransId="{4F06D9AD-4EB3-4598-931A-F67BC28E3D88}" sibTransId="{ACE3089B-3FA6-4F76-B8DF-B3F9D428CFF6}"/>
    <dgm:cxn modelId="{04CE5A01-C360-49F3-8E01-38CA2D346E35}" type="presOf" srcId="{587E11FC-7E2C-4807-8774-D2826C0046CD}" destId="{0FC238F9-9CAF-4143-911B-EBB43726B2C5}" srcOrd="0" destOrd="0" presId="urn:microsoft.com/office/officeart/2005/8/layout/target3"/>
    <dgm:cxn modelId="{79334CAE-EEB5-4CAD-A0EF-FCB2B11570B0}" srcId="{2A063554-758B-4B0B-8087-0BDE2E494F98}" destId="{B4EE2DE8-E6FA-4161-B7A6-DA8C2A35EA53}" srcOrd="0" destOrd="0" parTransId="{CB00E779-E97C-44DD-A4D9-457F9671174B}" sibTransId="{0F46BE0E-B8EB-4C3C-9FE2-668C1BD6BC21}"/>
    <dgm:cxn modelId="{943B3FBF-009D-4B8B-8DDC-08F135105196}" srcId="{2A063554-758B-4B0B-8087-0BDE2E494F98}" destId="{31F7937A-9E58-4DC4-A36C-B321E4820D54}" srcOrd="1" destOrd="0" parTransId="{9B1712CB-532A-4E51-BFBF-BF6696C0DBA8}" sibTransId="{073451A4-DD90-401E-A879-1568518BFAB4}"/>
    <dgm:cxn modelId="{835EEFCB-191D-4867-A53C-7EADDB9B48EC}" type="presOf" srcId="{587E11FC-7E2C-4807-8774-D2826C0046CD}" destId="{972C8B58-BF20-4F27-AA9E-C680A7145D56}" srcOrd="1" destOrd="0" presId="urn:microsoft.com/office/officeart/2005/8/layout/target3"/>
    <dgm:cxn modelId="{2EA0F403-AC40-476D-A43B-39EB457CBF8C}" type="presOf" srcId="{EB5F2D83-7BAE-4E67-8CC7-5817EE6D2C58}" destId="{D0BB3BA2-270C-4084-9D7C-F5687EF7379D}" srcOrd="1" destOrd="0" presId="urn:microsoft.com/office/officeart/2005/8/layout/target3"/>
    <dgm:cxn modelId="{30D43128-F2F3-4F0F-8B5D-CFBF0931C1A3}" srcId="{2A063554-758B-4B0B-8087-0BDE2E494F98}" destId="{2671DE95-CDED-4934-89DC-130FF1AC3BEB}" srcOrd="9" destOrd="0" parTransId="{72685F61-15E6-42E7-8766-205AA5120493}" sibTransId="{CBAFE315-9F77-4AC3-9430-49ADE6C810B9}"/>
    <dgm:cxn modelId="{D0F14233-DBEC-4D91-9E3C-F60304A1225C}" type="presOf" srcId="{B4EE2DE8-E6FA-4161-B7A6-DA8C2A35EA53}" destId="{45254614-D3B7-4F1A-9298-B2D76B62C054}" srcOrd="1" destOrd="0" presId="urn:microsoft.com/office/officeart/2005/8/layout/target3"/>
    <dgm:cxn modelId="{026D7E86-C88A-452C-9FC6-C8D3E55ADF77}" srcId="{2A063554-758B-4B0B-8087-0BDE2E494F98}" destId="{5565BBA0-35D9-4B54-BBB4-72AABF97F4A8}" srcOrd="6" destOrd="0" parTransId="{3DD2501A-0A1C-4605-9322-C0C402459D25}" sibTransId="{32131A62-506B-4F9E-B41E-EC86F8E5D067}"/>
    <dgm:cxn modelId="{27404B28-7947-445E-9DA0-CA2FEFF3AAE2}" srcId="{2A063554-758B-4B0B-8087-0BDE2E494F98}" destId="{28E4A898-1487-4A89-B134-12091834BB32}" srcOrd="7" destOrd="0" parTransId="{EE981726-538D-49FB-9849-83568A84644A}" sibTransId="{F33C4E36-97C7-41EB-B86C-B558C7B62D52}"/>
    <dgm:cxn modelId="{119E32D0-C656-400D-805F-B1CF1D6BCA7F}" type="presOf" srcId="{B4EE2DE8-E6FA-4161-B7A6-DA8C2A35EA53}" destId="{0A0AA365-7D46-43C3-B348-0BEA0A78BDB6}" srcOrd="0" destOrd="0" presId="urn:microsoft.com/office/officeart/2005/8/layout/target3"/>
    <dgm:cxn modelId="{AF2E8948-CB3B-437B-8814-EB92A3E64BED}" type="presOf" srcId="{A1F37E4B-CC4C-4245-A55B-EB92E2E92AFF}" destId="{CCB10CBB-429B-48C1-9D49-C24F70822932}" srcOrd="0" destOrd="0" presId="urn:microsoft.com/office/officeart/2005/8/layout/target3"/>
    <dgm:cxn modelId="{72C116AF-8AAE-4B4A-A34D-2912F68C421A}" type="presOf" srcId="{5565BBA0-35D9-4B54-BBB4-72AABF97F4A8}" destId="{76AB299D-BB5D-45B3-88A5-1B625DFC16D5}" srcOrd="0" destOrd="0" presId="urn:microsoft.com/office/officeart/2005/8/layout/target3"/>
    <dgm:cxn modelId="{44C2B468-4431-4598-B77D-CC8C4977D656}" srcId="{2A063554-758B-4B0B-8087-0BDE2E494F98}" destId="{587E11FC-7E2C-4807-8774-D2826C0046CD}" srcOrd="5" destOrd="0" parTransId="{17EE5AD1-9E8D-4D37-951F-B89437969795}" sibTransId="{4179D065-8B0D-4F55-BD94-04C681F46BB1}"/>
    <dgm:cxn modelId="{AAF7BE99-6ACE-46AC-AAEF-9336D395F814}" type="presOf" srcId="{4AA7C78C-F409-4DD1-8194-4A76DF1E9D4F}" destId="{4FA03B0F-C6F7-4550-9E0E-FA981CD18E29}" srcOrd="1" destOrd="0" presId="urn:microsoft.com/office/officeart/2005/8/layout/target3"/>
    <dgm:cxn modelId="{6240ADDD-F72D-43FE-83FA-021123DA5CFB}" srcId="{2A063554-758B-4B0B-8087-0BDE2E494F98}" destId="{A1F37E4B-CC4C-4245-A55B-EB92E2E92AFF}" srcOrd="3" destOrd="0" parTransId="{72BA3895-2C9C-40D8-84A8-A864B1C82FF0}" sibTransId="{A6560F16-D4E0-4575-8B9A-562F3E41E986}"/>
    <dgm:cxn modelId="{DBA2E1A9-818F-40D0-A565-53F4DC47EDA5}" type="presOf" srcId="{4AA7C78C-F409-4DD1-8194-4A76DF1E9D4F}" destId="{E8022745-DA90-481E-BDA7-4D258C5F436C}" srcOrd="0" destOrd="0" presId="urn:microsoft.com/office/officeart/2005/8/layout/target3"/>
    <dgm:cxn modelId="{BD0C94B1-D00D-4493-9F8B-F0F96DD962D7}" type="presOf" srcId="{EB5F2D83-7BAE-4E67-8CC7-5817EE6D2C58}" destId="{FEEC8593-92DC-4E67-990A-EFAC0B7690E1}" srcOrd="0" destOrd="0" presId="urn:microsoft.com/office/officeart/2005/8/layout/target3"/>
    <dgm:cxn modelId="{74228652-BA96-429B-8745-AEEB990DD813}" type="presOf" srcId="{31F7937A-9E58-4DC4-A36C-B321E4820D54}" destId="{A84A2A85-CA41-4133-BDBB-0B0AAEF293F7}" srcOrd="0" destOrd="0" presId="urn:microsoft.com/office/officeart/2005/8/layout/target3"/>
    <dgm:cxn modelId="{99CC50C2-B1C3-4B3B-8878-A75BCE98165A}" type="presOf" srcId="{31F7937A-9E58-4DC4-A36C-B321E4820D54}" destId="{D978D6BF-6162-4438-A4EE-8EEBB9F34C36}" srcOrd="1" destOrd="0" presId="urn:microsoft.com/office/officeart/2005/8/layout/target3"/>
    <dgm:cxn modelId="{9B798C14-6A43-43FD-93AC-1E9E957C5466}" srcId="{2A063554-758B-4B0B-8087-0BDE2E494F98}" destId="{EB5F2D83-7BAE-4E67-8CC7-5817EE6D2C58}" srcOrd="2" destOrd="0" parTransId="{3D0A4B19-D32A-43C5-AB01-4E69523C8C3A}" sibTransId="{3DB620EA-0A53-4841-81DB-D108BD7B7EED}"/>
    <dgm:cxn modelId="{38A4BA54-88E3-4CDB-9FA9-B358B5E79A1F}" srcId="{2A063554-758B-4B0B-8087-0BDE2E494F98}" destId="{06A48F59-B8B2-4A8D-8BA6-7BEB964411EE}" srcOrd="8" destOrd="0" parTransId="{21EA52D8-5258-4F8A-BA5D-FD31B2FB38FF}" sibTransId="{B9D95D12-22EA-4DA3-8B24-605EC12D7DC1}"/>
    <dgm:cxn modelId="{8346A645-653A-439C-ADDE-8381BB835E82}" type="presOf" srcId="{2A063554-758B-4B0B-8087-0BDE2E494F98}" destId="{D62D7A95-81F7-45D2-ACC3-4B3B4973DD6C}" srcOrd="0" destOrd="0" presId="urn:microsoft.com/office/officeart/2005/8/layout/target3"/>
    <dgm:cxn modelId="{4C998EF1-6861-4B10-883E-BE41220C5999}" type="presOf" srcId="{A1F37E4B-CC4C-4245-A55B-EB92E2E92AFF}" destId="{4BC4DD24-40D6-479B-A8FD-D15866DE8822}" srcOrd="1" destOrd="0" presId="urn:microsoft.com/office/officeart/2005/8/layout/target3"/>
    <dgm:cxn modelId="{97307C88-0E92-4D4A-88DA-D1769CCE6264}" type="presOf" srcId="{5565BBA0-35D9-4B54-BBB4-72AABF97F4A8}" destId="{A6AFC6FF-3139-48D4-8AAF-20C3D21511D6}" srcOrd="1" destOrd="0" presId="urn:microsoft.com/office/officeart/2005/8/layout/target3"/>
    <dgm:cxn modelId="{9D0F1FBE-1724-497F-B9B9-D9C16FF6EEE7}" type="presParOf" srcId="{D62D7A95-81F7-45D2-ACC3-4B3B4973DD6C}" destId="{D7ABC5E7-DA7D-4592-B35C-6470FEB44F98}" srcOrd="0" destOrd="0" presId="urn:microsoft.com/office/officeart/2005/8/layout/target3"/>
    <dgm:cxn modelId="{D9B10E79-E25E-4AE2-A29A-D6F432AAE29F}" type="presParOf" srcId="{D62D7A95-81F7-45D2-ACC3-4B3B4973DD6C}" destId="{47DE1130-8F76-4CB9-8C38-D40E01287ED7}" srcOrd="1" destOrd="0" presId="urn:microsoft.com/office/officeart/2005/8/layout/target3"/>
    <dgm:cxn modelId="{D519439B-395E-4CB0-BB0A-80AA51A3C15A}" type="presParOf" srcId="{D62D7A95-81F7-45D2-ACC3-4B3B4973DD6C}" destId="{0A0AA365-7D46-43C3-B348-0BEA0A78BDB6}" srcOrd="2" destOrd="0" presId="urn:microsoft.com/office/officeart/2005/8/layout/target3"/>
    <dgm:cxn modelId="{7E668CDC-F2FF-4B3D-BDBF-ECD36803BE68}" type="presParOf" srcId="{D62D7A95-81F7-45D2-ACC3-4B3B4973DD6C}" destId="{606A3D6A-ABAD-43DA-8A91-675A89E6B90C}" srcOrd="3" destOrd="0" presId="urn:microsoft.com/office/officeart/2005/8/layout/target3"/>
    <dgm:cxn modelId="{60957D76-6A0D-451C-94E7-4754D5EF5838}" type="presParOf" srcId="{D62D7A95-81F7-45D2-ACC3-4B3B4973DD6C}" destId="{14620AB2-8CB4-4512-9FEE-2758AA5456E4}" srcOrd="4" destOrd="0" presId="urn:microsoft.com/office/officeart/2005/8/layout/target3"/>
    <dgm:cxn modelId="{DE00A77A-B783-4F31-885D-49E1B411CEF9}" type="presParOf" srcId="{D62D7A95-81F7-45D2-ACC3-4B3B4973DD6C}" destId="{A84A2A85-CA41-4133-BDBB-0B0AAEF293F7}" srcOrd="5" destOrd="0" presId="urn:microsoft.com/office/officeart/2005/8/layout/target3"/>
    <dgm:cxn modelId="{C9FAC433-3D4B-436A-A199-C870A1A9BB2C}" type="presParOf" srcId="{D62D7A95-81F7-45D2-ACC3-4B3B4973DD6C}" destId="{3FF281D2-702C-4D47-BE81-18DC346A83DA}" srcOrd="6" destOrd="0" presId="urn:microsoft.com/office/officeart/2005/8/layout/target3"/>
    <dgm:cxn modelId="{A6CCD533-6AC6-4D07-BDB4-051A8F383FFE}" type="presParOf" srcId="{D62D7A95-81F7-45D2-ACC3-4B3B4973DD6C}" destId="{D727FDE5-8527-41D6-8F7D-B5F58DB8574D}" srcOrd="7" destOrd="0" presId="urn:microsoft.com/office/officeart/2005/8/layout/target3"/>
    <dgm:cxn modelId="{8CC92043-37A5-4132-9B49-FFA3B1E050F8}" type="presParOf" srcId="{D62D7A95-81F7-45D2-ACC3-4B3B4973DD6C}" destId="{FEEC8593-92DC-4E67-990A-EFAC0B7690E1}" srcOrd="8" destOrd="0" presId="urn:microsoft.com/office/officeart/2005/8/layout/target3"/>
    <dgm:cxn modelId="{E385281A-7C07-46A1-AC41-9DF6E60A5D29}" type="presParOf" srcId="{D62D7A95-81F7-45D2-ACC3-4B3B4973DD6C}" destId="{CF6E928D-2742-44DA-AC44-BD0EE7FF21B3}" srcOrd="9" destOrd="0" presId="urn:microsoft.com/office/officeart/2005/8/layout/target3"/>
    <dgm:cxn modelId="{5DFF61C6-D72C-4E3F-B23E-5D925C7051E8}" type="presParOf" srcId="{D62D7A95-81F7-45D2-ACC3-4B3B4973DD6C}" destId="{3C1ABA9F-7713-45BA-A1AC-810D56A8A4BA}" srcOrd="10" destOrd="0" presId="urn:microsoft.com/office/officeart/2005/8/layout/target3"/>
    <dgm:cxn modelId="{BA9768C7-1C21-448A-8E38-008BEFDEAD39}" type="presParOf" srcId="{D62D7A95-81F7-45D2-ACC3-4B3B4973DD6C}" destId="{CCB10CBB-429B-48C1-9D49-C24F70822932}" srcOrd="11" destOrd="0" presId="urn:microsoft.com/office/officeart/2005/8/layout/target3"/>
    <dgm:cxn modelId="{48F7366D-7F55-4697-91D0-C0523359312E}" type="presParOf" srcId="{D62D7A95-81F7-45D2-ACC3-4B3B4973DD6C}" destId="{3F5D8F9A-8236-4C53-91C7-B26C5F41F73A}" srcOrd="12" destOrd="0" presId="urn:microsoft.com/office/officeart/2005/8/layout/target3"/>
    <dgm:cxn modelId="{CBF06319-2664-4667-908B-5F4773588F87}" type="presParOf" srcId="{D62D7A95-81F7-45D2-ACC3-4B3B4973DD6C}" destId="{3F3ADF14-B7F8-46D3-92F8-32FD83D75609}" srcOrd="13" destOrd="0" presId="urn:microsoft.com/office/officeart/2005/8/layout/target3"/>
    <dgm:cxn modelId="{F66F75B8-F9C3-4659-BA54-83345AACF167}" type="presParOf" srcId="{D62D7A95-81F7-45D2-ACC3-4B3B4973DD6C}" destId="{E8022745-DA90-481E-BDA7-4D258C5F436C}" srcOrd="14" destOrd="0" presId="urn:microsoft.com/office/officeart/2005/8/layout/target3"/>
    <dgm:cxn modelId="{07D587E6-114D-4838-AD14-F3CB4C4377B0}" type="presParOf" srcId="{D62D7A95-81F7-45D2-ACC3-4B3B4973DD6C}" destId="{4DAF5C66-41F2-4A3D-8D79-E3CABBD9E2DA}" srcOrd="15" destOrd="0" presId="urn:microsoft.com/office/officeart/2005/8/layout/target3"/>
    <dgm:cxn modelId="{1B3B641A-BD62-49FF-96BF-315C6237CD11}" type="presParOf" srcId="{D62D7A95-81F7-45D2-ACC3-4B3B4973DD6C}" destId="{5032127E-5775-4B52-9B1B-3903820ACB58}" srcOrd="16" destOrd="0" presId="urn:microsoft.com/office/officeart/2005/8/layout/target3"/>
    <dgm:cxn modelId="{0CA994D4-1B33-4641-8570-98F671671AD0}" type="presParOf" srcId="{D62D7A95-81F7-45D2-ACC3-4B3B4973DD6C}" destId="{0FC238F9-9CAF-4143-911B-EBB43726B2C5}" srcOrd="17" destOrd="0" presId="urn:microsoft.com/office/officeart/2005/8/layout/target3"/>
    <dgm:cxn modelId="{41408887-2C17-4E9B-8359-25F1EE747107}" type="presParOf" srcId="{D62D7A95-81F7-45D2-ACC3-4B3B4973DD6C}" destId="{5D356FF3-614E-486B-93B6-F8552D7E409C}" srcOrd="18" destOrd="0" presId="urn:microsoft.com/office/officeart/2005/8/layout/target3"/>
    <dgm:cxn modelId="{789E3C6C-E586-45AC-AAD9-2DDB3F03E880}" type="presParOf" srcId="{D62D7A95-81F7-45D2-ACC3-4B3B4973DD6C}" destId="{F7DF6749-852D-4013-A083-25CE48E6A419}" srcOrd="19" destOrd="0" presId="urn:microsoft.com/office/officeart/2005/8/layout/target3"/>
    <dgm:cxn modelId="{83CC01F1-2824-415D-8D4E-D0EA40DAB2A4}" type="presParOf" srcId="{D62D7A95-81F7-45D2-ACC3-4B3B4973DD6C}" destId="{76AB299D-BB5D-45B3-88A5-1B625DFC16D5}" srcOrd="20" destOrd="0" presId="urn:microsoft.com/office/officeart/2005/8/layout/target3"/>
    <dgm:cxn modelId="{C8011E41-A9C4-42B4-BA05-37B8AA53EF52}" type="presParOf" srcId="{D62D7A95-81F7-45D2-ACC3-4B3B4973DD6C}" destId="{45254614-D3B7-4F1A-9298-B2D76B62C054}" srcOrd="21" destOrd="0" presId="urn:microsoft.com/office/officeart/2005/8/layout/target3"/>
    <dgm:cxn modelId="{D28B5D67-9F27-4E9E-956F-FFFD628C6330}" type="presParOf" srcId="{D62D7A95-81F7-45D2-ACC3-4B3B4973DD6C}" destId="{D978D6BF-6162-4438-A4EE-8EEBB9F34C36}" srcOrd="22" destOrd="0" presId="urn:microsoft.com/office/officeart/2005/8/layout/target3"/>
    <dgm:cxn modelId="{40640650-76FD-4E5C-B7B9-7EE13DE3758B}" type="presParOf" srcId="{D62D7A95-81F7-45D2-ACC3-4B3B4973DD6C}" destId="{D0BB3BA2-270C-4084-9D7C-F5687EF7379D}" srcOrd="23" destOrd="0" presId="urn:microsoft.com/office/officeart/2005/8/layout/target3"/>
    <dgm:cxn modelId="{937EB6A2-60F3-4099-864A-A50B7605579E}" type="presParOf" srcId="{D62D7A95-81F7-45D2-ACC3-4B3B4973DD6C}" destId="{4BC4DD24-40D6-479B-A8FD-D15866DE8822}" srcOrd="24" destOrd="0" presId="urn:microsoft.com/office/officeart/2005/8/layout/target3"/>
    <dgm:cxn modelId="{A38BA842-CE6E-4F01-99A8-91C258CBB03F}" type="presParOf" srcId="{D62D7A95-81F7-45D2-ACC3-4B3B4973DD6C}" destId="{4FA03B0F-C6F7-4550-9E0E-FA981CD18E29}" srcOrd="25" destOrd="0" presId="urn:microsoft.com/office/officeart/2005/8/layout/target3"/>
    <dgm:cxn modelId="{0E76E719-4D15-41E4-85A6-5D335C4AB91E}" type="presParOf" srcId="{D62D7A95-81F7-45D2-ACC3-4B3B4973DD6C}" destId="{972C8B58-BF20-4F27-AA9E-C680A7145D56}" srcOrd="26" destOrd="0" presId="urn:microsoft.com/office/officeart/2005/8/layout/target3"/>
    <dgm:cxn modelId="{F8873234-4820-434A-A028-7653FD622013}" type="presParOf" srcId="{D62D7A95-81F7-45D2-ACC3-4B3B4973DD6C}" destId="{A6AFC6FF-3139-48D4-8AAF-20C3D21511D6}" srcOrd="2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264D5B-744B-4FA0-9A32-0515FF507E09}"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C9160C23-84AA-4BB1-9E11-691B72C25FAB}">
      <dgm:prSet phldrT="[Texto]"/>
      <dgm:spPr/>
      <dgm:t>
        <a:bodyPr/>
        <a:lstStyle/>
        <a:p>
          <a:r>
            <a:rPr lang="es-ES" dirty="0" smtClean="0"/>
            <a:t>LA DESTREZA DE ESCUCHAR</a:t>
          </a:r>
          <a:endParaRPr lang="en-US" dirty="0"/>
        </a:p>
      </dgm:t>
    </dgm:pt>
    <dgm:pt modelId="{4CEBA04F-00B7-4BE6-8EDB-0687A7A22328}" type="parTrans" cxnId="{107C0F1C-704E-44EB-8258-167CBDD2587C}">
      <dgm:prSet/>
      <dgm:spPr/>
      <dgm:t>
        <a:bodyPr/>
        <a:lstStyle/>
        <a:p>
          <a:endParaRPr lang="en-US"/>
        </a:p>
      </dgm:t>
    </dgm:pt>
    <dgm:pt modelId="{F09F7E0A-0CBA-488B-B030-61E3437CC2B0}" type="sibTrans" cxnId="{107C0F1C-704E-44EB-8258-167CBDD2587C}">
      <dgm:prSet/>
      <dgm:spPr/>
      <dgm:t>
        <a:bodyPr/>
        <a:lstStyle/>
        <a:p>
          <a:endParaRPr lang="en-US"/>
        </a:p>
      </dgm:t>
    </dgm:pt>
    <dgm:pt modelId="{B98BB16E-7448-428D-8521-C7311609244E}">
      <dgm:prSet/>
      <dgm:spPr/>
      <dgm:t>
        <a:bodyPr/>
        <a:lstStyle/>
        <a:p>
          <a:r>
            <a:rPr lang="es-ES" dirty="0" smtClean="0"/>
            <a:t>DESARROLLA LA CAPACIDAD DE PERCIBIR Y ENTENDER LOS MENSAJES ORALES PARA DAR RESPUESTAS A ELLOS. </a:t>
          </a:r>
          <a:endParaRPr lang="en-US" dirty="0"/>
        </a:p>
      </dgm:t>
    </dgm:pt>
    <dgm:pt modelId="{E751BB1A-C4CA-40CB-BE57-081C9ED53A43}" type="parTrans" cxnId="{82C0B65E-454F-4972-A473-E7BC19450B66}">
      <dgm:prSet/>
      <dgm:spPr/>
      <dgm:t>
        <a:bodyPr/>
        <a:lstStyle/>
        <a:p>
          <a:endParaRPr lang="en-US"/>
        </a:p>
      </dgm:t>
    </dgm:pt>
    <dgm:pt modelId="{789013E3-7C54-4CBA-8080-9F8482920D81}" type="sibTrans" cxnId="{82C0B65E-454F-4972-A473-E7BC19450B66}">
      <dgm:prSet/>
      <dgm:spPr/>
      <dgm:t>
        <a:bodyPr/>
        <a:lstStyle/>
        <a:p>
          <a:endParaRPr lang="en-US"/>
        </a:p>
      </dgm:t>
    </dgm:pt>
    <dgm:pt modelId="{7A6C48EB-FA7B-4F11-8603-98B2134F168C}">
      <dgm:prSet/>
      <dgm:spPr/>
      <dgm:t>
        <a:bodyPr/>
        <a:lstStyle/>
        <a:p>
          <a:r>
            <a:rPr lang="es-ES" dirty="0" smtClean="0"/>
            <a:t>LA NARRACIÓN DE CUENTOS  DESARROLLA DELA EXPRESIÓN VERBAL Y NO VERBAL.</a:t>
          </a:r>
          <a:endParaRPr lang="en-US" dirty="0"/>
        </a:p>
      </dgm:t>
    </dgm:pt>
    <dgm:pt modelId="{3E828EF9-F57C-4AC0-8757-49EC3BB1EB81}" type="parTrans" cxnId="{7DB23847-E225-42E4-80AC-8102563656FB}">
      <dgm:prSet/>
      <dgm:spPr/>
      <dgm:t>
        <a:bodyPr/>
        <a:lstStyle/>
        <a:p>
          <a:endParaRPr lang="en-US"/>
        </a:p>
      </dgm:t>
    </dgm:pt>
    <dgm:pt modelId="{3668F93D-2518-454B-BA3D-06E6407D58F6}" type="sibTrans" cxnId="{7DB23847-E225-42E4-80AC-8102563656FB}">
      <dgm:prSet/>
      <dgm:spPr/>
      <dgm:t>
        <a:bodyPr/>
        <a:lstStyle/>
        <a:p>
          <a:endParaRPr lang="en-US"/>
        </a:p>
      </dgm:t>
    </dgm:pt>
    <dgm:pt modelId="{2C06C03B-BDEA-458D-834B-1FE7886794A1}">
      <dgm:prSet/>
      <dgm:spPr/>
      <dgm:t>
        <a:bodyPr/>
        <a:lstStyle/>
        <a:p>
          <a:r>
            <a:rPr lang="es-ES" smtClean="0"/>
            <a:t>LOS NIÑOS SE CONVIERTAN EN INTERLOCUTORES AUTÉNTICOS CRÍTICOS Y COOPERATIVOS</a:t>
          </a:r>
          <a:endParaRPr lang="en-US" dirty="0"/>
        </a:p>
      </dgm:t>
    </dgm:pt>
    <dgm:pt modelId="{F3503978-A9DD-4B4F-8306-81B151407F76}" type="parTrans" cxnId="{D1EE08D6-35A1-414A-9878-2B7C9920F6C2}">
      <dgm:prSet/>
      <dgm:spPr/>
      <dgm:t>
        <a:bodyPr/>
        <a:lstStyle/>
        <a:p>
          <a:endParaRPr lang="en-US"/>
        </a:p>
      </dgm:t>
    </dgm:pt>
    <dgm:pt modelId="{2DC76EDF-5C0B-4CF7-A98D-2A0F83668EA8}" type="sibTrans" cxnId="{D1EE08D6-35A1-414A-9878-2B7C9920F6C2}">
      <dgm:prSet/>
      <dgm:spPr/>
      <dgm:t>
        <a:bodyPr/>
        <a:lstStyle/>
        <a:p>
          <a:endParaRPr lang="en-US"/>
        </a:p>
      </dgm:t>
    </dgm:pt>
    <dgm:pt modelId="{C2FA502A-3E3E-4563-9278-33D9AE99C349}">
      <dgm:prSet/>
      <dgm:spPr/>
      <dgm:t>
        <a:bodyPr/>
        <a:lstStyle/>
        <a:p>
          <a:r>
            <a:rPr lang="es-ES" dirty="0" smtClean="0"/>
            <a:t>POSIBILITA CONTAR  HISTORIAS PERSONALES Y COMUNITARIAS</a:t>
          </a:r>
          <a:endParaRPr lang="en-US" dirty="0"/>
        </a:p>
      </dgm:t>
    </dgm:pt>
    <dgm:pt modelId="{422DDB69-C1E2-47BA-888D-FCC37492CD55}" type="parTrans" cxnId="{C522D7C0-CB45-44F6-B265-47F713CD0C37}">
      <dgm:prSet/>
      <dgm:spPr/>
      <dgm:t>
        <a:bodyPr/>
        <a:lstStyle/>
        <a:p>
          <a:endParaRPr lang="en-US"/>
        </a:p>
      </dgm:t>
    </dgm:pt>
    <dgm:pt modelId="{8BD14042-F175-4EB2-83B1-058C8150C2B2}" type="sibTrans" cxnId="{C522D7C0-CB45-44F6-B265-47F713CD0C37}">
      <dgm:prSet/>
      <dgm:spPr/>
      <dgm:t>
        <a:bodyPr/>
        <a:lstStyle/>
        <a:p>
          <a:endParaRPr lang="en-US"/>
        </a:p>
      </dgm:t>
    </dgm:pt>
    <dgm:pt modelId="{AD3794A5-4761-4274-9B04-61A8B3ABC53A}" type="pres">
      <dgm:prSet presAssocID="{1E264D5B-744B-4FA0-9A32-0515FF507E09}" presName="Name0" presStyleCnt="0">
        <dgm:presLayoutVars>
          <dgm:chMax val="1"/>
          <dgm:dir/>
          <dgm:animLvl val="ctr"/>
          <dgm:resizeHandles val="exact"/>
        </dgm:presLayoutVars>
      </dgm:prSet>
      <dgm:spPr/>
    </dgm:pt>
    <dgm:pt modelId="{FB815A17-340E-4DCC-A3D2-E08382F43BAA}" type="pres">
      <dgm:prSet presAssocID="{C9160C23-84AA-4BB1-9E11-691B72C25FAB}" presName="centerShape" presStyleLbl="node0" presStyleIdx="0" presStyleCnt="1"/>
      <dgm:spPr/>
      <dgm:t>
        <a:bodyPr/>
        <a:lstStyle/>
        <a:p>
          <a:endParaRPr lang="en-US"/>
        </a:p>
      </dgm:t>
    </dgm:pt>
    <dgm:pt modelId="{B91B04A7-0069-4CF0-A26F-F8E35FDFB98F}" type="pres">
      <dgm:prSet presAssocID="{422DDB69-C1E2-47BA-888D-FCC37492CD55}" presName="parTrans" presStyleLbl="sibTrans2D1" presStyleIdx="0" presStyleCnt="4"/>
      <dgm:spPr/>
    </dgm:pt>
    <dgm:pt modelId="{B0107E8D-7A0E-4E86-B07C-5C7E3B071B86}" type="pres">
      <dgm:prSet presAssocID="{422DDB69-C1E2-47BA-888D-FCC37492CD55}" presName="connectorText" presStyleLbl="sibTrans2D1" presStyleIdx="0" presStyleCnt="4"/>
      <dgm:spPr/>
    </dgm:pt>
    <dgm:pt modelId="{85E4B9C8-B3F0-44AB-AF56-CD5883BA2979}" type="pres">
      <dgm:prSet presAssocID="{C2FA502A-3E3E-4563-9278-33D9AE99C349}" presName="node" presStyleLbl="node1" presStyleIdx="0" presStyleCnt="4">
        <dgm:presLayoutVars>
          <dgm:bulletEnabled val="1"/>
        </dgm:presLayoutVars>
      </dgm:prSet>
      <dgm:spPr/>
      <dgm:t>
        <a:bodyPr/>
        <a:lstStyle/>
        <a:p>
          <a:endParaRPr lang="en-US"/>
        </a:p>
      </dgm:t>
    </dgm:pt>
    <dgm:pt modelId="{2AFBB27F-7B7D-4B4C-909E-77CD0AA58143}" type="pres">
      <dgm:prSet presAssocID="{E751BB1A-C4CA-40CB-BE57-081C9ED53A43}" presName="parTrans" presStyleLbl="sibTrans2D1" presStyleIdx="1" presStyleCnt="4"/>
      <dgm:spPr/>
    </dgm:pt>
    <dgm:pt modelId="{CCE42D73-277C-4612-8247-26CE87210142}" type="pres">
      <dgm:prSet presAssocID="{E751BB1A-C4CA-40CB-BE57-081C9ED53A43}" presName="connectorText" presStyleLbl="sibTrans2D1" presStyleIdx="1" presStyleCnt="4"/>
      <dgm:spPr/>
    </dgm:pt>
    <dgm:pt modelId="{B271689A-2128-4FCF-A61C-FB94C828DF87}" type="pres">
      <dgm:prSet presAssocID="{B98BB16E-7448-428D-8521-C7311609244E}" presName="node" presStyleLbl="node1" presStyleIdx="1" presStyleCnt="4">
        <dgm:presLayoutVars>
          <dgm:bulletEnabled val="1"/>
        </dgm:presLayoutVars>
      </dgm:prSet>
      <dgm:spPr/>
      <dgm:t>
        <a:bodyPr/>
        <a:lstStyle/>
        <a:p>
          <a:endParaRPr lang="en-US"/>
        </a:p>
      </dgm:t>
    </dgm:pt>
    <dgm:pt modelId="{7C043E02-7D20-4B0B-AAAA-7400306D3255}" type="pres">
      <dgm:prSet presAssocID="{3E828EF9-F57C-4AC0-8757-49EC3BB1EB81}" presName="parTrans" presStyleLbl="sibTrans2D1" presStyleIdx="2" presStyleCnt="4"/>
      <dgm:spPr/>
    </dgm:pt>
    <dgm:pt modelId="{B74C1351-8357-4D05-9F2C-7CBCBF7AD579}" type="pres">
      <dgm:prSet presAssocID="{3E828EF9-F57C-4AC0-8757-49EC3BB1EB81}" presName="connectorText" presStyleLbl="sibTrans2D1" presStyleIdx="2" presStyleCnt="4"/>
      <dgm:spPr/>
    </dgm:pt>
    <dgm:pt modelId="{CEE75801-DBB9-48C9-8233-C49EB9EE0333}" type="pres">
      <dgm:prSet presAssocID="{7A6C48EB-FA7B-4F11-8603-98B2134F168C}" presName="node" presStyleLbl="node1" presStyleIdx="2" presStyleCnt="4">
        <dgm:presLayoutVars>
          <dgm:bulletEnabled val="1"/>
        </dgm:presLayoutVars>
      </dgm:prSet>
      <dgm:spPr/>
      <dgm:t>
        <a:bodyPr/>
        <a:lstStyle/>
        <a:p>
          <a:endParaRPr lang="en-US"/>
        </a:p>
      </dgm:t>
    </dgm:pt>
    <dgm:pt modelId="{90867C4D-A539-4BD5-AA74-59279DCE46B5}" type="pres">
      <dgm:prSet presAssocID="{F3503978-A9DD-4B4F-8306-81B151407F76}" presName="parTrans" presStyleLbl="sibTrans2D1" presStyleIdx="3" presStyleCnt="4"/>
      <dgm:spPr/>
    </dgm:pt>
    <dgm:pt modelId="{672606A8-1433-43B4-93F3-71B4D9773E7A}" type="pres">
      <dgm:prSet presAssocID="{F3503978-A9DD-4B4F-8306-81B151407F76}" presName="connectorText" presStyleLbl="sibTrans2D1" presStyleIdx="3" presStyleCnt="4"/>
      <dgm:spPr/>
    </dgm:pt>
    <dgm:pt modelId="{2CC8F776-6652-42F4-987D-48721EA6F1A8}" type="pres">
      <dgm:prSet presAssocID="{2C06C03B-BDEA-458D-834B-1FE7886794A1}" presName="node" presStyleLbl="node1" presStyleIdx="3" presStyleCnt="4">
        <dgm:presLayoutVars>
          <dgm:bulletEnabled val="1"/>
        </dgm:presLayoutVars>
      </dgm:prSet>
      <dgm:spPr/>
    </dgm:pt>
  </dgm:ptLst>
  <dgm:cxnLst>
    <dgm:cxn modelId="{5756A7A0-5EFC-4D05-8917-BB54A08118EB}" type="presOf" srcId="{E751BB1A-C4CA-40CB-BE57-081C9ED53A43}" destId="{2AFBB27F-7B7D-4B4C-909E-77CD0AA58143}" srcOrd="0" destOrd="0" presId="urn:microsoft.com/office/officeart/2005/8/layout/radial5"/>
    <dgm:cxn modelId="{66A392F8-CB02-446A-BAD7-FD287D2FD972}" type="presOf" srcId="{422DDB69-C1E2-47BA-888D-FCC37492CD55}" destId="{B91B04A7-0069-4CF0-A26F-F8E35FDFB98F}" srcOrd="0" destOrd="0" presId="urn:microsoft.com/office/officeart/2005/8/layout/radial5"/>
    <dgm:cxn modelId="{FA103128-2792-4777-A707-DF9F262C33F0}" type="presOf" srcId="{3E828EF9-F57C-4AC0-8757-49EC3BB1EB81}" destId="{7C043E02-7D20-4B0B-AAAA-7400306D3255}" srcOrd="0" destOrd="0" presId="urn:microsoft.com/office/officeart/2005/8/layout/radial5"/>
    <dgm:cxn modelId="{A7F3ABB9-B348-426A-8A17-727AF456A941}" type="presOf" srcId="{C2FA502A-3E3E-4563-9278-33D9AE99C349}" destId="{85E4B9C8-B3F0-44AB-AF56-CD5883BA2979}" srcOrd="0" destOrd="0" presId="urn:microsoft.com/office/officeart/2005/8/layout/radial5"/>
    <dgm:cxn modelId="{13E634E1-D110-469B-AED9-49E90F83E5CA}" type="presOf" srcId="{E751BB1A-C4CA-40CB-BE57-081C9ED53A43}" destId="{CCE42D73-277C-4612-8247-26CE87210142}" srcOrd="1" destOrd="0" presId="urn:microsoft.com/office/officeart/2005/8/layout/radial5"/>
    <dgm:cxn modelId="{23A81C20-4E01-4FF4-B29C-10B1C78AADC8}" type="presOf" srcId="{2C06C03B-BDEA-458D-834B-1FE7886794A1}" destId="{2CC8F776-6652-42F4-987D-48721EA6F1A8}" srcOrd="0" destOrd="0" presId="urn:microsoft.com/office/officeart/2005/8/layout/radial5"/>
    <dgm:cxn modelId="{18F27BE5-F06C-4A31-A563-7F42E4D65EA4}" type="presOf" srcId="{F3503978-A9DD-4B4F-8306-81B151407F76}" destId="{672606A8-1433-43B4-93F3-71B4D9773E7A}" srcOrd="1" destOrd="0" presId="urn:microsoft.com/office/officeart/2005/8/layout/radial5"/>
    <dgm:cxn modelId="{218C00E9-1634-4692-8CF7-817C3E848A92}" type="presOf" srcId="{C9160C23-84AA-4BB1-9E11-691B72C25FAB}" destId="{FB815A17-340E-4DCC-A3D2-E08382F43BAA}" srcOrd="0" destOrd="0" presId="urn:microsoft.com/office/officeart/2005/8/layout/radial5"/>
    <dgm:cxn modelId="{82C0B65E-454F-4972-A473-E7BC19450B66}" srcId="{C9160C23-84AA-4BB1-9E11-691B72C25FAB}" destId="{B98BB16E-7448-428D-8521-C7311609244E}" srcOrd="1" destOrd="0" parTransId="{E751BB1A-C4CA-40CB-BE57-081C9ED53A43}" sibTransId="{789013E3-7C54-4CBA-8080-9F8482920D81}"/>
    <dgm:cxn modelId="{C522D7C0-CB45-44F6-B265-47F713CD0C37}" srcId="{C9160C23-84AA-4BB1-9E11-691B72C25FAB}" destId="{C2FA502A-3E3E-4563-9278-33D9AE99C349}" srcOrd="0" destOrd="0" parTransId="{422DDB69-C1E2-47BA-888D-FCC37492CD55}" sibTransId="{8BD14042-F175-4EB2-83B1-058C8150C2B2}"/>
    <dgm:cxn modelId="{DE7F48DB-1C13-430E-96B4-212233D1E087}" type="presOf" srcId="{B98BB16E-7448-428D-8521-C7311609244E}" destId="{B271689A-2128-4FCF-A61C-FB94C828DF87}" srcOrd="0" destOrd="0" presId="urn:microsoft.com/office/officeart/2005/8/layout/radial5"/>
    <dgm:cxn modelId="{7DB23847-E225-42E4-80AC-8102563656FB}" srcId="{C9160C23-84AA-4BB1-9E11-691B72C25FAB}" destId="{7A6C48EB-FA7B-4F11-8603-98B2134F168C}" srcOrd="2" destOrd="0" parTransId="{3E828EF9-F57C-4AC0-8757-49EC3BB1EB81}" sibTransId="{3668F93D-2518-454B-BA3D-06E6407D58F6}"/>
    <dgm:cxn modelId="{107C0F1C-704E-44EB-8258-167CBDD2587C}" srcId="{1E264D5B-744B-4FA0-9A32-0515FF507E09}" destId="{C9160C23-84AA-4BB1-9E11-691B72C25FAB}" srcOrd="0" destOrd="0" parTransId="{4CEBA04F-00B7-4BE6-8EDB-0687A7A22328}" sibTransId="{F09F7E0A-0CBA-488B-B030-61E3437CC2B0}"/>
    <dgm:cxn modelId="{D1EE08D6-35A1-414A-9878-2B7C9920F6C2}" srcId="{C9160C23-84AA-4BB1-9E11-691B72C25FAB}" destId="{2C06C03B-BDEA-458D-834B-1FE7886794A1}" srcOrd="3" destOrd="0" parTransId="{F3503978-A9DD-4B4F-8306-81B151407F76}" sibTransId="{2DC76EDF-5C0B-4CF7-A98D-2A0F83668EA8}"/>
    <dgm:cxn modelId="{4F7F2FDA-2562-47FC-A2E0-3D559261CFA6}" type="presOf" srcId="{3E828EF9-F57C-4AC0-8757-49EC3BB1EB81}" destId="{B74C1351-8357-4D05-9F2C-7CBCBF7AD579}" srcOrd="1" destOrd="0" presId="urn:microsoft.com/office/officeart/2005/8/layout/radial5"/>
    <dgm:cxn modelId="{2696952D-EABD-4CA7-B596-B7F8152DF68A}" type="presOf" srcId="{7A6C48EB-FA7B-4F11-8603-98B2134F168C}" destId="{CEE75801-DBB9-48C9-8233-C49EB9EE0333}" srcOrd="0" destOrd="0" presId="urn:microsoft.com/office/officeart/2005/8/layout/radial5"/>
    <dgm:cxn modelId="{26F5F61C-B872-4276-8FB3-CC6391FF8A4D}" type="presOf" srcId="{F3503978-A9DD-4B4F-8306-81B151407F76}" destId="{90867C4D-A539-4BD5-AA74-59279DCE46B5}" srcOrd="0" destOrd="0" presId="urn:microsoft.com/office/officeart/2005/8/layout/radial5"/>
    <dgm:cxn modelId="{57219D16-D631-4F2C-BFB6-385A5C1FC222}" type="presOf" srcId="{1E264D5B-744B-4FA0-9A32-0515FF507E09}" destId="{AD3794A5-4761-4274-9B04-61A8B3ABC53A}" srcOrd="0" destOrd="0" presId="urn:microsoft.com/office/officeart/2005/8/layout/radial5"/>
    <dgm:cxn modelId="{BEA0ED09-8983-4EFC-BB4B-E1871DCD2D53}" type="presOf" srcId="{422DDB69-C1E2-47BA-888D-FCC37492CD55}" destId="{B0107E8D-7A0E-4E86-B07C-5C7E3B071B86}" srcOrd="1" destOrd="0" presId="urn:microsoft.com/office/officeart/2005/8/layout/radial5"/>
    <dgm:cxn modelId="{96502FC4-6AB3-4F9A-98E8-FA1777572B0B}" type="presParOf" srcId="{AD3794A5-4761-4274-9B04-61A8B3ABC53A}" destId="{FB815A17-340E-4DCC-A3D2-E08382F43BAA}" srcOrd="0" destOrd="0" presId="urn:microsoft.com/office/officeart/2005/8/layout/radial5"/>
    <dgm:cxn modelId="{2DD9F1A2-96A4-4F7A-B5E7-BF4724F55B74}" type="presParOf" srcId="{AD3794A5-4761-4274-9B04-61A8B3ABC53A}" destId="{B91B04A7-0069-4CF0-A26F-F8E35FDFB98F}" srcOrd="1" destOrd="0" presId="urn:microsoft.com/office/officeart/2005/8/layout/radial5"/>
    <dgm:cxn modelId="{200C6952-C3B4-4391-B759-369BC4E3D763}" type="presParOf" srcId="{B91B04A7-0069-4CF0-A26F-F8E35FDFB98F}" destId="{B0107E8D-7A0E-4E86-B07C-5C7E3B071B86}" srcOrd="0" destOrd="0" presId="urn:microsoft.com/office/officeart/2005/8/layout/radial5"/>
    <dgm:cxn modelId="{ACC36FCE-F383-44B8-B904-F6CC3D1AD58E}" type="presParOf" srcId="{AD3794A5-4761-4274-9B04-61A8B3ABC53A}" destId="{85E4B9C8-B3F0-44AB-AF56-CD5883BA2979}" srcOrd="2" destOrd="0" presId="urn:microsoft.com/office/officeart/2005/8/layout/radial5"/>
    <dgm:cxn modelId="{9AF5F36F-CBFC-4E31-9D5C-784E7BE1142C}" type="presParOf" srcId="{AD3794A5-4761-4274-9B04-61A8B3ABC53A}" destId="{2AFBB27F-7B7D-4B4C-909E-77CD0AA58143}" srcOrd="3" destOrd="0" presId="urn:microsoft.com/office/officeart/2005/8/layout/radial5"/>
    <dgm:cxn modelId="{5D3CCAAB-EDBA-4F14-A60F-217A5FB6BE02}" type="presParOf" srcId="{2AFBB27F-7B7D-4B4C-909E-77CD0AA58143}" destId="{CCE42D73-277C-4612-8247-26CE87210142}" srcOrd="0" destOrd="0" presId="urn:microsoft.com/office/officeart/2005/8/layout/radial5"/>
    <dgm:cxn modelId="{385E79C9-332A-4801-B0C3-907085C88714}" type="presParOf" srcId="{AD3794A5-4761-4274-9B04-61A8B3ABC53A}" destId="{B271689A-2128-4FCF-A61C-FB94C828DF87}" srcOrd="4" destOrd="0" presId="urn:microsoft.com/office/officeart/2005/8/layout/radial5"/>
    <dgm:cxn modelId="{EFFCF938-4720-480E-8F14-8019FAEFC3C0}" type="presParOf" srcId="{AD3794A5-4761-4274-9B04-61A8B3ABC53A}" destId="{7C043E02-7D20-4B0B-AAAA-7400306D3255}" srcOrd="5" destOrd="0" presId="urn:microsoft.com/office/officeart/2005/8/layout/radial5"/>
    <dgm:cxn modelId="{BD4B6DE3-1DBA-4673-99C4-D657839A4633}" type="presParOf" srcId="{7C043E02-7D20-4B0B-AAAA-7400306D3255}" destId="{B74C1351-8357-4D05-9F2C-7CBCBF7AD579}" srcOrd="0" destOrd="0" presId="urn:microsoft.com/office/officeart/2005/8/layout/radial5"/>
    <dgm:cxn modelId="{D43BBAF1-A47D-4453-9B63-4AD265CA08F3}" type="presParOf" srcId="{AD3794A5-4761-4274-9B04-61A8B3ABC53A}" destId="{CEE75801-DBB9-48C9-8233-C49EB9EE0333}" srcOrd="6" destOrd="0" presId="urn:microsoft.com/office/officeart/2005/8/layout/radial5"/>
    <dgm:cxn modelId="{87423498-1EA0-4E87-8176-C9A0155DF220}" type="presParOf" srcId="{AD3794A5-4761-4274-9B04-61A8B3ABC53A}" destId="{90867C4D-A539-4BD5-AA74-59279DCE46B5}" srcOrd="7" destOrd="0" presId="urn:microsoft.com/office/officeart/2005/8/layout/radial5"/>
    <dgm:cxn modelId="{6A9072B4-1BE1-4D11-9DDB-CFE4C1A3F615}" type="presParOf" srcId="{90867C4D-A539-4BD5-AA74-59279DCE46B5}" destId="{672606A8-1433-43B4-93F3-71B4D9773E7A}" srcOrd="0" destOrd="0" presId="urn:microsoft.com/office/officeart/2005/8/layout/radial5"/>
    <dgm:cxn modelId="{336601BA-D1B1-4DED-AB6C-1369A0E4E384}" type="presParOf" srcId="{AD3794A5-4761-4274-9B04-61A8B3ABC53A}" destId="{2CC8F776-6652-42F4-987D-48721EA6F1A8}"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C3541F1-CD71-4FB7-A4BE-46889EE7E8E2}" type="doc">
      <dgm:prSet loTypeId="urn:microsoft.com/office/officeart/2005/8/layout/hProcess9" loCatId="process" qsTypeId="urn:microsoft.com/office/officeart/2005/8/quickstyle/simple1" qsCatId="simple" csTypeId="urn:microsoft.com/office/officeart/2005/8/colors/colorful3" csCatId="colorful" phldr="1"/>
      <dgm:spPr/>
      <dgm:t>
        <a:bodyPr/>
        <a:lstStyle/>
        <a:p>
          <a:endParaRPr lang="en-US"/>
        </a:p>
      </dgm:t>
    </dgm:pt>
    <dgm:pt modelId="{3A4BC624-1E45-4E52-A5C7-A5B8E862221D}">
      <dgm:prSet/>
      <dgm:spPr/>
      <dgm:t>
        <a:bodyPr/>
        <a:lstStyle/>
        <a:p>
          <a:pPr rtl="0"/>
          <a:r>
            <a:rPr lang="es-ES" b="1" smtClean="0"/>
            <a:t>CARACTERÍSTICAS DE LA DESTREZA DE HABLAR</a:t>
          </a:r>
          <a:endParaRPr lang="en-US"/>
        </a:p>
      </dgm:t>
    </dgm:pt>
    <dgm:pt modelId="{A5307ED8-3930-44B9-A7F7-48DB37D80399}" type="parTrans" cxnId="{FA7A23C0-0F9A-4258-B95E-ACF72F945BC3}">
      <dgm:prSet/>
      <dgm:spPr/>
      <dgm:t>
        <a:bodyPr/>
        <a:lstStyle/>
        <a:p>
          <a:endParaRPr lang="en-US"/>
        </a:p>
      </dgm:t>
    </dgm:pt>
    <dgm:pt modelId="{BF725A4D-0C24-488B-B705-567318673D94}" type="sibTrans" cxnId="{FA7A23C0-0F9A-4258-B95E-ACF72F945BC3}">
      <dgm:prSet/>
      <dgm:spPr/>
      <dgm:t>
        <a:bodyPr/>
        <a:lstStyle/>
        <a:p>
          <a:endParaRPr lang="en-US"/>
        </a:p>
      </dgm:t>
    </dgm:pt>
    <dgm:pt modelId="{CE91E3F8-CD4B-4BB9-83B8-BFA8426E55CE}">
      <dgm:prSet/>
      <dgm:spPr/>
      <dgm:t>
        <a:bodyPr/>
        <a:lstStyle/>
        <a:p>
          <a:pPr rtl="0"/>
          <a:endParaRPr lang="en-US" sz="1200"/>
        </a:p>
      </dgm:t>
    </dgm:pt>
    <dgm:pt modelId="{42F4996F-58A4-4372-917A-EA86D635C57E}" type="parTrans" cxnId="{8F0ABC12-9F83-45EE-8871-CDFE65CD4746}">
      <dgm:prSet/>
      <dgm:spPr/>
      <dgm:t>
        <a:bodyPr/>
        <a:lstStyle/>
        <a:p>
          <a:endParaRPr lang="en-US"/>
        </a:p>
      </dgm:t>
    </dgm:pt>
    <dgm:pt modelId="{2CBF4CE8-E9A4-4237-A76C-DCAE68059AAD}" type="sibTrans" cxnId="{8F0ABC12-9F83-45EE-8871-CDFE65CD4746}">
      <dgm:prSet/>
      <dgm:spPr/>
      <dgm:t>
        <a:bodyPr/>
        <a:lstStyle/>
        <a:p>
          <a:endParaRPr lang="en-US"/>
        </a:p>
      </dgm:t>
    </dgm:pt>
    <dgm:pt modelId="{73703C21-707C-4FFA-85D0-567A587E30F3}">
      <dgm:prSet custT="1"/>
      <dgm:spPr/>
      <dgm:t>
        <a:bodyPr/>
        <a:lstStyle/>
        <a:p>
          <a:pPr rtl="0"/>
          <a:r>
            <a:rPr lang="es-ES" sz="1800" dirty="0" smtClean="0"/>
            <a:t>PERMITE ESTABLECER UNA RELACIÓN LÚDICA</a:t>
          </a:r>
          <a:endParaRPr lang="en-US" sz="1800" dirty="0"/>
        </a:p>
      </dgm:t>
    </dgm:pt>
    <dgm:pt modelId="{2F145EC6-8B9B-4030-A789-F3AE9F2DE6F0}" type="parTrans" cxnId="{E01ABC2A-F435-4C59-B48F-6D79338DF6E2}">
      <dgm:prSet/>
      <dgm:spPr/>
      <dgm:t>
        <a:bodyPr/>
        <a:lstStyle/>
        <a:p>
          <a:endParaRPr lang="en-US"/>
        </a:p>
      </dgm:t>
    </dgm:pt>
    <dgm:pt modelId="{7C5A794D-8E31-45B9-A576-EA7FE0CCD842}" type="sibTrans" cxnId="{E01ABC2A-F435-4C59-B48F-6D79338DF6E2}">
      <dgm:prSet/>
      <dgm:spPr/>
      <dgm:t>
        <a:bodyPr/>
        <a:lstStyle/>
        <a:p>
          <a:endParaRPr lang="en-US"/>
        </a:p>
      </dgm:t>
    </dgm:pt>
    <dgm:pt modelId="{170850E7-A3C5-4F7E-B680-A3267B292D9E}">
      <dgm:prSet custT="1"/>
      <dgm:spPr/>
      <dgm:t>
        <a:bodyPr/>
        <a:lstStyle/>
        <a:p>
          <a:pPr rtl="0"/>
          <a:r>
            <a:rPr lang="es-ES" sz="1800" dirty="0" smtClean="0"/>
            <a:t>LA NARRACIÓN ORAL ES UNA ESTRATEGIA DIDÁCTICA QUE IMPULSA LA IMAGINACIÓN INFANTIL, </a:t>
          </a:r>
          <a:endParaRPr lang="en-US" sz="1800" dirty="0"/>
        </a:p>
      </dgm:t>
    </dgm:pt>
    <dgm:pt modelId="{5787AA8B-BB4A-4E31-B12E-A0B5C0967EE3}" type="parTrans" cxnId="{8F6E91EE-7115-4DE9-BAFB-88A3019205E8}">
      <dgm:prSet/>
      <dgm:spPr/>
      <dgm:t>
        <a:bodyPr/>
        <a:lstStyle/>
        <a:p>
          <a:endParaRPr lang="en-US"/>
        </a:p>
      </dgm:t>
    </dgm:pt>
    <dgm:pt modelId="{810B6903-89B7-4B73-B993-5E3EEA4B95B2}" type="sibTrans" cxnId="{8F6E91EE-7115-4DE9-BAFB-88A3019205E8}">
      <dgm:prSet/>
      <dgm:spPr/>
      <dgm:t>
        <a:bodyPr/>
        <a:lstStyle/>
        <a:p>
          <a:endParaRPr lang="en-US"/>
        </a:p>
      </dgm:t>
    </dgm:pt>
    <dgm:pt modelId="{DE9FE78F-42E0-49EC-8001-9443AC4F3364}">
      <dgm:prSet custT="1"/>
      <dgm:spPr/>
      <dgm:t>
        <a:bodyPr/>
        <a:lstStyle/>
        <a:p>
          <a:pPr rtl="0"/>
          <a:r>
            <a:rPr lang="es-ES" sz="1800" dirty="0" smtClean="0"/>
            <a:t>PERMITE QUE LOS NIÑOS SE CONCENTREN, SOSTENGAN SU ATENCIÓN, RECONOZCAN SECUENCIAS TEMPORALES Y AMPLÍEN SUSTANCIALMENTE SU VOCABULARIO.PERMITE CREAR UN ESPACIO PARA LA GENERACIÓN DE PREGUNTAS Y RESPUESTAS QUE DEBEN TENER LA INTENCIÓN Y EL OBJETIVO DE ACTIVAR EL PENSAMIENTO CRÍTICO. </a:t>
          </a:r>
          <a:endParaRPr lang="en-US" sz="1800" dirty="0"/>
        </a:p>
      </dgm:t>
    </dgm:pt>
    <dgm:pt modelId="{99CA973E-697D-4407-8693-AB85633C0433}" type="parTrans" cxnId="{697D4616-6542-493B-90E0-26C69845EA24}">
      <dgm:prSet/>
      <dgm:spPr/>
      <dgm:t>
        <a:bodyPr/>
        <a:lstStyle/>
        <a:p>
          <a:endParaRPr lang="en-US"/>
        </a:p>
      </dgm:t>
    </dgm:pt>
    <dgm:pt modelId="{28CE3FF7-605A-4D8F-9C6E-19069D742C60}" type="sibTrans" cxnId="{697D4616-6542-493B-90E0-26C69845EA24}">
      <dgm:prSet/>
      <dgm:spPr/>
      <dgm:t>
        <a:bodyPr/>
        <a:lstStyle/>
        <a:p>
          <a:endParaRPr lang="en-US"/>
        </a:p>
      </dgm:t>
    </dgm:pt>
    <dgm:pt modelId="{53759FD4-BCBC-4F42-9154-B122669EA900}">
      <dgm:prSet custT="1"/>
      <dgm:spPr/>
      <dgm:t>
        <a:bodyPr/>
        <a:lstStyle/>
        <a:p>
          <a:pPr rtl="0"/>
          <a:r>
            <a:rPr lang="es-ES" sz="1800" dirty="0" smtClean="0"/>
            <a:t>PREGUNTAS SOBRE LOS PERSONAJES QUE APARECEN (REALES O IMAGINARIOS)</a:t>
          </a:r>
          <a:endParaRPr lang="en-US" sz="1800" dirty="0"/>
        </a:p>
      </dgm:t>
    </dgm:pt>
    <dgm:pt modelId="{CACA8F3E-5C67-4D17-9186-D72F2AF16C75}" type="parTrans" cxnId="{B037EAEF-F004-4BDC-BFF6-647815B7C99F}">
      <dgm:prSet/>
      <dgm:spPr/>
      <dgm:t>
        <a:bodyPr/>
        <a:lstStyle/>
        <a:p>
          <a:endParaRPr lang="en-US"/>
        </a:p>
      </dgm:t>
    </dgm:pt>
    <dgm:pt modelId="{0DADD3AA-A509-4F52-B5A1-0E11721B7454}" type="sibTrans" cxnId="{B037EAEF-F004-4BDC-BFF6-647815B7C99F}">
      <dgm:prSet/>
      <dgm:spPr/>
      <dgm:t>
        <a:bodyPr/>
        <a:lstStyle/>
        <a:p>
          <a:endParaRPr lang="en-US"/>
        </a:p>
      </dgm:t>
    </dgm:pt>
    <dgm:pt modelId="{1C7964E2-C652-4F60-A8C8-18A7889AE483}">
      <dgm:prSet custT="1"/>
      <dgm:spPr/>
      <dgm:t>
        <a:bodyPr/>
        <a:lstStyle/>
        <a:p>
          <a:pPr rtl="0"/>
          <a:r>
            <a:rPr lang="es-ES" sz="1800" dirty="0" smtClean="0"/>
            <a:t>LA FUNCIÓN QUE CUMPLEN EN EL RELATO</a:t>
          </a:r>
          <a:endParaRPr lang="en-US" sz="1800" dirty="0"/>
        </a:p>
      </dgm:t>
    </dgm:pt>
    <dgm:pt modelId="{00AC5C44-6EBA-4F57-997A-8883B660AA86}" type="parTrans" cxnId="{D8FC16DB-16A5-4020-B73F-3961DE8EFFF7}">
      <dgm:prSet/>
      <dgm:spPr/>
      <dgm:t>
        <a:bodyPr/>
        <a:lstStyle/>
        <a:p>
          <a:endParaRPr lang="en-US"/>
        </a:p>
      </dgm:t>
    </dgm:pt>
    <dgm:pt modelId="{8C2F48FD-E759-4D7C-8279-642DB50A64BD}" type="sibTrans" cxnId="{D8FC16DB-16A5-4020-B73F-3961DE8EFFF7}">
      <dgm:prSet/>
      <dgm:spPr/>
      <dgm:t>
        <a:bodyPr/>
        <a:lstStyle/>
        <a:p>
          <a:endParaRPr lang="en-US"/>
        </a:p>
      </dgm:t>
    </dgm:pt>
    <dgm:pt modelId="{FA6C549A-0A8C-4C7E-9712-4AE2866C62AB}">
      <dgm:prSet custT="1"/>
      <dgm:spPr/>
      <dgm:t>
        <a:bodyPr/>
        <a:lstStyle/>
        <a:p>
          <a:pPr rtl="0"/>
          <a:r>
            <a:rPr lang="es-ES" sz="1800" dirty="0" smtClean="0"/>
            <a:t>EL TIPO DE AMBIENTES QUE LOS RODEA Y OTROS ASPECTOS Y DETALLES.</a:t>
          </a:r>
          <a:endParaRPr lang="en-US" sz="1800" dirty="0"/>
        </a:p>
      </dgm:t>
    </dgm:pt>
    <dgm:pt modelId="{AC166086-1A65-4A8C-BFE9-D5DB501FAFD3}" type="parTrans" cxnId="{C3E9A237-7D18-46C9-B423-29C41D28608F}">
      <dgm:prSet/>
      <dgm:spPr/>
      <dgm:t>
        <a:bodyPr/>
        <a:lstStyle/>
        <a:p>
          <a:endParaRPr lang="en-US"/>
        </a:p>
      </dgm:t>
    </dgm:pt>
    <dgm:pt modelId="{D904848D-A850-412C-B29F-7AB6014ECE26}" type="sibTrans" cxnId="{C3E9A237-7D18-46C9-B423-29C41D28608F}">
      <dgm:prSet/>
      <dgm:spPr/>
      <dgm:t>
        <a:bodyPr/>
        <a:lstStyle/>
        <a:p>
          <a:endParaRPr lang="en-US"/>
        </a:p>
      </dgm:t>
    </dgm:pt>
    <dgm:pt modelId="{107E807C-9457-412F-AC02-76C0CB07C8AE}" type="pres">
      <dgm:prSet presAssocID="{7C3541F1-CD71-4FB7-A4BE-46889EE7E8E2}" presName="CompostProcess" presStyleCnt="0">
        <dgm:presLayoutVars>
          <dgm:dir/>
          <dgm:resizeHandles val="exact"/>
        </dgm:presLayoutVars>
      </dgm:prSet>
      <dgm:spPr/>
    </dgm:pt>
    <dgm:pt modelId="{F59B0C14-3BDA-44B7-859C-723B0AAF96E8}" type="pres">
      <dgm:prSet presAssocID="{7C3541F1-CD71-4FB7-A4BE-46889EE7E8E2}" presName="arrow" presStyleLbl="bgShp" presStyleIdx="0" presStyleCnt="1" custScaleX="117647"/>
      <dgm:spPr/>
    </dgm:pt>
    <dgm:pt modelId="{E334B432-4DB6-4964-A08E-B5BFCC09B83E}" type="pres">
      <dgm:prSet presAssocID="{7C3541F1-CD71-4FB7-A4BE-46889EE7E8E2}" presName="linearProcess" presStyleCnt="0"/>
      <dgm:spPr/>
    </dgm:pt>
    <dgm:pt modelId="{C09CCD42-E7A0-4E56-BA82-59E1456CB6BB}" type="pres">
      <dgm:prSet presAssocID="{3A4BC624-1E45-4E52-A5C7-A5B8E862221D}" presName="textNode" presStyleLbl="node1" presStyleIdx="0" presStyleCnt="2" custScaleX="53556" custLinFactX="-6217" custLinFactNeighborX="-100000" custLinFactNeighborY="3659">
        <dgm:presLayoutVars>
          <dgm:bulletEnabled val="1"/>
        </dgm:presLayoutVars>
      </dgm:prSet>
      <dgm:spPr/>
    </dgm:pt>
    <dgm:pt modelId="{82B79ABC-470E-4A21-B12E-C72B0CEF88E4}" type="pres">
      <dgm:prSet presAssocID="{BF725A4D-0C24-488B-B705-567318673D94}" presName="sibTrans" presStyleCnt="0"/>
      <dgm:spPr/>
    </dgm:pt>
    <dgm:pt modelId="{334ABBF1-3372-4CBB-8599-1574ECA93E17}" type="pres">
      <dgm:prSet presAssocID="{CE91E3F8-CD4B-4BB9-83B8-BFA8426E55CE}" presName="textNode" presStyleLbl="node1" presStyleIdx="1" presStyleCnt="2" custScaleX="142578" custScaleY="215909">
        <dgm:presLayoutVars>
          <dgm:bulletEnabled val="1"/>
        </dgm:presLayoutVars>
      </dgm:prSet>
      <dgm:spPr/>
    </dgm:pt>
  </dgm:ptLst>
  <dgm:cxnLst>
    <dgm:cxn modelId="{B037EAEF-F004-4BDC-BFF6-647815B7C99F}" srcId="{CE91E3F8-CD4B-4BB9-83B8-BFA8426E55CE}" destId="{53759FD4-BCBC-4F42-9154-B122669EA900}" srcOrd="3" destOrd="0" parTransId="{CACA8F3E-5C67-4D17-9186-D72F2AF16C75}" sibTransId="{0DADD3AA-A509-4F52-B5A1-0E11721B7454}"/>
    <dgm:cxn modelId="{8F6E91EE-7115-4DE9-BAFB-88A3019205E8}" srcId="{CE91E3F8-CD4B-4BB9-83B8-BFA8426E55CE}" destId="{170850E7-A3C5-4F7E-B680-A3267B292D9E}" srcOrd="1" destOrd="0" parTransId="{5787AA8B-BB4A-4E31-B12E-A0B5C0967EE3}" sibTransId="{810B6903-89B7-4B73-B993-5E3EEA4B95B2}"/>
    <dgm:cxn modelId="{26E9921C-BC83-43E3-B50F-E8FFC8672D89}" type="presOf" srcId="{FA6C549A-0A8C-4C7E-9712-4AE2866C62AB}" destId="{334ABBF1-3372-4CBB-8599-1574ECA93E17}" srcOrd="0" destOrd="6" presId="urn:microsoft.com/office/officeart/2005/8/layout/hProcess9"/>
    <dgm:cxn modelId="{D980A794-9796-42A9-B4F1-5405AE39546A}" type="presOf" srcId="{3A4BC624-1E45-4E52-A5C7-A5B8E862221D}" destId="{C09CCD42-E7A0-4E56-BA82-59E1456CB6BB}" srcOrd="0" destOrd="0" presId="urn:microsoft.com/office/officeart/2005/8/layout/hProcess9"/>
    <dgm:cxn modelId="{8375728F-4075-423B-8175-F0D567836B3E}" type="presOf" srcId="{170850E7-A3C5-4F7E-B680-A3267B292D9E}" destId="{334ABBF1-3372-4CBB-8599-1574ECA93E17}" srcOrd="0" destOrd="2" presId="urn:microsoft.com/office/officeart/2005/8/layout/hProcess9"/>
    <dgm:cxn modelId="{697D4616-6542-493B-90E0-26C69845EA24}" srcId="{CE91E3F8-CD4B-4BB9-83B8-BFA8426E55CE}" destId="{DE9FE78F-42E0-49EC-8001-9443AC4F3364}" srcOrd="2" destOrd="0" parTransId="{99CA973E-697D-4407-8693-AB85633C0433}" sibTransId="{28CE3FF7-605A-4D8F-9C6E-19069D742C60}"/>
    <dgm:cxn modelId="{EB7AE4D4-631A-4373-8467-AF7C5816D1A6}" type="presOf" srcId="{73703C21-707C-4FFA-85D0-567A587E30F3}" destId="{334ABBF1-3372-4CBB-8599-1574ECA93E17}" srcOrd="0" destOrd="1" presId="urn:microsoft.com/office/officeart/2005/8/layout/hProcess9"/>
    <dgm:cxn modelId="{FA7A23C0-0F9A-4258-B95E-ACF72F945BC3}" srcId="{7C3541F1-CD71-4FB7-A4BE-46889EE7E8E2}" destId="{3A4BC624-1E45-4E52-A5C7-A5B8E862221D}" srcOrd="0" destOrd="0" parTransId="{A5307ED8-3930-44B9-A7F7-48DB37D80399}" sibTransId="{BF725A4D-0C24-488B-B705-567318673D94}"/>
    <dgm:cxn modelId="{C3E9A237-7D18-46C9-B423-29C41D28608F}" srcId="{CE91E3F8-CD4B-4BB9-83B8-BFA8426E55CE}" destId="{FA6C549A-0A8C-4C7E-9712-4AE2866C62AB}" srcOrd="5" destOrd="0" parTransId="{AC166086-1A65-4A8C-BFE9-D5DB501FAFD3}" sibTransId="{D904848D-A850-412C-B29F-7AB6014ECE26}"/>
    <dgm:cxn modelId="{09E85F62-B4B1-4D02-8ACC-94F3593CBA8F}" type="presOf" srcId="{CE91E3F8-CD4B-4BB9-83B8-BFA8426E55CE}" destId="{334ABBF1-3372-4CBB-8599-1574ECA93E17}" srcOrd="0" destOrd="0" presId="urn:microsoft.com/office/officeart/2005/8/layout/hProcess9"/>
    <dgm:cxn modelId="{D8FC16DB-16A5-4020-B73F-3961DE8EFFF7}" srcId="{CE91E3F8-CD4B-4BB9-83B8-BFA8426E55CE}" destId="{1C7964E2-C652-4F60-A8C8-18A7889AE483}" srcOrd="4" destOrd="0" parTransId="{00AC5C44-6EBA-4F57-997A-8883B660AA86}" sibTransId="{8C2F48FD-E759-4D7C-8279-642DB50A64BD}"/>
    <dgm:cxn modelId="{BC452829-CD7B-4CA0-A281-EDF191A62DA8}" type="presOf" srcId="{1C7964E2-C652-4F60-A8C8-18A7889AE483}" destId="{334ABBF1-3372-4CBB-8599-1574ECA93E17}" srcOrd="0" destOrd="5" presId="urn:microsoft.com/office/officeart/2005/8/layout/hProcess9"/>
    <dgm:cxn modelId="{E01ABC2A-F435-4C59-B48F-6D79338DF6E2}" srcId="{CE91E3F8-CD4B-4BB9-83B8-BFA8426E55CE}" destId="{73703C21-707C-4FFA-85D0-567A587E30F3}" srcOrd="0" destOrd="0" parTransId="{2F145EC6-8B9B-4030-A789-F3AE9F2DE6F0}" sibTransId="{7C5A794D-8E31-45B9-A576-EA7FE0CCD842}"/>
    <dgm:cxn modelId="{8DD107FD-8DE8-4125-8CF3-A8AAE8B8C015}" type="presOf" srcId="{DE9FE78F-42E0-49EC-8001-9443AC4F3364}" destId="{334ABBF1-3372-4CBB-8599-1574ECA93E17}" srcOrd="0" destOrd="3" presId="urn:microsoft.com/office/officeart/2005/8/layout/hProcess9"/>
    <dgm:cxn modelId="{3F98A071-0283-45DC-AA39-B71DBD150E5E}" type="presOf" srcId="{53759FD4-BCBC-4F42-9154-B122669EA900}" destId="{334ABBF1-3372-4CBB-8599-1574ECA93E17}" srcOrd="0" destOrd="4" presId="urn:microsoft.com/office/officeart/2005/8/layout/hProcess9"/>
    <dgm:cxn modelId="{8F0ABC12-9F83-45EE-8871-CDFE65CD4746}" srcId="{7C3541F1-CD71-4FB7-A4BE-46889EE7E8E2}" destId="{CE91E3F8-CD4B-4BB9-83B8-BFA8426E55CE}" srcOrd="1" destOrd="0" parTransId="{42F4996F-58A4-4372-917A-EA86D635C57E}" sibTransId="{2CBF4CE8-E9A4-4237-A76C-DCAE68059AAD}"/>
    <dgm:cxn modelId="{29EC431A-FB94-4D53-AD15-CC087BBF48B2}" type="presOf" srcId="{7C3541F1-CD71-4FB7-A4BE-46889EE7E8E2}" destId="{107E807C-9457-412F-AC02-76C0CB07C8AE}" srcOrd="0" destOrd="0" presId="urn:microsoft.com/office/officeart/2005/8/layout/hProcess9"/>
    <dgm:cxn modelId="{1DF4F966-65CA-4EA2-B4FF-FAFFA3C34620}" type="presParOf" srcId="{107E807C-9457-412F-AC02-76C0CB07C8AE}" destId="{F59B0C14-3BDA-44B7-859C-723B0AAF96E8}" srcOrd="0" destOrd="0" presId="urn:microsoft.com/office/officeart/2005/8/layout/hProcess9"/>
    <dgm:cxn modelId="{AC5325A8-865F-49B4-B9EF-E1DD63625190}" type="presParOf" srcId="{107E807C-9457-412F-AC02-76C0CB07C8AE}" destId="{E334B432-4DB6-4964-A08E-B5BFCC09B83E}" srcOrd="1" destOrd="0" presId="urn:microsoft.com/office/officeart/2005/8/layout/hProcess9"/>
    <dgm:cxn modelId="{7D8DBA39-5C13-4911-93C0-0861434B4A67}" type="presParOf" srcId="{E334B432-4DB6-4964-A08E-B5BFCC09B83E}" destId="{C09CCD42-E7A0-4E56-BA82-59E1456CB6BB}" srcOrd="0" destOrd="0" presId="urn:microsoft.com/office/officeart/2005/8/layout/hProcess9"/>
    <dgm:cxn modelId="{3DEE7120-C713-42AA-A328-2439CC99C378}" type="presParOf" srcId="{E334B432-4DB6-4964-A08E-B5BFCC09B83E}" destId="{82B79ABC-470E-4A21-B12E-C72B0CEF88E4}" srcOrd="1" destOrd="0" presId="urn:microsoft.com/office/officeart/2005/8/layout/hProcess9"/>
    <dgm:cxn modelId="{610CC009-354E-48F0-AFA1-02EADDEBA3D2}" type="presParOf" srcId="{E334B432-4DB6-4964-A08E-B5BFCC09B83E}" destId="{334ABBF1-3372-4CBB-8599-1574ECA93E17}"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C53081-5344-4E49-A732-95F2BB6FA1F4}"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en-US"/>
        </a:p>
      </dgm:t>
    </dgm:pt>
    <dgm:pt modelId="{38BFB3B3-BB6D-4A8A-8875-196948D57241}">
      <dgm:prSet/>
      <dgm:spPr/>
      <dgm:t>
        <a:bodyPr/>
        <a:lstStyle/>
        <a:p>
          <a:pPr rtl="0"/>
          <a:r>
            <a:rPr lang="es-ES" smtClean="0"/>
            <a:t>USAR CATEGORÍAS COMO SEMEJANTE Y DIFERENTE AYUDARÁ AL NIÑO A MOVILIZAR SUS NOCIONES (CONOCIMIENTOS PRIMARIOS) COMO INSTRUMENTOS PARA ORGANIZAR EL MUNDO, EN CLASES DE COSAS, PERSONAS Y PROCESOS.</a:t>
          </a:r>
          <a:endParaRPr lang="en-US"/>
        </a:p>
      </dgm:t>
    </dgm:pt>
    <dgm:pt modelId="{E36223C7-B036-4769-9A34-B8D80E1357ED}" type="parTrans" cxnId="{A2A717FC-DCA2-455C-9DBB-DEB609515AAC}">
      <dgm:prSet/>
      <dgm:spPr/>
      <dgm:t>
        <a:bodyPr/>
        <a:lstStyle/>
        <a:p>
          <a:endParaRPr lang="en-US"/>
        </a:p>
      </dgm:t>
    </dgm:pt>
    <dgm:pt modelId="{E58B8955-1EF8-442F-850C-1857F41736B8}" type="sibTrans" cxnId="{A2A717FC-DCA2-455C-9DBB-DEB609515AAC}">
      <dgm:prSet/>
      <dgm:spPr/>
      <dgm:t>
        <a:bodyPr/>
        <a:lstStyle/>
        <a:p>
          <a:endParaRPr lang="en-US"/>
        </a:p>
      </dgm:t>
    </dgm:pt>
    <dgm:pt modelId="{5DD03D34-0627-4B82-9E25-05EB1EC64076}">
      <dgm:prSet/>
      <dgm:spPr/>
      <dgm:t>
        <a:bodyPr/>
        <a:lstStyle/>
        <a:p>
          <a:pPr rtl="0"/>
          <a:r>
            <a:rPr lang="es-ES" smtClean="0"/>
            <a:t>SE SUGIERE UTILIZAR LA TÉCNICA DE PREGUNTAS CLAVES PARA ORGANIZAR LA DESCRIPCIÓN, </a:t>
          </a:r>
          <a:endParaRPr lang="en-US"/>
        </a:p>
      </dgm:t>
    </dgm:pt>
    <dgm:pt modelId="{47251CA1-71F3-4032-8961-56367A75FD15}" type="parTrans" cxnId="{28D5B7FC-0667-4E6C-B7C7-3A7A70E06CA2}">
      <dgm:prSet/>
      <dgm:spPr/>
      <dgm:t>
        <a:bodyPr/>
        <a:lstStyle/>
        <a:p>
          <a:endParaRPr lang="en-US"/>
        </a:p>
      </dgm:t>
    </dgm:pt>
    <dgm:pt modelId="{202BE2BE-B7B4-4EC4-B659-027E88F4F553}" type="sibTrans" cxnId="{28D5B7FC-0667-4E6C-B7C7-3A7A70E06CA2}">
      <dgm:prSet/>
      <dgm:spPr/>
      <dgm:t>
        <a:bodyPr/>
        <a:lstStyle/>
        <a:p>
          <a:endParaRPr lang="en-US"/>
        </a:p>
      </dgm:t>
    </dgm:pt>
    <dgm:pt modelId="{8747CC43-A704-46BB-850F-99C042E29A1C}">
      <dgm:prSet/>
      <dgm:spPr/>
      <dgm:t>
        <a:bodyPr/>
        <a:lstStyle/>
        <a:p>
          <a:pPr rtl="0"/>
          <a:r>
            <a:rPr lang="es-ES" smtClean="0"/>
            <a:t>¿PARA QUÉ SIRVE? ¿A QUÉ CLASE O GRUPO PERTENECE? ¿EN QUÉ SE PARECE? ¿CÓMO ES? ¿EN QUÉ SE DIFERENCIA? ¿QUÉ ES? </a:t>
          </a:r>
          <a:endParaRPr lang="en-US"/>
        </a:p>
      </dgm:t>
    </dgm:pt>
    <dgm:pt modelId="{4D411841-B2D4-4423-91B7-788702422C64}" type="parTrans" cxnId="{C47373CE-EDBA-453F-983A-A25D0A0F8605}">
      <dgm:prSet/>
      <dgm:spPr/>
      <dgm:t>
        <a:bodyPr/>
        <a:lstStyle/>
        <a:p>
          <a:endParaRPr lang="en-US"/>
        </a:p>
      </dgm:t>
    </dgm:pt>
    <dgm:pt modelId="{BF30EA51-7AD0-4900-9D7F-DF4925C520E6}" type="sibTrans" cxnId="{C47373CE-EDBA-453F-983A-A25D0A0F8605}">
      <dgm:prSet/>
      <dgm:spPr/>
      <dgm:t>
        <a:bodyPr/>
        <a:lstStyle/>
        <a:p>
          <a:endParaRPr lang="en-US"/>
        </a:p>
      </dgm:t>
    </dgm:pt>
    <dgm:pt modelId="{6848DD9F-EE12-41B5-BD44-FBB9CCC36E29}">
      <dgm:prSet/>
      <dgm:spPr/>
      <dgm:t>
        <a:bodyPr/>
        <a:lstStyle/>
        <a:p>
          <a:pPr rtl="0"/>
          <a:r>
            <a:rPr lang="es-ES" smtClean="0"/>
            <a:t>REQUIERE CAPACIDAD DE RETENCIÓN, USO DEL PENSAMIENTO Y OPERACIONES INTELECTUALES COMO LA COMPARACIÓN Y LA CATEGORIZACIÓN.</a:t>
          </a:r>
          <a:endParaRPr lang="en-US"/>
        </a:p>
      </dgm:t>
    </dgm:pt>
    <dgm:pt modelId="{C771FBB4-E848-403B-920E-45BEBB7E0E59}" type="sibTrans" cxnId="{1E8FADA6-ECA3-4A7F-B0C4-425D32A2809E}">
      <dgm:prSet/>
      <dgm:spPr/>
      <dgm:t>
        <a:bodyPr/>
        <a:lstStyle/>
        <a:p>
          <a:endParaRPr lang="en-US"/>
        </a:p>
      </dgm:t>
    </dgm:pt>
    <dgm:pt modelId="{7D43DF5A-813D-4B1A-A4D1-FDE5DDC403AE}" type="parTrans" cxnId="{1E8FADA6-ECA3-4A7F-B0C4-425D32A2809E}">
      <dgm:prSet/>
      <dgm:spPr/>
      <dgm:t>
        <a:bodyPr/>
        <a:lstStyle/>
        <a:p>
          <a:endParaRPr lang="en-US"/>
        </a:p>
      </dgm:t>
    </dgm:pt>
    <dgm:pt modelId="{E142AB64-4D2B-4955-9CB5-BDC3064A8881}">
      <dgm:prSet/>
      <dgm:spPr/>
      <dgm:t>
        <a:bodyPr/>
        <a:lstStyle/>
        <a:p>
          <a:pPr rtl="0"/>
          <a:r>
            <a:rPr lang="es-ES" smtClean="0"/>
            <a:t>ES UNA DE LAS PRIMERAS DESTREZAS LINGÜÍSTICAS QUE EMPLEA EL SER HUMANO </a:t>
          </a:r>
          <a:endParaRPr lang="en-US"/>
        </a:p>
      </dgm:t>
    </dgm:pt>
    <dgm:pt modelId="{750E6FF3-31F1-4098-863D-93455AC077E7}" type="sibTrans" cxnId="{97A2FD0C-F507-4045-ADE7-21CB93F9F539}">
      <dgm:prSet/>
      <dgm:spPr/>
      <dgm:t>
        <a:bodyPr/>
        <a:lstStyle/>
        <a:p>
          <a:endParaRPr lang="en-US"/>
        </a:p>
      </dgm:t>
    </dgm:pt>
    <dgm:pt modelId="{A5623BA8-FBF0-45A0-A495-1E63E25ABF14}" type="parTrans" cxnId="{97A2FD0C-F507-4045-ADE7-21CB93F9F539}">
      <dgm:prSet/>
      <dgm:spPr/>
      <dgm:t>
        <a:bodyPr/>
        <a:lstStyle/>
        <a:p>
          <a:endParaRPr lang="en-US"/>
        </a:p>
      </dgm:t>
    </dgm:pt>
    <dgm:pt modelId="{E6F8FEA3-E3DA-489E-BC54-AFA23F805CE4}">
      <dgm:prSet/>
      <dgm:spPr/>
      <dgm:t>
        <a:bodyPr/>
        <a:lstStyle/>
        <a:p>
          <a:pPr rtl="0"/>
          <a:r>
            <a:rPr lang="es-ES" smtClean="0"/>
            <a:t>ABORDA LAS CARACTERÍSTICAS GENERALES E INDIVIDUALES DE UN OBJETO, DE UNA PERSONA </a:t>
          </a:r>
          <a:endParaRPr lang="en-US"/>
        </a:p>
      </dgm:t>
    </dgm:pt>
    <dgm:pt modelId="{0CC11A53-1220-4AB1-B24E-7E8127C65E28}" type="sibTrans" cxnId="{AA8BF506-0105-429F-B57A-E9640C58E853}">
      <dgm:prSet/>
      <dgm:spPr/>
      <dgm:t>
        <a:bodyPr/>
        <a:lstStyle/>
        <a:p>
          <a:endParaRPr lang="en-US"/>
        </a:p>
      </dgm:t>
    </dgm:pt>
    <dgm:pt modelId="{C9411933-9360-4E45-8DC5-4DCE98F5A1D2}" type="parTrans" cxnId="{AA8BF506-0105-429F-B57A-E9640C58E853}">
      <dgm:prSet/>
      <dgm:spPr/>
      <dgm:t>
        <a:bodyPr/>
        <a:lstStyle/>
        <a:p>
          <a:endParaRPr lang="en-US"/>
        </a:p>
      </dgm:t>
    </dgm:pt>
    <dgm:pt modelId="{AE43988B-37BC-4ABC-9194-59E4CAAC10CC}">
      <dgm:prSet/>
      <dgm:spPr/>
      <dgm:t>
        <a:bodyPr/>
        <a:lstStyle/>
        <a:p>
          <a:pPr rtl="0"/>
          <a:r>
            <a:rPr lang="es-ES" smtClean="0"/>
            <a:t>PERMITE DARSE CUENTA DE CÓMO LOS ALUMNOS PERCIBEN AL MUNDO Y CUÁNTO SABEN SOBRE ÉL.</a:t>
          </a:r>
          <a:endParaRPr lang="en-US"/>
        </a:p>
      </dgm:t>
    </dgm:pt>
    <dgm:pt modelId="{3572CDEA-591E-4C61-8EDE-7615BF8B451E}" type="sibTrans" cxnId="{D21F3F96-4F3B-4349-8C12-D508D5AB8646}">
      <dgm:prSet/>
      <dgm:spPr/>
      <dgm:t>
        <a:bodyPr/>
        <a:lstStyle/>
        <a:p>
          <a:endParaRPr lang="en-US"/>
        </a:p>
      </dgm:t>
    </dgm:pt>
    <dgm:pt modelId="{0273F9DA-5CD8-49F1-891D-BA7C05C220CF}" type="parTrans" cxnId="{D21F3F96-4F3B-4349-8C12-D508D5AB8646}">
      <dgm:prSet/>
      <dgm:spPr/>
      <dgm:t>
        <a:bodyPr/>
        <a:lstStyle/>
        <a:p>
          <a:endParaRPr lang="en-US"/>
        </a:p>
      </dgm:t>
    </dgm:pt>
    <dgm:pt modelId="{1F07713C-2547-44F0-9E9E-F77609F362D8}">
      <dgm:prSet/>
      <dgm:spPr/>
      <dgm:t>
        <a:bodyPr/>
        <a:lstStyle/>
        <a:p>
          <a:pPr rtl="0"/>
          <a:r>
            <a:rPr lang="es-ES" b="1" dirty="0" smtClean="0"/>
            <a:t>TRABAJAR CON LA DESCRIPCIÓN</a:t>
          </a:r>
          <a:endParaRPr lang="en-US" dirty="0"/>
        </a:p>
      </dgm:t>
    </dgm:pt>
    <dgm:pt modelId="{544AE43F-A448-4AFE-9F2C-413CA7C25199}" type="sibTrans" cxnId="{E5659D41-B917-4F35-8A65-3A4DFB8A9DA7}">
      <dgm:prSet/>
      <dgm:spPr/>
      <dgm:t>
        <a:bodyPr/>
        <a:lstStyle/>
        <a:p>
          <a:endParaRPr lang="en-US"/>
        </a:p>
      </dgm:t>
    </dgm:pt>
    <dgm:pt modelId="{247A3115-E285-416E-8C10-9A80DCDC33E6}" type="parTrans" cxnId="{E5659D41-B917-4F35-8A65-3A4DFB8A9DA7}">
      <dgm:prSet/>
      <dgm:spPr/>
      <dgm:t>
        <a:bodyPr/>
        <a:lstStyle/>
        <a:p>
          <a:endParaRPr lang="en-US"/>
        </a:p>
      </dgm:t>
    </dgm:pt>
    <dgm:pt modelId="{E1FC1111-CEF1-4D81-86A3-7A1AA7237581}" type="pres">
      <dgm:prSet presAssocID="{40C53081-5344-4E49-A732-95F2BB6FA1F4}" presName="linearFlow" presStyleCnt="0">
        <dgm:presLayoutVars>
          <dgm:dir/>
          <dgm:animLvl val="lvl"/>
          <dgm:resizeHandles val="exact"/>
        </dgm:presLayoutVars>
      </dgm:prSet>
      <dgm:spPr/>
    </dgm:pt>
    <dgm:pt modelId="{7F620630-6611-480E-867E-548FDA0A942A}" type="pres">
      <dgm:prSet presAssocID="{1F07713C-2547-44F0-9E9E-F77609F362D8}" presName="composite" presStyleCnt="0"/>
      <dgm:spPr/>
    </dgm:pt>
    <dgm:pt modelId="{E7D2BDAF-283A-4CAB-94B1-475FF20BFD3D}" type="pres">
      <dgm:prSet presAssocID="{1F07713C-2547-44F0-9E9E-F77609F362D8}" presName="parentText" presStyleLbl="alignNode1" presStyleIdx="0" presStyleCnt="1">
        <dgm:presLayoutVars>
          <dgm:chMax val="1"/>
          <dgm:bulletEnabled val="1"/>
        </dgm:presLayoutVars>
      </dgm:prSet>
      <dgm:spPr/>
      <dgm:t>
        <a:bodyPr/>
        <a:lstStyle/>
        <a:p>
          <a:endParaRPr lang="en-US"/>
        </a:p>
      </dgm:t>
    </dgm:pt>
    <dgm:pt modelId="{B3E3354A-192D-4995-A963-1743E627DDA6}" type="pres">
      <dgm:prSet presAssocID="{1F07713C-2547-44F0-9E9E-F77609F362D8}" presName="descendantText" presStyleLbl="alignAcc1" presStyleIdx="0" presStyleCnt="1" custScaleX="101065" custScaleY="203102" custLinFactNeighborX="625" custLinFactNeighborY="0">
        <dgm:presLayoutVars>
          <dgm:bulletEnabled val="1"/>
        </dgm:presLayoutVars>
      </dgm:prSet>
      <dgm:spPr/>
    </dgm:pt>
  </dgm:ptLst>
  <dgm:cxnLst>
    <dgm:cxn modelId="{97A2FD0C-F507-4045-ADE7-21CB93F9F539}" srcId="{1F07713C-2547-44F0-9E9E-F77609F362D8}" destId="{E142AB64-4D2B-4955-9CB5-BDC3064A8881}" srcOrd="2" destOrd="0" parTransId="{A5623BA8-FBF0-45A0-A495-1E63E25ABF14}" sibTransId="{750E6FF3-31F1-4098-863D-93455AC077E7}"/>
    <dgm:cxn modelId="{C47373CE-EDBA-453F-983A-A25D0A0F8605}" srcId="{1F07713C-2547-44F0-9E9E-F77609F362D8}" destId="{8747CC43-A704-46BB-850F-99C042E29A1C}" srcOrd="6" destOrd="0" parTransId="{4D411841-B2D4-4423-91B7-788702422C64}" sibTransId="{BF30EA51-7AD0-4900-9D7F-DF4925C520E6}"/>
    <dgm:cxn modelId="{96C170E3-2B41-491A-9BA2-47BB54460053}" type="presOf" srcId="{E142AB64-4D2B-4955-9CB5-BDC3064A8881}" destId="{B3E3354A-192D-4995-A963-1743E627DDA6}" srcOrd="0" destOrd="2" presId="urn:microsoft.com/office/officeart/2005/8/layout/chevron2"/>
    <dgm:cxn modelId="{24353296-51E5-4843-8380-AACDF872E970}" type="presOf" srcId="{40C53081-5344-4E49-A732-95F2BB6FA1F4}" destId="{E1FC1111-CEF1-4D81-86A3-7A1AA7237581}" srcOrd="0" destOrd="0" presId="urn:microsoft.com/office/officeart/2005/8/layout/chevron2"/>
    <dgm:cxn modelId="{B2C15773-97A8-4034-9BE9-D85390966626}" type="presOf" srcId="{6848DD9F-EE12-41B5-BD44-FBB9CCC36E29}" destId="{B3E3354A-192D-4995-A963-1743E627DDA6}" srcOrd="0" destOrd="3" presId="urn:microsoft.com/office/officeart/2005/8/layout/chevron2"/>
    <dgm:cxn modelId="{AA8BF506-0105-429F-B57A-E9640C58E853}" srcId="{1F07713C-2547-44F0-9E9E-F77609F362D8}" destId="{E6F8FEA3-E3DA-489E-BC54-AFA23F805CE4}" srcOrd="1" destOrd="0" parTransId="{C9411933-9360-4E45-8DC5-4DCE98F5A1D2}" sibTransId="{0CC11A53-1220-4AB1-B24E-7E8127C65E28}"/>
    <dgm:cxn modelId="{A2A717FC-DCA2-455C-9DBB-DEB609515AAC}" srcId="{1F07713C-2547-44F0-9E9E-F77609F362D8}" destId="{38BFB3B3-BB6D-4A8A-8875-196948D57241}" srcOrd="4" destOrd="0" parTransId="{E36223C7-B036-4769-9A34-B8D80E1357ED}" sibTransId="{E58B8955-1EF8-442F-850C-1857F41736B8}"/>
    <dgm:cxn modelId="{EE538945-D0B1-471B-A283-10693B6C3187}" type="presOf" srcId="{8747CC43-A704-46BB-850F-99C042E29A1C}" destId="{B3E3354A-192D-4995-A963-1743E627DDA6}" srcOrd="0" destOrd="6" presId="urn:microsoft.com/office/officeart/2005/8/layout/chevron2"/>
    <dgm:cxn modelId="{D21F3F96-4F3B-4349-8C12-D508D5AB8646}" srcId="{1F07713C-2547-44F0-9E9E-F77609F362D8}" destId="{AE43988B-37BC-4ABC-9194-59E4CAAC10CC}" srcOrd="0" destOrd="0" parTransId="{0273F9DA-5CD8-49F1-891D-BA7C05C220CF}" sibTransId="{3572CDEA-591E-4C61-8EDE-7615BF8B451E}"/>
    <dgm:cxn modelId="{E5659D41-B917-4F35-8A65-3A4DFB8A9DA7}" srcId="{40C53081-5344-4E49-A732-95F2BB6FA1F4}" destId="{1F07713C-2547-44F0-9E9E-F77609F362D8}" srcOrd="0" destOrd="0" parTransId="{247A3115-E285-416E-8C10-9A80DCDC33E6}" sibTransId="{544AE43F-A448-4AFE-9F2C-413CA7C25199}"/>
    <dgm:cxn modelId="{5BB8E06F-3E7B-44CA-883F-9E8505565B39}" type="presOf" srcId="{38BFB3B3-BB6D-4A8A-8875-196948D57241}" destId="{B3E3354A-192D-4995-A963-1743E627DDA6}" srcOrd="0" destOrd="4" presId="urn:microsoft.com/office/officeart/2005/8/layout/chevron2"/>
    <dgm:cxn modelId="{F27A7277-3792-4601-87ED-E6067F288097}" type="presOf" srcId="{5DD03D34-0627-4B82-9E25-05EB1EC64076}" destId="{B3E3354A-192D-4995-A963-1743E627DDA6}" srcOrd="0" destOrd="5" presId="urn:microsoft.com/office/officeart/2005/8/layout/chevron2"/>
    <dgm:cxn modelId="{1E8FADA6-ECA3-4A7F-B0C4-425D32A2809E}" srcId="{1F07713C-2547-44F0-9E9E-F77609F362D8}" destId="{6848DD9F-EE12-41B5-BD44-FBB9CCC36E29}" srcOrd="3" destOrd="0" parTransId="{7D43DF5A-813D-4B1A-A4D1-FDE5DDC403AE}" sibTransId="{C771FBB4-E848-403B-920E-45BEBB7E0E59}"/>
    <dgm:cxn modelId="{E00CFCE9-85DF-40A2-868D-770160B387C6}" type="presOf" srcId="{E6F8FEA3-E3DA-489E-BC54-AFA23F805CE4}" destId="{B3E3354A-192D-4995-A963-1743E627DDA6}" srcOrd="0" destOrd="1" presId="urn:microsoft.com/office/officeart/2005/8/layout/chevron2"/>
    <dgm:cxn modelId="{28D5B7FC-0667-4E6C-B7C7-3A7A70E06CA2}" srcId="{1F07713C-2547-44F0-9E9E-F77609F362D8}" destId="{5DD03D34-0627-4B82-9E25-05EB1EC64076}" srcOrd="5" destOrd="0" parTransId="{47251CA1-71F3-4032-8961-56367A75FD15}" sibTransId="{202BE2BE-B7B4-4EC4-B659-027E88F4F553}"/>
    <dgm:cxn modelId="{CD036484-19B6-44D8-886C-4A808F4F776F}" type="presOf" srcId="{1F07713C-2547-44F0-9E9E-F77609F362D8}" destId="{E7D2BDAF-283A-4CAB-94B1-475FF20BFD3D}" srcOrd="0" destOrd="0" presId="urn:microsoft.com/office/officeart/2005/8/layout/chevron2"/>
    <dgm:cxn modelId="{5AD53A31-A3BE-4D36-A099-E32EEA09C10C}" type="presOf" srcId="{AE43988B-37BC-4ABC-9194-59E4CAAC10CC}" destId="{B3E3354A-192D-4995-A963-1743E627DDA6}" srcOrd="0" destOrd="0" presId="urn:microsoft.com/office/officeart/2005/8/layout/chevron2"/>
    <dgm:cxn modelId="{31B07678-39DF-47EC-B247-B61B499E0F58}" type="presParOf" srcId="{E1FC1111-CEF1-4D81-86A3-7A1AA7237581}" destId="{7F620630-6611-480E-867E-548FDA0A942A}" srcOrd="0" destOrd="0" presId="urn:microsoft.com/office/officeart/2005/8/layout/chevron2"/>
    <dgm:cxn modelId="{F42F733D-6C10-4A8F-BD15-E80D41C3373E}" type="presParOf" srcId="{7F620630-6611-480E-867E-548FDA0A942A}" destId="{E7D2BDAF-283A-4CAB-94B1-475FF20BFD3D}" srcOrd="0" destOrd="0" presId="urn:microsoft.com/office/officeart/2005/8/layout/chevron2"/>
    <dgm:cxn modelId="{2E6FCDA4-A559-4472-8F46-0A88AA991013}" type="presParOf" srcId="{7F620630-6611-480E-867E-548FDA0A942A}" destId="{B3E3354A-192D-4995-A963-1743E627DDA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1263075-4516-49F7-9588-05D91F78381E}"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US"/>
        </a:p>
      </dgm:t>
    </dgm:pt>
    <dgm:pt modelId="{340AD3C4-2C01-4CA4-AEE7-B5980E978A0E}">
      <dgm:prSet custT="1"/>
      <dgm:spPr/>
      <dgm:t>
        <a:bodyPr/>
        <a:lstStyle/>
        <a:p>
          <a:pPr rtl="0"/>
          <a:r>
            <a:rPr lang="es-ES" sz="1400" dirty="0" smtClean="0"/>
            <a:t>PROCESO</a:t>
          </a:r>
          <a:endParaRPr lang="en-US" sz="1400" dirty="0"/>
        </a:p>
      </dgm:t>
    </dgm:pt>
    <dgm:pt modelId="{984EB99B-3328-4BA5-BB68-834AD0216159}" type="parTrans" cxnId="{C33C9ABE-F571-4CFC-87B8-11EBA634E573}">
      <dgm:prSet/>
      <dgm:spPr/>
      <dgm:t>
        <a:bodyPr/>
        <a:lstStyle/>
        <a:p>
          <a:endParaRPr lang="en-US"/>
        </a:p>
      </dgm:t>
    </dgm:pt>
    <dgm:pt modelId="{0E5ADF12-E37E-46B0-B5AF-536428AFEE25}" type="sibTrans" cxnId="{C33C9ABE-F571-4CFC-87B8-11EBA634E573}">
      <dgm:prSet/>
      <dgm:spPr/>
      <dgm:t>
        <a:bodyPr/>
        <a:lstStyle/>
        <a:p>
          <a:endParaRPr lang="en-US"/>
        </a:p>
      </dgm:t>
    </dgm:pt>
    <dgm:pt modelId="{DC378953-E935-401A-BFD5-4FFA850EFD23}">
      <dgm:prSet/>
      <dgm:spPr/>
      <dgm:t>
        <a:bodyPr/>
        <a:lstStyle/>
        <a:p>
          <a:pPr rtl="0"/>
          <a:r>
            <a:rPr lang="es-ES" dirty="0" smtClean="0"/>
            <a:t>PREGUNTAR EL TIPO DE ACTIVIDADES QUE REALIZAN LOS PERSONAJES CORREN, SUBEN, TREPAN.</a:t>
          </a:r>
          <a:endParaRPr lang="en-US" dirty="0"/>
        </a:p>
      </dgm:t>
    </dgm:pt>
    <dgm:pt modelId="{0C283013-2FC1-40A6-9274-406A5E6BF91C}" type="parTrans" cxnId="{5BA4377D-6D1B-4001-9A38-46FF4043C972}">
      <dgm:prSet/>
      <dgm:spPr/>
      <dgm:t>
        <a:bodyPr/>
        <a:lstStyle/>
        <a:p>
          <a:endParaRPr lang="en-US"/>
        </a:p>
      </dgm:t>
    </dgm:pt>
    <dgm:pt modelId="{448304EB-F833-43F4-B53E-8E2CD0CF4D28}" type="sibTrans" cxnId="{5BA4377D-6D1B-4001-9A38-46FF4043C972}">
      <dgm:prSet/>
      <dgm:spPr/>
      <dgm:t>
        <a:bodyPr/>
        <a:lstStyle/>
        <a:p>
          <a:endParaRPr lang="en-US"/>
        </a:p>
      </dgm:t>
    </dgm:pt>
    <dgm:pt modelId="{470B6703-F725-498F-AED8-3E39CD286A5E}">
      <dgm:prSet/>
      <dgm:spPr/>
      <dgm:t>
        <a:bodyPr/>
        <a:lstStyle/>
        <a:p>
          <a:pPr rtl="0"/>
          <a:r>
            <a:rPr lang="es-ES" smtClean="0"/>
            <a:t>EN DÓNDE SUCEDE LA HISTORIA, ¿CÓMO ES EL LUGAR DONDE SE PRODUCEN LOS ACONTECIMIENTOS? ¿EN QUÉ TIEMPO?</a:t>
          </a:r>
          <a:endParaRPr lang="en-US"/>
        </a:p>
      </dgm:t>
    </dgm:pt>
    <dgm:pt modelId="{672F2BCC-0082-4347-BE99-25E2BDD885B6}" type="parTrans" cxnId="{CEE137E1-FB1F-4D5C-83A2-284786BE8480}">
      <dgm:prSet/>
      <dgm:spPr/>
      <dgm:t>
        <a:bodyPr/>
        <a:lstStyle/>
        <a:p>
          <a:endParaRPr lang="en-US"/>
        </a:p>
      </dgm:t>
    </dgm:pt>
    <dgm:pt modelId="{9C748B76-625C-49CF-939E-F0CF771BA691}" type="sibTrans" cxnId="{CEE137E1-FB1F-4D5C-83A2-284786BE8480}">
      <dgm:prSet/>
      <dgm:spPr/>
      <dgm:t>
        <a:bodyPr/>
        <a:lstStyle/>
        <a:p>
          <a:endParaRPr lang="en-US"/>
        </a:p>
      </dgm:t>
    </dgm:pt>
    <dgm:pt modelId="{C2CFECEC-09A2-45E3-BD43-961BDAA3EF31}">
      <dgm:prSet/>
      <dgm:spPr/>
      <dgm:t>
        <a:bodyPr/>
        <a:lstStyle/>
        <a:p>
          <a:pPr rtl="0"/>
          <a:r>
            <a:rPr lang="es-ES" dirty="0" smtClean="0"/>
            <a:t>DESCUBRIR EL TIEMPO ¿CUÁNDO SUCEDE LA HISTORIA? ¿CÓMO COMIENZA? ¿CÓMO TERMINA?</a:t>
          </a:r>
          <a:endParaRPr lang="en-US" dirty="0"/>
        </a:p>
      </dgm:t>
    </dgm:pt>
    <dgm:pt modelId="{1DF2688D-9D75-4DA3-BA2E-F529201061F5}" type="parTrans" cxnId="{77E6A3F4-63A0-4498-BAEB-D4B4656153E6}">
      <dgm:prSet/>
      <dgm:spPr/>
      <dgm:t>
        <a:bodyPr/>
        <a:lstStyle/>
        <a:p>
          <a:endParaRPr lang="en-US"/>
        </a:p>
      </dgm:t>
    </dgm:pt>
    <dgm:pt modelId="{31006890-D002-4E71-8A1A-2762DB0923A7}" type="sibTrans" cxnId="{77E6A3F4-63A0-4498-BAEB-D4B4656153E6}">
      <dgm:prSet/>
      <dgm:spPr/>
      <dgm:t>
        <a:bodyPr/>
        <a:lstStyle/>
        <a:p>
          <a:endParaRPr lang="en-US"/>
        </a:p>
      </dgm:t>
    </dgm:pt>
    <dgm:pt modelId="{28346CF0-7AA5-4194-BF6C-84AAE29F75B7}">
      <dgm:prSet/>
      <dgm:spPr/>
      <dgm:t>
        <a:bodyPr/>
        <a:lstStyle/>
        <a:p>
          <a:pPr rtl="0"/>
          <a:r>
            <a:rPr lang="es-ES" dirty="0" smtClean="0"/>
            <a:t>LOS NIÑOS INVENTEN RECREEN VERBALMENTE HISTORIAS; PEDIRLES QUE VUELVAN A CONTAR LO QUE ESCUCHARON.</a:t>
          </a:r>
          <a:endParaRPr lang="en-US" dirty="0"/>
        </a:p>
      </dgm:t>
    </dgm:pt>
    <dgm:pt modelId="{402668F9-ACB5-4DC5-A6D5-1D90236B235B}" type="parTrans" cxnId="{ECBEFE6D-60B1-4694-936A-526BDEB0BF29}">
      <dgm:prSet/>
      <dgm:spPr/>
      <dgm:t>
        <a:bodyPr/>
        <a:lstStyle/>
        <a:p>
          <a:endParaRPr lang="en-US"/>
        </a:p>
      </dgm:t>
    </dgm:pt>
    <dgm:pt modelId="{B13BD35D-30EC-4175-9274-B6034A04FC98}" type="sibTrans" cxnId="{ECBEFE6D-60B1-4694-936A-526BDEB0BF29}">
      <dgm:prSet/>
      <dgm:spPr/>
      <dgm:t>
        <a:bodyPr/>
        <a:lstStyle/>
        <a:p>
          <a:endParaRPr lang="en-US"/>
        </a:p>
      </dgm:t>
    </dgm:pt>
    <dgm:pt modelId="{B275EEB4-C12A-4013-AD1F-B104BC470725}">
      <dgm:prSet/>
      <dgm:spPr/>
      <dgm:t>
        <a:bodyPr/>
        <a:lstStyle/>
        <a:p>
          <a:pPr rtl="0"/>
          <a:r>
            <a:rPr lang="es-ES" dirty="0" smtClean="0"/>
            <a:t>REORDENAR LA SECUENCIA DE LÁMINAS Y RELATAR DESPUÉS LA HISTORIA.</a:t>
          </a:r>
          <a:endParaRPr lang="en-US" dirty="0"/>
        </a:p>
      </dgm:t>
    </dgm:pt>
    <dgm:pt modelId="{ACED047D-9F37-4F43-B724-440CE3DB54F3}" type="parTrans" cxnId="{9C169733-8D6A-47C0-95E4-72555D80330B}">
      <dgm:prSet/>
      <dgm:spPr/>
      <dgm:t>
        <a:bodyPr/>
        <a:lstStyle/>
        <a:p>
          <a:endParaRPr lang="en-US"/>
        </a:p>
      </dgm:t>
    </dgm:pt>
    <dgm:pt modelId="{726DAF30-C84E-4373-AEE8-CDFC0514B626}" type="sibTrans" cxnId="{9C169733-8D6A-47C0-95E4-72555D80330B}">
      <dgm:prSet/>
      <dgm:spPr/>
      <dgm:t>
        <a:bodyPr/>
        <a:lstStyle/>
        <a:p>
          <a:endParaRPr lang="en-US"/>
        </a:p>
      </dgm:t>
    </dgm:pt>
    <dgm:pt modelId="{1EC0ED1F-DA57-4CAA-9132-56B18C12A741}" type="pres">
      <dgm:prSet presAssocID="{E1263075-4516-49F7-9588-05D91F78381E}" presName="cycle" presStyleCnt="0">
        <dgm:presLayoutVars>
          <dgm:dir/>
          <dgm:resizeHandles val="exact"/>
        </dgm:presLayoutVars>
      </dgm:prSet>
      <dgm:spPr/>
    </dgm:pt>
    <dgm:pt modelId="{69316BB8-43BD-459F-8757-7BCD19528C22}" type="pres">
      <dgm:prSet presAssocID="{340AD3C4-2C01-4CA4-AEE7-B5980E978A0E}" presName="node" presStyleLbl="node1" presStyleIdx="0" presStyleCnt="6" custScaleX="126264">
        <dgm:presLayoutVars>
          <dgm:bulletEnabled val="1"/>
        </dgm:presLayoutVars>
      </dgm:prSet>
      <dgm:spPr/>
    </dgm:pt>
    <dgm:pt modelId="{738AD3B9-09D7-48CD-A10E-DD9378FEDE16}" type="pres">
      <dgm:prSet presAssocID="{0E5ADF12-E37E-46B0-B5AF-536428AFEE25}" presName="sibTrans" presStyleLbl="sibTrans2D1" presStyleIdx="0" presStyleCnt="6"/>
      <dgm:spPr/>
    </dgm:pt>
    <dgm:pt modelId="{883124AF-19BF-421F-8FE0-EB5B9276CE8E}" type="pres">
      <dgm:prSet presAssocID="{0E5ADF12-E37E-46B0-B5AF-536428AFEE25}" presName="connectorText" presStyleLbl="sibTrans2D1" presStyleIdx="0" presStyleCnt="6"/>
      <dgm:spPr/>
    </dgm:pt>
    <dgm:pt modelId="{D1876FC2-6C85-4B4E-998C-06800A55BAD1}" type="pres">
      <dgm:prSet presAssocID="{DC378953-E935-401A-BFD5-4FFA850EFD23}" presName="node" presStyleLbl="node1" presStyleIdx="1" presStyleCnt="6">
        <dgm:presLayoutVars>
          <dgm:bulletEnabled val="1"/>
        </dgm:presLayoutVars>
      </dgm:prSet>
      <dgm:spPr/>
      <dgm:t>
        <a:bodyPr/>
        <a:lstStyle/>
        <a:p>
          <a:endParaRPr lang="en-US"/>
        </a:p>
      </dgm:t>
    </dgm:pt>
    <dgm:pt modelId="{B63ECBA8-EC88-4346-AFD4-0400F77C4325}" type="pres">
      <dgm:prSet presAssocID="{448304EB-F833-43F4-B53E-8E2CD0CF4D28}" presName="sibTrans" presStyleLbl="sibTrans2D1" presStyleIdx="1" presStyleCnt="6"/>
      <dgm:spPr/>
    </dgm:pt>
    <dgm:pt modelId="{4E9C1959-E12C-4151-8372-AE71B7261D57}" type="pres">
      <dgm:prSet presAssocID="{448304EB-F833-43F4-B53E-8E2CD0CF4D28}" presName="connectorText" presStyleLbl="sibTrans2D1" presStyleIdx="1" presStyleCnt="6"/>
      <dgm:spPr/>
    </dgm:pt>
    <dgm:pt modelId="{20211FF4-44FB-4D69-B9FF-F6B5D38A749B}" type="pres">
      <dgm:prSet presAssocID="{470B6703-F725-498F-AED8-3E39CD286A5E}" presName="node" presStyleLbl="node1" presStyleIdx="2" presStyleCnt="6">
        <dgm:presLayoutVars>
          <dgm:bulletEnabled val="1"/>
        </dgm:presLayoutVars>
      </dgm:prSet>
      <dgm:spPr/>
    </dgm:pt>
    <dgm:pt modelId="{B7CE68F1-FB7F-4BB1-8753-8A9429513623}" type="pres">
      <dgm:prSet presAssocID="{9C748B76-625C-49CF-939E-F0CF771BA691}" presName="sibTrans" presStyleLbl="sibTrans2D1" presStyleIdx="2" presStyleCnt="6"/>
      <dgm:spPr/>
    </dgm:pt>
    <dgm:pt modelId="{175CE02F-852D-49AD-85D9-04A06C8B558D}" type="pres">
      <dgm:prSet presAssocID="{9C748B76-625C-49CF-939E-F0CF771BA691}" presName="connectorText" presStyleLbl="sibTrans2D1" presStyleIdx="2" presStyleCnt="6"/>
      <dgm:spPr/>
    </dgm:pt>
    <dgm:pt modelId="{C4D1242A-7A18-427D-B36F-D732798629E6}" type="pres">
      <dgm:prSet presAssocID="{C2CFECEC-09A2-45E3-BD43-961BDAA3EF31}" presName="node" presStyleLbl="node1" presStyleIdx="3" presStyleCnt="6">
        <dgm:presLayoutVars>
          <dgm:bulletEnabled val="1"/>
        </dgm:presLayoutVars>
      </dgm:prSet>
      <dgm:spPr/>
      <dgm:t>
        <a:bodyPr/>
        <a:lstStyle/>
        <a:p>
          <a:endParaRPr lang="en-US"/>
        </a:p>
      </dgm:t>
    </dgm:pt>
    <dgm:pt modelId="{09DD9F7E-9045-4AEE-8F26-AFCDB925EB8A}" type="pres">
      <dgm:prSet presAssocID="{31006890-D002-4E71-8A1A-2762DB0923A7}" presName="sibTrans" presStyleLbl="sibTrans2D1" presStyleIdx="3" presStyleCnt="6"/>
      <dgm:spPr/>
    </dgm:pt>
    <dgm:pt modelId="{51A32F8E-8C0C-4EF8-A6E6-D6E6D3114798}" type="pres">
      <dgm:prSet presAssocID="{31006890-D002-4E71-8A1A-2762DB0923A7}" presName="connectorText" presStyleLbl="sibTrans2D1" presStyleIdx="3" presStyleCnt="6"/>
      <dgm:spPr/>
    </dgm:pt>
    <dgm:pt modelId="{10FDA595-DF16-4D59-AB43-46FD5B597E46}" type="pres">
      <dgm:prSet presAssocID="{28346CF0-7AA5-4194-BF6C-84AAE29F75B7}" presName="node" presStyleLbl="node1" presStyleIdx="4" presStyleCnt="6">
        <dgm:presLayoutVars>
          <dgm:bulletEnabled val="1"/>
        </dgm:presLayoutVars>
      </dgm:prSet>
      <dgm:spPr/>
      <dgm:t>
        <a:bodyPr/>
        <a:lstStyle/>
        <a:p>
          <a:endParaRPr lang="en-US"/>
        </a:p>
      </dgm:t>
    </dgm:pt>
    <dgm:pt modelId="{23A975DB-21DA-4BA6-BC42-F83DD84E7B7B}" type="pres">
      <dgm:prSet presAssocID="{B13BD35D-30EC-4175-9274-B6034A04FC98}" presName="sibTrans" presStyleLbl="sibTrans2D1" presStyleIdx="4" presStyleCnt="6"/>
      <dgm:spPr/>
    </dgm:pt>
    <dgm:pt modelId="{50212262-39E0-4C36-AC2C-AF7C3B35A1C6}" type="pres">
      <dgm:prSet presAssocID="{B13BD35D-30EC-4175-9274-B6034A04FC98}" presName="connectorText" presStyleLbl="sibTrans2D1" presStyleIdx="4" presStyleCnt="6"/>
      <dgm:spPr/>
    </dgm:pt>
    <dgm:pt modelId="{09FF3FD9-B90B-4A97-A3B8-00D12F493B79}" type="pres">
      <dgm:prSet presAssocID="{B275EEB4-C12A-4013-AD1F-B104BC470725}" presName="node" presStyleLbl="node1" presStyleIdx="5" presStyleCnt="6">
        <dgm:presLayoutVars>
          <dgm:bulletEnabled val="1"/>
        </dgm:presLayoutVars>
      </dgm:prSet>
      <dgm:spPr/>
      <dgm:t>
        <a:bodyPr/>
        <a:lstStyle/>
        <a:p>
          <a:endParaRPr lang="en-US"/>
        </a:p>
      </dgm:t>
    </dgm:pt>
    <dgm:pt modelId="{ED17E3ED-B85A-4FA7-8D92-A34878815428}" type="pres">
      <dgm:prSet presAssocID="{726DAF30-C84E-4373-AEE8-CDFC0514B626}" presName="sibTrans" presStyleLbl="sibTrans2D1" presStyleIdx="5" presStyleCnt="6"/>
      <dgm:spPr/>
    </dgm:pt>
    <dgm:pt modelId="{BE0D5F38-F84A-4318-84B0-08EDDA3F4549}" type="pres">
      <dgm:prSet presAssocID="{726DAF30-C84E-4373-AEE8-CDFC0514B626}" presName="connectorText" presStyleLbl="sibTrans2D1" presStyleIdx="5" presStyleCnt="6"/>
      <dgm:spPr/>
    </dgm:pt>
  </dgm:ptLst>
  <dgm:cxnLst>
    <dgm:cxn modelId="{8FDC3848-46E9-43BE-8498-559B1C314B06}" type="presOf" srcId="{31006890-D002-4E71-8A1A-2762DB0923A7}" destId="{51A32F8E-8C0C-4EF8-A6E6-D6E6D3114798}" srcOrd="1" destOrd="0" presId="urn:microsoft.com/office/officeart/2005/8/layout/cycle2"/>
    <dgm:cxn modelId="{77E6A3F4-63A0-4498-BAEB-D4B4656153E6}" srcId="{E1263075-4516-49F7-9588-05D91F78381E}" destId="{C2CFECEC-09A2-45E3-BD43-961BDAA3EF31}" srcOrd="3" destOrd="0" parTransId="{1DF2688D-9D75-4DA3-BA2E-F529201061F5}" sibTransId="{31006890-D002-4E71-8A1A-2762DB0923A7}"/>
    <dgm:cxn modelId="{8EE6BD44-C607-49DA-9169-A52FEB3BA42D}" type="presOf" srcId="{0E5ADF12-E37E-46B0-B5AF-536428AFEE25}" destId="{883124AF-19BF-421F-8FE0-EB5B9276CE8E}" srcOrd="1" destOrd="0" presId="urn:microsoft.com/office/officeart/2005/8/layout/cycle2"/>
    <dgm:cxn modelId="{94CD6AF1-BC2F-4C84-B31A-39D013CC8DB5}" type="presOf" srcId="{726DAF30-C84E-4373-AEE8-CDFC0514B626}" destId="{BE0D5F38-F84A-4318-84B0-08EDDA3F4549}" srcOrd="1" destOrd="0" presId="urn:microsoft.com/office/officeart/2005/8/layout/cycle2"/>
    <dgm:cxn modelId="{ECBEFE6D-60B1-4694-936A-526BDEB0BF29}" srcId="{E1263075-4516-49F7-9588-05D91F78381E}" destId="{28346CF0-7AA5-4194-BF6C-84AAE29F75B7}" srcOrd="4" destOrd="0" parTransId="{402668F9-ACB5-4DC5-A6D5-1D90236B235B}" sibTransId="{B13BD35D-30EC-4175-9274-B6034A04FC98}"/>
    <dgm:cxn modelId="{A7DE8B10-A03D-4BB4-A664-FE05ECB9A3F8}" type="presOf" srcId="{C2CFECEC-09A2-45E3-BD43-961BDAA3EF31}" destId="{C4D1242A-7A18-427D-B36F-D732798629E6}" srcOrd="0" destOrd="0" presId="urn:microsoft.com/office/officeart/2005/8/layout/cycle2"/>
    <dgm:cxn modelId="{CEE137E1-FB1F-4D5C-83A2-284786BE8480}" srcId="{E1263075-4516-49F7-9588-05D91F78381E}" destId="{470B6703-F725-498F-AED8-3E39CD286A5E}" srcOrd="2" destOrd="0" parTransId="{672F2BCC-0082-4347-BE99-25E2BDD885B6}" sibTransId="{9C748B76-625C-49CF-939E-F0CF771BA691}"/>
    <dgm:cxn modelId="{21DB186C-8842-468F-916B-E389B891F199}" type="presOf" srcId="{9C748B76-625C-49CF-939E-F0CF771BA691}" destId="{175CE02F-852D-49AD-85D9-04A06C8B558D}" srcOrd="1" destOrd="0" presId="urn:microsoft.com/office/officeart/2005/8/layout/cycle2"/>
    <dgm:cxn modelId="{5BA4377D-6D1B-4001-9A38-46FF4043C972}" srcId="{E1263075-4516-49F7-9588-05D91F78381E}" destId="{DC378953-E935-401A-BFD5-4FFA850EFD23}" srcOrd="1" destOrd="0" parTransId="{0C283013-2FC1-40A6-9274-406A5E6BF91C}" sibTransId="{448304EB-F833-43F4-B53E-8E2CD0CF4D28}"/>
    <dgm:cxn modelId="{41A6DB71-2210-4849-AD79-9D9B7F866952}" type="presOf" srcId="{448304EB-F833-43F4-B53E-8E2CD0CF4D28}" destId="{4E9C1959-E12C-4151-8372-AE71B7261D57}" srcOrd="1" destOrd="0" presId="urn:microsoft.com/office/officeart/2005/8/layout/cycle2"/>
    <dgm:cxn modelId="{8DCB1892-05F7-42C2-BAF1-2F1C16FFF308}" type="presOf" srcId="{B275EEB4-C12A-4013-AD1F-B104BC470725}" destId="{09FF3FD9-B90B-4A97-A3B8-00D12F493B79}" srcOrd="0" destOrd="0" presId="urn:microsoft.com/office/officeart/2005/8/layout/cycle2"/>
    <dgm:cxn modelId="{F066358A-BB8C-45AC-B266-9E05D4C8D5EB}" type="presOf" srcId="{DC378953-E935-401A-BFD5-4FFA850EFD23}" destId="{D1876FC2-6C85-4B4E-998C-06800A55BAD1}" srcOrd="0" destOrd="0" presId="urn:microsoft.com/office/officeart/2005/8/layout/cycle2"/>
    <dgm:cxn modelId="{C35C84EE-2A62-410C-BFD4-1EC4B7FE44BC}" type="presOf" srcId="{28346CF0-7AA5-4194-BF6C-84AAE29F75B7}" destId="{10FDA595-DF16-4D59-AB43-46FD5B597E46}" srcOrd="0" destOrd="0" presId="urn:microsoft.com/office/officeart/2005/8/layout/cycle2"/>
    <dgm:cxn modelId="{9C169733-8D6A-47C0-95E4-72555D80330B}" srcId="{E1263075-4516-49F7-9588-05D91F78381E}" destId="{B275EEB4-C12A-4013-AD1F-B104BC470725}" srcOrd="5" destOrd="0" parTransId="{ACED047D-9F37-4F43-B724-440CE3DB54F3}" sibTransId="{726DAF30-C84E-4373-AEE8-CDFC0514B626}"/>
    <dgm:cxn modelId="{28C9BE19-AC35-48DC-889C-0F4897FAAEA8}" type="presOf" srcId="{448304EB-F833-43F4-B53E-8E2CD0CF4D28}" destId="{B63ECBA8-EC88-4346-AFD4-0400F77C4325}" srcOrd="0" destOrd="0" presId="urn:microsoft.com/office/officeart/2005/8/layout/cycle2"/>
    <dgm:cxn modelId="{BC870DFB-B609-46B6-B6EB-09454F5F73A6}" type="presOf" srcId="{B13BD35D-30EC-4175-9274-B6034A04FC98}" destId="{23A975DB-21DA-4BA6-BC42-F83DD84E7B7B}" srcOrd="0" destOrd="0" presId="urn:microsoft.com/office/officeart/2005/8/layout/cycle2"/>
    <dgm:cxn modelId="{98FA80AE-DD4D-4617-917E-B209C0EA78AF}" type="presOf" srcId="{470B6703-F725-498F-AED8-3E39CD286A5E}" destId="{20211FF4-44FB-4D69-B9FF-F6B5D38A749B}" srcOrd="0" destOrd="0" presId="urn:microsoft.com/office/officeart/2005/8/layout/cycle2"/>
    <dgm:cxn modelId="{B0024813-2E07-4DFC-822B-03B6411C6C73}" type="presOf" srcId="{9C748B76-625C-49CF-939E-F0CF771BA691}" destId="{B7CE68F1-FB7F-4BB1-8753-8A9429513623}" srcOrd="0" destOrd="0" presId="urn:microsoft.com/office/officeart/2005/8/layout/cycle2"/>
    <dgm:cxn modelId="{48F9947E-7171-49D7-8AB1-A01FB03EF5EC}" type="presOf" srcId="{B13BD35D-30EC-4175-9274-B6034A04FC98}" destId="{50212262-39E0-4C36-AC2C-AF7C3B35A1C6}" srcOrd="1" destOrd="0" presId="urn:microsoft.com/office/officeart/2005/8/layout/cycle2"/>
    <dgm:cxn modelId="{79BB252C-0B81-4DB0-8BE2-38A3FEC9CCED}" type="presOf" srcId="{0E5ADF12-E37E-46B0-B5AF-536428AFEE25}" destId="{738AD3B9-09D7-48CD-A10E-DD9378FEDE16}" srcOrd="0" destOrd="0" presId="urn:microsoft.com/office/officeart/2005/8/layout/cycle2"/>
    <dgm:cxn modelId="{C33C9ABE-F571-4CFC-87B8-11EBA634E573}" srcId="{E1263075-4516-49F7-9588-05D91F78381E}" destId="{340AD3C4-2C01-4CA4-AEE7-B5980E978A0E}" srcOrd="0" destOrd="0" parTransId="{984EB99B-3328-4BA5-BB68-834AD0216159}" sibTransId="{0E5ADF12-E37E-46B0-B5AF-536428AFEE25}"/>
    <dgm:cxn modelId="{50DA7F61-9E77-4E0B-98A3-3F19A449A243}" type="presOf" srcId="{340AD3C4-2C01-4CA4-AEE7-B5980E978A0E}" destId="{69316BB8-43BD-459F-8757-7BCD19528C22}" srcOrd="0" destOrd="0" presId="urn:microsoft.com/office/officeart/2005/8/layout/cycle2"/>
    <dgm:cxn modelId="{FF2750F9-65CA-42C0-B90D-15FC3C26F562}" type="presOf" srcId="{726DAF30-C84E-4373-AEE8-CDFC0514B626}" destId="{ED17E3ED-B85A-4FA7-8D92-A34878815428}" srcOrd="0" destOrd="0" presId="urn:microsoft.com/office/officeart/2005/8/layout/cycle2"/>
    <dgm:cxn modelId="{067B9B8B-0825-46BF-9A25-ED84CCA33132}" type="presOf" srcId="{E1263075-4516-49F7-9588-05D91F78381E}" destId="{1EC0ED1F-DA57-4CAA-9132-56B18C12A741}" srcOrd="0" destOrd="0" presId="urn:microsoft.com/office/officeart/2005/8/layout/cycle2"/>
    <dgm:cxn modelId="{AA4BB517-A4FA-40DC-AA22-BC28171C4ACA}" type="presOf" srcId="{31006890-D002-4E71-8A1A-2762DB0923A7}" destId="{09DD9F7E-9045-4AEE-8F26-AFCDB925EB8A}" srcOrd="0" destOrd="0" presId="urn:microsoft.com/office/officeart/2005/8/layout/cycle2"/>
    <dgm:cxn modelId="{EF277EC5-D346-4E23-A2C5-EB2B02B9C27E}" type="presParOf" srcId="{1EC0ED1F-DA57-4CAA-9132-56B18C12A741}" destId="{69316BB8-43BD-459F-8757-7BCD19528C22}" srcOrd="0" destOrd="0" presId="urn:microsoft.com/office/officeart/2005/8/layout/cycle2"/>
    <dgm:cxn modelId="{784F48BD-D9BE-4FC9-A052-EE747F740892}" type="presParOf" srcId="{1EC0ED1F-DA57-4CAA-9132-56B18C12A741}" destId="{738AD3B9-09D7-48CD-A10E-DD9378FEDE16}" srcOrd="1" destOrd="0" presId="urn:microsoft.com/office/officeart/2005/8/layout/cycle2"/>
    <dgm:cxn modelId="{804CF336-4766-4C56-8975-90D55D122453}" type="presParOf" srcId="{738AD3B9-09D7-48CD-A10E-DD9378FEDE16}" destId="{883124AF-19BF-421F-8FE0-EB5B9276CE8E}" srcOrd="0" destOrd="0" presId="urn:microsoft.com/office/officeart/2005/8/layout/cycle2"/>
    <dgm:cxn modelId="{CDD96056-221E-4E79-A995-864DDFFDFD41}" type="presParOf" srcId="{1EC0ED1F-DA57-4CAA-9132-56B18C12A741}" destId="{D1876FC2-6C85-4B4E-998C-06800A55BAD1}" srcOrd="2" destOrd="0" presId="urn:microsoft.com/office/officeart/2005/8/layout/cycle2"/>
    <dgm:cxn modelId="{C3DAD8DA-AED5-457B-B1F0-0731FAEE29CD}" type="presParOf" srcId="{1EC0ED1F-DA57-4CAA-9132-56B18C12A741}" destId="{B63ECBA8-EC88-4346-AFD4-0400F77C4325}" srcOrd="3" destOrd="0" presId="urn:microsoft.com/office/officeart/2005/8/layout/cycle2"/>
    <dgm:cxn modelId="{C7C036B3-2E40-4219-8F4D-4572CE18D3ED}" type="presParOf" srcId="{B63ECBA8-EC88-4346-AFD4-0400F77C4325}" destId="{4E9C1959-E12C-4151-8372-AE71B7261D57}" srcOrd="0" destOrd="0" presId="urn:microsoft.com/office/officeart/2005/8/layout/cycle2"/>
    <dgm:cxn modelId="{2173BC8D-2853-4D00-ACA8-59CCCFD96E85}" type="presParOf" srcId="{1EC0ED1F-DA57-4CAA-9132-56B18C12A741}" destId="{20211FF4-44FB-4D69-B9FF-F6B5D38A749B}" srcOrd="4" destOrd="0" presId="urn:microsoft.com/office/officeart/2005/8/layout/cycle2"/>
    <dgm:cxn modelId="{51FF3EA2-B271-406C-B785-DF3224F74E5A}" type="presParOf" srcId="{1EC0ED1F-DA57-4CAA-9132-56B18C12A741}" destId="{B7CE68F1-FB7F-4BB1-8753-8A9429513623}" srcOrd="5" destOrd="0" presId="urn:microsoft.com/office/officeart/2005/8/layout/cycle2"/>
    <dgm:cxn modelId="{C5018305-C8A4-49A3-AE64-CDAC1301FAF9}" type="presParOf" srcId="{B7CE68F1-FB7F-4BB1-8753-8A9429513623}" destId="{175CE02F-852D-49AD-85D9-04A06C8B558D}" srcOrd="0" destOrd="0" presId="urn:microsoft.com/office/officeart/2005/8/layout/cycle2"/>
    <dgm:cxn modelId="{6DB90505-2904-4265-BEA6-E4695D03546E}" type="presParOf" srcId="{1EC0ED1F-DA57-4CAA-9132-56B18C12A741}" destId="{C4D1242A-7A18-427D-B36F-D732798629E6}" srcOrd="6" destOrd="0" presId="urn:microsoft.com/office/officeart/2005/8/layout/cycle2"/>
    <dgm:cxn modelId="{39DB6C4E-09E7-42B1-A945-803331D0E97A}" type="presParOf" srcId="{1EC0ED1F-DA57-4CAA-9132-56B18C12A741}" destId="{09DD9F7E-9045-4AEE-8F26-AFCDB925EB8A}" srcOrd="7" destOrd="0" presId="urn:microsoft.com/office/officeart/2005/8/layout/cycle2"/>
    <dgm:cxn modelId="{8D2C7231-4F2E-4F3F-97B9-D3781106A32C}" type="presParOf" srcId="{09DD9F7E-9045-4AEE-8F26-AFCDB925EB8A}" destId="{51A32F8E-8C0C-4EF8-A6E6-D6E6D3114798}" srcOrd="0" destOrd="0" presId="urn:microsoft.com/office/officeart/2005/8/layout/cycle2"/>
    <dgm:cxn modelId="{22ACB1E6-0677-4886-A047-E6BDF7AA91CB}" type="presParOf" srcId="{1EC0ED1F-DA57-4CAA-9132-56B18C12A741}" destId="{10FDA595-DF16-4D59-AB43-46FD5B597E46}" srcOrd="8" destOrd="0" presId="urn:microsoft.com/office/officeart/2005/8/layout/cycle2"/>
    <dgm:cxn modelId="{E29FE80F-10C2-4684-8D93-507CEDA9DB61}" type="presParOf" srcId="{1EC0ED1F-DA57-4CAA-9132-56B18C12A741}" destId="{23A975DB-21DA-4BA6-BC42-F83DD84E7B7B}" srcOrd="9" destOrd="0" presId="urn:microsoft.com/office/officeart/2005/8/layout/cycle2"/>
    <dgm:cxn modelId="{4D91BB02-3F15-4068-B27D-EC09D9976044}" type="presParOf" srcId="{23A975DB-21DA-4BA6-BC42-F83DD84E7B7B}" destId="{50212262-39E0-4C36-AC2C-AF7C3B35A1C6}" srcOrd="0" destOrd="0" presId="urn:microsoft.com/office/officeart/2005/8/layout/cycle2"/>
    <dgm:cxn modelId="{F0C4718E-4379-4DBB-9EDF-A8E52E24C47E}" type="presParOf" srcId="{1EC0ED1F-DA57-4CAA-9132-56B18C12A741}" destId="{09FF3FD9-B90B-4A97-A3B8-00D12F493B79}" srcOrd="10" destOrd="0" presId="urn:microsoft.com/office/officeart/2005/8/layout/cycle2"/>
    <dgm:cxn modelId="{2B4DFDE7-B44E-4B1D-B36F-CC09EE325749}" type="presParOf" srcId="{1EC0ED1F-DA57-4CAA-9132-56B18C12A741}" destId="{ED17E3ED-B85A-4FA7-8D92-A34878815428}" srcOrd="11" destOrd="0" presId="urn:microsoft.com/office/officeart/2005/8/layout/cycle2"/>
    <dgm:cxn modelId="{FD7BB118-E38D-489D-B9B5-C0E42916BA6A}" type="presParOf" srcId="{ED17E3ED-B85A-4FA7-8D92-A34878815428}" destId="{BE0D5F38-F84A-4318-84B0-08EDDA3F454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72B498-49E8-412F-A597-CBB215D4DCD7}">
      <dsp:nvSpPr>
        <dsp:cNvPr id="0" name=""/>
        <dsp:cNvSpPr/>
      </dsp:nvSpPr>
      <dsp:spPr>
        <a:xfrm>
          <a:off x="3299046" y="32043"/>
          <a:ext cx="2114874" cy="2114874"/>
        </a:xfrm>
        <a:prstGeom prst="triangl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s-ES" sz="1200" kern="1200" dirty="0" smtClean="0"/>
            <a:t>LA LENGUA</a:t>
          </a:r>
          <a:endParaRPr lang="en-US" sz="1200" kern="1200" dirty="0"/>
        </a:p>
      </dsp:txBody>
      <dsp:txXfrm>
        <a:off x="3827765" y="1089480"/>
        <a:ext cx="1057437" cy="1057437"/>
      </dsp:txXfrm>
    </dsp:sp>
    <dsp:sp modelId="{8B7F070D-C542-4A42-AB90-5C060171E5E3}">
      <dsp:nvSpPr>
        <dsp:cNvPr id="0" name=""/>
        <dsp:cNvSpPr/>
      </dsp:nvSpPr>
      <dsp:spPr>
        <a:xfrm>
          <a:off x="2241609" y="2146918"/>
          <a:ext cx="2114874" cy="2114874"/>
        </a:xfrm>
        <a:prstGeom prst="triangl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ES" sz="1000" kern="1200" dirty="0" smtClean="0"/>
            <a:t>ES UNA HERRAMIENTA DE INTERACCIÓN SOCIAL, ESTABLECE VÍNCULOS</a:t>
          </a:r>
          <a:endParaRPr lang="en-US" sz="1000" kern="1200" dirty="0"/>
        </a:p>
      </dsp:txBody>
      <dsp:txXfrm>
        <a:off x="2770328" y="3204355"/>
        <a:ext cx="1057437" cy="1057437"/>
      </dsp:txXfrm>
    </dsp:sp>
    <dsp:sp modelId="{83A95D5E-6694-476A-92CF-A88C82C49235}">
      <dsp:nvSpPr>
        <dsp:cNvPr id="0" name=""/>
        <dsp:cNvSpPr/>
      </dsp:nvSpPr>
      <dsp:spPr>
        <a:xfrm rot="10800000">
          <a:off x="3299046" y="2146918"/>
          <a:ext cx="2114874" cy="2114874"/>
        </a:xfrm>
        <a:prstGeom prst="triangl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ES" sz="1000" kern="1200" dirty="0" smtClean="0"/>
            <a:t>ES  SOPORTE DE TODAS LAS MATERIAS DEL CURRÍCULO</a:t>
          </a:r>
          <a:endParaRPr lang="es-ES" sz="1000" kern="1200" dirty="0" smtClean="0"/>
        </a:p>
      </dsp:txBody>
      <dsp:txXfrm rot="10800000">
        <a:off x="3827764" y="2146918"/>
        <a:ext cx="1057437" cy="1057437"/>
      </dsp:txXfrm>
    </dsp:sp>
    <dsp:sp modelId="{057D7DB8-E9D8-4138-AA80-6D7D15E79D40}">
      <dsp:nvSpPr>
        <dsp:cNvPr id="0" name=""/>
        <dsp:cNvSpPr/>
      </dsp:nvSpPr>
      <dsp:spPr>
        <a:xfrm>
          <a:off x="4356483" y="2146918"/>
          <a:ext cx="2114874" cy="2114874"/>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ES" sz="1000" kern="1200" dirty="0" smtClean="0"/>
            <a:t>LA DIDÁCTICA DE LA LENGUA PERMITE QUE LOS NIÑOS/AS ADQUIEREN AUTONOMÍA LINGÜÍSTICA, </a:t>
          </a:r>
          <a:endParaRPr lang="en-US" sz="1000" kern="1200" dirty="0"/>
        </a:p>
      </dsp:txBody>
      <dsp:txXfrm>
        <a:off x="4885202" y="3204355"/>
        <a:ext cx="1057437" cy="1057437"/>
      </dsp:txXfrm>
    </dsp:sp>
    <dsp:sp modelId="{AD7DDE9E-D5FB-417E-93F6-C69CFF6E5B6D}">
      <dsp:nvSpPr>
        <dsp:cNvPr id="0" name=""/>
        <dsp:cNvSpPr/>
      </dsp:nvSpPr>
      <dsp:spPr>
        <a:xfrm>
          <a:off x="1184171" y="4261793"/>
          <a:ext cx="2114874" cy="2114874"/>
        </a:xfrm>
        <a:prstGeom prst="triangl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ES" sz="1000" kern="1200" dirty="0" smtClean="0"/>
            <a:t>LA ENSEÑANZA DE LA LITERATURA </a:t>
          </a:r>
          <a:endParaRPr lang="en-US" sz="1000" kern="1200" dirty="0"/>
        </a:p>
      </dsp:txBody>
      <dsp:txXfrm>
        <a:off x="1712890" y="5319230"/>
        <a:ext cx="1057437" cy="1057437"/>
      </dsp:txXfrm>
    </dsp:sp>
    <dsp:sp modelId="{A1621318-7FD5-4088-80CE-19E9163A9CDD}">
      <dsp:nvSpPr>
        <dsp:cNvPr id="0" name=""/>
        <dsp:cNvSpPr/>
      </dsp:nvSpPr>
      <dsp:spPr>
        <a:xfrm rot="10800000">
          <a:off x="2241609" y="4261793"/>
          <a:ext cx="2114874" cy="2114874"/>
        </a:xfrm>
        <a:prstGeom prst="triangl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ES" sz="1000" kern="1200" dirty="0" smtClean="0"/>
            <a:t>SE CENTRA EN LA LECTURA DE OBRAS</a:t>
          </a:r>
          <a:endParaRPr lang="en-US" sz="1000" kern="1200" dirty="0"/>
        </a:p>
      </dsp:txBody>
      <dsp:txXfrm rot="10800000">
        <a:off x="2770327" y="4261793"/>
        <a:ext cx="1057437" cy="1057437"/>
      </dsp:txXfrm>
    </dsp:sp>
    <dsp:sp modelId="{5B06F7A2-8625-4B74-9AAE-F0BF07810663}">
      <dsp:nvSpPr>
        <dsp:cNvPr id="0" name=""/>
        <dsp:cNvSpPr/>
      </dsp:nvSpPr>
      <dsp:spPr>
        <a:xfrm>
          <a:off x="3384381" y="4176458"/>
          <a:ext cx="2114874" cy="2114874"/>
        </a:xfrm>
        <a:prstGeom prst="triangl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ES" sz="1000" kern="1200" dirty="0" smtClean="0"/>
            <a:t>RELACIONAR TEMAS, ÉPOCAS, CONCEPTOS</a:t>
          </a:r>
          <a:endParaRPr lang="en-US" sz="1000" kern="1200" dirty="0"/>
        </a:p>
      </dsp:txBody>
      <dsp:txXfrm>
        <a:off x="3913100" y="5233895"/>
        <a:ext cx="1057437" cy="1057437"/>
      </dsp:txXfrm>
    </dsp:sp>
    <dsp:sp modelId="{669AFE7E-DA4B-4DFD-A77A-BC2CB7012F21}">
      <dsp:nvSpPr>
        <dsp:cNvPr id="0" name=""/>
        <dsp:cNvSpPr/>
      </dsp:nvSpPr>
      <dsp:spPr>
        <a:xfrm rot="10800000">
          <a:off x="4356483" y="4261793"/>
          <a:ext cx="2114874" cy="2114874"/>
        </a:xfrm>
        <a:prstGeom prst="triangl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kern="1200" dirty="0" smtClean="0"/>
            <a:t>CONCEPTOS CONOCIMIENTOS CULTURA</a:t>
          </a:r>
          <a:endParaRPr lang="en-US" sz="1000" kern="1200" dirty="0"/>
        </a:p>
      </dsp:txBody>
      <dsp:txXfrm rot="10800000">
        <a:off x="4885201" y="4261793"/>
        <a:ext cx="1057437" cy="1057437"/>
      </dsp:txXfrm>
    </dsp:sp>
    <dsp:sp modelId="{E0255B53-D7BD-4CC1-8B3F-01D3CCB83ACC}">
      <dsp:nvSpPr>
        <dsp:cNvPr id="0" name=""/>
        <dsp:cNvSpPr/>
      </dsp:nvSpPr>
      <dsp:spPr>
        <a:xfrm>
          <a:off x="5413921" y="4261793"/>
          <a:ext cx="2114874" cy="2114874"/>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kern="1200" dirty="0" smtClean="0"/>
            <a:t>GÉNESIS DE LA OBRA</a:t>
          </a:r>
          <a:endParaRPr lang="en-US" sz="1000" kern="1200" dirty="0"/>
        </a:p>
      </dsp:txBody>
      <dsp:txXfrm>
        <a:off x="5942640" y="5319230"/>
        <a:ext cx="1057437" cy="10574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3DAB8-13CD-43AE-8505-FADB5BCB2109}">
      <dsp:nvSpPr>
        <dsp:cNvPr id="0" name=""/>
        <dsp:cNvSpPr/>
      </dsp:nvSpPr>
      <dsp:spPr>
        <a:xfrm>
          <a:off x="866342" y="3575936"/>
          <a:ext cx="2871334" cy="205218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495801-BF04-4727-95BA-89F59B8783EC}">
      <dsp:nvSpPr>
        <dsp:cNvPr id="0" name=""/>
        <dsp:cNvSpPr/>
      </dsp:nvSpPr>
      <dsp:spPr>
        <a:xfrm>
          <a:off x="1509921" y="3809943"/>
          <a:ext cx="1584176" cy="158417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601565-24EF-48DB-8ADF-C965C8093581}">
      <dsp:nvSpPr>
        <dsp:cNvPr id="0" name=""/>
        <dsp:cNvSpPr/>
      </dsp:nvSpPr>
      <dsp:spPr>
        <a:xfrm>
          <a:off x="5470361" y="641591"/>
          <a:ext cx="2376264" cy="198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rtl="0">
            <a:lnSpc>
              <a:spcPct val="90000"/>
            </a:lnSpc>
            <a:spcBef>
              <a:spcPct val="0"/>
            </a:spcBef>
            <a:spcAft>
              <a:spcPct val="35000"/>
            </a:spcAft>
          </a:pPr>
          <a:endParaRPr lang="en-US" sz="2000" kern="1200"/>
        </a:p>
      </dsp:txBody>
      <dsp:txXfrm>
        <a:off x="5470361" y="641591"/>
        <a:ext cx="2376264" cy="1980220"/>
      </dsp:txXfrm>
    </dsp:sp>
    <dsp:sp modelId="{3EABC09B-BD02-41A5-94E3-A7D07490D2CF}">
      <dsp:nvSpPr>
        <dsp:cNvPr id="0" name=""/>
        <dsp:cNvSpPr/>
      </dsp:nvSpPr>
      <dsp:spPr>
        <a:xfrm>
          <a:off x="4876295" y="1631701"/>
          <a:ext cx="594066"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BB0ACD-D09D-4610-A733-238386A207EF}">
      <dsp:nvSpPr>
        <dsp:cNvPr id="0" name=""/>
        <dsp:cNvSpPr/>
      </dsp:nvSpPr>
      <dsp:spPr>
        <a:xfrm rot="5400000">
          <a:off x="2102205" y="1829921"/>
          <a:ext cx="2971914" cy="2572305"/>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5D4A37-111F-4691-ACDB-D2475625D868}">
      <dsp:nvSpPr>
        <dsp:cNvPr id="0" name=""/>
        <dsp:cNvSpPr/>
      </dsp:nvSpPr>
      <dsp:spPr>
        <a:xfrm>
          <a:off x="5470361" y="1685701"/>
          <a:ext cx="2376264" cy="38524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rtl="0">
            <a:lnSpc>
              <a:spcPct val="90000"/>
            </a:lnSpc>
            <a:spcBef>
              <a:spcPct val="0"/>
            </a:spcBef>
            <a:spcAft>
              <a:spcPct val="35000"/>
            </a:spcAft>
          </a:pPr>
          <a:r>
            <a:rPr lang="es-ES" sz="2000" kern="1200" dirty="0" smtClean="0"/>
            <a:t>SEGÚN DANIEL CASSANY  "APRENDER LENGUA SIGNIFICA APRENDER A USARLA, A COMUNICARSE O, SI YA SE DOMINA ALGO, APRENDER A COMUNICARSE MEJOR Y EN SITUACIONES MÁS COMPLEJAS”.</a:t>
          </a:r>
          <a:endParaRPr lang="en-US" sz="2000" kern="1200" dirty="0"/>
        </a:p>
      </dsp:txBody>
      <dsp:txXfrm>
        <a:off x="5470361" y="1685701"/>
        <a:ext cx="2376264" cy="3852438"/>
      </dsp:txXfrm>
    </dsp:sp>
    <dsp:sp modelId="{50C8C49D-4B1D-4989-A6FB-F7D7CBD00D59}">
      <dsp:nvSpPr>
        <dsp:cNvPr id="0" name=""/>
        <dsp:cNvSpPr/>
      </dsp:nvSpPr>
      <dsp:spPr>
        <a:xfrm>
          <a:off x="4876295" y="3611921"/>
          <a:ext cx="594066"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53CAFE-3EC3-455B-A72D-2F8610BD639D}">
      <dsp:nvSpPr>
        <dsp:cNvPr id="0" name=""/>
        <dsp:cNvSpPr/>
      </dsp:nvSpPr>
      <dsp:spPr>
        <a:xfrm rot="5400000">
          <a:off x="3115325" y="3936122"/>
          <a:ext cx="2080339" cy="143763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28FB6E-9D46-4690-A153-8C3B57FD7DE8}">
      <dsp:nvSpPr>
        <dsp:cNvPr id="0" name=""/>
        <dsp:cNvSpPr/>
      </dsp:nvSpPr>
      <dsp:spPr>
        <a:xfrm>
          <a:off x="5630036" y="3226716"/>
          <a:ext cx="2331080" cy="404567"/>
        </a:xfrm>
        <a:custGeom>
          <a:avLst/>
          <a:gdLst/>
          <a:ahLst/>
          <a:cxnLst/>
          <a:rect l="0" t="0" r="0" b="0"/>
          <a:pathLst>
            <a:path>
              <a:moveTo>
                <a:pt x="0" y="0"/>
              </a:moveTo>
              <a:lnTo>
                <a:pt x="0" y="202283"/>
              </a:lnTo>
              <a:lnTo>
                <a:pt x="2331080" y="202283"/>
              </a:lnTo>
              <a:lnTo>
                <a:pt x="2331080" y="40456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59AB57-0BCB-43EA-864B-DECBF6C4F3DD}">
      <dsp:nvSpPr>
        <dsp:cNvPr id="0" name=""/>
        <dsp:cNvSpPr/>
      </dsp:nvSpPr>
      <dsp:spPr>
        <a:xfrm>
          <a:off x="5584316" y="3226716"/>
          <a:ext cx="91440" cy="404567"/>
        </a:xfrm>
        <a:custGeom>
          <a:avLst/>
          <a:gdLst/>
          <a:ahLst/>
          <a:cxnLst/>
          <a:rect l="0" t="0" r="0" b="0"/>
          <a:pathLst>
            <a:path>
              <a:moveTo>
                <a:pt x="45720" y="0"/>
              </a:moveTo>
              <a:lnTo>
                <a:pt x="45720" y="40456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C8CF0C-0A8D-4906-9B0F-AA1B3D5C69B7}">
      <dsp:nvSpPr>
        <dsp:cNvPr id="0" name=""/>
        <dsp:cNvSpPr/>
      </dsp:nvSpPr>
      <dsp:spPr>
        <a:xfrm>
          <a:off x="3298955" y="3226716"/>
          <a:ext cx="2331080" cy="404567"/>
        </a:xfrm>
        <a:custGeom>
          <a:avLst/>
          <a:gdLst/>
          <a:ahLst/>
          <a:cxnLst/>
          <a:rect l="0" t="0" r="0" b="0"/>
          <a:pathLst>
            <a:path>
              <a:moveTo>
                <a:pt x="2331080" y="0"/>
              </a:moveTo>
              <a:lnTo>
                <a:pt x="2331080" y="202283"/>
              </a:lnTo>
              <a:lnTo>
                <a:pt x="0" y="202283"/>
              </a:lnTo>
              <a:lnTo>
                <a:pt x="0" y="40456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8009E3-A13E-4996-BE68-EF2545D7A665}">
      <dsp:nvSpPr>
        <dsp:cNvPr id="0" name=""/>
        <dsp:cNvSpPr/>
      </dsp:nvSpPr>
      <dsp:spPr>
        <a:xfrm>
          <a:off x="4618" y="2263459"/>
          <a:ext cx="1926512" cy="96325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es-ES" sz="1300" kern="1200" smtClean="0"/>
            <a:t>DESARROLLO DE MACRODESTREZAS </a:t>
          </a:r>
          <a:endParaRPr lang="en-US" sz="1300" kern="1200"/>
        </a:p>
      </dsp:txBody>
      <dsp:txXfrm>
        <a:off x="4618" y="2263459"/>
        <a:ext cx="1926512" cy="963256"/>
      </dsp:txXfrm>
    </dsp:sp>
    <dsp:sp modelId="{92F4F847-E575-4965-AC49-1D9C8A85B749}">
      <dsp:nvSpPr>
        <dsp:cNvPr id="0" name=""/>
        <dsp:cNvSpPr/>
      </dsp:nvSpPr>
      <dsp:spPr>
        <a:xfrm>
          <a:off x="2335699" y="2263459"/>
          <a:ext cx="1926512" cy="96325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es-ES" sz="1300" kern="1200" smtClean="0"/>
            <a:t>QUE SON HABILIDADES QUE SE TRABAJAN SIGUIENDO UN PROCESO, PARA COMPRENDER Y PRODUCIR EFICAZMENTE MENSAJES. </a:t>
          </a:r>
          <a:endParaRPr lang="en-US" sz="1300" kern="1200"/>
        </a:p>
      </dsp:txBody>
      <dsp:txXfrm>
        <a:off x="2335699" y="2263459"/>
        <a:ext cx="1926512" cy="963256"/>
      </dsp:txXfrm>
    </dsp:sp>
    <dsp:sp modelId="{1A77A096-40EB-4236-9605-53D279FCEBFB}">
      <dsp:nvSpPr>
        <dsp:cNvPr id="0" name=""/>
        <dsp:cNvSpPr/>
      </dsp:nvSpPr>
      <dsp:spPr>
        <a:xfrm>
          <a:off x="4666779" y="2263459"/>
          <a:ext cx="1926512" cy="96325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es-ES" sz="1300" kern="1200" smtClean="0"/>
            <a:t>HABLAR, ESCUCHAR, LEER Y ESCRIBIR TEXTOS COMPLETOS EN SITUACIONES COMUNICATIVAS REALES </a:t>
          </a:r>
          <a:endParaRPr lang="en-US" sz="1300" kern="1200"/>
        </a:p>
      </dsp:txBody>
      <dsp:txXfrm>
        <a:off x="4666779" y="2263459"/>
        <a:ext cx="1926512" cy="963256"/>
      </dsp:txXfrm>
    </dsp:sp>
    <dsp:sp modelId="{0AA6310C-3E91-4A1D-968C-92EC77DCCC3E}">
      <dsp:nvSpPr>
        <dsp:cNvPr id="0" name=""/>
        <dsp:cNvSpPr/>
      </dsp:nvSpPr>
      <dsp:spPr>
        <a:xfrm>
          <a:off x="2335699" y="3631283"/>
          <a:ext cx="1926512" cy="96325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es-ES" sz="1300" kern="1200" smtClean="0"/>
            <a:t>EL PROFESOR DEJARÁ QUE LOS ALUMNOS SEAN LOS PROPIOS HACEDORES DE SU LENGUAJE”</a:t>
          </a:r>
          <a:endParaRPr lang="en-US" sz="1300" kern="1200"/>
        </a:p>
      </dsp:txBody>
      <dsp:txXfrm>
        <a:off x="2335699" y="3631283"/>
        <a:ext cx="1926512" cy="963256"/>
      </dsp:txXfrm>
    </dsp:sp>
    <dsp:sp modelId="{7B1F48AD-CE4F-41D6-BCF0-EA5FF8021B21}">
      <dsp:nvSpPr>
        <dsp:cNvPr id="0" name=""/>
        <dsp:cNvSpPr/>
      </dsp:nvSpPr>
      <dsp:spPr>
        <a:xfrm>
          <a:off x="4666779" y="3631283"/>
          <a:ext cx="1926512" cy="96325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es-ES" sz="1300" kern="1200" smtClean="0"/>
            <a:t>DEBEMOS SABER QUE EL NIÑO VIENE CON SU LENGUA, QUE CONFRONTA CON LA DE OTROS, </a:t>
          </a:r>
          <a:endParaRPr lang="en-US" sz="1300" kern="1200"/>
        </a:p>
      </dsp:txBody>
      <dsp:txXfrm>
        <a:off x="4666779" y="3631283"/>
        <a:ext cx="1926512" cy="963256"/>
      </dsp:txXfrm>
    </dsp:sp>
    <dsp:sp modelId="{079F6701-CC2F-4CBC-9A01-F6B277A2FB71}">
      <dsp:nvSpPr>
        <dsp:cNvPr id="0" name=""/>
        <dsp:cNvSpPr/>
      </dsp:nvSpPr>
      <dsp:spPr>
        <a:xfrm>
          <a:off x="6997860" y="3631283"/>
          <a:ext cx="1926512" cy="96325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es-ES" sz="1300" kern="1200" smtClean="0"/>
            <a:t>FAVORECER UNA ENSEÑANZA MÁS CENTRADA EN EL ALUMNO</a:t>
          </a:r>
          <a:endParaRPr lang="en-US" sz="1300" kern="1200"/>
        </a:p>
      </dsp:txBody>
      <dsp:txXfrm>
        <a:off x="6997860" y="3631283"/>
        <a:ext cx="1926512" cy="9632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BC5E7-DA7D-4592-B35C-6470FEB44F98}">
      <dsp:nvSpPr>
        <dsp:cNvPr id="0" name=""/>
        <dsp:cNvSpPr/>
      </dsp:nvSpPr>
      <dsp:spPr>
        <a:xfrm>
          <a:off x="0" y="631641"/>
          <a:ext cx="5594716" cy="5594716"/>
        </a:xfrm>
        <a:prstGeom prst="pie">
          <a:avLst>
            <a:gd name="adj1" fmla="val 5400000"/>
            <a:gd name="adj2" fmla="val 162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0AA365-7D46-43C3-B348-0BEA0A78BDB6}">
      <dsp:nvSpPr>
        <dsp:cNvPr id="0" name=""/>
        <dsp:cNvSpPr/>
      </dsp:nvSpPr>
      <dsp:spPr>
        <a:xfrm>
          <a:off x="2797358" y="631641"/>
          <a:ext cx="6527169" cy="5594716"/>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S" sz="1100" kern="1200" smtClean="0"/>
            <a:t>Rincón de las letras. Prepara un rincón de letras de juguete, que puedan verlas y manipularlas a su antojo. Permitir que experimenten.</a:t>
          </a:r>
          <a:endParaRPr lang="en-US" sz="1100" kern="1200"/>
        </a:p>
      </dsp:txBody>
      <dsp:txXfrm>
        <a:off x="2797358" y="631641"/>
        <a:ext cx="6527169" cy="559470"/>
      </dsp:txXfrm>
    </dsp:sp>
    <dsp:sp modelId="{14620AB2-8CB4-4512-9FEE-2758AA5456E4}">
      <dsp:nvSpPr>
        <dsp:cNvPr id="0" name=""/>
        <dsp:cNvSpPr/>
      </dsp:nvSpPr>
      <dsp:spPr>
        <a:xfrm>
          <a:off x="419603" y="1191112"/>
          <a:ext cx="4755510" cy="4755510"/>
        </a:xfrm>
        <a:prstGeom prst="pie">
          <a:avLst>
            <a:gd name="adj1" fmla="val 5400000"/>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4A2A85-CA41-4133-BDBB-0B0AAEF293F7}">
      <dsp:nvSpPr>
        <dsp:cNvPr id="0" name=""/>
        <dsp:cNvSpPr/>
      </dsp:nvSpPr>
      <dsp:spPr>
        <a:xfrm>
          <a:off x="2797358" y="1191112"/>
          <a:ext cx="6527169" cy="475551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S" sz="1100" kern="1200" smtClean="0"/>
            <a:t>Juegos de buscar palabras. Enséñales palabras y haz que las busquen en un texto. También puedes emplear sopas de letras.</a:t>
          </a:r>
          <a:endParaRPr lang="en-US" sz="1100" kern="1200"/>
        </a:p>
      </dsp:txBody>
      <dsp:txXfrm>
        <a:off x="2797358" y="1191112"/>
        <a:ext cx="6527169" cy="559470"/>
      </dsp:txXfrm>
    </dsp:sp>
    <dsp:sp modelId="{D727FDE5-8527-41D6-8F7D-B5F58DB8574D}">
      <dsp:nvSpPr>
        <dsp:cNvPr id="0" name=""/>
        <dsp:cNvSpPr/>
      </dsp:nvSpPr>
      <dsp:spPr>
        <a:xfrm>
          <a:off x="839206" y="1750583"/>
          <a:ext cx="3916303" cy="3916303"/>
        </a:xfrm>
        <a:prstGeom prst="pie">
          <a:avLst>
            <a:gd name="adj1" fmla="val 5400000"/>
            <a:gd name="adj2" fmla="val 162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EC8593-92DC-4E67-990A-EFAC0B7690E1}">
      <dsp:nvSpPr>
        <dsp:cNvPr id="0" name=""/>
        <dsp:cNvSpPr/>
      </dsp:nvSpPr>
      <dsp:spPr>
        <a:xfrm>
          <a:off x="2797358" y="1750583"/>
          <a:ext cx="6527169" cy="3916303"/>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S" sz="1100" kern="1200" smtClean="0"/>
            <a:t>Creación de cuentos, en los que cada uno escribe unas frases. Es una actividad que les encanta. Comienza una historia con una frase o un par de frases y haz que la continúen, cada uno ha de escribir un par de frases o una página (dependiendo de la edad de los niños y niñas). Buscar imágenes para estructurar un cuento.</a:t>
          </a:r>
          <a:endParaRPr lang="en-US" sz="1100" kern="1200"/>
        </a:p>
      </dsp:txBody>
      <dsp:txXfrm>
        <a:off x="2797358" y="1750583"/>
        <a:ext cx="6527169" cy="559470"/>
      </dsp:txXfrm>
    </dsp:sp>
    <dsp:sp modelId="{3C1ABA9F-7713-45BA-A1AC-810D56A8A4BA}">
      <dsp:nvSpPr>
        <dsp:cNvPr id="0" name=""/>
        <dsp:cNvSpPr/>
      </dsp:nvSpPr>
      <dsp:spPr>
        <a:xfrm>
          <a:off x="973686" y="2319746"/>
          <a:ext cx="3077096" cy="3077096"/>
        </a:xfrm>
        <a:prstGeom prst="pie">
          <a:avLst>
            <a:gd name="adj1" fmla="val 54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B10CBB-429B-48C1-9D49-C24F70822932}">
      <dsp:nvSpPr>
        <dsp:cNvPr id="0" name=""/>
        <dsp:cNvSpPr/>
      </dsp:nvSpPr>
      <dsp:spPr>
        <a:xfrm>
          <a:off x="2797358" y="2310054"/>
          <a:ext cx="6527169" cy="3077096"/>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S" sz="1100" kern="1200" smtClean="0"/>
            <a:t>Creación de historias a partir de una imagen. Enséñales un dibujo y escribe con ellos una historia o cuento.</a:t>
          </a:r>
          <a:endParaRPr lang="en-US" sz="1100" kern="1200"/>
        </a:p>
      </dsp:txBody>
      <dsp:txXfrm>
        <a:off x="2797358" y="2310054"/>
        <a:ext cx="6527169" cy="559476"/>
      </dsp:txXfrm>
    </dsp:sp>
    <dsp:sp modelId="{3F3ADF14-B7F8-46D3-92F8-32FD83D75609}">
      <dsp:nvSpPr>
        <dsp:cNvPr id="0" name=""/>
        <dsp:cNvSpPr/>
      </dsp:nvSpPr>
      <dsp:spPr>
        <a:xfrm>
          <a:off x="1678416" y="2869530"/>
          <a:ext cx="2237884" cy="2237884"/>
        </a:xfrm>
        <a:prstGeom prst="pie">
          <a:avLst>
            <a:gd name="adj1" fmla="val 5400000"/>
            <a:gd name="adj2" fmla="val 1620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022745-DA90-481E-BDA7-4D258C5F436C}">
      <dsp:nvSpPr>
        <dsp:cNvPr id="0" name=""/>
        <dsp:cNvSpPr/>
      </dsp:nvSpPr>
      <dsp:spPr>
        <a:xfrm>
          <a:off x="2797358" y="2869530"/>
          <a:ext cx="6527169" cy="2237884"/>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S" sz="1100" kern="1200" smtClean="0"/>
            <a:t>Leer con el pequeño cosas de su interés para sacar información. Si le interesan los coches leeremos cosas de coches con él o ella; si su interés es hacia un deporte o un personaje determinado, leeremos algo sobre este otro tema.</a:t>
          </a:r>
          <a:endParaRPr lang="en-US" sz="1100" kern="1200"/>
        </a:p>
      </dsp:txBody>
      <dsp:txXfrm>
        <a:off x="2797358" y="2869530"/>
        <a:ext cx="6527169" cy="559470"/>
      </dsp:txXfrm>
    </dsp:sp>
    <dsp:sp modelId="{5032127E-5775-4B52-9B1B-3903820ACB58}">
      <dsp:nvSpPr>
        <dsp:cNvPr id="0" name=""/>
        <dsp:cNvSpPr/>
      </dsp:nvSpPr>
      <dsp:spPr>
        <a:xfrm>
          <a:off x="2098019" y="3429001"/>
          <a:ext cx="1398677" cy="1398677"/>
        </a:xfrm>
        <a:prstGeom prst="pie">
          <a:avLst>
            <a:gd name="adj1" fmla="val 5400000"/>
            <a:gd name="adj2" fmla="val 162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C238F9-9CAF-4143-911B-EBB43726B2C5}">
      <dsp:nvSpPr>
        <dsp:cNvPr id="0" name=""/>
        <dsp:cNvSpPr/>
      </dsp:nvSpPr>
      <dsp:spPr>
        <a:xfrm>
          <a:off x="2797358" y="3429001"/>
          <a:ext cx="6527169" cy="1398677"/>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S" sz="1100" kern="1200" smtClean="0"/>
            <a:t>Estimularle a escribir cartas, mensajes. Animarle a escribir a familiares y amigos.</a:t>
          </a:r>
          <a:endParaRPr lang="en-US" sz="1100" kern="1200"/>
        </a:p>
      </dsp:txBody>
      <dsp:txXfrm>
        <a:off x="2797358" y="3429001"/>
        <a:ext cx="6527169" cy="559470"/>
      </dsp:txXfrm>
    </dsp:sp>
    <dsp:sp modelId="{F7DF6749-852D-4013-A083-25CE48E6A419}">
      <dsp:nvSpPr>
        <dsp:cNvPr id="0" name=""/>
        <dsp:cNvSpPr/>
      </dsp:nvSpPr>
      <dsp:spPr>
        <a:xfrm>
          <a:off x="2517622" y="3988472"/>
          <a:ext cx="559470" cy="559470"/>
        </a:xfrm>
        <a:prstGeom prst="pie">
          <a:avLst>
            <a:gd name="adj1" fmla="val 5400000"/>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AB299D-BB5D-45B3-88A5-1B625DFC16D5}">
      <dsp:nvSpPr>
        <dsp:cNvPr id="0" name=""/>
        <dsp:cNvSpPr/>
      </dsp:nvSpPr>
      <dsp:spPr>
        <a:xfrm>
          <a:off x="2797358" y="3988472"/>
          <a:ext cx="6527169" cy="55947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S" sz="1100" kern="1200" smtClean="0"/>
            <a:t>Juego de las pistas. Podemos emplear un juego con pistas escritas, deberán entender lo que dicen las pistas para llegar al tesoro. El mensaje de las pistas dependerá de la edad y nivel de los niños y niñas.</a:t>
          </a:r>
          <a:endParaRPr lang="en-US" sz="1100" kern="1200"/>
        </a:p>
      </dsp:txBody>
      <dsp:txXfrm>
        <a:off x="2797358" y="3988472"/>
        <a:ext cx="6527169" cy="5594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15A17-340E-4DCC-A3D2-E08382F43BAA}">
      <dsp:nvSpPr>
        <dsp:cNvPr id="0" name=""/>
        <dsp:cNvSpPr/>
      </dsp:nvSpPr>
      <dsp:spPr>
        <a:xfrm>
          <a:off x="3648892" y="2460648"/>
          <a:ext cx="1487439" cy="148743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dirty="0" smtClean="0"/>
            <a:t>LA DESTREZA DE ESCUCHAR</a:t>
          </a:r>
          <a:endParaRPr lang="en-US" sz="1800" kern="1200" dirty="0"/>
        </a:p>
      </dsp:txBody>
      <dsp:txXfrm>
        <a:off x="3866722" y="2678478"/>
        <a:ext cx="1051779" cy="1051779"/>
      </dsp:txXfrm>
    </dsp:sp>
    <dsp:sp modelId="{B91B04A7-0069-4CF0-A26F-F8E35FDFB98F}">
      <dsp:nvSpPr>
        <dsp:cNvPr id="0" name=""/>
        <dsp:cNvSpPr/>
      </dsp:nvSpPr>
      <dsp:spPr>
        <a:xfrm rot="16200000">
          <a:off x="4234254" y="1917959"/>
          <a:ext cx="316715" cy="50572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4281761" y="2066612"/>
        <a:ext cx="221701" cy="303437"/>
      </dsp:txXfrm>
    </dsp:sp>
    <dsp:sp modelId="{85E4B9C8-B3F0-44AB-AF56-CD5883BA2979}">
      <dsp:nvSpPr>
        <dsp:cNvPr id="0" name=""/>
        <dsp:cNvSpPr/>
      </dsp:nvSpPr>
      <dsp:spPr>
        <a:xfrm>
          <a:off x="3462962" y="3772"/>
          <a:ext cx="1859299" cy="185929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t>POSIBILITA CONTAR  HISTORIAS PERSONALES Y COMUNITARIAS</a:t>
          </a:r>
          <a:endParaRPr lang="en-US" sz="1100" kern="1200" dirty="0"/>
        </a:p>
      </dsp:txBody>
      <dsp:txXfrm>
        <a:off x="3735250" y="276060"/>
        <a:ext cx="1314723" cy="1314723"/>
      </dsp:txXfrm>
    </dsp:sp>
    <dsp:sp modelId="{2AFBB27F-7B7D-4B4C-909E-77CD0AA58143}">
      <dsp:nvSpPr>
        <dsp:cNvPr id="0" name=""/>
        <dsp:cNvSpPr/>
      </dsp:nvSpPr>
      <dsp:spPr>
        <a:xfrm>
          <a:off x="5267799" y="2951503"/>
          <a:ext cx="316715" cy="50572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5267799" y="3052649"/>
        <a:ext cx="221701" cy="303437"/>
      </dsp:txXfrm>
    </dsp:sp>
    <dsp:sp modelId="{B271689A-2128-4FCF-A61C-FB94C828DF87}">
      <dsp:nvSpPr>
        <dsp:cNvPr id="0" name=""/>
        <dsp:cNvSpPr/>
      </dsp:nvSpPr>
      <dsp:spPr>
        <a:xfrm>
          <a:off x="5733908" y="2274718"/>
          <a:ext cx="1859299" cy="185929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t>DESARROLLA LA CAPACIDAD DE PERCIBIR Y ENTENDER LOS MENSAJES ORALES PARA DAR RESPUESTAS A ELLOS. </a:t>
          </a:r>
          <a:endParaRPr lang="en-US" sz="1100" kern="1200" dirty="0"/>
        </a:p>
      </dsp:txBody>
      <dsp:txXfrm>
        <a:off x="6006196" y="2547006"/>
        <a:ext cx="1314723" cy="1314723"/>
      </dsp:txXfrm>
    </dsp:sp>
    <dsp:sp modelId="{7C043E02-7D20-4B0B-AAAA-7400306D3255}">
      <dsp:nvSpPr>
        <dsp:cNvPr id="0" name=""/>
        <dsp:cNvSpPr/>
      </dsp:nvSpPr>
      <dsp:spPr>
        <a:xfrm rot="5400000">
          <a:off x="4234254" y="3985047"/>
          <a:ext cx="316715" cy="50572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4281761" y="4038686"/>
        <a:ext cx="221701" cy="303437"/>
      </dsp:txXfrm>
    </dsp:sp>
    <dsp:sp modelId="{CEE75801-DBB9-48C9-8233-C49EB9EE0333}">
      <dsp:nvSpPr>
        <dsp:cNvPr id="0" name=""/>
        <dsp:cNvSpPr/>
      </dsp:nvSpPr>
      <dsp:spPr>
        <a:xfrm>
          <a:off x="3462962" y="4545664"/>
          <a:ext cx="1859299" cy="185929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t>LA NARRACIÓN DE CUENTOS  DESARROLLA DELA EXPRESIÓN VERBAL Y NO VERBAL.</a:t>
          </a:r>
          <a:endParaRPr lang="en-US" sz="1100" kern="1200" dirty="0"/>
        </a:p>
      </dsp:txBody>
      <dsp:txXfrm>
        <a:off x="3735250" y="4817952"/>
        <a:ext cx="1314723" cy="1314723"/>
      </dsp:txXfrm>
    </dsp:sp>
    <dsp:sp modelId="{90867C4D-A539-4BD5-AA74-59279DCE46B5}">
      <dsp:nvSpPr>
        <dsp:cNvPr id="0" name=""/>
        <dsp:cNvSpPr/>
      </dsp:nvSpPr>
      <dsp:spPr>
        <a:xfrm rot="10800000">
          <a:off x="3200710" y="2951503"/>
          <a:ext cx="316715" cy="50572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3295724" y="3052649"/>
        <a:ext cx="221701" cy="303437"/>
      </dsp:txXfrm>
    </dsp:sp>
    <dsp:sp modelId="{2CC8F776-6652-42F4-987D-48721EA6F1A8}">
      <dsp:nvSpPr>
        <dsp:cNvPr id="0" name=""/>
        <dsp:cNvSpPr/>
      </dsp:nvSpPr>
      <dsp:spPr>
        <a:xfrm>
          <a:off x="1192016" y="2274718"/>
          <a:ext cx="1859299" cy="185929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smtClean="0"/>
            <a:t>LOS NIÑOS SE CONVIERTAN EN INTERLOCUTORES AUTÉNTICOS CRÍTICOS Y COOPERATIVOS</a:t>
          </a:r>
          <a:endParaRPr lang="en-US" sz="1100" kern="1200" dirty="0"/>
        </a:p>
      </dsp:txBody>
      <dsp:txXfrm>
        <a:off x="1464304" y="2547006"/>
        <a:ext cx="1314723" cy="131472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9B0C14-3BDA-44B7-859C-723B0AAF96E8}">
      <dsp:nvSpPr>
        <dsp:cNvPr id="0" name=""/>
        <dsp:cNvSpPr/>
      </dsp:nvSpPr>
      <dsp:spPr>
        <a:xfrm>
          <a:off x="2" y="0"/>
          <a:ext cx="8856979" cy="6624736"/>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9CCD42-E7A0-4E56-BA82-59E1456CB6BB}">
      <dsp:nvSpPr>
        <dsp:cNvPr id="0" name=""/>
        <dsp:cNvSpPr/>
      </dsp:nvSpPr>
      <dsp:spPr>
        <a:xfrm>
          <a:off x="0" y="2084380"/>
          <a:ext cx="2364720" cy="264989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ES" sz="2000" b="1" kern="1200" smtClean="0"/>
            <a:t>CARACTERÍSTICAS DE LA DESTREZA DE HABLAR</a:t>
          </a:r>
          <a:endParaRPr lang="en-US" sz="2000" kern="1200"/>
        </a:p>
      </dsp:txBody>
      <dsp:txXfrm>
        <a:off x="115436" y="2199816"/>
        <a:ext cx="2133848" cy="2419022"/>
      </dsp:txXfrm>
    </dsp:sp>
    <dsp:sp modelId="{334ABBF1-3372-4CBB-8599-1574ECA93E17}">
      <dsp:nvSpPr>
        <dsp:cNvPr id="0" name=""/>
        <dsp:cNvSpPr/>
      </dsp:nvSpPr>
      <dsp:spPr>
        <a:xfrm>
          <a:off x="2558376" y="451687"/>
          <a:ext cx="6295412" cy="572136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533400" rtl="0">
            <a:lnSpc>
              <a:spcPct val="90000"/>
            </a:lnSpc>
            <a:spcBef>
              <a:spcPct val="0"/>
            </a:spcBef>
            <a:spcAft>
              <a:spcPct val="35000"/>
            </a:spcAft>
          </a:pPr>
          <a:endParaRPr lang="en-US" sz="1200" kern="1200"/>
        </a:p>
        <a:p>
          <a:pPr marL="171450" lvl="1" indent="-171450" algn="l" defTabSz="800100" rtl="0">
            <a:lnSpc>
              <a:spcPct val="90000"/>
            </a:lnSpc>
            <a:spcBef>
              <a:spcPct val="0"/>
            </a:spcBef>
            <a:spcAft>
              <a:spcPct val="15000"/>
            </a:spcAft>
            <a:buChar char="••"/>
          </a:pPr>
          <a:r>
            <a:rPr lang="es-ES" sz="1800" kern="1200" dirty="0" smtClean="0"/>
            <a:t>PERMITE ESTABLECER UNA RELACIÓN LÚDICA</a:t>
          </a:r>
          <a:endParaRPr lang="en-US" sz="1800" kern="1200" dirty="0"/>
        </a:p>
        <a:p>
          <a:pPr marL="171450" lvl="1" indent="-171450" algn="l" defTabSz="800100" rtl="0">
            <a:lnSpc>
              <a:spcPct val="90000"/>
            </a:lnSpc>
            <a:spcBef>
              <a:spcPct val="0"/>
            </a:spcBef>
            <a:spcAft>
              <a:spcPct val="15000"/>
            </a:spcAft>
            <a:buChar char="••"/>
          </a:pPr>
          <a:r>
            <a:rPr lang="es-ES" sz="1800" kern="1200" dirty="0" smtClean="0"/>
            <a:t>LA NARRACIÓN ORAL ES UNA ESTRATEGIA DIDÁCTICA QUE IMPULSA LA IMAGINACIÓN INFANTIL, </a:t>
          </a:r>
          <a:endParaRPr lang="en-US" sz="1800" kern="1200" dirty="0"/>
        </a:p>
        <a:p>
          <a:pPr marL="171450" lvl="1" indent="-171450" algn="l" defTabSz="800100" rtl="0">
            <a:lnSpc>
              <a:spcPct val="90000"/>
            </a:lnSpc>
            <a:spcBef>
              <a:spcPct val="0"/>
            </a:spcBef>
            <a:spcAft>
              <a:spcPct val="15000"/>
            </a:spcAft>
            <a:buChar char="••"/>
          </a:pPr>
          <a:r>
            <a:rPr lang="es-ES" sz="1800" kern="1200" dirty="0" smtClean="0"/>
            <a:t>PERMITE QUE LOS NIÑOS SE CONCENTREN, SOSTENGAN SU ATENCIÓN, RECONOZCAN SECUENCIAS TEMPORALES Y AMPLÍEN SUSTANCIALMENTE SU VOCABULARIO.PERMITE CREAR UN ESPACIO PARA LA GENERACIÓN DE PREGUNTAS Y RESPUESTAS QUE DEBEN TENER LA INTENCIÓN Y EL OBJETIVO DE ACTIVAR EL PENSAMIENTO CRÍTICO. </a:t>
          </a:r>
          <a:endParaRPr lang="en-US" sz="1800" kern="1200" dirty="0"/>
        </a:p>
        <a:p>
          <a:pPr marL="171450" lvl="1" indent="-171450" algn="l" defTabSz="800100" rtl="0">
            <a:lnSpc>
              <a:spcPct val="90000"/>
            </a:lnSpc>
            <a:spcBef>
              <a:spcPct val="0"/>
            </a:spcBef>
            <a:spcAft>
              <a:spcPct val="15000"/>
            </a:spcAft>
            <a:buChar char="••"/>
          </a:pPr>
          <a:r>
            <a:rPr lang="es-ES" sz="1800" kern="1200" dirty="0" smtClean="0"/>
            <a:t>PREGUNTAS SOBRE LOS PERSONAJES QUE APARECEN (REALES O IMAGINARIOS)</a:t>
          </a:r>
          <a:endParaRPr lang="en-US" sz="1800" kern="1200" dirty="0"/>
        </a:p>
        <a:p>
          <a:pPr marL="171450" lvl="1" indent="-171450" algn="l" defTabSz="800100" rtl="0">
            <a:lnSpc>
              <a:spcPct val="90000"/>
            </a:lnSpc>
            <a:spcBef>
              <a:spcPct val="0"/>
            </a:spcBef>
            <a:spcAft>
              <a:spcPct val="15000"/>
            </a:spcAft>
            <a:buChar char="••"/>
          </a:pPr>
          <a:r>
            <a:rPr lang="es-ES" sz="1800" kern="1200" dirty="0" smtClean="0"/>
            <a:t>LA FUNCIÓN QUE CUMPLEN EN EL RELATO</a:t>
          </a:r>
          <a:endParaRPr lang="en-US" sz="1800" kern="1200" dirty="0"/>
        </a:p>
        <a:p>
          <a:pPr marL="171450" lvl="1" indent="-171450" algn="l" defTabSz="800100" rtl="0">
            <a:lnSpc>
              <a:spcPct val="90000"/>
            </a:lnSpc>
            <a:spcBef>
              <a:spcPct val="0"/>
            </a:spcBef>
            <a:spcAft>
              <a:spcPct val="15000"/>
            </a:spcAft>
            <a:buChar char="••"/>
          </a:pPr>
          <a:r>
            <a:rPr lang="es-ES" sz="1800" kern="1200" dirty="0" smtClean="0"/>
            <a:t>EL TIPO DE AMBIENTES QUE LOS RODEA Y OTROS ASPECTOS Y DETALLES.</a:t>
          </a:r>
          <a:endParaRPr lang="en-US" sz="1800" kern="1200" dirty="0"/>
        </a:p>
      </dsp:txBody>
      <dsp:txXfrm>
        <a:off x="2837670" y="730981"/>
        <a:ext cx="5736824" cy="51627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2BDAF-283A-4CAB-94B1-475FF20BFD3D}">
      <dsp:nvSpPr>
        <dsp:cNvPr id="0" name=""/>
        <dsp:cNvSpPr/>
      </dsp:nvSpPr>
      <dsp:spPr>
        <a:xfrm rot="5400000">
          <a:off x="-684398" y="2498677"/>
          <a:ext cx="4459574" cy="3121701"/>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rtl="0">
            <a:lnSpc>
              <a:spcPct val="90000"/>
            </a:lnSpc>
            <a:spcBef>
              <a:spcPct val="0"/>
            </a:spcBef>
            <a:spcAft>
              <a:spcPct val="35000"/>
            </a:spcAft>
          </a:pPr>
          <a:r>
            <a:rPr lang="es-ES" sz="3500" b="1" kern="1200" dirty="0" smtClean="0"/>
            <a:t>TRABAJAR CON LA DESCRIPCIÓN</a:t>
          </a:r>
          <a:endParaRPr lang="en-US" sz="3500" kern="1200" dirty="0"/>
        </a:p>
      </dsp:txBody>
      <dsp:txXfrm rot="-5400000">
        <a:off x="-15461" y="3390592"/>
        <a:ext cx="3121701" cy="1337873"/>
      </dsp:txXfrm>
    </dsp:sp>
    <dsp:sp modelId="{B3E3354A-192D-4995-A963-1743E627DDA6}">
      <dsp:nvSpPr>
        <dsp:cNvPr id="0" name=""/>
        <dsp:cNvSpPr/>
      </dsp:nvSpPr>
      <dsp:spPr>
        <a:xfrm rot="5400000">
          <a:off x="3066202" y="344534"/>
          <a:ext cx="5887364" cy="586913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rtl="0">
            <a:lnSpc>
              <a:spcPct val="90000"/>
            </a:lnSpc>
            <a:spcBef>
              <a:spcPct val="0"/>
            </a:spcBef>
            <a:spcAft>
              <a:spcPct val="15000"/>
            </a:spcAft>
            <a:buChar char="••"/>
          </a:pPr>
          <a:r>
            <a:rPr lang="es-ES" sz="1600" kern="1200" smtClean="0"/>
            <a:t>PERMITE DARSE CUENTA DE CÓMO LOS ALUMNOS PERCIBEN AL MUNDO Y CUÁNTO SABEN SOBRE ÉL.</a:t>
          </a:r>
          <a:endParaRPr lang="en-US" sz="1600" kern="1200"/>
        </a:p>
        <a:p>
          <a:pPr marL="171450" lvl="1" indent="-171450" algn="l" defTabSz="711200" rtl="0">
            <a:lnSpc>
              <a:spcPct val="90000"/>
            </a:lnSpc>
            <a:spcBef>
              <a:spcPct val="0"/>
            </a:spcBef>
            <a:spcAft>
              <a:spcPct val="15000"/>
            </a:spcAft>
            <a:buChar char="••"/>
          </a:pPr>
          <a:r>
            <a:rPr lang="es-ES" sz="1600" kern="1200" smtClean="0"/>
            <a:t>ABORDA LAS CARACTERÍSTICAS GENERALES E INDIVIDUALES DE UN OBJETO, DE UNA PERSONA </a:t>
          </a:r>
          <a:endParaRPr lang="en-US" sz="1600" kern="1200"/>
        </a:p>
        <a:p>
          <a:pPr marL="171450" lvl="1" indent="-171450" algn="l" defTabSz="711200" rtl="0">
            <a:lnSpc>
              <a:spcPct val="90000"/>
            </a:lnSpc>
            <a:spcBef>
              <a:spcPct val="0"/>
            </a:spcBef>
            <a:spcAft>
              <a:spcPct val="15000"/>
            </a:spcAft>
            <a:buChar char="••"/>
          </a:pPr>
          <a:r>
            <a:rPr lang="es-ES" sz="1600" kern="1200" smtClean="0"/>
            <a:t>ES UNA DE LAS PRIMERAS DESTREZAS LINGÜÍSTICAS QUE EMPLEA EL SER HUMANO </a:t>
          </a:r>
          <a:endParaRPr lang="en-US" sz="1600" kern="1200"/>
        </a:p>
        <a:p>
          <a:pPr marL="171450" lvl="1" indent="-171450" algn="l" defTabSz="711200" rtl="0">
            <a:lnSpc>
              <a:spcPct val="90000"/>
            </a:lnSpc>
            <a:spcBef>
              <a:spcPct val="0"/>
            </a:spcBef>
            <a:spcAft>
              <a:spcPct val="15000"/>
            </a:spcAft>
            <a:buChar char="••"/>
          </a:pPr>
          <a:r>
            <a:rPr lang="es-ES" sz="1600" kern="1200" smtClean="0"/>
            <a:t>REQUIERE CAPACIDAD DE RETENCIÓN, USO DEL PENSAMIENTO Y OPERACIONES INTELECTUALES COMO LA COMPARACIÓN Y LA CATEGORIZACIÓN.</a:t>
          </a:r>
          <a:endParaRPr lang="en-US" sz="1600" kern="1200"/>
        </a:p>
        <a:p>
          <a:pPr marL="171450" lvl="1" indent="-171450" algn="l" defTabSz="711200" rtl="0">
            <a:lnSpc>
              <a:spcPct val="90000"/>
            </a:lnSpc>
            <a:spcBef>
              <a:spcPct val="0"/>
            </a:spcBef>
            <a:spcAft>
              <a:spcPct val="15000"/>
            </a:spcAft>
            <a:buChar char="••"/>
          </a:pPr>
          <a:r>
            <a:rPr lang="es-ES" sz="1600" kern="1200" smtClean="0"/>
            <a:t>USAR CATEGORÍAS COMO SEMEJANTE Y DIFERENTE AYUDARÁ AL NIÑO A MOVILIZAR SUS NOCIONES (CONOCIMIENTOS PRIMARIOS) COMO INSTRUMENTOS PARA ORGANIZAR EL MUNDO, EN CLASES DE COSAS, PERSONAS Y PROCESOS.</a:t>
          </a:r>
          <a:endParaRPr lang="en-US" sz="1600" kern="1200"/>
        </a:p>
        <a:p>
          <a:pPr marL="171450" lvl="1" indent="-171450" algn="l" defTabSz="711200" rtl="0">
            <a:lnSpc>
              <a:spcPct val="90000"/>
            </a:lnSpc>
            <a:spcBef>
              <a:spcPct val="0"/>
            </a:spcBef>
            <a:spcAft>
              <a:spcPct val="15000"/>
            </a:spcAft>
            <a:buChar char="••"/>
          </a:pPr>
          <a:r>
            <a:rPr lang="es-ES" sz="1600" kern="1200" smtClean="0"/>
            <a:t>SE SUGIERE UTILIZAR LA TÉCNICA DE PREGUNTAS CLAVES PARA ORGANIZAR LA DESCRIPCIÓN, </a:t>
          </a:r>
          <a:endParaRPr lang="en-US" sz="1600" kern="1200"/>
        </a:p>
        <a:p>
          <a:pPr marL="171450" lvl="1" indent="-171450" algn="l" defTabSz="711200" rtl="0">
            <a:lnSpc>
              <a:spcPct val="90000"/>
            </a:lnSpc>
            <a:spcBef>
              <a:spcPct val="0"/>
            </a:spcBef>
            <a:spcAft>
              <a:spcPct val="15000"/>
            </a:spcAft>
            <a:buChar char="••"/>
          </a:pPr>
          <a:r>
            <a:rPr lang="es-ES" sz="1600" kern="1200" smtClean="0"/>
            <a:t>¿PARA QUÉ SIRVE? ¿A QUÉ CLASE O GRUPO PERTENECE? ¿EN QUÉ SE PARECE? ¿CÓMO ES? ¿EN QUÉ SE DIFERENCIA? ¿QUÉ ES? </a:t>
          </a:r>
          <a:endParaRPr lang="en-US" sz="1600" kern="1200"/>
        </a:p>
      </dsp:txBody>
      <dsp:txXfrm rot="-5400000">
        <a:off x="3075316" y="621928"/>
        <a:ext cx="5582629" cy="53143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316BB8-43BD-459F-8757-7BCD19528C22}">
      <dsp:nvSpPr>
        <dsp:cNvPr id="0" name=""/>
        <dsp:cNvSpPr/>
      </dsp:nvSpPr>
      <dsp:spPr>
        <a:xfrm>
          <a:off x="3455539" y="2414"/>
          <a:ext cx="2125417" cy="168331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s-ES" sz="1400" kern="1200" dirty="0" smtClean="0"/>
            <a:t>PROCESO</a:t>
          </a:r>
          <a:endParaRPr lang="en-US" sz="1400" kern="1200" dirty="0"/>
        </a:p>
      </dsp:txBody>
      <dsp:txXfrm>
        <a:off x="3766799" y="248929"/>
        <a:ext cx="1502897" cy="1190282"/>
      </dsp:txXfrm>
    </dsp:sp>
    <dsp:sp modelId="{738AD3B9-09D7-48CD-A10E-DD9378FEDE16}">
      <dsp:nvSpPr>
        <dsp:cNvPr id="0" name=""/>
        <dsp:cNvSpPr/>
      </dsp:nvSpPr>
      <dsp:spPr>
        <a:xfrm rot="1800000">
          <a:off x="5484484" y="1223951"/>
          <a:ext cx="367479" cy="56811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5491869" y="1310013"/>
        <a:ext cx="257235" cy="340871"/>
      </dsp:txXfrm>
    </dsp:sp>
    <dsp:sp modelId="{D1876FC2-6C85-4B4E-998C-06800A55BAD1}">
      <dsp:nvSpPr>
        <dsp:cNvPr id="0" name=""/>
        <dsp:cNvSpPr/>
      </dsp:nvSpPr>
      <dsp:spPr>
        <a:xfrm>
          <a:off x="5864703" y="1265721"/>
          <a:ext cx="1683312" cy="168331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s-ES" sz="1000" kern="1200" dirty="0" smtClean="0"/>
            <a:t>PREGUNTAR EL TIPO DE ACTIVIDADES QUE REALIZAN LOS PERSONAJES CORREN, SUBEN, TREPAN.</a:t>
          </a:r>
          <a:endParaRPr lang="en-US" sz="1000" kern="1200" dirty="0"/>
        </a:p>
      </dsp:txBody>
      <dsp:txXfrm>
        <a:off x="6111218" y="1512236"/>
        <a:ext cx="1190282" cy="1190282"/>
      </dsp:txXfrm>
    </dsp:sp>
    <dsp:sp modelId="{B63ECBA8-EC88-4346-AFD4-0400F77C4325}">
      <dsp:nvSpPr>
        <dsp:cNvPr id="0" name=""/>
        <dsp:cNvSpPr/>
      </dsp:nvSpPr>
      <dsp:spPr>
        <a:xfrm rot="5400000">
          <a:off x="6482884" y="3073975"/>
          <a:ext cx="446949" cy="56811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6549927" y="3120556"/>
        <a:ext cx="312864" cy="340871"/>
      </dsp:txXfrm>
    </dsp:sp>
    <dsp:sp modelId="{20211FF4-44FB-4D69-B9FF-F6B5D38A749B}">
      <dsp:nvSpPr>
        <dsp:cNvPr id="0" name=""/>
        <dsp:cNvSpPr/>
      </dsp:nvSpPr>
      <dsp:spPr>
        <a:xfrm>
          <a:off x="5864703" y="3792334"/>
          <a:ext cx="1683312" cy="1683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s-ES" sz="1000" kern="1200" smtClean="0"/>
            <a:t>EN DÓNDE SUCEDE LA HISTORIA, ¿CÓMO ES EL LUGAR DONDE SE PRODUCEN LOS ACONTECIMIENTOS? ¿EN QUÉ TIEMPO?</a:t>
          </a:r>
          <a:endParaRPr lang="en-US" sz="1000" kern="1200"/>
        </a:p>
      </dsp:txBody>
      <dsp:txXfrm>
        <a:off x="6111218" y="4038849"/>
        <a:ext cx="1190282" cy="1190282"/>
      </dsp:txXfrm>
    </dsp:sp>
    <dsp:sp modelId="{B7CE68F1-FB7F-4BB1-8753-8A9429513623}">
      <dsp:nvSpPr>
        <dsp:cNvPr id="0" name=""/>
        <dsp:cNvSpPr/>
      </dsp:nvSpPr>
      <dsp:spPr>
        <a:xfrm rot="9000000">
          <a:off x="5399783" y="4975260"/>
          <a:ext cx="446949" cy="56811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5524886" y="5055362"/>
        <a:ext cx="312864" cy="340871"/>
      </dsp:txXfrm>
    </dsp:sp>
    <dsp:sp modelId="{C4D1242A-7A18-427D-B36F-D732798629E6}">
      <dsp:nvSpPr>
        <dsp:cNvPr id="0" name=""/>
        <dsp:cNvSpPr/>
      </dsp:nvSpPr>
      <dsp:spPr>
        <a:xfrm>
          <a:off x="3676591" y="5055641"/>
          <a:ext cx="1683312" cy="1683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s-ES" sz="1000" kern="1200" dirty="0" smtClean="0"/>
            <a:t>DESCUBRIR EL TIEMPO ¿CUÁNDO SUCEDE LA HISTORIA? ¿CÓMO COMIENZA? ¿CÓMO TERMINA?</a:t>
          </a:r>
          <a:endParaRPr lang="en-US" sz="1000" kern="1200" dirty="0"/>
        </a:p>
      </dsp:txBody>
      <dsp:txXfrm>
        <a:off x="3923106" y="5302156"/>
        <a:ext cx="1190282" cy="1190282"/>
      </dsp:txXfrm>
    </dsp:sp>
    <dsp:sp modelId="{09DD9F7E-9045-4AEE-8F26-AFCDB925EB8A}">
      <dsp:nvSpPr>
        <dsp:cNvPr id="0" name=""/>
        <dsp:cNvSpPr/>
      </dsp:nvSpPr>
      <dsp:spPr>
        <a:xfrm rot="12600000">
          <a:off x="3211672" y="4987909"/>
          <a:ext cx="446949" cy="56811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336775" y="5135053"/>
        <a:ext cx="312864" cy="340871"/>
      </dsp:txXfrm>
    </dsp:sp>
    <dsp:sp modelId="{10FDA595-DF16-4D59-AB43-46FD5B597E46}">
      <dsp:nvSpPr>
        <dsp:cNvPr id="0" name=""/>
        <dsp:cNvSpPr/>
      </dsp:nvSpPr>
      <dsp:spPr>
        <a:xfrm>
          <a:off x="1488480" y="3792334"/>
          <a:ext cx="1683312" cy="1683312"/>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s-ES" sz="1000" kern="1200" dirty="0" smtClean="0"/>
            <a:t>LOS NIÑOS INVENTEN RECREEN VERBALMENTE HISTORIAS; PEDIRLES QUE VUELVAN A CONTAR LO QUE ESCUCHARON.</a:t>
          </a:r>
          <a:endParaRPr lang="en-US" sz="1000" kern="1200" dirty="0"/>
        </a:p>
      </dsp:txBody>
      <dsp:txXfrm>
        <a:off x="1734995" y="4038849"/>
        <a:ext cx="1190282" cy="1190282"/>
      </dsp:txXfrm>
    </dsp:sp>
    <dsp:sp modelId="{23A975DB-21DA-4BA6-BC42-F83DD84E7B7B}">
      <dsp:nvSpPr>
        <dsp:cNvPr id="0" name=""/>
        <dsp:cNvSpPr/>
      </dsp:nvSpPr>
      <dsp:spPr>
        <a:xfrm rot="16200000">
          <a:off x="2106662" y="3099274"/>
          <a:ext cx="446949" cy="568117"/>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2173705" y="3279940"/>
        <a:ext cx="312864" cy="340871"/>
      </dsp:txXfrm>
    </dsp:sp>
    <dsp:sp modelId="{09FF3FD9-B90B-4A97-A3B8-00D12F493B79}">
      <dsp:nvSpPr>
        <dsp:cNvPr id="0" name=""/>
        <dsp:cNvSpPr/>
      </dsp:nvSpPr>
      <dsp:spPr>
        <a:xfrm>
          <a:off x="1488480" y="1265721"/>
          <a:ext cx="1683312" cy="168331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s-ES" sz="1000" kern="1200" dirty="0" smtClean="0"/>
            <a:t>REORDENAR LA SECUENCIA DE LÁMINAS Y RELATAR DESPUÉS LA HISTORIA.</a:t>
          </a:r>
          <a:endParaRPr lang="en-US" sz="1000" kern="1200" dirty="0"/>
        </a:p>
      </dsp:txBody>
      <dsp:txXfrm>
        <a:off x="1734995" y="1512236"/>
        <a:ext cx="1190282" cy="1190282"/>
      </dsp:txXfrm>
    </dsp:sp>
    <dsp:sp modelId="{ED17E3ED-B85A-4FA7-8D92-A34878815428}">
      <dsp:nvSpPr>
        <dsp:cNvPr id="0" name=""/>
        <dsp:cNvSpPr/>
      </dsp:nvSpPr>
      <dsp:spPr>
        <a:xfrm rot="19800000">
          <a:off x="3166518" y="1234351"/>
          <a:ext cx="367479" cy="56811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173903" y="1375535"/>
        <a:ext cx="257235" cy="340871"/>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3725310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221832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2136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22562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2470155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351910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1085888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3782899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3640063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1178337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2353E4-D16E-402C-9C29-178DE12462F5}" type="datetimeFigureOut">
              <a:rPr lang="en-US" smtClean="0"/>
              <a:t>1/17/2015</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C5274AFA-D511-41FE-9F88-916DC1B7BFFD}" type="slidenum">
              <a:rPr lang="en-US" smtClean="0"/>
              <a:t>‹Nº›</a:t>
            </a:fld>
            <a:endParaRPr lang="en-US"/>
          </a:p>
        </p:txBody>
      </p:sp>
    </p:spTree>
    <p:extLst>
      <p:ext uri="{BB962C8B-B14F-4D97-AF65-F5344CB8AC3E}">
        <p14:creationId xmlns:p14="http://schemas.microsoft.com/office/powerpoint/2010/main" val="2485560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353E4-D16E-402C-9C29-178DE12462F5}" type="datetimeFigureOut">
              <a:rPr lang="en-US" smtClean="0"/>
              <a:t>1/17/2015</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74AFA-D511-41FE-9F88-916DC1B7BFFD}" type="slidenum">
              <a:rPr lang="en-US" smtClean="0"/>
              <a:t>‹Nº›</a:t>
            </a:fld>
            <a:endParaRPr lang="en-US"/>
          </a:p>
        </p:txBody>
      </p:sp>
    </p:spTree>
    <p:extLst>
      <p:ext uri="{BB962C8B-B14F-4D97-AF65-F5344CB8AC3E}">
        <p14:creationId xmlns:p14="http://schemas.microsoft.com/office/powerpoint/2010/main" val="850486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188640"/>
            <a:ext cx="8712968" cy="6408712"/>
          </a:xfrm>
        </p:spPr>
        <p:txBody>
          <a:bodyPr/>
          <a:lstStyle/>
          <a:p>
            <a:endParaRPr lang="es-ES" b="1" dirty="0" smtClean="0"/>
          </a:p>
          <a:p>
            <a:endParaRPr lang="es-ES" b="1" dirty="0"/>
          </a:p>
          <a:p>
            <a:endParaRPr lang="es-ES" b="1" dirty="0" smtClean="0"/>
          </a:p>
          <a:p>
            <a:r>
              <a:rPr lang="es-ES" b="1" dirty="0" smtClean="0"/>
              <a:t>LA </a:t>
            </a:r>
            <a:r>
              <a:rPr lang="es-ES" b="1" dirty="0"/>
              <a:t>CENTRALIDAD DEL LENGUAJE Y EL DESARROLLO DE LAS MACRODESTREZAS</a:t>
            </a:r>
            <a:endParaRPr lang="en-US" dirty="0"/>
          </a:p>
          <a:p>
            <a:endParaRPr lang="en-US" dirty="0"/>
          </a:p>
        </p:txBody>
      </p:sp>
    </p:spTree>
    <p:extLst>
      <p:ext uri="{BB962C8B-B14F-4D97-AF65-F5344CB8AC3E}">
        <p14:creationId xmlns:p14="http://schemas.microsoft.com/office/powerpoint/2010/main" val="1166310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772614060"/>
              </p:ext>
            </p:extLst>
          </p:nvPr>
        </p:nvGraphicFramePr>
        <p:xfrm>
          <a:off x="251520" y="260648"/>
          <a:ext cx="8712968"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58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505851453"/>
              </p:ext>
            </p:extLst>
          </p:nvPr>
        </p:nvGraphicFramePr>
        <p:xfrm>
          <a:off x="251520" y="260648"/>
          <a:ext cx="8712968"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9293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4107337914"/>
              </p:ext>
            </p:extLst>
          </p:nvPr>
        </p:nvGraphicFramePr>
        <p:xfrm>
          <a:off x="107504" y="0"/>
          <a:ext cx="8928992"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2527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Marcador de contenido"/>
          <p:cNvGraphicFramePr>
            <a:graphicFrameLocks noGrp="1"/>
          </p:cNvGraphicFramePr>
          <p:nvPr>
            <p:ph idx="1"/>
            <p:extLst>
              <p:ext uri="{D42A27DB-BD31-4B8C-83A1-F6EECF244321}">
                <p14:modId xmlns:p14="http://schemas.microsoft.com/office/powerpoint/2010/main" val="3528563818"/>
              </p:ext>
            </p:extLst>
          </p:nvPr>
        </p:nvGraphicFramePr>
        <p:xfrm>
          <a:off x="-180528" y="0"/>
          <a:ext cx="932452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0542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612092395"/>
              </p:ext>
            </p:extLst>
          </p:nvPr>
        </p:nvGraphicFramePr>
        <p:xfrm>
          <a:off x="179388" y="188913"/>
          <a:ext cx="8785225" cy="6408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0538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Marcador de contenido"/>
          <p:cNvGraphicFramePr>
            <a:graphicFrameLocks noGrp="1"/>
          </p:cNvGraphicFramePr>
          <p:nvPr>
            <p:ph idx="1"/>
            <p:extLst>
              <p:ext uri="{D42A27DB-BD31-4B8C-83A1-F6EECF244321}">
                <p14:modId xmlns:p14="http://schemas.microsoft.com/office/powerpoint/2010/main" val="2450823746"/>
              </p:ext>
            </p:extLst>
          </p:nvPr>
        </p:nvGraphicFramePr>
        <p:xfrm>
          <a:off x="179512" y="116632"/>
          <a:ext cx="8856984"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7762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20 Marcador de contenido"/>
          <p:cNvGraphicFramePr>
            <a:graphicFrameLocks noGrp="1"/>
          </p:cNvGraphicFramePr>
          <p:nvPr>
            <p:ph idx="1"/>
            <p:extLst>
              <p:ext uri="{D42A27DB-BD31-4B8C-83A1-F6EECF244321}">
                <p14:modId xmlns:p14="http://schemas.microsoft.com/office/powerpoint/2010/main" val="2877238010"/>
              </p:ext>
            </p:extLst>
          </p:nvPr>
        </p:nvGraphicFramePr>
        <p:xfrm>
          <a:off x="107504" y="116632"/>
          <a:ext cx="8928992"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1799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570400315"/>
              </p:ext>
            </p:extLst>
          </p:nvPr>
        </p:nvGraphicFramePr>
        <p:xfrm>
          <a:off x="0" y="0"/>
          <a:ext cx="9036496"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4211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779</Words>
  <Application>Microsoft Office PowerPoint</Application>
  <PresentationFormat>Presentación en pantalla (4:3)</PresentationFormat>
  <Paragraphs>53</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Félix</dc:creator>
  <cp:lastModifiedBy>Félix</cp:lastModifiedBy>
  <cp:revision>13</cp:revision>
  <dcterms:created xsi:type="dcterms:W3CDTF">2015-01-17T20:28:34Z</dcterms:created>
  <dcterms:modified xsi:type="dcterms:W3CDTF">2015-01-17T22:06:08Z</dcterms:modified>
</cp:coreProperties>
</file>