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7D4D6-60B3-4A04-93E0-D9666E4F4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0B9BE5-DA43-4AFA-8DC0-567BB6DDF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8D7B03-04BF-4E1A-BB03-1DD7A397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78AEB1-453C-4A7C-A3F2-41C5678F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7F1720-2F0A-4954-9E86-618F21A7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039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3801F-1CD1-4CEF-9233-0C411883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2AE83D-18BE-470F-AB8C-A33324B07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6A4B14-0483-4C90-8B96-106E2B36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7A7720-ADE5-4F99-89D1-B22220AF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03F909-01E2-4CE7-B630-CA9EC8F9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788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1FF726-011E-4714-A341-47FBDD2E7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688C01-9AF9-450A-BA25-DC9D644E0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7D051-DBF4-4A8D-8CC9-F22F3502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3FD55-941F-4CD6-A6DE-5D995F7A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1ACE0F-4627-426D-A7EE-D9720E01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203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30D35-A318-4001-8099-C3A1B666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C714E6-65D6-4945-A07F-CA7854694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B141A-332E-4E12-81D6-95D06A41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2FCD47-37A5-4D7B-9003-3D0BB77B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F51B3-A1B9-41BB-A111-46F219D4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308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9D4CE-2284-4405-BF50-ED913A7A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5F05BD-4305-4B70-92DE-C40B62A7D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1192E-7220-4D96-A9E7-31BA128B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FA50AB-9304-4829-B012-23654FFF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577170-3BB1-4504-B890-D5E39686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14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8BDA4-29A6-4880-9930-AE4EB582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B43D42-7AE5-4F15-8F79-C46B08936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02824-1091-46CE-9056-D58E6B4B4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1D00A3-DBD2-43A2-9C2E-9BB5E19F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AD940A-E24E-4D87-B0A9-91467857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5DD30C-22B9-44A8-9785-3BA71A5E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744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446B4-67BD-4285-95F6-7EA53854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F74F8-0A2A-4D0E-83A5-0BE9A15D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8A09E0-FE3E-4C83-B86B-473BE009B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908AAF-8F8F-43EB-A99B-18FE8EEF9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60BA2A-30AF-43AB-868D-85D51C3FD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350E99-EF9D-4F8F-8C66-23A18C71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3667BF-96F7-4088-9FA6-AA1E9D93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43ACEC-7E83-4BFA-B119-5C1DA523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254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F6854-6D1B-436D-9557-77B79273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F17629-DA02-4090-B808-DF8C61BB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F831C7-E684-465A-9ECB-B3B3F0E0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AE79BA-110C-4FBE-93B5-F382BC3C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972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3A9AF2-429B-4DE7-8EDA-32C09EFF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460D79-838E-49EC-82AF-F22D20C1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C554A1-638A-4DFF-B3BF-7D7CCADC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76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9E973-0D49-47E2-930C-17BE2520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D15274-D299-46D8-8036-82FB83224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5F838A-FAEF-4131-8E5F-BB4E7D533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A929C0-12DB-4428-B96B-EE5FB1BC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0D7783-33AF-4090-8955-CE26121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1794AF-3CC1-4D41-9196-FB3299EB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103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0E9B1-1A99-49C3-9E8D-B55EEEAF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A72AEE-086E-4C53-8134-BAC8EA604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EEEAA3-EA86-4817-A52E-9B5B1C65D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1B8FEE-8607-4B51-BEEC-21C4B866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7A9CFD-6448-41A3-A159-E4E03804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38CDA2-7625-4373-B07C-90CEEE31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76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7C86C8-CB38-4CDA-B21E-521E6620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1DCB24-BA0D-4DA7-BA02-8EF8E7353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385AC-C638-4585-A1DA-D0D9F6EA3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65E0-9B78-4A8D-A8CC-2A5A40734E3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A245AC-9D0A-4636-89A4-540F580FB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293065-9578-4FB9-A69E-CAF4E5F45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76A73-0D21-441B-BBAA-E452E5D594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996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387E91-9D25-487F-AD25-A074AC89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" y="107576"/>
            <a:ext cx="11994777" cy="65695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22E68B-9BC1-4F72-A62C-64D0CE9D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5484"/>
            <a:ext cx="9144000" cy="625755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PROBLEMÁTICA AMBIENTAL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6871A6-B3BD-48EA-9936-6988E7C01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7023" y="5476876"/>
            <a:ext cx="1281953" cy="512762"/>
          </a:xfrm>
        </p:spPr>
        <p:txBody>
          <a:bodyPr/>
          <a:lstStyle/>
          <a:p>
            <a:pPr algn="r"/>
            <a:r>
              <a:rPr lang="es-EC" dirty="0"/>
              <a:t>SCD</a:t>
            </a:r>
          </a:p>
        </p:txBody>
      </p:sp>
    </p:spTree>
    <p:extLst>
      <p:ext uri="{BB962C8B-B14F-4D97-AF65-F5344CB8AC3E}">
        <p14:creationId xmlns:p14="http://schemas.microsoft.com/office/powerpoint/2010/main" val="164738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562E9-B05F-4A4E-AA1B-04E37BEA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1988" cy="1325563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s-EC" b="1" dirty="0"/>
              <a:t>CAMBIO CLIMÁTICO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EB84DA-9F8D-4EAD-9071-C825A8AE92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4539648"/>
            <a:ext cx="307013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EC" altLang="es-EC" sz="1800" dirty="0">
                <a:latin typeface="Arial" panose="020B0604020202020204" pitchFamily="34" charset="0"/>
              </a:rPr>
              <a:t>S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equías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Inundaciones</a:t>
            </a:r>
            <a:r>
              <a:rPr kumimoji="0" lang="es-EC" altLang="es-EC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esglaciación en los Andes.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15DC99-BC96-4024-87B3-A0EDA59172BF}"/>
              </a:ext>
            </a:extLst>
          </p:cNvPr>
          <p:cNvSpPr txBox="1"/>
          <p:nvPr/>
        </p:nvSpPr>
        <p:spPr>
          <a:xfrm>
            <a:off x="4509247" y="2662535"/>
            <a:ext cx="6096000" cy="92333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En</a:t>
            </a:r>
            <a:r>
              <a:rPr lang="es-ES" b="1" dirty="0">
                <a:solidFill>
                  <a:srgbClr val="FF0000"/>
                </a:solidFill>
              </a:rPr>
              <a:t> invierno</a:t>
            </a:r>
            <a:r>
              <a:rPr lang="es-ES" dirty="0"/>
              <a:t>, desde diciembre hasta mayo, el clima es cálido y lluvioso. En </a:t>
            </a:r>
            <a:r>
              <a:rPr lang="es-ES" b="1" dirty="0">
                <a:solidFill>
                  <a:srgbClr val="FF0000"/>
                </a:solidFill>
              </a:rPr>
              <a:t>verano</a:t>
            </a:r>
            <a:r>
              <a:rPr lang="es-ES" dirty="0"/>
              <a:t>, desde junio hasta noviembre, el clima es más seco y la temperatura es más fresca</a:t>
            </a:r>
            <a:endParaRPr lang="es-EC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356F5CF-59B2-45AA-A30B-953DABA984E3}"/>
              </a:ext>
            </a:extLst>
          </p:cNvPr>
          <p:cNvSpPr/>
          <p:nvPr/>
        </p:nvSpPr>
        <p:spPr>
          <a:xfrm>
            <a:off x="5029200" y="1690688"/>
            <a:ext cx="304800" cy="792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CC777970-7F70-411C-B0A7-34DEB492214A}"/>
              </a:ext>
            </a:extLst>
          </p:cNvPr>
          <p:cNvSpPr/>
          <p:nvPr/>
        </p:nvSpPr>
        <p:spPr>
          <a:xfrm>
            <a:off x="1577788" y="1690688"/>
            <a:ext cx="304800" cy="2773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99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25726-67C7-4810-8FB7-191DA5D71F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b="1" dirty="0"/>
              <a:t>Impacto en Poblaciones vulnerables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F218D-B3D3-4E7F-8FC0-FD2965A9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4" y="2910353"/>
            <a:ext cx="4083422" cy="197541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/>
              <a:t>Comunidades indígenas</a:t>
            </a:r>
          </a:p>
          <a:p>
            <a:r>
              <a:rPr lang="es-ES" dirty="0"/>
              <a:t>Zonas rurales</a:t>
            </a:r>
          </a:p>
          <a:p>
            <a:r>
              <a:rPr lang="es-ES" dirty="0"/>
              <a:t>Asentamientos urbanos informales.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69B867-8FD8-4825-AFEB-D28E3EAF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57" y="1825625"/>
            <a:ext cx="5098333" cy="41448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755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29E6C-E347-4C56-891E-9279A0466E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/>
              <a:t>Pérdida de biodiversidad y recursos naturales.</a:t>
            </a:r>
            <a:endParaRPr lang="es-EC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B1ED527-D531-414D-8475-D7FB219D0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0516"/>
            <a:ext cx="4092388" cy="254597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079949-851E-4F40-B0A0-4FEC5A6F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95" y="3182610"/>
            <a:ext cx="4531658" cy="27614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97F2F8-6468-41F2-ABAE-4B8A4C625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145" y="3509962"/>
            <a:ext cx="2609850" cy="1752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635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34F10-899E-411C-B5EF-FCFFD0F1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934200" cy="988546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s-EC" b="1" dirty="0"/>
              <a:t>Problemática</a:t>
            </a:r>
            <a:r>
              <a:rPr lang="es-EC" dirty="0"/>
              <a:t> </a:t>
            </a:r>
            <a:r>
              <a:rPr lang="es-EC" b="1" dirty="0"/>
              <a:t>en Salud Pública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425436-66CB-4800-B6A3-5F57E7C87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165" y="2859740"/>
            <a:ext cx="6857999" cy="3729599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/>
              <a:t>Enfermedades transmisibles y no transmisibles</a:t>
            </a:r>
            <a:r>
              <a:rPr lang="es-ES" dirty="0"/>
              <a:t>: dengue, zika, enfermedades respiratorias, obesidad, hipertensión.</a:t>
            </a:r>
          </a:p>
          <a:p>
            <a:pPr marL="0" indent="0">
              <a:buNone/>
            </a:pPr>
            <a:r>
              <a:rPr lang="es-EC" b="1" dirty="0"/>
              <a:t>Desigualdad en el acceso a servicios</a:t>
            </a:r>
            <a:r>
              <a:rPr lang="es-EC" dirty="0"/>
              <a:t>: rural vs. urbano, sistema público saturado.</a:t>
            </a:r>
          </a:p>
          <a:p>
            <a:pPr marL="0" indent="0">
              <a:buNone/>
            </a:pPr>
            <a:r>
              <a:rPr lang="es-EC" b="1" dirty="0"/>
              <a:t>Débil infraestructura sanitaria en comunidades rurales e indígenas.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desfinanciamiento, fuga de talento humano, fiebre amarilla, tosferina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Flecha: arriba y abajo 3">
            <a:extLst>
              <a:ext uri="{FF2B5EF4-FFF2-40B4-BE49-F238E27FC236}">
                <a16:creationId xmlns:a16="http://schemas.microsoft.com/office/drawing/2014/main" id="{727708BA-54E7-4CE6-9944-ECD9AAB40730}"/>
              </a:ext>
            </a:extLst>
          </p:cNvPr>
          <p:cNvSpPr/>
          <p:nvPr/>
        </p:nvSpPr>
        <p:spPr>
          <a:xfrm>
            <a:off x="5674659" y="1479176"/>
            <a:ext cx="295834" cy="1308848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8B1AC4-43D5-4BED-B818-B5D7C06F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16" y="2608729"/>
            <a:ext cx="3703895" cy="33976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DD7E6C84-E1FF-4C2A-B941-6740F53B5B0B}"/>
              </a:ext>
            </a:extLst>
          </p:cNvPr>
          <p:cNvSpPr/>
          <p:nvPr/>
        </p:nvSpPr>
        <p:spPr>
          <a:xfrm>
            <a:off x="4110317" y="4392845"/>
            <a:ext cx="878541" cy="3316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705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F05B7B-FF5B-4F18-8429-0AD5D80C4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2" y="459803"/>
            <a:ext cx="11385176" cy="594251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C2A0A-9301-421E-A1B4-DE2E76E64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318" y="2232212"/>
            <a:ext cx="7297270" cy="4052047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Salud Mental: </a:t>
            </a:r>
            <a:r>
              <a:rPr lang="es-ES" dirty="0"/>
              <a:t>Un reto silencioso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Aumento de trastornos mentales</a:t>
            </a:r>
            <a:r>
              <a:rPr lang="es-ES" dirty="0"/>
              <a:t>: ansiedad, depresión, suicidio (especialmente en jóvenes y adultos mayores).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Estigmatización social</a:t>
            </a:r>
            <a:r>
              <a:rPr lang="es-ES" dirty="0"/>
              <a:t> de los trastornos mentales.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Acceso limitado a servicios de salud mental</a:t>
            </a:r>
            <a:r>
              <a:rPr lang="es-ES" dirty="0"/>
              <a:t>: escasez de psicólogos y psiquiatras.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Impacto del entorno:</a:t>
            </a:r>
            <a:r>
              <a:rPr lang="es-ES" dirty="0"/>
              <a:t> violencia, desempleo, migración forzada.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3057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A911F-0D13-4D2E-9B4D-1C8AED65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41" y="762761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Fortalecimiento del Sistema de Salud</a:t>
            </a:r>
            <a:br>
              <a:rPr lang="es-ES" b="1" dirty="0"/>
            </a:br>
            <a:endParaRPr lang="es-EC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5F2AFBA-47F7-4EB2-83A7-9168435F68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7553" y="2570135"/>
            <a:ext cx="1141207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Inversión sostenida en infraestructura y equipamiento.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Formación continua del talento humano en salud.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Interculturalidad en la atención: incluir saberes ancestrales y medicina tradicional.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 de atención primaria fuerte e integrada.</a:t>
            </a:r>
          </a:p>
        </p:txBody>
      </p:sp>
    </p:spTree>
    <p:extLst>
      <p:ext uri="{BB962C8B-B14F-4D97-AF65-F5344CB8AC3E}">
        <p14:creationId xmlns:p14="http://schemas.microsoft.com/office/powerpoint/2010/main" val="4054213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219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PROBLEMÁTICA AMBIENTAL</vt:lpstr>
      <vt:lpstr>CAMBIO CLIMÁTICO </vt:lpstr>
      <vt:lpstr>Impacto en Poblaciones vulnerables</vt:lpstr>
      <vt:lpstr>Pérdida de biodiversidad y recursos naturales.</vt:lpstr>
      <vt:lpstr>Problemática en Salud Pública</vt:lpstr>
      <vt:lpstr>Presentación de PowerPoint</vt:lpstr>
      <vt:lpstr>Fortalecimiento del Sistema de Salud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PROBLEMÁTICA AMBIENTAL</dc:title>
  <dc:creator>Sonia Alexandra Alvarez Carrion</dc:creator>
  <cp:lastModifiedBy>Sonia Alexandra Alvarez Carrion</cp:lastModifiedBy>
  <cp:revision>4</cp:revision>
  <dcterms:created xsi:type="dcterms:W3CDTF">2025-05-26T23:27:03Z</dcterms:created>
  <dcterms:modified xsi:type="dcterms:W3CDTF">2025-05-26T23:53:49Z</dcterms:modified>
</cp:coreProperties>
</file>