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1F1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10C3-468A-40AD-81A5-7ADC2724C4C6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5571-77A3-47E1-B17D-0480282CE55B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09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10C3-468A-40AD-81A5-7ADC2724C4C6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5571-77A3-47E1-B17D-0480282CE5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226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10C3-468A-40AD-81A5-7ADC2724C4C6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5571-77A3-47E1-B17D-0480282CE5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6481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10C3-468A-40AD-81A5-7ADC2724C4C6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5571-77A3-47E1-B17D-0480282CE5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77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10C3-468A-40AD-81A5-7ADC2724C4C6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5571-77A3-47E1-B17D-0480282CE55B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5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10C3-468A-40AD-81A5-7ADC2724C4C6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5571-77A3-47E1-B17D-0480282CE5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22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10C3-468A-40AD-81A5-7ADC2724C4C6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5571-77A3-47E1-B17D-0480282CE5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265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10C3-468A-40AD-81A5-7ADC2724C4C6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5571-77A3-47E1-B17D-0480282CE5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65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10C3-468A-40AD-81A5-7ADC2724C4C6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5571-77A3-47E1-B17D-0480282CE5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976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D2810C3-468A-40AD-81A5-7ADC2724C4C6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D15571-77A3-47E1-B17D-0480282CE5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566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10C3-468A-40AD-81A5-7ADC2724C4C6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5571-77A3-47E1-B17D-0480282CE5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70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D2810C3-468A-40AD-81A5-7ADC2724C4C6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BD15571-77A3-47E1-B17D-0480282CE55B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63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4EAA6-DADC-4960-8405-2E7AD4FE2A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b="1" dirty="0">
                <a:solidFill>
                  <a:schemeClr val="accent1"/>
                </a:solidFill>
              </a:rPr>
              <a:t>PROBLEMÁTICA IDEOLÓGICA Y ÉTICA MORAL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CDBAB9-4999-4BD0-B993-453D7055C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5988" y="5061510"/>
            <a:ext cx="1264024" cy="674127"/>
          </a:xfrm>
        </p:spPr>
        <p:txBody>
          <a:bodyPr>
            <a:normAutofit/>
          </a:bodyPr>
          <a:lstStyle/>
          <a:p>
            <a:pPr algn="r"/>
            <a:r>
              <a:rPr lang="es-EC" sz="4000" dirty="0"/>
              <a:t>SCD</a:t>
            </a:r>
          </a:p>
        </p:txBody>
      </p:sp>
    </p:spTree>
    <p:extLst>
      <p:ext uri="{BB962C8B-B14F-4D97-AF65-F5344CB8AC3E}">
        <p14:creationId xmlns:p14="http://schemas.microsoft.com/office/powerpoint/2010/main" val="298086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D938C-A678-443B-8BE4-352CCAA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>
                <a:solidFill>
                  <a:schemeClr val="accent2">
                    <a:lumMod val="75000"/>
                  </a:schemeClr>
                </a:solidFill>
              </a:rPr>
              <a:t>¿Qué es una ideología?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209628-924C-4BFD-97A3-83BD19E9D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471" y="2698377"/>
            <a:ext cx="5335718" cy="2088776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/>
              <a:t>Sistema de ideas que define una visión del mundo y guía el comportamiento social y político.</a:t>
            </a:r>
            <a:endParaRPr lang="es-EC"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59CCDF-6FA4-44FE-9DEC-27A8A9806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42" y="1945340"/>
            <a:ext cx="4743490" cy="3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42E59-B469-44F9-AF3D-B843646B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871" y="439924"/>
            <a:ext cx="3932237" cy="757518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C" sz="4000" b="1" i="1" dirty="0">
                <a:solidFill>
                  <a:srgbClr val="1F1BBB"/>
                </a:solidFill>
              </a:rPr>
              <a:t>DEONTOLOGÍA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78AA73-159F-4027-9C14-1A7C760EB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3766" y="2057400"/>
            <a:ext cx="4458260" cy="2765612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3200" b="1" dirty="0"/>
              <a:t>conjunto de principios y reglas éticas que han de inspirar y guiar la conducta profesional del colectivo de la Fisioterapia</a:t>
            </a:r>
            <a:endParaRPr lang="es-EC" sz="3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913CF8F-1160-4F7B-9BDA-2C820CF98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871" y="1776182"/>
            <a:ext cx="4723978" cy="3305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/>
        </p:spPr>
      </p:pic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D74E813F-9D33-4BAD-85BD-0692B795ACF2}"/>
              </a:ext>
            </a:extLst>
          </p:cNvPr>
          <p:cNvSpPr/>
          <p:nvPr/>
        </p:nvSpPr>
        <p:spPr>
          <a:xfrm>
            <a:off x="2770094" y="1197442"/>
            <a:ext cx="259977" cy="757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0074E4BA-AC47-4C10-9B89-21ACA888E5D2}"/>
              </a:ext>
            </a:extLst>
          </p:cNvPr>
          <p:cNvSpPr/>
          <p:nvPr/>
        </p:nvSpPr>
        <p:spPr>
          <a:xfrm>
            <a:off x="4894729" y="3514165"/>
            <a:ext cx="1201271" cy="340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922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C4C76-BDB2-423F-B07D-F1BD0D3E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>
                <a:solidFill>
                  <a:srgbClr val="FF0000"/>
                </a:solidFill>
              </a:rPr>
              <a:t>EPISTEMOLOGIA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63C64A-A546-43EB-97BA-9E69378A0B49}"/>
              </a:ext>
            </a:extLst>
          </p:cNvPr>
          <p:cNvSpPr txBox="1"/>
          <p:nvPr/>
        </p:nvSpPr>
        <p:spPr>
          <a:xfrm>
            <a:off x="3639671" y="2442447"/>
            <a:ext cx="8229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400" dirty="0"/>
              <a:t>Del griego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epistéme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/>
              <a:t>(conocimiento) y </a:t>
            </a:r>
            <a:r>
              <a:rPr lang="es-ES" sz="2400" b="1" dirty="0">
                <a:solidFill>
                  <a:srgbClr val="FF0000"/>
                </a:solidFill>
              </a:rPr>
              <a:t>logos</a:t>
            </a:r>
            <a:r>
              <a:rPr lang="es-ES" sz="2400" dirty="0"/>
              <a:t> (estudio o discurso). </a:t>
            </a:r>
          </a:p>
          <a:p>
            <a:r>
              <a:rPr lang="es-ES" sz="2400" dirty="0"/>
              <a:t>Significa literalmente: "</a:t>
            </a:r>
            <a:r>
              <a:rPr lang="es-ES" sz="2400" b="1" dirty="0"/>
              <a:t>estudio del conocimiento</a:t>
            </a:r>
            <a:r>
              <a:rPr lang="es-ES" sz="2400" dirty="0"/>
              <a:t>".</a:t>
            </a:r>
            <a:endParaRPr lang="es-EC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3BC784-E05C-468C-A449-E0F0B8793F4C}"/>
              </a:ext>
            </a:extLst>
          </p:cNvPr>
          <p:cNvSpPr txBox="1"/>
          <p:nvPr/>
        </p:nvSpPr>
        <p:spPr>
          <a:xfrm>
            <a:off x="3558989" y="4518212"/>
            <a:ext cx="8310282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000" dirty="0"/>
              <a:t>-Ayuda a comprender y evaluar críticamente las teorías y métodos usados.</a:t>
            </a:r>
          </a:p>
          <a:p>
            <a:r>
              <a:rPr lang="es-ES" sz="2000" dirty="0"/>
              <a:t>-Permite desarrollar una visión científica rigurosa y ética. </a:t>
            </a:r>
          </a:p>
          <a:p>
            <a:r>
              <a:rPr lang="es-ES" sz="2000" dirty="0"/>
              <a:t>-Estimula el pensamiento crítico y la fundamentación teórica de la práctica.</a:t>
            </a:r>
            <a:endParaRPr lang="es-EC" sz="2000" dirty="0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3E1D31C2-1D8F-4DBE-87A7-A2DDB0A776B3}"/>
              </a:ext>
            </a:extLst>
          </p:cNvPr>
          <p:cNvSpPr/>
          <p:nvPr/>
        </p:nvSpPr>
        <p:spPr>
          <a:xfrm>
            <a:off x="11353800" y="3273444"/>
            <a:ext cx="385482" cy="101566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43FF468-97AF-4BD4-B791-F1DC3BCC8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8" y="2356202"/>
            <a:ext cx="2931459" cy="284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B66D2-07DE-4178-B763-D64EC0A7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12" y="206780"/>
            <a:ext cx="5535706" cy="1153957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highlight>
                  <a:srgbClr val="008080"/>
                </a:highlight>
              </a:rPr>
              <a:t>¿Qué es la ética moral?</a:t>
            </a:r>
            <a:endParaRPr lang="es-EC" b="1" dirty="0">
              <a:solidFill>
                <a:srgbClr val="FF0000"/>
              </a:solidFill>
              <a:highlight>
                <a:srgbClr val="008080"/>
              </a:highligh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42E84-7CC8-4FD4-8B32-D51301DC4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2085" y="3628028"/>
            <a:ext cx="6246949" cy="497541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Reflexión crítica sobre lo que es correcto y justo.</a:t>
            </a:r>
            <a:endParaRPr lang="es-EC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2D3371-8CEB-4E96-A1DC-9AADC5BA2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085" y="2286000"/>
            <a:ext cx="6186176" cy="6454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E21E75-FAA2-45E7-8464-C62F0E2200A0}"/>
              </a:ext>
            </a:extLst>
          </p:cNvPr>
          <p:cNvSpPr txBox="1"/>
          <p:nvPr/>
        </p:nvSpPr>
        <p:spPr>
          <a:xfrm>
            <a:off x="5432085" y="4741457"/>
            <a:ext cx="624694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dirty="0"/>
              <a:t>La ética moral se confronta con intereses ideológicos, sistemas de poder, y relativismo.</a:t>
            </a:r>
            <a:endParaRPr lang="es-EC" dirty="0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589A84F9-F898-4962-BD28-FD1B5A39E574}"/>
              </a:ext>
            </a:extLst>
          </p:cNvPr>
          <p:cNvSpPr/>
          <p:nvPr/>
        </p:nvSpPr>
        <p:spPr>
          <a:xfrm>
            <a:off x="6185648" y="1560107"/>
            <a:ext cx="259976" cy="61451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15FEFA7E-49E5-469E-BC24-145F1A517C0D}"/>
              </a:ext>
            </a:extLst>
          </p:cNvPr>
          <p:cNvSpPr/>
          <p:nvPr/>
        </p:nvSpPr>
        <p:spPr>
          <a:xfrm>
            <a:off x="6221507" y="2972484"/>
            <a:ext cx="259976" cy="61451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BC5F6BF0-2F8C-467A-99B6-4366DA65DF11}"/>
              </a:ext>
            </a:extLst>
          </p:cNvPr>
          <p:cNvSpPr/>
          <p:nvPr/>
        </p:nvSpPr>
        <p:spPr>
          <a:xfrm>
            <a:off x="6185648" y="4132760"/>
            <a:ext cx="259976" cy="61451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E399426-E13A-4DCF-BA76-205F6D979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12" y="2366682"/>
            <a:ext cx="3227294" cy="269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84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4EFBCE-D1B3-4CAB-BDAA-A135AE175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5" y="2569696"/>
            <a:ext cx="3953435" cy="3078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/>
              <a:t>La </a:t>
            </a:r>
            <a:r>
              <a:rPr lang="es-ES" sz="3600" b="1" dirty="0"/>
              <a:t>axiología</a:t>
            </a:r>
            <a:r>
              <a:rPr lang="es-ES" sz="3600" dirty="0"/>
              <a:t> es la rama de la filosofía que estudia los </a:t>
            </a:r>
            <a:r>
              <a:rPr lang="es-ES" sz="3600" b="1" dirty="0"/>
              <a:t>valores</a:t>
            </a:r>
            <a:r>
              <a:rPr lang="es-ES" sz="3600" dirty="0"/>
              <a:t>: su naturaleza, jerarquía, sentido y aplicación.</a:t>
            </a:r>
            <a:endParaRPr lang="es-EC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B2BC63B-C8B5-41AB-B219-034024B7A827}"/>
              </a:ext>
            </a:extLst>
          </p:cNvPr>
          <p:cNvSpPr/>
          <p:nvPr/>
        </p:nvSpPr>
        <p:spPr>
          <a:xfrm>
            <a:off x="4381641" y="950276"/>
            <a:ext cx="3590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AXIOLOGIA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7CAAB69-EB8A-4914-811E-D7631852F719}"/>
              </a:ext>
            </a:extLst>
          </p:cNvPr>
          <p:cNvSpPr txBox="1"/>
          <p:nvPr/>
        </p:nvSpPr>
        <p:spPr>
          <a:xfrm>
            <a:off x="5710518" y="2828835"/>
            <a:ext cx="58360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Proviene del griego </a:t>
            </a:r>
            <a:r>
              <a:rPr lang="es-ES" sz="2800" b="1" dirty="0" err="1"/>
              <a:t>axios</a:t>
            </a:r>
            <a:r>
              <a:rPr lang="es-ES" sz="2800" dirty="0"/>
              <a:t> (valor) y </a:t>
            </a:r>
            <a:r>
              <a:rPr lang="es-ES" sz="2800" b="1" dirty="0"/>
              <a:t>logos</a:t>
            </a:r>
            <a:r>
              <a:rPr lang="es-ES" sz="2800" dirty="0"/>
              <a:t> (estudio).</a:t>
            </a:r>
          </a:p>
          <a:p>
            <a:r>
              <a:rPr lang="es-ES" sz="2800" dirty="0"/>
              <a:t>Es el estudio filosófico y sistemático de los valores humanos, morales, culturales y estéticos.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7461481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</TotalTime>
  <Words>193</Words>
  <Application>Microsoft Office PowerPoint</Application>
  <PresentationFormat>Panorámica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Retrospección</vt:lpstr>
      <vt:lpstr>PROBLEMÁTICA IDEOLÓGICA Y ÉTICA MORAL</vt:lpstr>
      <vt:lpstr>¿Qué es una ideología?</vt:lpstr>
      <vt:lpstr>DEONTOLOGÍA </vt:lpstr>
      <vt:lpstr>EPISTEMOLOGIA </vt:lpstr>
      <vt:lpstr>¿Qué es la ética moral?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PROBLEMÁTICA IDEOLÓGICA Y ÉTICA MORAL</dc:title>
  <dc:creator>Sonia Alexandra Alvarez Carrion</dc:creator>
  <cp:lastModifiedBy>Sonia Alexandra Alvarez Carrion</cp:lastModifiedBy>
  <cp:revision>5</cp:revision>
  <dcterms:created xsi:type="dcterms:W3CDTF">2025-06-16T16:43:14Z</dcterms:created>
  <dcterms:modified xsi:type="dcterms:W3CDTF">2025-06-16T17:13:54Z</dcterms:modified>
</cp:coreProperties>
</file>