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D2EA8-BECA-4686-BDB6-FB06B9339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ANALISIS DE LA PROBLEMÁTICA POLÍTICA Y ECONÓMICA ECUATORIANA</a:t>
            </a:r>
            <a:endParaRPr lang="es-EC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EB1923-76D8-4F13-9161-6B11CFE97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5600" y="3886201"/>
            <a:ext cx="1195388" cy="801914"/>
          </a:xfrm>
        </p:spPr>
        <p:txBody>
          <a:bodyPr>
            <a:normAutofit/>
          </a:bodyPr>
          <a:lstStyle/>
          <a:p>
            <a:pPr algn="r"/>
            <a:r>
              <a:rPr lang="es-ES" sz="4000" b="1" dirty="0"/>
              <a:t>SCD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403140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24BE8-C0DE-4EBA-84E5-41686BF2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Inestabilidad institucional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A3EF87-2292-4235-8F90-88B6FCE4D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0972" y="1836057"/>
            <a:ext cx="6183086" cy="782508"/>
          </a:xfrm>
        </p:spPr>
        <p:txBody>
          <a:bodyPr/>
          <a:lstStyle/>
          <a:p>
            <a:r>
              <a:rPr lang="es-ES" dirty="0"/>
              <a:t>Alta rotación de presidentes y autoridades.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D88420-343F-40B8-A909-53CC21A94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798" y="2707547"/>
            <a:ext cx="2466975" cy="1847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ABC2D2-89C4-4723-9998-906F1A264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67"/>
          <a:stretch/>
        </p:blipFill>
        <p:spPr>
          <a:xfrm>
            <a:off x="3591970" y="5021943"/>
            <a:ext cx="1534664" cy="18360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236732-FCC5-4351-96D8-C7CA4EF69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95"/>
          <a:stretch/>
        </p:blipFill>
        <p:spPr>
          <a:xfrm>
            <a:off x="1057099" y="3036435"/>
            <a:ext cx="1671248" cy="20986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43847B-D4C1-49DB-8A74-5E6BEFE7A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715" y="3159255"/>
            <a:ext cx="1485580" cy="20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5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98491AB-C1DD-4D9C-9FE3-B9295AAE79A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432612" y="1804100"/>
            <a:ext cx="45965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ENFRENTAMIENTOS IDEOLÓGICOS ENTRE IZQUIERDA Y DERECHA.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PROTESTAS SOCIALES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SOBORNOS, INA PAPERS, CASO ENCUENTRO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MIGRACIÓN DE JÓVENES POR FALTA DE OPORTUNIDADES.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C" dirty="0"/>
              <a:t>Endeudamiento externo:</a:t>
            </a:r>
            <a:endParaRPr kumimoji="0" lang="es-EC" altLang="es-EC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D9868A-9868-4EB7-BE1E-C548C3A8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07" y="1993107"/>
            <a:ext cx="4227989" cy="26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E9D7A-1E9C-4869-AAB4-E7FDB417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Analisis estadístico</a:t>
            </a:r>
            <a:endParaRPr lang="es-EC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44F370B-10C1-4934-9884-E1FC2FCDA5D9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PIB real 2023:</a:t>
            </a:r>
            <a: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$113.000 millones USD aprox.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Crecimiento 2023:</a:t>
            </a:r>
            <a: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+1,5%</a:t>
            </a:r>
          </a:p>
        </p:txBody>
      </p:sp>
    </p:spTree>
    <p:extLst>
      <p:ext uri="{BB962C8B-B14F-4D97-AF65-F5344CB8AC3E}">
        <p14:creationId xmlns:p14="http://schemas.microsoft.com/office/powerpoint/2010/main" val="267620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F5EF5-B236-40DF-824F-B00C8C63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209" y="302997"/>
            <a:ext cx="3819231" cy="806871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Inflación 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E0F7C-836E-4C2E-86DC-CE479D354D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6527" y="1587163"/>
            <a:ext cx="5962155" cy="1353261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Inflación anual 2023:</a:t>
            </a:r>
            <a:r>
              <a:rPr lang="es-ES" dirty="0"/>
              <a:t> 2,1%</a:t>
            </a:r>
          </a:p>
          <a:p>
            <a:pPr marL="0" indent="0">
              <a:buNone/>
            </a:pPr>
            <a:r>
              <a:rPr lang="es-ES" b="1" dirty="0"/>
              <a:t>Inflación acumulada hasta abril 2024:</a:t>
            </a:r>
            <a:r>
              <a:rPr lang="es-ES" dirty="0"/>
              <a:t> 1,3%</a:t>
            </a: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852262-D8E8-4445-BDCB-6D976D81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78" y="3041284"/>
            <a:ext cx="8211292" cy="203863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F4AAB8F-381A-4495-A224-ABF9B3431F35}"/>
              </a:ext>
            </a:extLst>
          </p:cNvPr>
          <p:cNvSpPr txBox="1"/>
          <p:nvPr/>
        </p:nvSpPr>
        <p:spPr>
          <a:xfrm>
            <a:off x="618565" y="6019365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https://contenido.bce.fin.ec/documentos/Administracion/EvolEconEcu_2024pers2025.pdf</a:t>
            </a:r>
          </a:p>
        </p:txBody>
      </p:sp>
    </p:spTree>
    <p:extLst>
      <p:ext uri="{BB962C8B-B14F-4D97-AF65-F5344CB8AC3E}">
        <p14:creationId xmlns:p14="http://schemas.microsoft.com/office/powerpoint/2010/main" val="249012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2F917-895A-4362-8621-D92D0639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Empleo</a:t>
            </a:r>
            <a:br>
              <a:rPr lang="es-ES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C02415-80AC-4804-B222-120FA9FFE1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Tasa de desempleo diciembre 2024:</a:t>
            </a:r>
            <a:r>
              <a:rPr lang="es-ES" dirty="0"/>
              <a:t> 3,7%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Empleo adecuado:</a:t>
            </a:r>
            <a:r>
              <a:rPr lang="es-ES" dirty="0"/>
              <a:t> 35,1%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Subempleo:</a:t>
            </a:r>
            <a:r>
              <a:rPr lang="es-ES" dirty="0"/>
              <a:t> 20,5% </a:t>
            </a: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3B1057-0D46-481C-9E8C-D6B4243F8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129" y="1909482"/>
            <a:ext cx="4490519" cy="24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CE69A-74CF-48A4-A327-15D35C83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028" y="2581788"/>
            <a:ext cx="4841254" cy="1317859"/>
          </a:xfrm>
        </p:spPr>
        <p:txBody>
          <a:bodyPr>
            <a:normAutofit/>
          </a:bodyPr>
          <a:lstStyle/>
          <a:p>
            <a:r>
              <a:rPr lang="es-ES" sz="4400" b="1" dirty="0"/>
              <a:t>Gracias </a:t>
            </a:r>
            <a:endParaRPr lang="es-EC" sz="4400" b="1" dirty="0"/>
          </a:p>
        </p:txBody>
      </p:sp>
    </p:spTree>
    <p:extLst>
      <p:ext uri="{BB962C8B-B14F-4D97-AF65-F5344CB8AC3E}">
        <p14:creationId xmlns:p14="http://schemas.microsoft.com/office/powerpoint/2010/main" val="313838596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22</TotalTime>
  <Words>117</Words>
  <Application>Microsoft Office PowerPoint</Application>
  <PresentationFormat>Panorámica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Tw Cen MT</vt:lpstr>
      <vt:lpstr>Gota</vt:lpstr>
      <vt:lpstr>ANALISIS DE LA PROBLEMÁTICA POLÍTICA Y ECONÓMICA ECUATORIANA</vt:lpstr>
      <vt:lpstr>Inestabilidad institucional</vt:lpstr>
      <vt:lpstr>Presentación de PowerPoint</vt:lpstr>
      <vt:lpstr>Analisis estadístico</vt:lpstr>
      <vt:lpstr>Inflación </vt:lpstr>
      <vt:lpstr>Empleo 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DE LA PROBLEMÁTICA POLÍTICA Y ECONÓMICA ECUATORIANA</dc:title>
  <dc:creator>Sonia Alexandra Alvarez Carrion</dc:creator>
  <cp:lastModifiedBy>Sonia Alexandra Alvarez Carrion</cp:lastModifiedBy>
  <cp:revision>3</cp:revision>
  <dcterms:created xsi:type="dcterms:W3CDTF">2025-05-30T16:51:00Z</dcterms:created>
  <dcterms:modified xsi:type="dcterms:W3CDTF">2025-05-30T17:13:48Z</dcterms:modified>
</cp:coreProperties>
</file>